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2"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7" d="100"/>
          <a:sy n="77" d="100"/>
        </p:scale>
        <p:origin x="-102" y="-144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41EC77-9524-4DD3-B5FC-E8FA7B6BFF43}" type="datetimeFigureOut">
              <a:rPr lang="zh-CN" altLang="en-US" smtClean="0"/>
              <a:t>2018/11/15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64AC27-AA19-4500-840B-E69884AA7ADF}" type="slidenum">
              <a:rPr lang="zh-CN" altLang="en-US" smtClean="0"/>
              <a:t>‹#›</a:t>
            </a:fld>
            <a:endParaRPr lang="zh-CN" altLang="en-US"/>
          </a:p>
        </p:txBody>
      </p:sp>
    </p:spTree>
    <p:extLst>
      <p:ext uri="{BB962C8B-B14F-4D97-AF65-F5344CB8AC3E}">
        <p14:creationId xmlns:p14="http://schemas.microsoft.com/office/powerpoint/2010/main" val="2287592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6925044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7481007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3128068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3810878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7905741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9422468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2870371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9390034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359285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4177984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1684763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9551778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04401" y="372789"/>
            <a:ext cx="2341270" cy="186473"/>
          </a:xfrm>
          <a:prstGeom prst="rect">
            <a:avLst/>
          </a:prstGeom>
        </p:spPr>
      </p:pic>
      <p:sp>
        <p:nvSpPr>
          <p:cNvPr id="9" name="矩形 8"/>
          <p:cNvSpPr/>
          <p:nvPr userDrawn="1"/>
        </p:nvSpPr>
        <p:spPr>
          <a:xfrm>
            <a:off x="0" y="669272"/>
            <a:ext cx="9144000" cy="4339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文本框 9"/>
          <p:cNvSpPr txBox="1"/>
          <p:nvPr userDrawn="1"/>
        </p:nvSpPr>
        <p:spPr>
          <a:xfrm>
            <a:off x="232229" y="108613"/>
            <a:ext cx="3775393"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042519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11" name="矩形 10"/>
          <p:cNvSpPr/>
          <p:nvPr userDrawn="1"/>
        </p:nvSpPr>
        <p:spPr>
          <a:xfrm>
            <a:off x="8256411" y="0"/>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7" name="图片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04401" y="372789"/>
            <a:ext cx="2341270" cy="186473"/>
          </a:xfrm>
          <a:prstGeom prst="rect">
            <a:avLst/>
          </a:prstGeom>
        </p:spPr>
      </p:pic>
      <p:sp>
        <p:nvSpPr>
          <p:cNvPr id="9" name="矩形 8"/>
          <p:cNvSpPr/>
          <p:nvPr userDrawn="1"/>
        </p:nvSpPr>
        <p:spPr>
          <a:xfrm>
            <a:off x="0" y="669272"/>
            <a:ext cx="9144000" cy="4339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文本框 9"/>
          <p:cNvSpPr txBox="1"/>
          <p:nvPr userDrawn="1"/>
        </p:nvSpPr>
        <p:spPr>
          <a:xfrm>
            <a:off x="232229" y="108613"/>
            <a:ext cx="3775393"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042519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04401" y="372789"/>
            <a:ext cx="2341270" cy="186473"/>
          </a:xfrm>
          <a:prstGeom prst="rect">
            <a:avLst/>
          </a:prstGeom>
        </p:spPr>
      </p:pic>
      <p:sp>
        <p:nvSpPr>
          <p:cNvPr id="9" name="矩形 8"/>
          <p:cNvSpPr/>
          <p:nvPr userDrawn="1"/>
        </p:nvSpPr>
        <p:spPr>
          <a:xfrm>
            <a:off x="0" y="669272"/>
            <a:ext cx="9144000" cy="4339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文本框 9"/>
          <p:cNvSpPr txBox="1"/>
          <p:nvPr userDrawn="1"/>
        </p:nvSpPr>
        <p:spPr>
          <a:xfrm>
            <a:off x="232229" y="108613"/>
            <a:ext cx="3775393"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042519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04401" y="372789"/>
            <a:ext cx="2341270" cy="186473"/>
          </a:xfrm>
          <a:prstGeom prst="rect">
            <a:avLst/>
          </a:prstGeom>
        </p:spPr>
      </p:pic>
      <p:sp>
        <p:nvSpPr>
          <p:cNvPr id="9" name="矩形 8"/>
          <p:cNvSpPr/>
          <p:nvPr userDrawn="1"/>
        </p:nvSpPr>
        <p:spPr>
          <a:xfrm>
            <a:off x="0" y="669272"/>
            <a:ext cx="9144000" cy="4339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文本框 9"/>
          <p:cNvSpPr txBox="1"/>
          <p:nvPr userDrawn="1"/>
        </p:nvSpPr>
        <p:spPr>
          <a:xfrm>
            <a:off x="232229" y="108613"/>
            <a:ext cx="3775393"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042519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04401" y="372789"/>
            <a:ext cx="2341270" cy="186473"/>
          </a:xfrm>
          <a:prstGeom prst="rect">
            <a:avLst/>
          </a:prstGeom>
        </p:spPr>
      </p:pic>
      <p:sp>
        <p:nvSpPr>
          <p:cNvPr id="9" name="矩形 8"/>
          <p:cNvSpPr/>
          <p:nvPr userDrawn="1"/>
        </p:nvSpPr>
        <p:spPr>
          <a:xfrm>
            <a:off x="0" y="669272"/>
            <a:ext cx="9144000" cy="4339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文本框 9"/>
          <p:cNvSpPr txBox="1"/>
          <p:nvPr userDrawn="1"/>
        </p:nvSpPr>
        <p:spPr>
          <a:xfrm>
            <a:off x="232229" y="108613"/>
            <a:ext cx="3775393"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042519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04401" y="372789"/>
            <a:ext cx="2341270" cy="186473"/>
          </a:xfrm>
          <a:prstGeom prst="rect">
            <a:avLst/>
          </a:prstGeom>
        </p:spPr>
      </p:pic>
      <p:sp>
        <p:nvSpPr>
          <p:cNvPr id="9" name="矩形 8"/>
          <p:cNvSpPr/>
          <p:nvPr userDrawn="1"/>
        </p:nvSpPr>
        <p:spPr>
          <a:xfrm>
            <a:off x="0" y="669272"/>
            <a:ext cx="9144000" cy="4339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文本框 9"/>
          <p:cNvSpPr txBox="1"/>
          <p:nvPr userDrawn="1"/>
        </p:nvSpPr>
        <p:spPr>
          <a:xfrm>
            <a:off x="232229" y="108613"/>
            <a:ext cx="3775393"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042519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04401" y="372789"/>
            <a:ext cx="2341270" cy="186473"/>
          </a:xfrm>
          <a:prstGeom prst="rect">
            <a:avLst/>
          </a:prstGeom>
        </p:spPr>
      </p:pic>
      <p:sp>
        <p:nvSpPr>
          <p:cNvPr id="9" name="矩形 8"/>
          <p:cNvSpPr/>
          <p:nvPr userDrawn="1"/>
        </p:nvSpPr>
        <p:spPr>
          <a:xfrm>
            <a:off x="0" y="669272"/>
            <a:ext cx="9144000" cy="4339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文本框 9"/>
          <p:cNvSpPr txBox="1"/>
          <p:nvPr userDrawn="1"/>
        </p:nvSpPr>
        <p:spPr>
          <a:xfrm>
            <a:off x="232229" y="108613"/>
            <a:ext cx="3775393"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042519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04401" y="372789"/>
            <a:ext cx="2341270" cy="186473"/>
          </a:xfrm>
          <a:prstGeom prst="rect">
            <a:avLst/>
          </a:prstGeom>
        </p:spPr>
      </p:pic>
      <p:sp>
        <p:nvSpPr>
          <p:cNvPr id="9" name="矩形 8"/>
          <p:cNvSpPr/>
          <p:nvPr userDrawn="1"/>
        </p:nvSpPr>
        <p:spPr>
          <a:xfrm>
            <a:off x="0" y="669272"/>
            <a:ext cx="9144000" cy="4339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文本框 9"/>
          <p:cNvSpPr txBox="1"/>
          <p:nvPr userDrawn="1"/>
        </p:nvSpPr>
        <p:spPr>
          <a:xfrm>
            <a:off x="232229" y="108613"/>
            <a:ext cx="3775393"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042519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4224018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04401" y="372789"/>
            <a:ext cx="2341270" cy="186473"/>
          </a:xfrm>
          <a:prstGeom prst="rect">
            <a:avLst/>
          </a:prstGeom>
        </p:spPr>
      </p:pic>
      <p:sp>
        <p:nvSpPr>
          <p:cNvPr id="9" name="矩形 8"/>
          <p:cNvSpPr/>
          <p:nvPr userDrawn="1"/>
        </p:nvSpPr>
        <p:spPr>
          <a:xfrm>
            <a:off x="0" y="669272"/>
            <a:ext cx="9144000" cy="4339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文本框 9"/>
          <p:cNvSpPr txBox="1"/>
          <p:nvPr userDrawn="1"/>
        </p:nvSpPr>
        <p:spPr>
          <a:xfrm>
            <a:off x="232229" y="108613"/>
            <a:ext cx="3775393"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042519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04401" y="372789"/>
            <a:ext cx="2341270" cy="186473"/>
          </a:xfrm>
          <a:prstGeom prst="rect">
            <a:avLst/>
          </a:prstGeom>
        </p:spPr>
      </p:pic>
      <p:sp>
        <p:nvSpPr>
          <p:cNvPr id="9" name="矩形 8"/>
          <p:cNvSpPr/>
          <p:nvPr userDrawn="1"/>
        </p:nvSpPr>
        <p:spPr>
          <a:xfrm>
            <a:off x="0" y="669272"/>
            <a:ext cx="9144000" cy="4339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文本框 9"/>
          <p:cNvSpPr txBox="1"/>
          <p:nvPr userDrawn="1"/>
        </p:nvSpPr>
        <p:spPr>
          <a:xfrm>
            <a:off x="232229" y="108613"/>
            <a:ext cx="3775393"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042519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04401" y="372789"/>
            <a:ext cx="2341270" cy="186473"/>
          </a:xfrm>
          <a:prstGeom prst="rect">
            <a:avLst/>
          </a:prstGeom>
        </p:spPr>
      </p:pic>
      <p:sp>
        <p:nvSpPr>
          <p:cNvPr id="9" name="矩形 8"/>
          <p:cNvSpPr/>
          <p:nvPr userDrawn="1"/>
        </p:nvSpPr>
        <p:spPr>
          <a:xfrm>
            <a:off x="0" y="669272"/>
            <a:ext cx="9144000" cy="4339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文本框 9"/>
          <p:cNvSpPr txBox="1"/>
          <p:nvPr userDrawn="1"/>
        </p:nvSpPr>
        <p:spPr>
          <a:xfrm>
            <a:off x="232229" y="108613"/>
            <a:ext cx="3775393"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042519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04401" y="372789"/>
            <a:ext cx="2341270" cy="186473"/>
          </a:xfrm>
          <a:prstGeom prst="rect">
            <a:avLst/>
          </a:prstGeom>
        </p:spPr>
      </p:pic>
      <p:sp>
        <p:nvSpPr>
          <p:cNvPr id="9" name="矩形 8"/>
          <p:cNvSpPr/>
          <p:nvPr userDrawn="1"/>
        </p:nvSpPr>
        <p:spPr>
          <a:xfrm>
            <a:off x="0" y="669272"/>
            <a:ext cx="9144000" cy="4339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文本框 9"/>
          <p:cNvSpPr txBox="1"/>
          <p:nvPr userDrawn="1"/>
        </p:nvSpPr>
        <p:spPr>
          <a:xfrm>
            <a:off x="232229" y="108613"/>
            <a:ext cx="3775393"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042519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04401" y="372789"/>
            <a:ext cx="2341270" cy="186473"/>
          </a:xfrm>
          <a:prstGeom prst="rect">
            <a:avLst/>
          </a:prstGeom>
        </p:spPr>
      </p:pic>
      <p:sp>
        <p:nvSpPr>
          <p:cNvPr id="9" name="矩形 8"/>
          <p:cNvSpPr/>
          <p:nvPr userDrawn="1"/>
        </p:nvSpPr>
        <p:spPr>
          <a:xfrm>
            <a:off x="0" y="669272"/>
            <a:ext cx="9144000" cy="4339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文本框 9"/>
          <p:cNvSpPr txBox="1"/>
          <p:nvPr userDrawn="1"/>
        </p:nvSpPr>
        <p:spPr>
          <a:xfrm>
            <a:off x="232229" y="108613"/>
            <a:ext cx="3775393"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042519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04401" y="372789"/>
            <a:ext cx="2341270" cy="186473"/>
          </a:xfrm>
          <a:prstGeom prst="rect">
            <a:avLst/>
          </a:prstGeom>
        </p:spPr>
      </p:pic>
      <p:sp>
        <p:nvSpPr>
          <p:cNvPr id="9" name="矩形 8"/>
          <p:cNvSpPr/>
          <p:nvPr userDrawn="1"/>
        </p:nvSpPr>
        <p:spPr>
          <a:xfrm>
            <a:off x="0" y="669272"/>
            <a:ext cx="9144000" cy="4339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文本框 9"/>
          <p:cNvSpPr txBox="1"/>
          <p:nvPr userDrawn="1"/>
        </p:nvSpPr>
        <p:spPr>
          <a:xfrm>
            <a:off x="232229" y="108613"/>
            <a:ext cx="3775393"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042519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5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04401" y="372789"/>
            <a:ext cx="2341270" cy="186473"/>
          </a:xfrm>
          <a:prstGeom prst="rect">
            <a:avLst/>
          </a:prstGeom>
        </p:spPr>
      </p:pic>
      <p:sp>
        <p:nvSpPr>
          <p:cNvPr id="9" name="矩形 8"/>
          <p:cNvSpPr/>
          <p:nvPr userDrawn="1"/>
        </p:nvSpPr>
        <p:spPr>
          <a:xfrm>
            <a:off x="0" y="669272"/>
            <a:ext cx="9144000" cy="4339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文本框 9"/>
          <p:cNvSpPr txBox="1"/>
          <p:nvPr userDrawn="1"/>
        </p:nvSpPr>
        <p:spPr>
          <a:xfrm>
            <a:off x="232229" y="108613"/>
            <a:ext cx="3775393"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042519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6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04401" y="372789"/>
            <a:ext cx="2341270" cy="186473"/>
          </a:xfrm>
          <a:prstGeom prst="rect">
            <a:avLst/>
          </a:prstGeom>
        </p:spPr>
      </p:pic>
      <p:sp>
        <p:nvSpPr>
          <p:cNvPr id="9" name="矩形 8"/>
          <p:cNvSpPr/>
          <p:nvPr userDrawn="1"/>
        </p:nvSpPr>
        <p:spPr>
          <a:xfrm>
            <a:off x="0" y="669272"/>
            <a:ext cx="9144000" cy="4339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文本框 9"/>
          <p:cNvSpPr txBox="1"/>
          <p:nvPr userDrawn="1"/>
        </p:nvSpPr>
        <p:spPr>
          <a:xfrm>
            <a:off x="232229" y="108613"/>
            <a:ext cx="3775393"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042519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7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04401" y="372789"/>
            <a:ext cx="2341270" cy="186473"/>
          </a:xfrm>
          <a:prstGeom prst="rect">
            <a:avLst/>
          </a:prstGeom>
        </p:spPr>
      </p:pic>
      <p:sp>
        <p:nvSpPr>
          <p:cNvPr id="9" name="矩形 8"/>
          <p:cNvSpPr/>
          <p:nvPr userDrawn="1"/>
        </p:nvSpPr>
        <p:spPr>
          <a:xfrm>
            <a:off x="0" y="669272"/>
            <a:ext cx="9144000" cy="4339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文本框 9"/>
          <p:cNvSpPr txBox="1"/>
          <p:nvPr userDrawn="1"/>
        </p:nvSpPr>
        <p:spPr>
          <a:xfrm>
            <a:off x="232229" y="108613"/>
            <a:ext cx="3775393"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042519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8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04401" y="372789"/>
            <a:ext cx="2341270" cy="186473"/>
          </a:xfrm>
          <a:prstGeom prst="rect">
            <a:avLst/>
          </a:prstGeom>
        </p:spPr>
      </p:pic>
      <p:sp>
        <p:nvSpPr>
          <p:cNvPr id="9" name="矩形 8"/>
          <p:cNvSpPr/>
          <p:nvPr userDrawn="1"/>
        </p:nvSpPr>
        <p:spPr>
          <a:xfrm>
            <a:off x="0" y="669272"/>
            <a:ext cx="9144000" cy="4339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文本框 9"/>
          <p:cNvSpPr txBox="1"/>
          <p:nvPr userDrawn="1"/>
        </p:nvSpPr>
        <p:spPr>
          <a:xfrm>
            <a:off x="232229" y="108613"/>
            <a:ext cx="3775393"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042519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9511553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9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04401" y="372789"/>
            <a:ext cx="2341270" cy="186473"/>
          </a:xfrm>
          <a:prstGeom prst="rect">
            <a:avLst/>
          </a:prstGeom>
        </p:spPr>
      </p:pic>
      <p:sp>
        <p:nvSpPr>
          <p:cNvPr id="9" name="矩形 8"/>
          <p:cNvSpPr/>
          <p:nvPr userDrawn="1"/>
        </p:nvSpPr>
        <p:spPr>
          <a:xfrm>
            <a:off x="0" y="669272"/>
            <a:ext cx="9144000" cy="4339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文本框 9"/>
          <p:cNvSpPr txBox="1"/>
          <p:nvPr userDrawn="1"/>
        </p:nvSpPr>
        <p:spPr>
          <a:xfrm>
            <a:off x="232229" y="108613"/>
            <a:ext cx="3775393"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042519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0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04401" y="372789"/>
            <a:ext cx="2341270" cy="186473"/>
          </a:xfrm>
          <a:prstGeom prst="rect">
            <a:avLst/>
          </a:prstGeom>
        </p:spPr>
      </p:pic>
      <p:sp>
        <p:nvSpPr>
          <p:cNvPr id="9" name="矩形 8"/>
          <p:cNvSpPr/>
          <p:nvPr userDrawn="1"/>
        </p:nvSpPr>
        <p:spPr>
          <a:xfrm>
            <a:off x="0" y="669272"/>
            <a:ext cx="9144000" cy="4339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文本框 9"/>
          <p:cNvSpPr txBox="1"/>
          <p:nvPr userDrawn="1"/>
        </p:nvSpPr>
        <p:spPr>
          <a:xfrm>
            <a:off x="232229" y="108613"/>
            <a:ext cx="3775393"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042519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291495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470088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51712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55783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000053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065294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762726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22783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288063248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268841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235948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568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479065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575539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644726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196427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6200783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2.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27383639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2018/11/15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116786564"/>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9.xml"/><Relationship Id="rId1" Type="http://schemas.openxmlformats.org/officeDocument/2006/relationships/tags" Target="../tags/tag4.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5.png"/><Relationship Id="rId2" Type="http://schemas.openxmlformats.org/officeDocument/2006/relationships/slideLayout" Target="../slideLayouts/slideLayout20.xml"/><Relationship Id="rId1" Type="http://schemas.openxmlformats.org/officeDocument/2006/relationships/tags" Target="../tags/tag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2.xml"/><Relationship Id="rId1" Type="http://schemas.openxmlformats.org/officeDocument/2006/relationships/tags" Target="../tags/tag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5.xml"/><Relationship Id="rId1" Type="http://schemas.openxmlformats.org/officeDocument/2006/relationships/tags" Target="../tags/tag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28.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0.xml"/><Relationship Id="rId1" Type="http://schemas.openxmlformats.org/officeDocument/2006/relationships/tags" Target="../tags/tag8.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1.xml"/><Relationship Id="rId1" Type="http://schemas.openxmlformats.org/officeDocument/2006/relationships/tags" Target="../tags/tag9.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3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tags" Target="../tags/tag1.xml"/><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5.xml"/><Relationship Id="rId1" Type="http://schemas.openxmlformats.org/officeDocument/2006/relationships/tags" Target="../tags/tag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6.xml"/><Relationship Id="rId1" Type="http://schemas.openxmlformats.org/officeDocument/2006/relationships/tags" Target="../tags/tag3.xml"/><Relationship Id="rId6" Type="http://schemas.openxmlformats.org/officeDocument/2006/relationships/image" Target="../media/image10.png"/><Relationship Id="rId5" Type="http://schemas.openxmlformats.org/officeDocument/2006/relationships/image" Target="../media/image8.emf"/><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2" name="文本框 1"/>
          <p:cNvSpPr txBox="1"/>
          <p:nvPr/>
        </p:nvSpPr>
        <p:spPr>
          <a:xfrm>
            <a:off x="3322040" y="922789"/>
            <a:ext cx="223138" cy="30008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smtClean="0">
                <a:ln>
                  <a:noFill/>
                </a:ln>
                <a:solidFill>
                  <a:prstClr val="black"/>
                </a:solidFill>
                <a:effectLst/>
                <a:uLnTx/>
                <a:uFillTx/>
                <a:latin typeface="Calibri" panose="020F0502020204030204"/>
                <a:ea typeface="等线" panose="02010600030101010101" pitchFamily="2" charset="-122"/>
                <a:cs typeface="+mn-cs"/>
              </a:rPr>
              <a:t> </a:t>
            </a:r>
            <a:endParaRPr kumimoji="0" lang="zh-CN" altLang="en-US" sz="135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940571"/>
            <a:ext cx="3139886" cy="3226516"/>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3512" y="437184"/>
            <a:ext cx="1566888" cy="635646"/>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841604" y="4661516"/>
            <a:ext cx="4133096" cy="329185"/>
          </a:xfrm>
          <a:prstGeom prst="rect">
            <a:avLst/>
          </a:prstGeom>
        </p:spPr>
      </p:pic>
      <p:sp>
        <p:nvSpPr>
          <p:cNvPr id="7" name="文本框 6"/>
          <p:cNvSpPr txBox="1"/>
          <p:nvPr/>
        </p:nvSpPr>
        <p:spPr>
          <a:xfrm>
            <a:off x="2641215" y="940974"/>
            <a:ext cx="5791970" cy="76944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人寿保险专用</a:t>
            </a:r>
            <a:r>
              <a:rPr kumimoji="0" lang="en-US" altLang="zh-CN" sz="4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PPT</a:t>
            </a:r>
            <a:r>
              <a:rPr kumimoji="0" lang="zh-CN" altLang="en-US" sz="4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模板</a:t>
            </a:r>
            <a:endParaRPr kumimoji="0" lang="zh-CN" altLang="en-US" sz="4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 name="文本框 7"/>
          <p:cNvSpPr txBox="1"/>
          <p:nvPr/>
        </p:nvSpPr>
        <p:spPr>
          <a:xfrm>
            <a:off x="3610295" y="1709738"/>
            <a:ext cx="3926075"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24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单击此处添加文字标题</a:t>
            </a:r>
            <a:r>
              <a:rPr kumimoji="0" lang="en-US" altLang="zh-CN" sz="24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a:t>
            </a:r>
            <a:endParaRPr kumimoji="0" lang="zh-CN" altLang="en-US" sz="2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892701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10" presetClass="entr" presetSubtype="0" fill="hold" grpId="0" nodeType="afterEffect">
                                  <p:stCondLst>
                                    <p:cond delay="0"/>
                                  </p:stCondLst>
                                  <p:iterate type="lt">
                                    <p:tmPct val="15000"/>
                                  </p:iterate>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2750"/>
                            </p:stCondLst>
                            <p:childTnLst>
                              <p:par>
                                <p:cTn id="25" presetID="16" presetClass="entr" presetSubtype="21"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arn(inVertic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ine 13"/>
          <p:cNvSpPr>
            <a:spLocks noChangeShapeType="1"/>
          </p:cNvSpPr>
          <p:nvPr/>
        </p:nvSpPr>
        <p:spPr bwMode="auto">
          <a:xfrm>
            <a:off x="539751" y="2746078"/>
            <a:ext cx="8137525" cy="0"/>
          </a:xfrm>
          <a:prstGeom prst="line">
            <a:avLst/>
          </a:prstGeom>
          <a:noFill/>
          <a:ln w="101600">
            <a:solidFill>
              <a:schemeClr val="bg1">
                <a:lumMod val="65000"/>
              </a:schemeClr>
            </a:solidFill>
            <a:bevel/>
            <a:headEnd/>
            <a:tailEnd type="triangle" w="med" len="med"/>
          </a:ln>
          <a:extLst>
            <a:ext uri="{909E8E84-426E-40DD-AFC4-6F175D3DCCD1}">
              <a14:hiddenFill xmlns:a14="http://schemas.microsoft.com/office/drawing/2010/main">
                <a:noFill/>
              </a14:hiddenFill>
            </a:ext>
          </a:extLst>
        </p:spPr>
        <p:txBody>
          <a:body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350" b="0" i="0" u="none" strike="noStrike" kern="1200" cap="none" spc="0" normalizeH="0" baseline="0" noProof="0" smtClean="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6" name="AutoShape 2"/>
          <p:cNvSpPr>
            <a:spLocks noChangeArrowheads="1"/>
          </p:cNvSpPr>
          <p:nvPr/>
        </p:nvSpPr>
        <p:spPr bwMode="auto">
          <a:xfrm>
            <a:off x="1663700" y="1131590"/>
            <a:ext cx="1619250" cy="1351598"/>
          </a:xfrm>
          <a:prstGeom prst="roundRect">
            <a:avLst>
              <a:gd name="adj" fmla="val 13005"/>
            </a:avLst>
          </a:prstGeom>
          <a:solidFill>
            <a:schemeClr val="accent2"/>
          </a:solidFill>
          <a:ln w="19050" cap="rnd">
            <a:noFill/>
            <a:prstDash val="sysDot"/>
            <a:bevel/>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7" name="Line 16"/>
          <p:cNvSpPr>
            <a:spLocks noChangeShapeType="1"/>
          </p:cNvSpPr>
          <p:nvPr/>
        </p:nvSpPr>
        <p:spPr bwMode="auto">
          <a:xfrm flipH="1">
            <a:off x="1831975" y="1290182"/>
            <a:ext cx="0" cy="1453038"/>
          </a:xfrm>
          <a:prstGeom prst="line">
            <a:avLst/>
          </a:prstGeom>
          <a:noFill/>
          <a:ln w="19050">
            <a:solidFill>
              <a:schemeClr val="bg1"/>
            </a:solidFill>
            <a:prstDash val="sysDot"/>
            <a:bevel/>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350" b="0" i="0" u="none" strike="noStrike" kern="1200" cap="none" spc="0" normalizeH="0" baseline="0" noProof="0" smtClean="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8" name="Oval 139"/>
          <p:cNvSpPr>
            <a:spLocks noChangeArrowheads="1"/>
          </p:cNvSpPr>
          <p:nvPr/>
        </p:nvSpPr>
        <p:spPr bwMode="auto">
          <a:xfrm>
            <a:off x="1736726" y="2663210"/>
            <a:ext cx="182563" cy="162878"/>
          </a:xfrm>
          <a:prstGeom prst="ellipse">
            <a:avLst/>
          </a:prstGeom>
          <a:solidFill>
            <a:schemeClr val="accent2"/>
          </a:solidFill>
          <a:ln>
            <a:noFill/>
          </a:ln>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9" name="Oval 140"/>
          <p:cNvSpPr>
            <a:spLocks noChangeArrowheads="1"/>
          </p:cNvSpPr>
          <p:nvPr/>
        </p:nvSpPr>
        <p:spPr bwMode="auto">
          <a:xfrm>
            <a:off x="1786383" y="2707513"/>
            <a:ext cx="83249" cy="74272"/>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10" name="TextBox 57"/>
          <p:cNvSpPr>
            <a:spLocks noChangeArrowheads="1"/>
          </p:cNvSpPr>
          <p:nvPr/>
        </p:nvSpPr>
        <p:spPr bwMode="auto">
          <a:xfrm>
            <a:off x="1835150" y="1191598"/>
            <a:ext cx="12811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1800" b="1" i="0" u="none" strike="noStrike" kern="1200" cap="none" spc="0" normalizeH="0" baseline="0" noProof="0" smtClean="0">
                <a:ln>
                  <a:noFill/>
                </a:ln>
                <a:solidFill>
                  <a:prstClr val="white"/>
                </a:solidFill>
                <a:effectLst/>
                <a:uLnTx/>
                <a:uFillTx/>
                <a:latin typeface="Arial"/>
                <a:ea typeface="微软雅黑"/>
                <a:cs typeface="+mn-ea"/>
                <a:sym typeface="+mn-lt"/>
              </a:rPr>
              <a:t>标题</a:t>
            </a: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11" name="TextBox 57"/>
          <p:cNvSpPr>
            <a:spLocks noChangeArrowheads="1"/>
          </p:cNvSpPr>
          <p:nvPr/>
        </p:nvSpPr>
        <p:spPr bwMode="auto">
          <a:xfrm>
            <a:off x="1852613" y="1521639"/>
            <a:ext cx="154781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marL="0" marR="0" lvl="0" indent="0" algn="l" defTabSz="685800" rtl="0" eaLnBrk="0" fontAlgn="base" latinLnBrk="0" hangingPunct="0">
              <a:lnSpc>
                <a:spcPct val="150000"/>
              </a:lnSpc>
              <a:spcBef>
                <a:spcPct val="0"/>
              </a:spcBef>
              <a:spcAft>
                <a:spcPct val="0"/>
              </a:spcAft>
              <a:buClrTx/>
              <a:buSzTx/>
              <a:buFont typeface="Arial" pitchFamily="34" charset="0"/>
              <a:buNone/>
              <a:tabLst/>
              <a:defRPr/>
            </a:pPr>
            <a:r>
              <a:rPr kumimoji="0" lang="zh-CN" altLang="en-US" sz="1200" b="1" i="0" u="none" strike="noStrike" kern="1200" cap="none" spc="0" normalizeH="0" baseline="0" noProof="0" smtClean="0">
                <a:ln>
                  <a:noFill/>
                </a:ln>
                <a:solidFill>
                  <a:prstClr val="white"/>
                </a:solidFill>
                <a:effectLst/>
                <a:uLnTx/>
                <a:uFillTx/>
                <a:latin typeface="Arial"/>
                <a:ea typeface="微软雅黑"/>
                <a:cs typeface="+mn-ea"/>
                <a:sym typeface="+mn-lt"/>
              </a:rPr>
              <a:t>添加文本说明内容</a:t>
            </a:r>
            <a:endParaRPr kumimoji="0" lang="en-US" altLang="zh-CN" sz="1200" b="1" i="0" u="none" strike="noStrike" kern="1200" cap="none" spc="0" normalizeH="0" baseline="0" noProof="0" smtClean="0">
              <a:ln>
                <a:noFill/>
              </a:ln>
              <a:solidFill>
                <a:prstClr val="white"/>
              </a:solidFill>
              <a:effectLst/>
              <a:uLnTx/>
              <a:uFillTx/>
              <a:latin typeface="Arial"/>
              <a:ea typeface="微软雅黑"/>
              <a:cs typeface="+mn-ea"/>
              <a:sym typeface="+mn-lt"/>
            </a:endParaRPr>
          </a:p>
          <a:p>
            <a:pPr marL="0" marR="0" lvl="0" indent="0" algn="l" defTabSz="685800" rtl="0" eaLnBrk="0" fontAlgn="base" latinLnBrk="0" hangingPunct="0">
              <a:lnSpc>
                <a:spcPct val="150000"/>
              </a:lnSpc>
              <a:spcBef>
                <a:spcPct val="0"/>
              </a:spcBef>
              <a:spcAft>
                <a:spcPct val="0"/>
              </a:spcAft>
              <a:buClrTx/>
              <a:buSzTx/>
              <a:buFont typeface="Arial" pitchFamily="34" charset="0"/>
              <a:buNone/>
              <a:tabLst/>
              <a:defRPr/>
            </a:pPr>
            <a:r>
              <a:rPr kumimoji="0" lang="zh-CN" altLang="en-US" sz="1200" b="1" i="0" u="none" strike="noStrike" kern="1200" cap="none" spc="0" normalizeH="0" baseline="0" noProof="0" smtClean="0">
                <a:ln>
                  <a:noFill/>
                </a:ln>
                <a:solidFill>
                  <a:prstClr val="white"/>
                </a:solidFill>
                <a:effectLst/>
                <a:uLnTx/>
                <a:uFillTx/>
                <a:latin typeface="Arial"/>
                <a:ea typeface="微软雅黑"/>
                <a:cs typeface="+mn-ea"/>
                <a:sym typeface="+mn-lt"/>
              </a:rPr>
              <a:t>添加文本说明内容</a:t>
            </a:r>
          </a:p>
          <a:p>
            <a:pPr marL="0" marR="0" lvl="0" indent="0" algn="l" defTabSz="685800" rtl="0" eaLnBrk="0" fontAlgn="base" latinLnBrk="0" hangingPunct="0">
              <a:lnSpc>
                <a:spcPct val="150000"/>
              </a:lnSpc>
              <a:spcBef>
                <a:spcPct val="0"/>
              </a:spcBef>
              <a:spcAft>
                <a:spcPct val="0"/>
              </a:spcAft>
              <a:buClrTx/>
              <a:buSzTx/>
              <a:buFont typeface="Arial" pitchFamily="34" charset="0"/>
              <a:buNone/>
              <a:tabLst/>
              <a:defRPr/>
            </a:pPr>
            <a:r>
              <a:rPr kumimoji="0" lang="zh-CN" altLang="en-US" sz="1200" b="1" i="0" u="none" strike="noStrike" kern="1200" cap="none" spc="0" normalizeH="0" baseline="0" noProof="0" smtClean="0">
                <a:ln>
                  <a:noFill/>
                </a:ln>
                <a:solidFill>
                  <a:prstClr val="white"/>
                </a:solidFill>
                <a:effectLst/>
                <a:uLnTx/>
                <a:uFillTx/>
                <a:latin typeface="Arial"/>
                <a:ea typeface="微软雅黑"/>
                <a:cs typeface="+mn-ea"/>
                <a:sym typeface="+mn-lt"/>
              </a:rPr>
              <a:t>添加文本说明内容</a:t>
            </a: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12" name="AutoShape 17"/>
          <p:cNvSpPr>
            <a:spLocks noChangeArrowheads="1"/>
          </p:cNvSpPr>
          <p:nvPr/>
        </p:nvSpPr>
        <p:spPr bwMode="auto">
          <a:xfrm>
            <a:off x="863601" y="3016112"/>
            <a:ext cx="1692275" cy="1213008"/>
          </a:xfrm>
          <a:prstGeom prst="roundRect">
            <a:avLst>
              <a:gd name="adj" fmla="val 13005"/>
            </a:avLst>
          </a:prstGeom>
          <a:solidFill>
            <a:schemeClr val="accent1"/>
          </a:solidFill>
          <a:ln w="19050" cap="rnd">
            <a:noFill/>
            <a:prstDash val="sysDot"/>
            <a:bevel/>
            <a:headEnd/>
            <a:tailEnd/>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13" name="TextBox 57"/>
          <p:cNvSpPr>
            <a:spLocks noChangeArrowheads="1"/>
          </p:cNvSpPr>
          <p:nvPr/>
        </p:nvSpPr>
        <p:spPr bwMode="auto">
          <a:xfrm>
            <a:off x="1052513" y="3108980"/>
            <a:ext cx="8556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1800" b="1" i="0" u="none" strike="noStrike" kern="1200" cap="none" spc="0" normalizeH="0" baseline="0" noProof="0" smtClean="0">
                <a:ln>
                  <a:noFill/>
                </a:ln>
                <a:solidFill>
                  <a:prstClr val="white"/>
                </a:solidFill>
                <a:effectLst/>
                <a:uLnTx/>
                <a:uFillTx/>
                <a:latin typeface="Arial"/>
                <a:ea typeface="微软雅黑"/>
                <a:cs typeface="+mn-ea"/>
                <a:sym typeface="+mn-lt"/>
              </a:rPr>
              <a:t>标题</a:t>
            </a: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14" name="TextBox 57"/>
          <p:cNvSpPr>
            <a:spLocks noChangeArrowheads="1"/>
          </p:cNvSpPr>
          <p:nvPr/>
        </p:nvSpPr>
        <p:spPr bwMode="auto">
          <a:xfrm>
            <a:off x="1057275" y="3331865"/>
            <a:ext cx="144303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marL="0" marR="0" lvl="0" indent="0" algn="l" defTabSz="685800" rtl="0" eaLnBrk="0" fontAlgn="base" latinLnBrk="0" hangingPunct="0">
              <a:lnSpc>
                <a:spcPct val="150000"/>
              </a:lnSpc>
              <a:spcBef>
                <a:spcPct val="0"/>
              </a:spcBef>
              <a:spcAft>
                <a:spcPct val="0"/>
              </a:spcAft>
              <a:buClrTx/>
              <a:buSzTx/>
              <a:buFont typeface="Arial" pitchFamily="34" charset="0"/>
              <a:buNone/>
              <a:tabLst/>
              <a:defRPr/>
            </a:pPr>
            <a:r>
              <a:rPr kumimoji="0" lang="zh-CN" altLang="en-US" sz="1200" b="1" i="0" u="none" strike="noStrike" kern="1200" cap="none" spc="0" normalizeH="0" baseline="0" noProof="0" smtClean="0">
                <a:ln>
                  <a:noFill/>
                </a:ln>
                <a:solidFill>
                  <a:prstClr val="white"/>
                </a:solidFill>
                <a:effectLst/>
                <a:uLnTx/>
                <a:uFillTx/>
                <a:latin typeface="Arial"/>
                <a:ea typeface="微软雅黑"/>
                <a:cs typeface="+mn-ea"/>
                <a:sym typeface="+mn-lt"/>
              </a:rPr>
              <a:t>添加文本说明内容</a:t>
            </a:r>
            <a:endParaRPr kumimoji="0" lang="en-US" altLang="zh-CN" sz="1200" b="1" i="0" u="none" strike="noStrike" kern="1200" cap="none" spc="0" normalizeH="0" baseline="0" noProof="0" smtClean="0">
              <a:ln>
                <a:noFill/>
              </a:ln>
              <a:solidFill>
                <a:prstClr val="white"/>
              </a:solidFill>
              <a:effectLst/>
              <a:uLnTx/>
              <a:uFillTx/>
              <a:latin typeface="Arial"/>
              <a:ea typeface="微软雅黑"/>
              <a:cs typeface="+mn-ea"/>
              <a:sym typeface="+mn-lt"/>
            </a:endParaRPr>
          </a:p>
          <a:p>
            <a:pPr marL="0" marR="0" lvl="0" indent="0" algn="l" defTabSz="685800" rtl="0" eaLnBrk="0" fontAlgn="base" latinLnBrk="0" hangingPunct="0">
              <a:lnSpc>
                <a:spcPct val="150000"/>
              </a:lnSpc>
              <a:spcBef>
                <a:spcPct val="0"/>
              </a:spcBef>
              <a:spcAft>
                <a:spcPct val="0"/>
              </a:spcAft>
              <a:buClrTx/>
              <a:buSzTx/>
              <a:buFont typeface="Arial" pitchFamily="34" charset="0"/>
              <a:buNone/>
              <a:tabLst/>
              <a:defRPr/>
            </a:pPr>
            <a:r>
              <a:rPr kumimoji="0" lang="zh-CN" altLang="en-US" sz="1200" b="1" i="0" u="none" strike="noStrike" kern="1200" cap="none" spc="0" normalizeH="0" baseline="0" noProof="0" smtClean="0">
                <a:ln>
                  <a:noFill/>
                </a:ln>
                <a:solidFill>
                  <a:prstClr val="white"/>
                </a:solidFill>
                <a:effectLst/>
                <a:uLnTx/>
                <a:uFillTx/>
                <a:latin typeface="Arial"/>
                <a:ea typeface="微软雅黑"/>
                <a:cs typeface="+mn-ea"/>
                <a:sym typeface="+mn-lt"/>
              </a:rPr>
              <a:t>添加文本说明内容</a:t>
            </a:r>
          </a:p>
          <a:p>
            <a:pPr marL="0" marR="0" lvl="0" indent="0" algn="l" defTabSz="685800" rtl="0" eaLnBrk="0" fontAlgn="base" latinLnBrk="0" hangingPunct="0">
              <a:lnSpc>
                <a:spcPct val="150000"/>
              </a:lnSpc>
              <a:spcBef>
                <a:spcPct val="0"/>
              </a:spcBef>
              <a:spcAft>
                <a:spcPct val="0"/>
              </a:spcAft>
              <a:buClrTx/>
              <a:buSzTx/>
              <a:buFont typeface="Arial" pitchFamily="34" charset="0"/>
              <a:buNone/>
              <a:tabLst/>
              <a:defRPr/>
            </a:pPr>
            <a:r>
              <a:rPr kumimoji="0" lang="zh-CN" altLang="en-US" sz="1200" b="1" i="0" u="none" strike="noStrike" kern="1200" cap="none" spc="0" normalizeH="0" baseline="0" noProof="0" smtClean="0">
                <a:ln>
                  <a:noFill/>
                </a:ln>
                <a:solidFill>
                  <a:prstClr val="white"/>
                </a:solidFill>
                <a:effectLst/>
                <a:uLnTx/>
                <a:uFillTx/>
                <a:latin typeface="Arial"/>
                <a:ea typeface="微软雅黑"/>
                <a:cs typeface="+mn-ea"/>
                <a:sym typeface="+mn-lt"/>
              </a:rPr>
              <a:t>添加文本说明内容</a:t>
            </a: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15" name="Line 18"/>
          <p:cNvSpPr>
            <a:spLocks noChangeShapeType="1"/>
          </p:cNvSpPr>
          <p:nvPr/>
        </p:nvSpPr>
        <p:spPr bwMode="auto">
          <a:xfrm flipH="1">
            <a:off x="1025525" y="2748935"/>
            <a:ext cx="1588" cy="522923"/>
          </a:xfrm>
          <a:prstGeom prst="line">
            <a:avLst/>
          </a:prstGeom>
          <a:noFill/>
          <a:ln w="19050">
            <a:solidFill>
              <a:schemeClr val="accent1"/>
            </a:solidFill>
            <a:prstDash val="sysDot"/>
            <a:bevel/>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350" b="0" i="0" u="none" strike="noStrike" kern="1200" cap="none" spc="0" normalizeH="0" baseline="0" noProof="0" smtClean="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6" name="Oval 139"/>
          <p:cNvSpPr>
            <a:spLocks noChangeArrowheads="1"/>
          </p:cNvSpPr>
          <p:nvPr/>
        </p:nvSpPr>
        <p:spPr bwMode="auto">
          <a:xfrm>
            <a:off x="941388" y="2658924"/>
            <a:ext cx="182562" cy="164963"/>
          </a:xfrm>
          <a:prstGeom prst="ellipse">
            <a:avLst/>
          </a:prstGeom>
          <a:solidFill>
            <a:schemeClr val="accent1"/>
          </a:solidFill>
          <a:ln>
            <a:noFill/>
          </a:ln>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17" name="Oval 140"/>
          <p:cNvSpPr>
            <a:spLocks noChangeArrowheads="1"/>
          </p:cNvSpPr>
          <p:nvPr/>
        </p:nvSpPr>
        <p:spPr bwMode="auto">
          <a:xfrm>
            <a:off x="991045" y="2703615"/>
            <a:ext cx="83248" cy="74924"/>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18" name="AutoShape 5"/>
          <p:cNvSpPr>
            <a:spLocks noChangeArrowheads="1"/>
          </p:cNvSpPr>
          <p:nvPr/>
        </p:nvSpPr>
        <p:spPr bwMode="auto">
          <a:xfrm>
            <a:off x="3390900" y="3026113"/>
            <a:ext cx="1701800" cy="1213009"/>
          </a:xfrm>
          <a:prstGeom prst="roundRect">
            <a:avLst>
              <a:gd name="adj" fmla="val 13005"/>
            </a:avLst>
          </a:prstGeom>
          <a:solidFill>
            <a:schemeClr val="accent3"/>
          </a:solidFill>
          <a:ln w="19050" cap="rnd">
            <a:noFill/>
            <a:prstDash val="sysDot"/>
            <a:bevel/>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19" name="TextBox 57"/>
          <p:cNvSpPr>
            <a:spLocks noChangeArrowheads="1"/>
          </p:cNvSpPr>
          <p:nvPr/>
        </p:nvSpPr>
        <p:spPr bwMode="auto">
          <a:xfrm>
            <a:off x="3533776" y="3107552"/>
            <a:ext cx="17748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1800" b="1" i="0" u="none" strike="noStrike" kern="1200" cap="none" spc="0" normalizeH="0" baseline="0" noProof="0" smtClean="0">
                <a:ln>
                  <a:noFill/>
                </a:ln>
                <a:solidFill>
                  <a:prstClr val="white"/>
                </a:solidFill>
                <a:effectLst/>
                <a:uLnTx/>
                <a:uFillTx/>
                <a:latin typeface="Arial"/>
                <a:ea typeface="微软雅黑"/>
                <a:cs typeface="+mn-ea"/>
                <a:sym typeface="+mn-lt"/>
              </a:rPr>
              <a:t>标题</a:t>
            </a: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20" name="TextBox 57"/>
          <p:cNvSpPr>
            <a:spLocks noChangeArrowheads="1"/>
          </p:cNvSpPr>
          <p:nvPr/>
        </p:nvSpPr>
        <p:spPr bwMode="auto">
          <a:xfrm>
            <a:off x="3549650" y="3331865"/>
            <a:ext cx="154305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marL="0" marR="0" lvl="0" indent="0" algn="l" defTabSz="685800" rtl="0" eaLnBrk="0" fontAlgn="base" latinLnBrk="0" hangingPunct="0">
              <a:lnSpc>
                <a:spcPct val="150000"/>
              </a:lnSpc>
              <a:spcBef>
                <a:spcPct val="0"/>
              </a:spcBef>
              <a:spcAft>
                <a:spcPct val="0"/>
              </a:spcAft>
              <a:buClrTx/>
              <a:buSzTx/>
              <a:buFont typeface="Arial" pitchFamily="34" charset="0"/>
              <a:buNone/>
              <a:tabLst/>
              <a:defRPr/>
            </a:pPr>
            <a:r>
              <a:rPr kumimoji="0" lang="zh-CN" altLang="en-US" sz="1200" b="1" i="0" u="none" strike="noStrike" kern="1200" cap="none" spc="0" normalizeH="0" baseline="0" noProof="0" smtClean="0">
                <a:ln>
                  <a:noFill/>
                </a:ln>
                <a:solidFill>
                  <a:prstClr val="white"/>
                </a:solidFill>
                <a:effectLst/>
                <a:uLnTx/>
                <a:uFillTx/>
                <a:latin typeface="Arial"/>
                <a:ea typeface="微软雅黑"/>
                <a:cs typeface="+mn-ea"/>
                <a:sym typeface="+mn-lt"/>
              </a:rPr>
              <a:t>添加文本说明内容</a:t>
            </a:r>
            <a:endParaRPr kumimoji="0" lang="en-US" altLang="zh-CN" sz="1200" b="1" i="0" u="none" strike="noStrike" kern="1200" cap="none" spc="0" normalizeH="0" baseline="0" noProof="0" smtClean="0">
              <a:ln>
                <a:noFill/>
              </a:ln>
              <a:solidFill>
                <a:prstClr val="white"/>
              </a:solidFill>
              <a:effectLst/>
              <a:uLnTx/>
              <a:uFillTx/>
              <a:latin typeface="Arial"/>
              <a:ea typeface="微软雅黑"/>
              <a:cs typeface="+mn-ea"/>
              <a:sym typeface="+mn-lt"/>
            </a:endParaRPr>
          </a:p>
          <a:p>
            <a:pPr marL="0" marR="0" lvl="0" indent="0" algn="l" defTabSz="685800" rtl="0" eaLnBrk="0" fontAlgn="base" latinLnBrk="0" hangingPunct="0">
              <a:lnSpc>
                <a:spcPct val="150000"/>
              </a:lnSpc>
              <a:spcBef>
                <a:spcPct val="0"/>
              </a:spcBef>
              <a:spcAft>
                <a:spcPct val="0"/>
              </a:spcAft>
              <a:buClrTx/>
              <a:buSzTx/>
              <a:buFont typeface="Arial" pitchFamily="34" charset="0"/>
              <a:buNone/>
              <a:tabLst/>
              <a:defRPr/>
            </a:pPr>
            <a:r>
              <a:rPr kumimoji="0" lang="zh-CN" altLang="en-US" sz="1200" b="1" i="0" u="none" strike="noStrike" kern="1200" cap="none" spc="0" normalizeH="0" baseline="0" noProof="0" smtClean="0">
                <a:ln>
                  <a:noFill/>
                </a:ln>
                <a:solidFill>
                  <a:prstClr val="white"/>
                </a:solidFill>
                <a:effectLst/>
                <a:uLnTx/>
                <a:uFillTx/>
                <a:latin typeface="Arial"/>
                <a:ea typeface="微软雅黑"/>
                <a:cs typeface="+mn-ea"/>
                <a:sym typeface="+mn-lt"/>
              </a:rPr>
              <a:t>添加文本说明内容</a:t>
            </a:r>
          </a:p>
          <a:p>
            <a:pPr marL="0" marR="0" lvl="0" indent="0" algn="l" defTabSz="685800" rtl="0" eaLnBrk="0" fontAlgn="base" latinLnBrk="0" hangingPunct="0">
              <a:lnSpc>
                <a:spcPct val="150000"/>
              </a:lnSpc>
              <a:spcBef>
                <a:spcPct val="0"/>
              </a:spcBef>
              <a:spcAft>
                <a:spcPct val="0"/>
              </a:spcAft>
              <a:buClrTx/>
              <a:buSzTx/>
              <a:buFont typeface="Arial" pitchFamily="34" charset="0"/>
              <a:buNone/>
              <a:tabLst/>
              <a:defRPr/>
            </a:pPr>
            <a:r>
              <a:rPr kumimoji="0" lang="zh-CN" altLang="en-US" sz="1200" b="1" i="0" u="none" strike="noStrike" kern="1200" cap="none" spc="0" normalizeH="0" baseline="0" noProof="0" smtClean="0">
                <a:ln>
                  <a:noFill/>
                </a:ln>
                <a:solidFill>
                  <a:prstClr val="white"/>
                </a:solidFill>
                <a:effectLst/>
                <a:uLnTx/>
                <a:uFillTx/>
                <a:latin typeface="Arial"/>
                <a:ea typeface="微软雅黑"/>
                <a:cs typeface="+mn-ea"/>
                <a:sym typeface="+mn-lt"/>
              </a:rPr>
              <a:t>添加文本说明内容</a:t>
            </a: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21" name="Line 18"/>
          <p:cNvSpPr>
            <a:spLocks noChangeShapeType="1"/>
          </p:cNvSpPr>
          <p:nvPr/>
        </p:nvSpPr>
        <p:spPr bwMode="auto">
          <a:xfrm flipH="1">
            <a:off x="3543301" y="2748935"/>
            <a:ext cx="3175" cy="522923"/>
          </a:xfrm>
          <a:prstGeom prst="line">
            <a:avLst/>
          </a:prstGeom>
          <a:noFill/>
          <a:ln w="19050">
            <a:solidFill>
              <a:schemeClr val="accent3"/>
            </a:solidFill>
            <a:prstDash val="sysDot"/>
            <a:bevel/>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350" b="0" i="0" u="none" strike="noStrike" kern="1200" cap="none" spc="0" normalizeH="0" baseline="0" noProof="0" smtClean="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2" name="Oval 139"/>
          <p:cNvSpPr>
            <a:spLocks noChangeArrowheads="1"/>
          </p:cNvSpPr>
          <p:nvPr/>
        </p:nvSpPr>
        <p:spPr bwMode="auto">
          <a:xfrm>
            <a:off x="3460751" y="2658924"/>
            <a:ext cx="180975" cy="164306"/>
          </a:xfrm>
          <a:prstGeom prst="ellipse">
            <a:avLst/>
          </a:prstGeom>
          <a:solidFill>
            <a:schemeClr val="accent3"/>
          </a:solidFill>
          <a:ln>
            <a:noFill/>
          </a:ln>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23" name="Oval 140"/>
          <p:cNvSpPr>
            <a:spLocks noChangeArrowheads="1"/>
          </p:cNvSpPr>
          <p:nvPr/>
        </p:nvSpPr>
        <p:spPr bwMode="auto">
          <a:xfrm>
            <a:off x="3509976" y="2703615"/>
            <a:ext cx="82525" cy="74924"/>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24" name="AutoShape 2"/>
          <p:cNvSpPr>
            <a:spLocks noChangeArrowheads="1"/>
          </p:cNvSpPr>
          <p:nvPr/>
        </p:nvSpPr>
        <p:spPr bwMode="auto">
          <a:xfrm>
            <a:off x="4032250" y="1131590"/>
            <a:ext cx="1619250" cy="1351598"/>
          </a:xfrm>
          <a:prstGeom prst="roundRect">
            <a:avLst>
              <a:gd name="adj" fmla="val 13005"/>
            </a:avLst>
          </a:prstGeom>
          <a:solidFill>
            <a:schemeClr val="accent4"/>
          </a:solidFill>
          <a:ln w="19050" cap="rnd">
            <a:noFill/>
            <a:prstDash val="sysDot"/>
            <a:bevel/>
            <a:headEnd/>
            <a:tailEnd/>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25" name="TextBox 57"/>
          <p:cNvSpPr>
            <a:spLocks noChangeArrowheads="1"/>
          </p:cNvSpPr>
          <p:nvPr/>
        </p:nvSpPr>
        <p:spPr bwMode="auto">
          <a:xfrm>
            <a:off x="4211638" y="1191598"/>
            <a:ext cx="12811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1800" b="1" i="0" u="none" strike="noStrike" kern="1200" cap="none" spc="0" normalizeH="0" baseline="0" noProof="0" smtClean="0">
                <a:ln>
                  <a:noFill/>
                </a:ln>
                <a:solidFill>
                  <a:prstClr val="white"/>
                </a:solidFill>
                <a:effectLst/>
                <a:uLnTx/>
                <a:uFillTx/>
                <a:latin typeface="Arial"/>
                <a:ea typeface="微软雅黑"/>
                <a:cs typeface="+mn-ea"/>
                <a:sym typeface="+mn-lt"/>
              </a:rPr>
              <a:t>标题</a:t>
            </a: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26" name="TextBox 57"/>
          <p:cNvSpPr>
            <a:spLocks noChangeArrowheads="1"/>
          </p:cNvSpPr>
          <p:nvPr/>
        </p:nvSpPr>
        <p:spPr bwMode="auto">
          <a:xfrm>
            <a:off x="4213226" y="1495922"/>
            <a:ext cx="15652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marL="0" marR="0" lvl="0" indent="0" algn="l" defTabSz="685800" rtl="0" eaLnBrk="0" fontAlgn="base" latinLnBrk="0" hangingPunct="0">
              <a:lnSpc>
                <a:spcPct val="150000"/>
              </a:lnSpc>
              <a:spcBef>
                <a:spcPct val="0"/>
              </a:spcBef>
              <a:spcAft>
                <a:spcPct val="0"/>
              </a:spcAft>
              <a:buClrTx/>
              <a:buSzTx/>
              <a:buFont typeface="Arial" pitchFamily="34" charset="0"/>
              <a:buNone/>
              <a:tabLst/>
              <a:defRPr/>
            </a:pPr>
            <a:r>
              <a:rPr kumimoji="0" lang="zh-CN" altLang="en-US" sz="1200" b="1" i="0" u="none" strike="noStrike" kern="1200" cap="none" spc="0" normalizeH="0" baseline="0" noProof="0" smtClean="0">
                <a:ln>
                  <a:noFill/>
                </a:ln>
                <a:solidFill>
                  <a:prstClr val="white"/>
                </a:solidFill>
                <a:effectLst/>
                <a:uLnTx/>
                <a:uFillTx/>
                <a:latin typeface="Arial"/>
                <a:ea typeface="微软雅黑"/>
                <a:cs typeface="+mn-ea"/>
                <a:sym typeface="+mn-lt"/>
              </a:rPr>
              <a:t>添加文本说明内容</a:t>
            </a:r>
            <a:endParaRPr kumimoji="0" lang="en-US" altLang="zh-CN" sz="1200" b="1" i="0" u="none" strike="noStrike" kern="1200" cap="none" spc="0" normalizeH="0" baseline="0" noProof="0" smtClean="0">
              <a:ln>
                <a:noFill/>
              </a:ln>
              <a:solidFill>
                <a:prstClr val="white"/>
              </a:solidFill>
              <a:effectLst/>
              <a:uLnTx/>
              <a:uFillTx/>
              <a:latin typeface="Arial"/>
              <a:ea typeface="微软雅黑"/>
              <a:cs typeface="+mn-ea"/>
              <a:sym typeface="+mn-lt"/>
            </a:endParaRPr>
          </a:p>
          <a:p>
            <a:pPr marL="0" marR="0" lvl="0" indent="0" algn="l" defTabSz="685800" rtl="0" eaLnBrk="0" fontAlgn="base" latinLnBrk="0" hangingPunct="0">
              <a:lnSpc>
                <a:spcPct val="150000"/>
              </a:lnSpc>
              <a:spcBef>
                <a:spcPct val="0"/>
              </a:spcBef>
              <a:spcAft>
                <a:spcPct val="0"/>
              </a:spcAft>
              <a:buClrTx/>
              <a:buSzTx/>
              <a:buFont typeface="Arial" pitchFamily="34" charset="0"/>
              <a:buNone/>
              <a:tabLst/>
              <a:defRPr/>
            </a:pPr>
            <a:r>
              <a:rPr kumimoji="0" lang="zh-CN" altLang="en-US" sz="1200" b="1" i="0" u="none" strike="noStrike" kern="1200" cap="none" spc="0" normalizeH="0" baseline="0" noProof="0" smtClean="0">
                <a:ln>
                  <a:noFill/>
                </a:ln>
                <a:solidFill>
                  <a:prstClr val="white"/>
                </a:solidFill>
                <a:effectLst/>
                <a:uLnTx/>
                <a:uFillTx/>
                <a:latin typeface="Arial"/>
                <a:ea typeface="微软雅黑"/>
                <a:cs typeface="+mn-ea"/>
                <a:sym typeface="+mn-lt"/>
              </a:rPr>
              <a:t>添加文本说明内容</a:t>
            </a:r>
          </a:p>
          <a:p>
            <a:pPr marL="0" marR="0" lvl="0" indent="0" algn="l" defTabSz="685800" rtl="0" eaLnBrk="0" fontAlgn="base" latinLnBrk="0" hangingPunct="0">
              <a:lnSpc>
                <a:spcPct val="150000"/>
              </a:lnSpc>
              <a:spcBef>
                <a:spcPct val="0"/>
              </a:spcBef>
              <a:spcAft>
                <a:spcPct val="0"/>
              </a:spcAft>
              <a:buClrTx/>
              <a:buSzTx/>
              <a:buFont typeface="Arial" pitchFamily="34" charset="0"/>
              <a:buNone/>
              <a:tabLst/>
              <a:defRPr/>
            </a:pPr>
            <a:r>
              <a:rPr kumimoji="0" lang="zh-CN" altLang="en-US" sz="1200" b="1" i="0" u="none" strike="noStrike" kern="1200" cap="none" spc="0" normalizeH="0" baseline="0" noProof="0" smtClean="0">
                <a:ln>
                  <a:noFill/>
                </a:ln>
                <a:solidFill>
                  <a:prstClr val="white"/>
                </a:solidFill>
                <a:effectLst/>
                <a:uLnTx/>
                <a:uFillTx/>
                <a:latin typeface="Arial"/>
                <a:ea typeface="微软雅黑"/>
                <a:cs typeface="+mn-ea"/>
                <a:sym typeface="+mn-lt"/>
              </a:rPr>
              <a:t>添加文本说明内容</a:t>
            </a: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27" name="Line 16"/>
          <p:cNvSpPr>
            <a:spLocks noChangeShapeType="1"/>
          </p:cNvSpPr>
          <p:nvPr/>
        </p:nvSpPr>
        <p:spPr bwMode="auto">
          <a:xfrm flipH="1">
            <a:off x="4191000" y="1290182"/>
            <a:ext cx="1588" cy="1453038"/>
          </a:xfrm>
          <a:prstGeom prst="line">
            <a:avLst/>
          </a:prstGeom>
          <a:noFill/>
          <a:ln w="19050">
            <a:solidFill>
              <a:schemeClr val="accent4"/>
            </a:solidFill>
            <a:prstDash val="sysDot"/>
            <a:bevel/>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350" b="0" i="0" u="none" strike="noStrike" kern="1200" cap="none" spc="0" normalizeH="0" baseline="0" noProof="0" smtClean="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8" name="Oval 139"/>
          <p:cNvSpPr>
            <a:spLocks noChangeArrowheads="1"/>
          </p:cNvSpPr>
          <p:nvPr/>
        </p:nvSpPr>
        <p:spPr bwMode="auto">
          <a:xfrm>
            <a:off x="4095751" y="2663210"/>
            <a:ext cx="182563" cy="162878"/>
          </a:xfrm>
          <a:prstGeom prst="ellipse">
            <a:avLst/>
          </a:prstGeom>
          <a:solidFill>
            <a:schemeClr val="accent4"/>
          </a:solidFill>
          <a:ln>
            <a:noFill/>
          </a:ln>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29" name="Oval 140"/>
          <p:cNvSpPr>
            <a:spLocks noChangeArrowheads="1"/>
          </p:cNvSpPr>
          <p:nvPr/>
        </p:nvSpPr>
        <p:spPr bwMode="auto">
          <a:xfrm>
            <a:off x="4145408" y="2707513"/>
            <a:ext cx="83249" cy="74272"/>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30" name="AutoShape 6"/>
          <p:cNvSpPr>
            <a:spLocks noChangeArrowheads="1"/>
          </p:cNvSpPr>
          <p:nvPr/>
        </p:nvSpPr>
        <p:spPr bwMode="auto">
          <a:xfrm>
            <a:off x="5632451" y="3016112"/>
            <a:ext cx="1679575" cy="1213008"/>
          </a:xfrm>
          <a:prstGeom prst="roundRect">
            <a:avLst>
              <a:gd name="adj" fmla="val 13005"/>
            </a:avLst>
          </a:prstGeom>
          <a:solidFill>
            <a:schemeClr val="accent5"/>
          </a:solidFill>
          <a:ln w="19050" cap="rnd">
            <a:noFill/>
            <a:prstDash val="sysDot"/>
            <a:bevel/>
            <a:headEnd/>
            <a:tailEnd/>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31" name="Line 7"/>
          <p:cNvSpPr>
            <a:spLocks noChangeShapeType="1"/>
          </p:cNvSpPr>
          <p:nvPr/>
        </p:nvSpPr>
        <p:spPr bwMode="auto">
          <a:xfrm flipH="1">
            <a:off x="5768976" y="2748935"/>
            <a:ext cx="3175" cy="522923"/>
          </a:xfrm>
          <a:prstGeom prst="line">
            <a:avLst/>
          </a:prstGeom>
          <a:noFill/>
          <a:ln w="19050">
            <a:solidFill>
              <a:schemeClr val="accent5"/>
            </a:solidFill>
            <a:prstDash val="sysDot"/>
            <a:bevel/>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350" b="0" i="0" u="none" strike="noStrike" kern="1200" cap="none" spc="0" normalizeH="0" baseline="0" noProof="0" smtClean="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32" name="Oval 139"/>
          <p:cNvSpPr>
            <a:spLocks noChangeArrowheads="1"/>
          </p:cNvSpPr>
          <p:nvPr/>
        </p:nvSpPr>
        <p:spPr bwMode="auto">
          <a:xfrm>
            <a:off x="5684838" y="2661782"/>
            <a:ext cx="182562" cy="164306"/>
          </a:xfrm>
          <a:prstGeom prst="ellipse">
            <a:avLst/>
          </a:prstGeom>
          <a:solidFill>
            <a:schemeClr val="accent5"/>
          </a:solidFill>
          <a:ln>
            <a:noFill/>
          </a:ln>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33" name="Oval 140"/>
          <p:cNvSpPr>
            <a:spLocks noChangeArrowheads="1"/>
          </p:cNvSpPr>
          <p:nvPr/>
        </p:nvSpPr>
        <p:spPr bwMode="auto">
          <a:xfrm>
            <a:off x="5734495" y="2706473"/>
            <a:ext cx="83248" cy="74924"/>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34" name="TextBox 57"/>
          <p:cNvSpPr>
            <a:spLocks noChangeArrowheads="1"/>
          </p:cNvSpPr>
          <p:nvPr/>
        </p:nvSpPr>
        <p:spPr bwMode="auto">
          <a:xfrm>
            <a:off x="5813425" y="3117553"/>
            <a:ext cx="2286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1800" b="1" i="0" u="none" strike="noStrike" kern="1200" cap="none" spc="0" normalizeH="0" baseline="0" noProof="0" smtClean="0">
                <a:ln>
                  <a:noFill/>
                </a:ln>
                <a:solidFill>
                  <a:prstClr val="white"/>
                </a:solidFill>
                <a:effectLst/>
                <a:uLnTx/>
                <a:uFillTx/>
                <a:latin typeface="Arial"/>
                <a:ea typeface="微软雅黑"/>
                <a:cs typeface="+mn-ea"/>
                <a:sym typeface="+mn-lt"/>
              </a:rPr>
              <a:t>标题</a:t>
            </a: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35" name="TextBox 57"/>
          <p:cNvSpPr>
            <a:spLocks noChangeArrowheads="1"/>
          </p:cNvSpPr>
          <p:nvPr/>
        </p:nvSpPr>
        <p:spPr bwMode="auto">
          <a:xfrm>
            <a:off x="5829300" y="3331865"/>
            <a:ext cx="141605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marL="0" marR="0" lvl="0" indent="0" algn="l" defTabSz="685800" rtl="0" eaLnBrk="0" fontAlgn="base" latinLnBrk="0" hangingPunct="0">
              <a:lnSpc>
                <a:spcPct val="150000"/>
              </a:lnSpc>
              <a:spcBef>
                <a:spcPct val="0"/>
              </a:spcBef>
              <a:spcAft>
                <a:spcPct val="0"/>
              </a:spcAft>
              <a:buClrTx/>
              <a:buSzTx/>
              <a:buFont typeface="Arial" pitchFamily="34" charset="0"/>
              <a:buNone/>
              <a:tabLst/>
              <a:defRPr/>
            </a:pPr>
            <a:r>
              <a:rPr kumimoji="0" lang="zh-CN" altLang="en-US" sz="1200" b="1" i="0" u="none" strike="noStrike" kern="1200" cap="none" spc="0" normalizeH="0" baseline="0" noProof="0" smtClean="0">
                <a:ln>
                  <a:noFill/>
                </a:ln>
                <a:solidFill>
                  <a:prstClr val="white"/>
                </a:solidFill>
                <a:effectLst/>
                <a:uLnTx/>
                <a:uFillTx/>
                <a:latin typeface="Arial"/>
                <a:ea typeface="微软雅黑"/>
                <a:cs typeface="+mn-ea"/>
                <a:sym typeface="+mn-lt"/>
              </a:rPr>
              <a:t>添加文本说明内容</a:t>
            </a:r>
            <a:endParaRPr kumimoji="0" lang="en-US" altLang="zh-CN" sz="1200" b="1" i="0" u="none" strike="noStrike" kern="1200" cap="none" spc="0" normalizeH="0" baseline="0" noProof="0" smtClean="0">
              <a:ln>
                <a:noFill/>
              </a:ln>
              <a:solidFill>
                <a:prstClr val="white"/>
              </a:solidFill>
              <a:effectLst/>
              <a:uLnTx/>
              <a:uFillTx/>
              <a:latin typeface="Arial"/>
              <a:ea typeface="微软雅黑"/>
              <a:cs typeface="+mn-ea"/>
              <a:sym typeface="+mn-lt"/>
            </a:endParaRPr>
          </a:p>
          <a:p>
            <a:pPr marL="0" marR="0" lvl="0" indent="0" algn="l" defTabSz="685800" rtl="0" eaLnBrk="0" fontAlgn="base" latinLnBrk="0" hangingPunct="0">
              <a:lnSpc>
                <a:spcPct val="150000"/>
              </a:lnSpc>
              <a:spcBef>
                <a:spcPct val="0"/>
              </a:spcBef>
              <a:spcAft>
                <a:spcPct val="0"/>
              </a:spcAft>
              <a:buClrTx/>
              <a:buSzTx/>
              <a:buFont typeface="Arial" pitchFamily="34" charset="0"/>
              <a:buNone/>
              <a:tabLst/>
              <a:defRPr/>
            </a:pPr>
            <a:r>
              <a:rPr kumimoji="0" lang="zh-CN" altLang="en-US" sz="1200" b="1" i="0" u="none" strike="noStrike" kern="1200" cap="none" spc="0" normalizeH="0" baseline="0" noProof="0" smtClean="0">
                <a:ln>
                  <a:noFill/>
                </a:ln>
                <a:solidFill>
                  <a:prstClr val="white"/>
                </a:solidFill>
                <a:effectLst/>
                <a:uLnTx/>
                <a:uFillTx/>
                <a:latin typeface="Arial"/>
                <a:ea typeface="微软雅黑"/>
                <a:cs typeface="+mn-ea"/>
                <a:sym typeface="+mn-lt"/>
              </a:rPr>
              <a:t>添加文本说明内容</a:t>
            </a:r>
          </a:p>
          <a:p>
            <a:pPr marL="0" marR="0" lvl="0" indent="0" algn="l" defTabSz="685800" rtl="0" eaLnBrk="0" fontAlgn="base" latinLnBrk="0" hangingPunct="0">
              <a:lnSpc>
                <a:spcPct val="150000"/>
              </a:lnSpc>
              <a:spcBef>
                <a:spcPct val="0"/>
              </a:spcBef>
              <a:spcAft>
                <a:spcPct val="0"/>
              </a:spcAft>
              <a:buClrTx/>
              <a:buSzTx/>
              <a:buFont typeface="Arial" pitchFamily="34" charset="0"/>
              <a:buNone/>
              <a:tabLst/>
              <a:defRPr/>
            </a:pPr>
            <a:r>
              <a:rPr kumimoji="0" lang="zh-CN" altLang="en-US" sz="1200" b="1" i="0" u="none" strike="noStrike" kern="1200" cap="none" spc="0" normalizeH="0" baseline="0" noProof="0" smtClean="0">
                <a:ln>
                  <a:noFill/>
                </a:ln>
                <a:solidFill>
                  <a:prstClr val="white"/>
                </a:solidFill>
                <a:effectLst/>
                <a:uLnTx/>
                <a:uFillTx/>
                <a:latin typeface="Arial"/>
                <a:ea typeface="微软雅黑"/>
                <a:cs typeface="+mn-ea"/>
                <a:sym typeface="+mn-lt"/>
              </a:rPr>
              <a:t>添加文本说明内容</a:t>
            </a: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36" name="AutoShape 4"/>
          <p:cNvSpPr>
            <a:spLocks noChangeArrowheads="1"/>
          </p:cNvSpPr>
          <p:nvPr/>
        </p:nvSpPr>
        <p:spPr bwMode="auto">
          <a:xfrm>
            <a:off x="6410325" y="1131590"/>
            <a:ext cx="1619250" cy="1351598"/>
          </a:xfrm>
          <a:prstGeom prst="roundRect">
            <a:avLst>
              <a:gd name="adj" fmla="val 13005"/>
            </a:avLst>
          </a:prstGeom>
          <a:solidFill>
            <a:schemeClr val="accent6"/>
          </a:solidFill>
          <a:ln w="19050" cap="rnd">
            <a:noFill/>
            <a:prstDash val="sysDot"/>
            <a:bevel/>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37" name="Line 14"/>
          <p:cNvSpPr>
            <a:spLocks noChangeShapeType="1"/>
          </p:cNvSpPr>
          <p:nvPr/>
        </p:nvSpPr>
        <p:spPr bwMode="auto">
          <a:xfrm flipH="1">
            <a:off x="6559550" y="1317328"/>
            <a:ext cx="1588" cy="1425893"/>
          </a:xfrm>
          <a:prstGeom prst="line">
            <a:avLst/>
          </a:prstGeom>
          <a:noFill/>
          <a:ln w="19050">
            <a:solidFill>
              <a:schemeClr val="accent6"/>
            </a:solidFill>
            <a:prstDash val="sysDot"/>
            <a:bevel/>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350" b="0" i="0" u="none" strike="noStrike" kern="1200" cap="none" spc="0" normalizeH="0" baseline="0" noProof="0" smtClean="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38" name="Oval 139"/>
          <p:cNvSpPr>
            <a:spLocks noChangeArrowheads="1"/>
          </p:cNvSpPr>
          <p:nvPr/>
        </p:nvSpPr>
        <p:spPr bwMode="auto">
          <a:xfrm>
            <a:off x="6476271" y="2665416"/>
            <a:ext cx="183293" cy="163530"/>
          </a:xfrm>
          <a:prstGeom prst="ellipse">
            <a:avLst/>
          </a:prstGeom>
          <a:solidFill>
            <a:schemeClr val="accent6"/>
          </a:solidFill>
          <a:ln>
            <a:noFill/>
          </a:ln>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39" name="Oval 140"/>
          <p:cNvSpPr>
            <a:spLocks noChangeArrowheads="1"/>
          </p:cNvSpPr>
          <p:nvPr/>
        </p:nvSpPr>
        <p:spPr bwMode="auto">
          <a:xfrm>
            <a:off x="6526658" y="2710371"/>
            <a:ext cx="83249" cy="74272"/>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40" name="TextBox 57"/>
          <p:cNvSpPr>
            <a:spLocks noChangeArrowheads="1"/>
          </p:cNvSpPr>
          <p:nvPr/>
        </p:nvSpPr>
        <p:spPr bwMode="auto">
          <a:xfrm>
            <a:off x="6597651" y="1191598"/>
            <a:ext cx="14319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1800" b="1" i="0" u="none" strike="noStrike" kern="1200" cap="none" spc="0" normalizeH="0" baseline="0" noProof="0" smtClean="0">
                <a:ln>
                  <a:noFill/>
                </a:ln>
                <a:solidFill>
                  <a:prstClr val="white"/>
                </a:solidFill>
                <a:effectLst/>
                <a:uLnTx/>
                <a:uFillTx/>
                <a:latin typeface="Arial"/>
                <a:ea typeface="微软雅黑"/>
                <a:cs typeface="+mn-ea"/>
                <a:sym typeface="+mn-lt"/>
              </a:rPr>
              <a:t>标题</a:t>
            </a: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41" name="TextBox 57"/>
          <p:cNvSpPr>
            <a:spLocks noChangeArrowheads="1"/>
          </p:cNvSpPr>
          <p:nvPr/>
        </p:nvSpPr>
        <p:spPr bwMode="auto">
          <a:xfrm>
            <a:off x="6597651" y="1528783"/>
            <a:ext cx="143192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spcBef>
                <a:spcPct val="20000"/>
              </a:spcBef>
              <a:buChar char="•"/>
              <a:defRPr sz="3200">
                <a:solidFill>
                  <a:schemeClr val="tx1"/>
                </a:solidFill>
                <a:latin typeface="方正兰亭粗黑_GBK" charset="-122"/>
                <a:ea typeface="宋体" pitchFamily="2" charset="-122"/>
                <a:sym typeface="方正兰亭粗黑_GBK" charset="-122"/>
              </a:defRPr>
            </a:lvl1pPr>
            <a:lvl2pPr marL="742950" indent="-285750" eaLnBrk="0" hangingPunct="0">
              <a:spcBef>
                <a:spcPct val="20000"/>
              </a:spcBef>
              <a:buChar char="–"/>
              <a:defRPr sz="2800">
                <a:solidFill>
                  <a:schemeClr val="tx1"/>
                </a:solidFill>
                <a:latin typeface="方正兰亭粗黑_GBK" charset="-122"/>
                <a:ea typeface="宋体" pitchFamily="2" charset="-122"/>
                <a:sym typeface="方正兰亭粗黑_GBK" charset="-122"/>
              </a:defRPr>
            </a:lvl2pPr>
            <a:lvl3pPr marL="1143000" indent="-228600" eaLnBrk="0" hangingPunct="0">
              <a:spcBef>
                <a:spcPct val="20000"/>
              </a:spcBef>
              <a:buChar char="•"/>
              <a:defRPr sz="2400">
                <a:solidFill>
                  <a:schemeClr val="tx1"/>
                </a:solidFill>
                <a:latin typeface="方正兰亭粗黑_GBK" charset="-122"/>
                <a:ea typeface="宋体" pitchFamily="2" charset="-122"/>
                <a:sym typeface="方正兰亭粗黑_GBK" charset="-122"/>
              </a:defRPr>
            </a:lvl3pPr>
            <a:lvl4pPr marL="16002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4pPr>
            <a:lvl5pPr marL="2057400" indent="-228600" eaLnBrk="0" hangingPunct="0">
              <a:spcBef>
                <a:spcPct val="20000"/>
              </a:spcBef>
              <a:buChar char="»"/>
              <a:defRPr sz="2000">
                <a:solidFill>
                  <a:schemeClr val="tx1"/>
                </a:solidFill>
                <a:latin typeface="方正兰亭粗黑_GBK" charset="-122"/>
                <a:ea typeface="宋体" pitchFamily="2" charset="-122"/>
                <a:sym typeface="方正兰亭粗黑_GBK"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方正兰亭粗黑_GBK" charset="-122"/>
                <a:ea typeface="宋体" pitchFamily="2" charset="-122"/>
                <a:sym typeface="方正兰亭粗黑_GBK" charset="-122"/>
              </a:defRPr>
            </a:lvl9pPr>
          </a:lstStyle>
          <a:p>
            <a:pPr marL="0" marR="0" lvl="0" indent="0" algn="l" defTabSz="685800" rtl="0" eaLnBrk="0" fontAlgn="base" latinLnBrk="0" hangingPunct="0">
              <a:lnSpc>
                <a:spcPct val="150000"/>
              </a:lnSpc>
              <a:spcBef>
                <a:spcPct val="0"/>
              </a:spcBef>
              <a:spcAft>
                <a:spcPct val="0"/>
              </a:spcAft>
              <a:buClrTx/>
              <a:buSzTx/>
              <a:buFont typeface="Arial" pitchFamily="34" charset="0"/>
              <a:buNone/>
              <a:tabLst/>
              <a:defRPr/>
            </a:pPr>
            <a:r>
              <a:rPr kumimoji="0" lang="zh-CN" altLang="en-US" sz="1200" b="1" i="0" u="none" strike="noStrike" kern="1200" cap="none" spc="0" normalizeH="0" baseline="0" noProof="0" smtClean="0">
                <a:ln>
                  <a:noFill/>
                </a:ln>
                <a:solidFill>
                  <a:prstClr val="white"/>
                </a:solidFill>
                <a:effectLst/>
                <a:uLnTx/>
                <a:uFillTx/>
                <a:latin typeface="Arial"/>
                <a:ea typeface="微软雅黑"/>
                <a:cs typeface="+mn-ea"/>
                <a:sym typeface="+mn-lt"/>
              </a:rPr>
              <a:t>添加文本说明内容</a:t>
            </a:r>
            <a:endParaRPr kumimoji="0" lang="en-US" altLang="zh-CN" sz="1200" b="1" i="0" u="none" strike="noStrike" kern="1200" cap="none" spc="0" normalizeH="0" baseline="0" noProof="0" smtClean="0">
              <a:ln>
                <a:noFill/>
              </a:ln>
              <a:solidFill>
                <a:prstClr val="white"/>
              </a:solidFill>
              <a:effectLst/>
              <a:uLnTx/>
              <a:uFillTx/>
              <a:latin typeface="Arial"/>
              <a:ea typeface="微软雅黑"/>
              <a:cs typeface="+mn-ea"/>
              <a:sym typeface="+mn-lt"/>
            </a:endParaRPr>
          </a:p>
          <a:p>
            <a:pPr marL="0" marR="0" lvl="0" indent="0" algn="l" defTabSz="685800" rtl="0" eaLnBrk="0" fontAlgn="base" latinLnBrk="0" hangingPunct="0">
              <a:lnSpc>
                <a:spcPct val="150000"/>
              </a:lnSpc>
              <a:spcBef>
                <a:spcPct val="0"/>
              </a:spcBef>
              <a:spcAft>
                <a:spcPct val="0"/>
              </a:spcAft>
              <a:buClrTx/>
              <a:buSzTx/>
              <a:buFont typeface="Arial" pitchFamily="34" charset="0"/>
              <a:buNone/>
              <a:tabLst/>
              <a:defRPr/>
            </a:pPr>
            <a:r>
              <a:rPr kumimoji="0" lang="zh-CN" altLang="en-US" sz="1200" b="1" i="0" u="none" strike="noStrike" kern="1200" cap="none" spc="0" normalizeH="0" baseline="0" noProof="0" smtClean="0">
                <a:ln>
                  <a:noFill/>
                </a:ln>
                <a:solidFill>
                  <a:prstClr val="white"/>
                </a:solidFill>
                <a:effectLst/>
                <a:uLnTx/>
                <a:uFillTx/>
                <a:latin typeface="Arial"/>
                <a:ea typeface="微软雅黑"/>
                <a:cs typeface="+mn-ea"/>
                <a:sym typeface="+mn-lt"/>
              </a:rPr>
              <a:t>添加文本说明内容</a:t>
            </a:r>
          </a:p>
          <a:p>
            <a:pPr marL="0" marR="0" lvl="0" indent="0" algn="l" defTabSz="685800" rtl="0" eaLnBrk="0" fontAlgn="base" latinLnBrk="0" hangingPunct="0">
              <a:lnSpc>
                <a:spcPct val="150000"/>
              </a:lnSpc>
              <a:spcBef>
                <a:spcPct val="0"/>
              </a:spcBef>
              <a:spcAft>
                <a:spcPct val="0"/>
              </a:spcAft>
              <a:buClrTx/>
              <a:buSzTx/>
              <a:buFont typeface="Arial" pitchFamily="34" charset="0"/>
              <a:buNone/>
              <a:tabLst/>
              <a:defRPr/>
            </a:pPr>
            <a:r>
              <a:rPr kumimoji="0" lang="zh-CN" altLang="en-US" sz="1200" b="1" i="0" u="none" strike="noStrike" kern="1200" cap="none" spc="0" normalizeH="0" baseline="0" noProof="0" smtClean="0">
                <a:ln>
                  <a:noFill/>
                </a:ln>
                <a:solidFill>
                  <a:prstClr val="white"/>
                </a:solidFill>
                <a:effectLst/>
                <a:uLnTx/>
                <a:uFillTx/>
                <a:latin typeface="Arial"/>
                <a:ea typeface="微软雅黑"/>
                <a:cs typeface="+mn-ea"/>
                <a:sym typeface="+mn-lt"/>
              </a:rPr>
              <a:t>添加文本说明内容</a:t>
            </a: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Tree>
    <p:extLst>
      <p:ext uri="{BB962C8B-B14F-4D97-AF65-F5344CB8AC3E}">
        <p14:creationId xmlns:p14="http://schemas.microsoft.com/office/powerpoint/2010/main" val="129513496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1291554" y="1059582"/>
            <a:ext cx="1849535" cy="1915591"/>
          </a:xfrm>
          <a:custGeom>
            <a:avLst/>
            <a:gdLst>
              <a:gd name="T0" fmla="*/ 95 w 141"/>
              <a:gd name="T1" fmla="*/ 0 h 144"/>
              <a:gd name="T2" fmla="*/ 48 w 141"/>
              <a:gd name="T3" fmla="*/ 0 h 144"/>
              <a:gd name="T4" fmla="*/ 46 w 141"/>
              <a:gd name="T5" fmla="*/ 0 h 144"/>
              <a:gd name="T6" fmla="*/ 0 w 141"/>
              <a:gd name="T7" fmla="*/ 47 h 144"/>
              <a:gd name="T8" fmla="*/ 0 w 141"/>
              <a:gd name="T9" fmla="*/ 77 h 144"/>
              <a:gd name="T10" fmla="*/ 0 w 141"/>
              <a:gd name="T11" fmla="*/ 97 h 144"/>
              <a:gd name="T12" fmla="*/ 0 w 141"/>
              <a:gd name="T13" fmla="*/ 144 h 144"/>
              <a:gd name="T14" fmla="*/ 46 w 141"/>
              <a:gd name="T15" fmla="*/ 144 h 144"/>
              <a:gd name="T16" fmla="*/ 93 w 141"/>
              <a:gd name="T17" fmla="*/ 144 h 144"/>
              <a:gd name="T18" fmla="*/ 95 w 141"/>
              <a:gd name="T19" fmla="*/ 144 h 144"/>
              <a:gd name="T20" fmla="*/ 141 w 141"/>
              <a:gd name="T21" fmla="*/ 97 h 144"/>
              <a:gd name="T22" fmla="*/ 141 w 141"/>
              <a:gd name="T23" fmla="*/ 67 h 144"/>
              <a:gd name="T24" fmla="*/ 141 w 141"/>
              <a:gd name="T25" fmla="*/ 47 h 144"/>
              <a:gd name="T26" fmla="*/ 141 w 141"/>
              <a:gd name="T27" fmla="*/ 0 h 144"/>
              <a:gd name="T28" fmla="*/ 95 w 141"/>
              <a:gd name="T29"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1" h="144">
                <a:moveTo>
                  <a:pt x="95" y="0"/>
                </a:moveTo>
                <a:cubicBezTo>
                  <a:pt x="48" y="0"/>
                  <a:pt x="48" y="0"/>
                  <a:pt x="48" y="0"/>
                </a:cubicBezTo>
                <a:cubicBezTo>
                  <a:pt x="46" y="0"/>
                  <a:pt x="46" y="0"/>
                  <a:pt x="46" y="0"/>
                </a:cubicBezTo>
                <a:cubicBezTo>
                  <a:pt x="21" y="0"/>
                  <a:pt x="0" y="21"/>
                  <a:pt x="0" y="47"/>
                </a:cubicBezTo>
                <a:cubicBezTo>
                  <a:pt x="0" y="77"/>
                  <a:pt x="0" y="77"/>
                  <a:pt x="0" y="77"/>
                </a:cubicBezTo>
                <a:cubicBezTo>
                  <a:pt x="0" y="97"/>
                  <a:pt x="0" y="97"/>
                  <a:pt x="0" y="97"/>
                </a:cubicBezTo>
                <a:cubicBezTo>
                  <a:pt x="0" y="144"/>
                  <a:pt x="0" y="144"/>
                  <a:pt x="0" y="144"/>
                </a:cubicBezTo>
                <a:cubicBezTo>
                  <a:pt x="46" y="144"/>
                  <a:pt x="46" y="144"/>
                  <a:pt x="46" y="144"/>
                </a:cubicBezTo>
                <a:cubicBezTo>
                  <a:pt x="93" y="144"/>
                  <a:pt x="93" y="144"/>
                  <a:pt x="93" y="144"/>
                </a:cubicBezTo>
                <a:cubicBezTo>
                  <a:pt x="95" y="144"/>
                  <a:pt x="95" y="144"/>
                  <a:pt x="95" y="144"/>
                </a:cubicBezTo>
                <a:cubicBezTo>
                  <a:pt x="121" y="144"/>
                  <a:pt x="141" y="123"/>
                  <a:pt x="141" y="97"/>
                </a:cubicBezTo>
                <a:cubicBezTo>
                  <a:pt x="141" y="67"/>
                  <a:pt x="141" y="67"/>
                  <a:pt x="141" y="67"/>
                </a:cubicBezTo>
                <a:cubicBezTo>
                  <a:pt x="141" y="47"/>
                  <a:pt x="141" y="47"/>
                  <a:pt x="141" y="47"/>
                </a:cubicBezTo>
                <a:cubicBezTo>
                  <a:pt x="141" y="0"/>
                  <a:pt x="141" y="0"/>
                  <a:pt x="141" y="0"/>
                </a:cubicBezTo>
                <a:lnTo>
                  <a:pt x="95" y="0"/>
                </a:lnTo>
                <a:close/>
              </a:path>
            </a:pathLst>
          </a:custGeom>
          <a:solidFill>
            <a:schemeClr val="accent1"/>
          </a:solidFill>
          <a:ln>
            <a:noFill/>
          </a:ln>
          <a:extLst/>
        </p:spPr>
        <p:txBody>
          <a:bodyPr vert="horz" wrap="square" lIns="68229" tIns="34284" rIns="68229" bIns="34284" numCol="1" anchor="t" anchorCtr="0" compatLnSpc="1">
            <a:prstTxWarp prst="textNoShape">
              <a:avLst/>
            </a:prstTxWarp>
          </a:bodyPr>
          <a:lstStyle/>
          <a:p>
            <a:pPr marL="0" marR="0" lvl="0" indent="0" algn="l" defTabSz="681907"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000" b="0" i="0" u="sng"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7" name="文本框 18"/>
          <p:cNvSpPr txBox="1"/>
          <p:nvPr/>
        </p:nvSpPr>
        <p:spPr>
          <a:xfrm>
            <a:off x="1338571" y="1322719"/>
            <a:ext cx="1755082" cy="1300344"/>
          </a:xfrm>
          <a:prstGeom prst="rect">
            <a:avLst/>
          </a:prstGeom>
          <a:noFill/>
        </p:spPr>
        <p:txBody>
          <a:bodyPr wrap="square" lIns="68229" tIns="34284" rIns="68229" bIns="34284" rtlCol="0">
            <a:spAutoFit/>
          </a:bodyPr>
          <a:lstStyle/>
          <a:p>
            <a:pPr marL="0" marR="0" lvl="0" indent="0" algn="ctr" defTabSz="681907" rtl="0" eaLnBrk="1" fontAlgn="base" latinLnBrk="0" hangingPunct="1">
              <a:lnSpc>
                <a:spcPct val="100000"/>
              </a:lnSpc>
              <a:spcBef>
                <a:spcPct val="0"/>
              </a:spcBef>
              <a:spcAft>
                <a:spcPct val="0"/>
              </a:spcAft>
              <a:buClrTx/>
              <a:buSzTx/>
              <a:buFont typeface="Arial" pitchFamily="34" charset="0"/>
              <a:buNone/>
              <a:tabLst/>
              <a:defRPr/>
            </a:pPr>
            <a:r>
              <a:rPr kumimoji="0" lang="en-US" altLang="zh-CN" sz="80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87</a:t>
            </a:r>
            <a:r>
              <a:rPr kumimoji="0" lang="en-US" altLang="zh-CN" sz="40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a:t>
            </a:r>
            <a:endParaRPr kumimoji="0" lang="zh-CN" altLang="en-US" sz="40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endParaRPr>
          </a:p>
        </p:txBody>
      </p:sp>
      <p:grpSp>
        <p:nvGrpSpPr>
          <p:cNvPr id="8" name="组合 7"/>
          <p:cNvGrpSpPr/>
          <p:nvPr/>
        </p:nvGrpSpPr>
        <p:grpSpPr>
          <a:xfrm>
            <a:off x="3647271" y="1059582"/>
            <a:ext cx="1849535" cy="1915591"/>
            <a:chOff x="4804333" y="1605929"/>
            <a:chExt cx="2581893" cy="2674104"/>
          </a:xfrm>
          <a:solidFill>
            <a:schemeClr val="accent1"/>
          </a:solidFill>
        </p:grpSpPr>
        <p:sp>
          <p:nvSpPr>
            <p:cNvPr id="9" name="Freeform 100"/>
            <p:cNvSpPr>
              <a:spLocks noEditPoints="1"/>
            </p:cNvSpPr>
            <p:nvPr/>
          </p:nvSpPr>
          <p:spPr bwMode="auto">
            <a:xfrm>
              <a:off x="6654305" y="2867002"/>
              <a:ext cx="548940" cy="463934"/>
            </a:xfrm>
            <a:custGeom>
              <a:avLst/>
              <a:gdLst>
                <a:gd name="T0" fmla="*/ 12 w 30"/>
                <a:gd name="T1" fmla="*/ 7 h 25"/>
                <a:gd name="T2" fmla="*/ 10 w 30"/>
                <a:gd name="T3" fmla="*/ 13 h 25"/>
                <a:gd name="T4" fmla="*/ 6 w 30"/>
                <a:gd name="T5" fmla="*/ 14 h 25"/>
                <a:gd name="T6" fmla="*/ 2 w 30"/>
                <a:gd name="T7" fmla="*/ 13 h 25"/>
                <a:gd name="T8" fmla="*/ 0 w 30"/>
                <a:gd name="T9" fmla="*/ 7 h 25"/>
                <a:gd name="T10" fmla="*/ 2 w 30"/>
                <a:gd name="T11" fmla="*/ 2 h 25"/>
                <a:gd name="T12" fmla="*/ 6 w 30"/>
                <a:gd name="T13" fmla="*/ 0 h 25"/>
                <a:gd name="T14" fmla="*/ 10 w 30"/>
                <a:gd name="T15" fmla="*/ 2 h 25"/>
                <a:gd name="T16" fmla="*/ 12 w 30"/>
                <a:gd name="T17" fmla="*/ 7 h 25"/>
                <a:gd name="T18" fmla="*/ 9 w 30"/>
                <a:gd name="T19" fmla="*/ 7 h 25"/>
                <a:gd name="T20" fmla="*/ 8 w 30"/>
                <a:gd name="T21" fmla="*/ 4 h 25"/>
                <a:gd name="T22" fmla="*/ 6 w 30"/>
                <a:gd name="T23" fmla="*/ 3 h 25"/>
                <a:gd name="T24" fmla="*/ 4 w 30"/>
                <a:gd name="T25" fmla="*/ 4 h 25"/>
                <a:gd name="T26" fmla="*/ 3 w 30"/>
                <a:gd name="T27" fmla="*/ 7 h 25"/>
                <a:gd name="T28" fmla="*/ 4 w 30"/>
                <a:gd name="T29" fmla="*/ 11 h 25"/>
                <a:gd name="T30" fmla="*/ 6 w 30"/>
                <a:gd name="T31" fmla="*/ 12 h 25"/>
                <a:gd name="T32" fmla="*/ 8 w 30"/>
                <a:gd name="T33" fmla="*/ 11 h 25"/>
                <a:gd name="T34" fmla="*/ 9 w 30"/>
                <a:gd name="T35" fmla="*/ 7 h 25"/>
                <a:gd name="T36" fmla="*/ 23 w 30"/>
                <a:gd name="T37" fmla="*/ 1 h 25"/>
                <a:gd name="T38" fmla="*/ 10 w 30"/>
                <a:gd name="T39" fmla="*/ 24 h 25"/>
                <a:gd name="T40" fmla="*/ 8 w 30"/>
                <a:gd name="T41" fmla="*/ 24 h 25"/>
                <a:gd name="T42" fmla="*/ 20 w 30"/>
                <a:gd name="T43" fmla="*/ 1 h 25"/>
                <a:gd name="T44" fmla="*/ 23 w 30"/>
                <a:gd name="T45" fmla="*/ 1 h 25"/>
                <a:gd name="T46" fmla="*/ 30 w 30"/>
                <a:gd name="T47" fmla="*/ 18 h 25"/>
                <a:gd name="T48" fmla="*/ 29 w 30"/>
                <a:gd name="T49" fmla="*/ 23 h 25"/>
                <a:gd name="T50" fmla="*/ 25 w 30"/>
                <a:gd name="T51" fmla="*/ 25 h 25"/>
                <a:gd name="T52" fmla="*/ 20 w 30"/>
                <a:gd name="T53" fmla="*/ 23 h 25"/>
                <a:gd name="T54" fmla="*/ 19 w 30"/>
                <a:gd name="T55" fmla="*/ 18 h 25"/>
                <a:gd name="T56" fmla="*/ 20 w 30"/>
                <a:gd name="T57" fmla="*/ 13 h 25"/>
                <a:gd name="T58" fmla="*/ 25 w 30"/>
                <a:gd name="T59" fmla="*/ 11 h 25"/>
                <a:gd name="T60" fmla="*/ 29 w 30"/>
                <a:gd name="T61" fmla="*/ 13 h 25"/>
                <a:gd name="T62" fmla="*/ 30 w 30"/>
                <a:gd name="T63" fmla="*/ 18 h 25"/>
                <a:gd name="T64" fmla="*/ 28 w 30"/>
                <a:gd name="T65" fmla="*/ 18 h 25"/>
                <a:gd name="T66" fmla="*/ 27 w 30"/>
                <a:gd name="T67" fmla="*/ 14 h 25"/>
                <a:gd name="T68" fmla="*/ 25 w 30"/>
                <a:gd name="T69" fmla="*/ 13 h 25"/>
                <a:gd name="T70" fmla="*/ 22 w 30"/>
                <a:gd name="T71" fmla="*/ 14 h 25"/>
                <a:gd name="T72" fmla="*/ 22 w 30"/>
                <a:gd name="T73" fmla="*/ 18 h 25"/>
                <a:gd name="T74" fmla="*/ 22 w 30"/>
                <a:gd name="T75" fmla="*/ 22 h 25"/>
                <a:gd name="T76" fmla="*/ 25 w 30"/>
                <a:gd name="T77" fmla="*/ 23 h 25"/>
                <a:gd name="T78" fmla="*/ 27 w 30"/>
                <a:gd name="T79" fmla="*/ 22 h 25"/>
                <a:gd name="T80" fmla="*/ 28 w 30"/>
                <a:gd name="T81"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 h="25">
                  <a:moveTo>
                    <a:pt x="12" y="7"/>
                  </a:moveTo>
                  <a:cubicBezTo>
                    <a:pt x="12" y="10"/>
                    <a:pt x="11" y="12"/>
                    <a:pt x="10" y="13"/>
                  </a:cubicBezTo>
                  <a:cubicBezTo>
                    <a:pt x="9" y="14"/>
                    <a:pt x="8" y="14"/>
                    <a:pt x="6" y="14"/>
                  </a:cubicBezTo>
                  <a:cubicBezTo>
                    <a:pt x="4" y="14"/>
                    <a:pt x="3" y="14"/>
                    <a:pt x="2" y="13"/>
                  </a:cubicBezTo>
                  <a:cubicBezTo>
                    <a:pt x="1" y="12"/>
                    <a:pt x="0" y="10"/>
                    <a:pt x="0" y="7"/>
                  </a:cubicBezTo>
                  <a:cubicBezTo>
                    <a:pt x="0" y="5"/>
                    <a:pt x="1" y="3"/>
                    <a:pt x="2" y="2"/>
                  </a:cubicBezTo>
                  <a:cubicBezTo>
                    <a:pt x="3" y="1"/>
                    <a:pt x="4" y="0"/>
                    <a:pt x="6" y="0"/>
                  </a:cubicBezTo>
                  <a:cubicBezTo>
                    <a:pt x="8" y="0"/>
                    <a:pt x="9" y="1"/>
                    <a:pt x="10" y="2"/>
                  </a:cubicBezTo>
                  <a:cubicBezTo>
                    <a:pt x="11" y="3"/>
                    <a:pt x="12" y="5"/>
                    <a:pt x="12" y="7"/>
                  </a:cubicBezTo>
                  <a:close/>
                  <a:moveTo>
                    <a:pt x="9" y="7"/>
                  </a:moveTo>
                  <a:cubicBezTo>
                    <a:pt x="9" y="6"/>
                    <a:pt x="9" y="4"/>
                    <a:pt x="8" y="4"/>
                  </a:cubicBezTo>
                  <a:cubicBezTo>
                    <a:pt x="8" y="3"/>
                    <a:pt x="7" y="3"/>
                    <a:pt x="6" y="3"/>
                  </a:cubicBezTo>
                  <a:cubicBezTo>
                    <a:pt x="5" y="3"/>
                    <a:pt x="4" y="3"/>
                    <a:pt x="4" y="4"/>
                  </a:cubicBezTo>
                  <a:cubicBezTo>
                    <a:pt x="3" y="4"/>
                    <a:pt x="3" y="6"/>
                    <a:pt x="3" y="7"/>
                  </a:cubicBezTo>
                  <a:cubicBezTo>
                    <a:pt x="3" y="9"/>
                    <a:pt x="3" y="11"/>
                    <a:pt x="4" y="11"/>
                  </a:cubicBezTo>
                  <a:cubicBezTo>
                    <a:pt x="4" y="12"/>
                    <a:pt x="5" y="12"/>
                    <a:pt x="6" y="12"/>
                  </a:cubicBezTo>
                  <a:cubicBezTo>
                    <a:pt x="7" y="12"/>
                    <a:pt x="8" y="12"/>
                    <a:pt x="8" y="11"/>
                  </a:cubicBezTo>
                  <a:cubicBezTo>
                    <a:pt x="9" y="11"/>
                    <a:pt x="9" y="9"/>
                    <a:pt x="9" y="7"/>
                  </a:cubicBezTo>
                  <a:close/>
                  <a:moveTo>
                    <a:pt x="23" y="1"/>
                  </a:moveTo>
                  <a:cubicBezTo>
                    <a:pt x="10" y="24"/>
                    <a:pt x="10" y="24"/>
                    <a:pt x="10" y="24"/>
                  </a:cubicBezTo>
                  <a:cubicBezTo>
                    <a:pt x="8" y="24"/>
                    <a:pt x="8" y="24"/>
                    <a:pt x="8" y="24"/>
                  </a:cubicBezTo>
                  <a:cubicBezTo>
                    <a:pt x="20" y="1"/>
                    <a:pt x="20" y="1"/>
                    <a:pt x="20" y="1"/>
                  </a:cubicBezTo>
                  <a:lnTo>
                    <a:pt x="23" y="1"/>
                  </a:lnTo>
                  <a:close/>
                  <a:moveTo>
                    <a:pt x="30" y="18"/>
                  </a:moveTo>
                  <a:cubicBezTo>
                    <a:pt x="30" y="20"/>
                    <a:pt x="30" y="22"/>
                    <a:pt x="29" y="23"/>
                  </a:cubicBezTo>
                  <a:cubicBezTo>
                    <a:pt x="28" y="24"/>
                    <a:pt x="26" y="25"/>
                    <a:pt x="25" y="25"/>
                  </a:cubicBezTo>
                  <a:cubicBezTo>
                    <a:pt x="23" y="25"/>
                    <a:pt x="21" y="24"/>
                    <a:pt x="20" y="23"/>
                  </a:cubicBezTo>
                  <a:cubicBezTo>
                    <a:pt x="19" y="22"/>
                    <a:pt x="19" y="20"/>
                    <a:pt x="19" y="18"/>
                  </a:cubicBezTo>
                  <a:cubicBezTo>
                    <a:pt x="19" y="16"/>
                    <a:pt x="19" y="14"/>
                    <a:pt x="20" y="13"/>
                  </a:cubicBezTo>
                  <a:cubicBezTo>
                    <a:pt x="21" y="12"/>
                    <a:pt x="23" y="11"/>
                    <a:pt x="25" y="11"/>
                  </a:cubicBezTo>
                  <a:cubicBezTo>
                    <a:pt x="27" y="11"/>
                    <a:pt x="28" y="12"/>
                    <a:pt x="29" y="13"/>
                  </a:cubicBezTo>
                  <a:cubicBezTo>
                    <a:pt x="30" y="14"/>
                    <a:pt x="30" y="16"/>
                    <a:pt x="30" y="18"/>
                  </a:cubicBezTo>
                  <a:close/>
                  <a:moveTo>
                    <a:pt x="28" y="18"/>
                  </a:moveTo>
                  <a:cubicBezTo>
                    <a:pt x="28" y="16"/>
                    <a:pt x="27" y="15"/>
                    <a:pt x="27" y="14"/>
                  </a:cubicBezTo>
                  <a:cubicBezTo>
                    <a:pt x="26" y="13"/>
                    <a:pt x="26" y="13"/>
                    <a:pt x="25" y="13"/>
                  </a:cubicBezTo>
                  <a:cubicBezTo>
                    <a:pt x="24" y="13"/>
                    <a:pt x="23" y="13"/>
                    <a:pt x="22" y="14"/>
                  </a:cubicBezTo>
                  <a:cubicBezTo>
                    <a:pt x="22" y="15"/>
                    <a:pt x="22" y="16"/>
                    <a:pt x="22" y="18"/>
                  </a:cubicBezTo>
                  <a:cubicBezTo>
                    <a:pt x="22" y="20"/>
                    <a:pt x="22" y="21"/>
                    <a:pt x="22" y="22"/>
                  </a:cubicBezTo>
                  <a:cubicBezTo>
                    <a:pt x="23" y="22"/>
                    <a:pt x="24" y="23"/>
                    <a:pt x="25" y="23"/>
                  </a:cubicBezTo>
                  <a:cubicBezTo>
                    <a:pt x="26" y="23"/>
                    <a:pt x="26" y="22"/>
                    <a:pt x="27" y="22"/>
                  </a:cubicBezTo>
                  <a:cubicBezTo>
                    <a:pt x="27" y="21"/>
                    <a:pt x="28" y="20"/>
                    <a:pt x="28"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1907"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000" b="0" i="0" u="sng"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0" name="Freeform 101"/>
            <p:cNvSpPr>
              <a:spLocks/>
            </p:cNvSpPr>
            <p:nvPr/>
          </p:nvSpPr>
          <p:spPr bwMode="auto">
            <a:xfrm>
              <a:off x="4804333" y="1605929"/>
              <a:ext cx="2581893" cy="2674104"/>
            </a:xfrm>
            <a:custGeom>
              <a:avLst/>
              <a:gdLst>
                <a:gd name="T0" fmla="*/ 95 w 141"/>
                <a:gd name="T1" fmla="*/ 0 h 144"/>
                <a:gd name="T2" fmla="*/ 48 w 141"/>
                <a:gd name="T3" fmla="*/ 0 h 144"/>
                <a:gd name="T4" fmla="*/ 46 w 141"/>
                <a:gd name="T5" fmla="*/ 0 h 144"/>
                <a:gd name="T6" fmla="*/ 0 w 141"/>
                <a:gd name="T7" fmla="*/ 47 h 144"/>
                <a:gd name="T8" fmla="*/ 0 w 141"/>
                <a:gd name="T9" fmla="*/ 77 h 144"/>
                <a:gd name="T10" fmla="*/ 0 w 141"/>
                <a:gd name="T11" fmla="*/ 97 h 144"/>
                <a:gd name="T12" fmla="*/ 0 w 141"/>
                <a:gd name="T13" fmla="*/ 144 h 144"/>
                <a:gd name="T14" fmla="*/ 46 w 141"/>
                <a:gd name="T15" fmla="*/ 144 h 144"/>
                <a:gd name="T16" fmla="*/ 93 w 141"/>
                <a:gd name="T17" fmla="*/ 144 h 144"/>
                <a:gd name="T18" fmla="*/ 95 w 141"/>
                <a:gd name="T19" fmla="*/ 144 h 144"/>
                <a:gd name="T20" fmla="*/ 141 w 141"/>
                <a:gd name="T21" fmla="*/ 97 h 144"/>
                <a:gd name="T22" fmla="*/ 141 w 141"/>
                <a:gd name="T23" fmla="*/ 67 h 144"/>
                <a:gd name="T24" fmla="*/ 141 w 141"/>
                <a:gd name="T25" fmla="*/ 47 h 144"/>
                <a:gd name="T26" fmla="*/ 141 w 141"/>
                <a:gd name="T27" fmla="*/ 0 h 144"/>
                <a:gd name="T28" fmla="*/ 95 w 141"/>
                <a:gd name="T29"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1" h="144">
                  <a:moveTo>
                    <a:pt x="95" y="0"/>
                  </a:moveTo>
                  <a:cubicBezTo>
                    <a:pt x="48" y="0"/>
                    <a:pt x="48" y="0"/>
                    <a:pt x="48" y="0"/>
                  </a:cubicBezTo>
                  <a:cubicBezTo>
                    <a:pt x="46" y="0"/>
                    <a:pt x="46" y="0"/>
                    <a:pt x="46" y="0"/>
                  </a:cubicBezTo>
                  <a:cubicBezTo>
                    <a:pt x="21" y="0"/>
                    <a:pt x="0" y="21"/>
                    <a:pt x="0" y="47"/>
                  </a:cubicBezTo>
                  <a:cubicBezTo>
                    <a:pt x="0" y="77"/>
                    <a:pt x="0" y="77"/>
                    <a:pt x="0" y="77"/>
                  </a:cubicBezTo>
                  <a:cubicBezTo>
                    <a:pt x="0" y="97"/>
                    <a:pt x="0" y="97"/>
                    <a:pt x="0" y="97"/>
                  </a:cubicBezTo>
                  <a:cubicBezTo>
                    <a:pt x="0" y="144"/>
                    <a:pt x="0" y="144"/>
                    <a:pt x="0" y="144"/>
                  </a:cubicBezTo>
                  <a:cubicBezTo>
                    <a:pt x="46" y="144"/>
                    <a:pt x="46" y="144"/>
                    <a:pt x="46" y="144"/>
                  </a:cubicBezTo>
                  <a:cubicBezTo>
                    <a:pt x="93" y="144"/>
                    <a:pt x="93" y="144"/>
                    <a:pt x="93" y="144"/>
                  </a:cubicBezTo>
                  <a:cubicBezTo>
                    <a:pt x="95" y="144"/>
                    <a:pt x="95" y="144"/>
                    <a:pt x="95" y="144"/>
                  </a:cubicBezTo>
                  <a:cubicBezTo>
                    <a:pt x="120" y="144"/>
                    <a:pt x="141" y="123"/>
                    <a:pt x="141" y="97"/>
                  </a:cubicBezTo>
                  <a:cubicBezTo>
                    <a:pt x="141" y="67"/>
                    <a:pt x="141" y="67"/>
                    <a:pt x="141" y="67"/>
                  </a:cubicBezTo>
                  <a:cubicBezTo>
                    <a:pt x="141" y="47"/>
                    <a:pt x="141" y="47"/>
                    <a:pt x="141" y="47"/>
                  </a:cubicBezTo>
                  <a:cubicBezTo>
                    <a:pt x="141" y="0"/>
                    <a:pt x="141" y="0"/>
                    <a:pt x="141" y="0"/>
                  </a:cubicBezTo>
                  <a:lnTo>
                    <a:pt x="95"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1907"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000" b="0" i="0" u="sng"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grpSp>
      <p:sp>
        <p:nvSpPr>
          <p:cNvPr id="11" name="文本框 14"/>
          <p:cNvSpPr txBox="1"/>
          <p:nvPr/>
        </p:nvSpPr>
        <p:spPr>
          <a:xfrm>
            <a:off x="3694462" y="1322719"/>
            <a:ext cx="1755082" cy="1300344"/>
          </a:xfrm>
          <a:prstGeom prst="rect">
            <a:avLst/>
          </a:prstGeom>
          <a:noFill/>
        </p:spPr>
        <p:txBody>
          <a:bodyPr wrap="square" lIns="68229" tIns="34284" rIns="68229" bIns="34284" rtlCol="0">
            <a:spAutoFit/>
          </a:bodyPr>
          <a:lstStyle/>
          <a:p>
            <a:pPr marL="0" marR="0" lvl="0" indent="0" algn="ctr" defTabSz="681907" rtl="0" eaLnBrk="1" fontAlgn="base" latinLnBrk="0" hangingPunct="1">
              <a:lnSpc>
                <a:spcPct val="100000"/>
              </a:lnSpc>
              <a:spcBef>
                <a:spcPct val="0"/>
              </a:spcBef>
              <a:spcAft>
                <a:spcPct val="0"/>
              </a:spcAft>
              <a:buClrTx/>
              <a:buSzTx/>
              <a:buFont typeface="Arial" pitchFamily="34" charset="0"/>
              <a:buNone/>
              <a:tabLst/>
              <a:defRPr/>
            </a:pPr>
            <a:r>
              <a:rPr kumimoji="0" lang="en-US" altLang="zh-CN" sz="80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36</a:t>
            </a:r>
            <a:r>
              <a:rPr kumimoji="0" lang="en-US" altLang="zh-CN" sz="40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a:t>
            </a:r>
            <a:endParaRPr kumimoji="0" lang="zh-CN" altLang="en-US" sz="40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2" name="Freeform 195"/>
          <p:cNvSpPr>
            <a:spLocks/>
          </p:cNvSpPr>
          <p:nvPr/>
        </p:nvSpPr>
        <p:spPr bwMode="auto">
          <a:xfrm>
            <a:off x="6003341" y="1059582"/>
            <a:ext cx="1849535" cy="1915591"/>
          </a:xfrm>
          <a:custGeom>
            <a:avLst/>
            <a:gdLst>
              <a:gd name="T0" fmla="*/ 95 w 141"/>
              <a:gd name="T1" fmla="*/ 0 h 144"/>
              <a:gd name="T2" fmla="*/ 48 w 141"/>
              <a:gd name="T3" fmla="*/ 0 h 144"/>
              <a:gd name="T4" fmla="*/ 46 w 141"/>
              <a:gd name="T5" fmla="*/ 0 h 144"/>
              <a:gd name="T6" fmla="*/ 0 w 141"/>
              <a:gd name="T7" fmla="*/ 47 h 144"/>
              <a:gd name="T8" fmla="*/ 0 w 141"/>
              <a:gd name="T9" fmla="*/ 77 h 144"/>
              <a:gd name="T10" fmla="*/ 0 w 141"/>
              <a:gd name="T11" fmla="*/ 97 h 144"/>
              <a:gd name="T12" fmla="*/ 0 w 141"/>
              <a:gd name="T13" fmla="*/ 144 h 144"/>
              <a:gd name="T14" fmla="*/ 46 w 141"/>
              <a:gd name="T15" fmla="*/ 144 h 144"/>
              <a:gd name="T16" fmla="*/ 93 w 141"/>
              <a:gd name="T17" fmla="*/ 144 h 144"/>
              <a:gd name="T18" fmla="*/ 95 w 141"/>
              <a:gd name="T19" fmla="*/ 144 h 144"/>
              <a:gd name="T20" fmla="*/ 141 w 141"/>
              <a:gd name="T21" fmla="*/ 97 h 144"/>
              <a:gd name="T22" fmla="*/ 141 w 141"/>
              <a:gd name="T23" fmla="*/ 67 h 144"/>
              <a:gd name="T24" fmla="*/ 141 w 141"/>
              <a:gd name="T25" fmla="*/ 47 h 144"/>
              <a:gd name="T26" fmla="*/ 141 w 141"/>
              <a:gd name="T27" fmla="*/ 0 h 144"/>
              <a:gd name="T28" fmla="*/ 95 w 141"/>
              <a:gd name="T29"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1" h="144">
                <a:moveTo>
                  <a:pt x="95" y="0"/>
                </a:moveTo>
                <a:cubicBezTo>
                  <a:pt x="48" y="0"/>
                  <a:pt x="48" y="0"/>
                  <a:pt x="48" y="0"/>
                </a:cubicBezTo>
                <a:cubicBezTo>
                  <a:pt x="46" y="0"/>
                  <a:pt x="46" y="0"/>
                  <a:pt x="46" y="0"/>
                </a:cubicBezTo>
                <a:cubicBezTo>
                  <a:pt x="20" y="0"/>
                  <a:pt x="0" y="21"/>
                  <a:pt x="0" y="47"/>
                </a:cubicBezTo>
                <a:cubicBezTo>
                  <a:pt x="0" y="77"/>
                  <a:pt x="0" y="77"/>
                  <a:pt x="0" y="77"/>
                </a:cubicBezTo>
                <a:cubicBezTo>
                  <a:pt x="0" y="97"/>
                  <a:pt x="0" y="97"/>
                  <a:pt x="0" y="97"/>
                </a:cubicBezTo>
                <a:cubicBezTo>
                  <a:pt x="0" y="144"/>
                  <a:pt x="0" y="144"/>
                  <a:pt x="0" y="144"/>
                </a:cubicBezTo>
                <a:cubicBezTo>
                  <a:pt x="46" y="144"/>
                  <a:pt x="46" y="144"/>
                  <a:pt x="46" y="144"/>
                </a:cubicBezTo>
                <a:cubicBezTo>
                  <a:pt x="93" y="144"/>
                  <a:pt x="93" y="144"/>
                  <a:pt x="93" y="144"/>
                </a:cubicBezTo>
                <a:cubicBezTo>
                  <a:pt x="95" y="144"/>
                  <a:pt x="95" y="144"/>
                  <a:pt x="95" y="144"/>
                </a:cubicBezTo>
                <a:cubicBezTo>
                  <a:pt x="120" y="144"/>
                  <a:pt x="141" y="123"/>
                  <a:pt x="141" y="97"/>
                </a:cubicBezTo>
                <a:cubicBezTo>
                  <a:pt x="141" y="67"/>
                  <a:pt x="141" y="67"/>
                  <a:pt x="141" y="67"/>
                </a:cubicBezTo>
                <a:cubicBezTo>
                  <a:pt x="141" y="47"/>
                  <a:pt x="141" y="47"/>
                  <a:pt x="141" y="47"/>
                </a:cubicBezTo>
                <a:cubicBezTo>
                  <a:pt x="141" y="0"/>
                  <a:pt x="141" y="0"/>
                  <a:pt x="141" y="0"/>
                </a:cubicBezTo>
                <a:lnTo>
                  <a:pt x="95" y="0"/>
                </a:lnTo>
                <a:close/>
              </a:path>
            </a:pathLst>
          </a:custGeom>
          <a:solidFill>
            <a:schemeClr val="accent3"/>
          </a:solidFill>
          <a:ln>
            <a:noFill/>
          </a:ln>
          <a:extLst/>
        </p:spPr>
        <p:txBody>
          <a:bodyPr vert="horz" wrap="square" lIns="68229" tIns="34284" rIns="68229" bIns="34284" numCol="1" anchor="t" anchorCtr="0" compatLnSpc="1">
            <a:prstTxWarp prst="textNoShape">
              <a:avLst/>
            </a:prstTxWarp>
          </a:bodyPr>
          <a:lstStyle/>
          <a:p>
            <a:pPr marL="0" marR="0" lvl="0" indent="0" algn="l" defTabSz="681907"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000" b="0" i="0" u="sng"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3" name="文本框 12"/>
          <p:cNvSpPr txBox="1"/>
          <p:nvPr/>
        </p:nvSpPr>
        <p:spPr>
          <a:xfrm>
            <a:off x="6050353" y="1322719"/>
            <a:ext cx="1755082" cy="1300344"/>
          </a:xfrm>
          <a:prstGeom prst="rect">
            <a:avLst/>
          </a:prstGeom>
          <a:noFill/>
        </p:spPr>
        <p:txBody>
          <a:bodyPr wrap="square" lIns="68229" tIns="34284" rIns="68229" bIns="34284" rtlCol="0">
            <a:spAutoFit/>
          </a:bodyPr>
          <a:lstStyle/>
          <a:p>
            <a:pPr marL="0" marR="0" lvl="0" indent="0" algn="ctr" defTabSz="681907" rtl="0" eaLnBrk="1" fontAlgn="base" latinLnBrk="0" hangingPunct="1">
              <a:lnSpc>
                <a:spcPct val="100000"/>
              </a:lnSpc>
              <a:spcBef>
                <a:spcPct val="0"/>
              </a:spcBef>
              <a:spcAft>
                <a:spcPct val="0"/>
              </a:spcAft>
              <a:buClrTx/>
              <a:buSzTx/>
              <a:buFont typeface="Arial" pitchFamily="34" charset="0"/>
              <a:buNone/>
              <a:tabLst/>
              <a:defRPr/>
            </a:pPr>
            <a:r>
              <a:rPr kumimoji="0" lang="en-US" altLang="zh-CN" sz="80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24</a:t>
            </a:r>
            <a:r>
              <a:rPr kumimoji="0" lang="en-US" altLang="zh-CN" sz="40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a:t>
            </a:r>
            <a:endParaRPr kumimoji="0" lang="zh-CN" altLang="en-US" sz="40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4" name="TextBox 174"/>
          <p:cNvSpPr txBox="1"/>
          <p:nvPr/>
        </p:nvSpPr>
        <p:spPr>
          <a:xfrm>
            <a:off x="1301926" y="3538619"/>
            <a:ext cx="1910048" cy="623235"/>
          </a:xfrm>
          <a:prstGeom prst="rect">
            <a:avLst/>
          </a:prstGeom>
          <a:noFill/>
        </p:spPr>
        <p:txBody>
          <a:bodyPr wrap="square" lIns="68229" tIns="34284" rIns="68229" bIns="34284" rtlCol="0">
            <a:spAutoFit/>
          </a:bodyPr>
          <a:lstStyle/>
          <a:p>
            <a:pPr marL="0" marR="0" lvl="0" indent="0" algn="l" defTabSz="681924" rtl="0" eaLnBrk="1" fontAlgn="base" latinLnBrk="0" hangingPunct="1">
              <a:lnSpc>
                <a:spcPct val="100000"/>
              </a:lnSpc>
              <a:spcBef>
                <a:spcPct val="0"/>
              </a:spcBef>
              <a:spcAft>
                <a:spcPct val="0"/>
              </a:spcAft>
              <a:buClrTx/>
              <a:buSzTx/>
              <a:buFont typeface="Arial" pitchFamily="34" charset="0"/>
              <a:buNone/>
              <a:tabLst/>
              <a:defRPr/>
            </a:pPr>
            <a:r>
              <a:rPr kumimoji="0" lang="zh-CN" altLang="en-US" sz="900" b="0" i="0" u="none" strike="noStrike" kern="1200" cap="none" spc="0" normalizeH="0" baseline="0" noProof="0" dirty="0" smtClean="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单击此处添加文本单击此处添加文本单击此处添加文本单击此处添加文本单击此处添加文本单击此处添加文本单击此处添加文本</a:t>
            </a:r>
            <a:endParaRPr kumimoji="0" lang="zh-CN" altLang="zh-CN" sz="9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15" name="TextBox 175"/>
          <p:cNvSpPr txBox="1"/>
          <p:nvPr/>
        </p:nvSpPr>
        <p:spPr>
          <a:xfrm>
            <a:off x="1291345" y="3238537"/>
            <a:ext cx="2423530" cy="300083"/>
          </a:xfrm>
          <a:prstGeom prst="rect">
            <a:avLst/>
          </a:prstGeom>
          <a:noFill/>
        </p:spPr>
        <p:txBody>
          <a:bodyPr wrap="square" lIns="68229" tIns="34284" rIns="68229" bIns="34284" rtlCol="0">
            <a:spAutoFit/>
          </a:bodyPr>
          <a:lstStyle/>
          <a:p>
            <a:pPr marL="0" marR="0" lvl="0" indent="0" algn="l" defTabSz="681924" rtl="0" eaLnBrk="1" fontAlgn="base" latinLnBrk="0" hangingPunct="1">
              <a:lnSpc>
                <a:spcPct val="100000"/>
              </a:lnSpc>
              <a:spcBef>
                <a:spcPct val="0"/>
              </a:spcBef>
              <a:spcAft>
                <a:spcPct val="0"/>
              </a:spcAft>
              <a:buClrTx/>
              <a:buSzTx/>
              <a:buFont typeface="Arial" pitchFamily="34" charset="0"/>
              <a:buNone/>
              <a:tabLst/>
              <a:defRPr/>
            </a:pPr>
            <a:r>
              <a:rPr kumimoji="0" lang="zh-CN" altLang="en-US" sz="1500" b="0" i="0" u="none" strike="noStrike" kern="1200" cap="none" spc="0" normalizeH="0" baseline="0" noProof="0" dirty="0">
                <a:ln>
                  <a:noFill/>
                </a:ln>
                <a:solidFill>
                  <a:srgbClr val="B83D68"/>
                </a:solidFill>
                <a:effectLst/>
                <a:uLnTx/>
                <a:uFillTx/>
                <a:latin typeface="Calibri" panose="020F0502020204030204"/>
                <a:ea typeface="等线" panose="02010600030101010101" pitchFamily="2" charset="-122"/>
                <a:cs typeface="+mn-ea"/>
                <a:sym typeface="+mn-lt"/>
              </a:rPr>
              <a:t>单击此处添加标题</a:t>
            </a:r>
          </a:p>
        </p:txBody>
      </p:sp>
      <p:sp>
        <p:nvSpPr>
          <p:cNvPr id="16" name="TextBox 174"/>
          <p:cNvSpPr txBox="1"/>
          <p:nvPr/>
        </p:nvSpPr>
        <p:spPr>
          <a:xfrm>
            <a:off x="3657818" y="3538619"/>
            <a:ext cx="1910048" cy="623235"/>
          </a:xfrm>
          <a:prstGeom prst="rect">
            <a:avLst/>
          </a:prstGeom>
          <a:noFill/>
        </p:spPr>
        <p:txBody>
          <a:bodyPr wrap="square" lIns="68229" tIns="34284" rIns="68229" bIns="34284" rtlCol="0">
            <a:spAutoFit/>
          </a:bodyPr>
          <a:lstStyle/>
          <a:p>
            <a:pPr marL="0" marR="0" lvl="0" indent="0" algn="l" defTabSz="681924" rtl="0" eaLnBrk="1" fontAlgn="base" latinLnBrk="0" hangingPunct="1">
              <a:lnSpc>
                <a:spcPct val="100000"/>
              </a:lnSpc>
              <a:spcBef>
                <a:spcPct val="0"/>
              </a:spcBef>
              <a:spcAft>
                <a:spcPct val="0"/>
              </a:spcAft>
              <a:buClrTx/>
              <a:buSzTx/>
              <a:buFont typeface="Arial" pitchFamily="34" charset="0"/>
              <a:buNone/>
              <a:tabLst/>
              <a:defRPr/>
            </a:pPr>
            <a:r>
              <a:rPr kumimoji="0" lang="zh-CN" altLang="en-US" sz="900" b="0" i="0" u="none" strike="noStrike" kern="1200" cap="none" spc="0" normalizeH="0" baseline="0" noProof="0" dirty="0" smtClean="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单击此处添加文本单击此处添加文本单击此处添加文本单击此处添加文本单击此处添加文本单击此处添加文本单击此处添加文本</a:t>
            </a:r>
            <a:endParaRPr kumimoji="0" lang="zh-CN" altLang="zh-CN" sz="9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17" name="TextBox 175"/>
          <p:cNvSpPr txBox="1"/>
          <p:nvPr/>
        </p:nvSpPr>
        <p:spPr>
          <a:xfrm>
            <a:off x="3647235" y="3238537"/>
            <a:ext cx="2423530" cy="300083"/>
          </a:xfrm>
          <a:prstGeom prst="rect">
            <a:avLst/>
          </a:prstGeom>
          <a:noFill/>
        </p:spPr>
        <p:txBody>
          <a:bodyPr wrap="square" lIns="68229" tIns="34284" rIns="68229" bIns="34284" rtlCol="0">
            <a:spAutoFit/>
          </a:bodyPr>
          <a:lstStyle/>
          <a:p>
            <a:pPr marL="0" marR="0" lvl="0" indent="0" algn="l" defTabSz="681924" rtl="0" eaLnBrk="1" fontAlgn="base" latinLnBrk="0" hangingPunct="1">
              <a:lnSpc>
                <a:spcPct val="100000"/>
              </a:lnSpc>
              <a:spcBef>
                <a:spcPct val="0"/>
              </a:spcBef>
              <a:spcAft>
                <a:spcPct val="0"/>
              </a:spcAft>
              <a:buClrTx/>
              <a:buSzTx/>
              <a:buFont typeface="Arial" pitchFamily="34" charset="0"/>
              <a:buNone/>
              <a:tabLst/>
              <a:defRPr/>
            </a:pPr>
            <a:r>
              <a:rPr kumimoji="0" lang="zh-CN" altLang="en-US" sz="1500" b="0" i="0" u="none" strike="noStrike" kern="1200" cap="none" spc="0" normalizeH="0" baseline="0" noProof="0" dirty="0">
                <a:ln>
                  <a:noFill/>
                </a:ln>
                <a:solidFill>
                  <a:srgbClr val="AC66BB"/>
                </a:solidFill>
                <a:effectLst/>
                <a:uLnTx/>
                <a:uFillTx/>
                <a:latin typeface="Calibri" panose="020F0502020204030204"/>
                <a:ea typeface="等线" panose="02010600030101010101" pitchFamily="2" charset="-122"/>
                <a:cs typeface="+mn-ea"/>
                <a:sym typeface="+mn-lt"/>
              </a:rPr>
              <a:t>单击此处添加标题</a:t>
            </a:r>
          </a:p>
        </p:txBody>
      </p:sp>
      <p:sp>
        <p:nvSpPr>
          <p:cNvPr id="18" name="TextBox 174"/>
          <p:cNvSpPr txBox="1"/>
          <p:nvPr/>
        </p:nvSpPr>
        <p:spPr>
          <a:xfrm>
            <a:off x="6013709" y="3538619"/>
            <a:ext cx="1910048" cy="623235"/>
          </a:xfrm>
          <a:prstGeom prst="rect">
            <a:avLst/>
          </a:prstGeom>
          <a:noFill/>
        </p:spPr>
        <p:txBody>
          <a:bodyPr wrap="square" lIns="68229" tIns="34284" rIns="68229" bIns="34284" rtlCol="0">
            <a:spAutoFit/>
          </a:bodyPr>
          <a:lstStyle/>
          <a:p>
            <a:pPr marL="0" marR="0" lvl="0" indent="0" algn="l" defTabSz="681924" rtl="0" eaLnBrk="1" fontAlgn="base" latinLnBrk="0" hangingPunct="1">
              <a:lnSpc>
                <a:spcPct val="100000"/>
              </a:lnSpc>
              <a:spcBef>
                <a:spcPct val="0"/>
              </a:spcBef>
              <a:spcAft>
                <a:spcPct val="0"/>
              </a:spcAft>
              <a:buClrTx/>
              <a:buSzTx/>
              <a:buFont typeface="Arial" pitchFamily="34" charset="0"/>
              <a:buNone/>
              <a:tabLst/>
              <a:defRPr/>
            </a:pPr>
            <a:r>
              <a:rPr kumimoji="0" lang="zh-CN" altLang="en-US" sz="900" b="0" i="0" u="none" strike="noStrike" kern="1200" cap="none" spc="0" normalizeH="0" baseline="0" noProof="0" dirty="0" smtClean="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单击此处添加文本单击此处添加文本单击此处添加文本单击此处添加文本单击此处添加文本单击此处添加文本单击此处添加文本</a:t>
            </a:r>
            <a:endParaRPr kumimoji="0" lang="zh-CN" altLang="zh-CN" sz="9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19" name="TextBox 175"/>
          <p:cNvSpPr txBox="1"/>
          <p:nvPr/>
        </p:nvSpPr>
        <p:spPr>
          <a:xfrm>
            <a:off x="6003126" y="3238537"/>
            <a:ext cx="2423530" cy="300083"/>
          </a:xfrm>
          <a:prstGeom prst="rect">
            <a:avLst/>
          </a:prstGeom>
          <a:noFill/>
        </p:spPr>
        <p:txBody>
          <a:bodyPr wrap="square" lIns="68229" tIns="34284" rIns="68229" bIns="34284" rtlCol="0">
            <a:spAutoFit/>
          </a:bodyPr>
          <a:lstStyle/>
          <a:p>
            <a:pPr marL="0" marR="0" lvl="0" indent="0" algn="l" defTabSz="681924" rtl="0" eaLnBrk="1" fontAlgn="base" latinLnBrk="0" hangingPunct="1">
              <a:lnSpc>
                <a:spcPct val="100000"/>
              </a:lnSpc>
              <a:spcBef>
                <a:spcPct val="0"/>
              </a:spcBef>
              <a:spcAft>
                <a:spcPct val="0"/>
              </a:spcAft>
              <a:buClrTx/>
              <a:buSzTx/>
              <a:buFont typeface="Arial" pitchFamily="34" charset="0"/>
              <a:buNone/>
              <a:tabLst/>
              <a:defRPr/>
            </a:pPr>
            <a:r>
              <a:rPr kumimoji="0" lang="zh-CN" altLang="en-US" sz="1500" b="0" i="0" u="none" strike="noStrike" kern="1200" cap="none" spc="0" normalizeH="0" baseline="0" noProof="0" dirty="0">
                <a:ln>
                  <a:noFill/>
                </a:ln>
                <a:solidFill>
                  <a:srgbClr val="DE6C36"/>
                </a:solidFill>
                <a:effectLst/>
                <a:uLnTx/>
                <a:uFillTx/>
                <a:latin typeface="Calibri" panose="020F0502020204030204"/>
                <a:ea typeface="等线" panose="02010600030101010101" pitchFamily="2" charset="-122"/>
                <a:cs typeface="+mn-ea"/>
                <a:sym typeface="+mn-lt"/>
              </a:rPr>
              <a:t>单击此处添加标题</a:t>
            </a:r>
          </a:p>
        </p:txBody>
      </p:sp>
    </p:spTree>
    <p:extLst>
      <p:ext uri="{BB962C8B-B14F-4D97-AF65-F5344CB8AC3E}">
        <p14:creationId xmlns:p14="http://schemas.microsoft.com/office/powerpoint/2010/main" val="216841821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2091930" y="1346337"/>
            <a:ext cx="5164137" cy="3163591"/>
            <a:chOff x="1978026" y="1575135"/>
            <a:chExt cx="5164137" cy="4218121"/>
          </a:xfrm>
        </p:grpSpPr>
        <p:sp>
          <p:nvSpPr>
            <p:cNvPr id="41" name="AutoShape 2"/>
            <p:cNvSpPr>
              <a:spLocks noChangeArrowheads="1"/>
            </p:cNvSpPr>
            <p:nvPr/>
          </p:nvSpPr>
          <p:spPr bwMode="auto">
            <a:xfrm>
              <a:off x="1978026" y="1705310"/>
              <a:ext cx="5164137" cy="3972396"/>
            </a:xfrm>
            <a:prstGeom prst="roundRect">
              <a:avLst>
                <a:gd name="adj" fmla="val 9694"/>
              </a:avLst>
            </a:prstGeom>
            <a:noFill/>
            <a:ln w="19050" algn="ctr">
              <a:solidFill>
                <a:srgbClr val="C00000"/>
              </a:solidFill>
              <a:prstDash val="sysDot"/>
              <a:round/>
              <a:headEnd/>
              <a:tailEnd/>
            </a:ln>
            <a:extLst>
              <a:ext uri="{909E8E84-426E-40DD-AFC4-6F175D3DCCD1}">
                <a14:hiddenFill xmlns:a14="http://schemas.microsoft.com/office/drawing/2010/main">
                  <a:solidFill>
                    <a:srgbClr val="FFFFFF"/>
                  </a:solidFill>
                </a14:hiddenFill>
              </a:ext>
            </a:extLst>
          </p:spPr>
          <p:txBody>
            <a:bodyPr wrap="none" lIns="87313" tIns="44450" rIns="87313" bIns="4445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42" name="AutoShape 51"/>
            <p:cNvSpPr>
              <a:spLocks noChangeArrowheads="1"/>
            </p:cNvSpPr>
            <p:nvPr/>
          </p:nvSpPr>
          <p:spPr bwMode="auto">
            <a:xfrm rot="16200000">
              <a:off x="6564313" y="5517031"/>
              <a:ext cx="246062" cy="306387"/>
            </a:xfrm>
            <a:prstGeom prst="triangle">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3" name="AutoShape 52"/>
            <p:cNvSpPr>
              <a:spLocks noChangeArrowheads="1"/>
            </p:cNvSpPr>
            <p:nvPr/>
          </p:nvSpPr>
          <p:spPr bwMode="auto">
            <a:xfrm rot="5400000">
              <a:off x="6564313" y="1544973"/>
              <a:ext cx="246063" cy="306387"/>
            </a:xfrm>
            <a:prstGeom prst="triangle">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4" name="AutoShape 52"/>
            <p:cNvSpPr>
              <a:spLocks noChangeArrowheads="1"/>
            </p:cNvSpPr>
            <p:nvPr/>
          </p:nvSpPr>
          <p:spPr bwMode="auto">
            <a:xfrm rot="5400000">
              <a:off x="2346325" y="1544973"/>
              <a:ext cx="246063" cy="306388"/>
            </a:xfrm>
            <a:prstGeom prst="triangle">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5" name="AutoShape 51"/>
            <p:cNvSpPr>
              <a:spLocks noChangeArrowheads="1"/>
            </p:cNvSpPr>
            <p:nvPr/>
          </p:nvSpPr>
          <p:spPr bwMode="auto">
            <a:xfrm rot="16200000">
              <a:off x="2346325" y="5517031"/>
              <a:ext cx="246062" cy="306387"/>
            </a:xfrm>
            <a:prstGeom prst="triangle">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grpSp>
        <p:nvGrpSpPr>
          <p:cNvPr id="46" name="组合 45"/>
          <p:cNvGrpSpPr/>
          <p:nvPr/>
        </p:nvGrpSpPr>
        <p:grpSpPr>
          <a:xfrm>
            <a:off x="1115617" y="2246898"/>
            <a:ext cx="3178175" cy="1033463"/>
            <a:chOff x="1001713" y="2775884"/>
            <a:chExt cx="3178175" cy="1377950"/>
          </a:xfrm>
        </p:grpSpPr>
        <p:pic>
          <p:nvPicPr>
            <p:cNvPr id="47" name="Picture 21"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01713" y="3987146"/>
              <a:ext cx="3178175"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AutoShape 22"/>
            <p:cNvSpPr>
              <a:spLocks noChangeArrowheads="1"/>
            </p:cNvSpPr>
            <p:nvPr/>
          </p:nvSpPr>
          <p:spPr bwMode="auto">
            <a:xfrm>
              <a:off x="1023938" y="3285471"/>
              <a:ext cx="3098800" cy="796925"/>
            </a:xfrm>
            <a:prstGeom prst="roundRect">
              <a:avLst>
                <a:gd name="adj" fmla="val 5630"/>
              </a:avLst>
            </a:prstGeom>
            <a:gradFill rotWithShape="1">
              <a:gsLst>
                <a:gs pos="0">
                  <a:srgbClr val="FFFFFF"/>
                </a:gs>
                <a:gs pos="100000">
                  <a:srgbClr val="D8D8D8"/>
                </a:gs>
              </a:gsLst>
              <a:lin ang="5400000" scaled="1"/>
            </a:gradFill>
            <a:ln w="6350" algn="ctr">
              <a:solidFill>
                <a:srgbClr val="C0C0C0"/>
              </a:solidFill>
              <a:round/>
              <a:headEnd/>
              <a:tailEnd/>
            </a:ln>
          </p:spPr>
          <p:txBody>
            <a:bodyPr wrap="none" anchor="ctr"/>
            <a:lstStyle/>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endParaRPr kumimoji="0" lang="zh-CN" altLang="zh-CN"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49" name="Oval 8"/>
            <p:cNvSpPr>
              <a:spLocks noChangeAspect="1" noChangeArrowheads="1"/>
            </p:cNvSpPr>
            <p:nvPr/>
          </p:nvSpPr>
          <p:spPr bwMode="gray">
            <a:xfrm>
              <a:off x="1139826" y="3226734"/>
              <a:ext cx="569912" cy="276225"/>
            </a:xfrm>
            <a:prstGeom prst="ellipse">
              <a:avLst/>
            </a:prstGeom>
            <a:gradFill rotWithShape="1">
              <a:gsLst>
                <a:gs pos="0">
                  <a:srgbClr val="000000">
                    <a:alpha val="60001"/>
                  </a:srgbClr>
                </a:gs>
                <a:gs pos="100000">
                  <a:srgbClr val="000000">
                    <a:gamma/>
                    <a:tint val="0"/>
                    <a:invGamma/>
                    <a:alpha val="0"/>
                  </a:srgbClr>
                </a:gs>
              </a:gsLst>
              <a:path path="shape">
                <a:fillToRect l="50000" t="50000" r="50000" b="50000"/>
              </a:path>
            </a:gradFill>
            <a:ln w="9525" algn="ctr">
              <a:noFill/>
              <a:round/>
              <a:headEnd/>
              <a:tailEnd/>
            </a:ln>
            <a:effectLst/>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50" name="Arc 9"/>
            <p:cNvSpPr>
              <a:spLocks/>
            </p:cNvSpPr>
            <p:nvPr/>
          </p:nvSpPr>
          <p:spPr bwMode="auto">
            <a:xfrm>
              <a:off x="1150938" y="3109259"/>
              <a:ext cx="550863" cy="303212"/>
            </a:xfrm>
            <a:custGeom>
              <a:avLst/>
              <a:gdLst>
                <a:gd name="T0" fmla="*/ 2147483647 w 43195"/>
                <a:gd name="T1" fmla="*/ 2147483647 h 23732"/>
                <a:gd name="T2" fmla="*/ 1004921612 w 43195"/>
                <a:gd name="T3" fmla="*/ 0 h 23732"/>
                <a:gd name="T4" fmla="*/ 2147483647 w 43195"/>
                <a:gd name="T5" fmla="*/ 2147483647 h 23732"/>
                <a:gd name="T6" fmla="*/ 0 60000 65536"/>
                <a:gd name="T7" fmla="*/ 0 60000 65536"/>
                <a:gd name="T8" fmla="*/ 0 60000 65536"/>
                <a:gd name="T9" fmla="*/ 0 w 43195"/>
                <a:gd name="T10" fmla="*/ 0 h 23732"/>
                <a:gd name="T11" fmla="*/ 43195 w 43195"/>
                <a:gd name="T12" fmla="*/ 23732 h 23732"/>
              </a:gdLst>
              <a:ahLst/>
              <a:cxnLst>
                <a:cxn ang="T6">
                  <a:pos x="T0" y="T1"/>
                </a:cxn>
                <a:cxn ang="T7">
                  <a:pos x="T2" y="T3"/>
                </a:cxn>
                <a:cxn ang="T8">
                  <a:pos x="T4" y="T5"/>
                </a:cxn>
              </a:cxnLst>
              <a:rect l="T9" t="T10" r="T11" b="T12"/>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1" name="Oval 10"/>
            <p:cNvSpPr>
              <a:spLocks noChangeAspect="1" noChangeArrowheads="1"/>
            </p:cNvSpPr>
            <p:nvPr/>
          </p:nvSpPr>
          <p:spPr bwMode="gray">
            <a:xfrm>
              <a:off x="1139826" y="2996546"/>
              <a:ext cx="569912" cy="277813"/>
            </a:xfrm>
            <a:prstGeom prst="ellips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52" name="Group 11"/>
            <p:cNvGrpSpPr>
              <a:grpSpLocks/>
            </p:cNvGrpSpPr>
            <p:nvPr/>
          </p:nvGrpSpPr>
          <p:grpSpPr bwMode="auto">
            <a:xfrm>
              <a:off x="1363663" y="2775884"/>
              <a:ext cx="128588" cy="355600"/>
              <a:chOff x="3288" y="2455"/>
              <a:chExt cx="203" cy="567"/>
            </a:xfrm>
          </p:grpSpPr>
          <p:grpSp>
            <p:nvGrpSpPr>
              <p:cNvPr id="54" name="Group 12"/>
              <p:cNvGrpSpPr>
                <a:grpSpLocks/>
              </p:cNvGrpSpPr>
              <p:nvPr/>
            </p:nvGrpSpPr>
            <p:grpSpPr bwMode="auto">
              <a:xfrm>
                <a:off x="3335" y="2700"/>
                <a:ext cx="108" cy="322"/>
                <a:chOff x="3243" y="2500"/>
                <a:chExt cx="567" cy="1701"/>
              </a:xfrm>
            </p:grpSpPr>
            <p:sp>
              <p:nvSpPr>
                <p:cNvPr id="57" name="AutoShape 13"/>
                <p:cNvSpPr>
                  <a:spLocks noChangeArrowheads="1"/>
                </p:cNvSpPr>
                <p:nvPr/>
              </p:nvSpPr>
              <p:spPr bwMode="auto">
                <a:xfrm rot="5400000">
                  <a:off x="2517"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8" name="AutoShape 14"/>
                <p:cNvSpPr>
                  <a:spLocks noChangeArrowheads="1"/>
                </p:cNvSpPr>
                <p:nvPr/>
              </p:nvSpPr>
              <p:spPr bwMode="auto">
                <a:xfrm rot="5400000">
                  <a:off x="2834"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55" name="AutoShape 15"/>
              <p:cNvSpPr>
                <a:spLocks noChangeArrowheads="1"/>
              </p:cNvSpPr>
              <p:nvPr/>
            </p:nvSpPr>
            <p:spPr bwMode="auto">
              <a:xfrm rot="10800000">
                <a:off x="3288" y="2580"/>
                <a:ext cx="203" cy="206"/>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6" name="AutoShape 16"/>
              <p:cNvSpPr>
                <a:spLocks noChangeArrowheads="1"/>
              </p:cNvSpPr>
              <p:nvPr/>
            </p:nvSpPr>
            <p:spPr bwMode="auto">
              <a:xfrm rot="8100000">
                <a:off x="3337" y="2455"/>
                <a:ext cx="105" cy="107"/>
              </a:xfrm>
              <a:prstGeom prst="roundRect">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53" name="AutoShape 32"/>
            <p:cNvSpPr>
              <a:spLocks noChangeArrowheads="1"/>
            </p:cNvSpPr>
            <p:nvPr/>
          </p:nvSpPr>
          <p:spPr bwMode="auto">
            <a:xfrm>
              <a:off x="1870076" y="3075921"/>
              <a:ext cx="1987550" cy="300038"/>
            </a:xfrm>
            <a:prstGeom prst="roundRect">
              <a:avLst>
                <a:gd name="adj" fmla="val 563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此处添加文字内容</a:t>
              </a:r>
            </a:p>
          </p:txBody>
        </p:sp>
      </p:grpSp>
      <p:grpSp>
        <p:nvGrpSpPr>
          <p:cNvPr id="59" name="组合 58"/>
          <p:cNvGrpSpPr/>
          <p:nvPr/>
        </p:nvGrpSpPr>
        <p:grpSpPr>
          <a:xfrm>
            <a:off x="5078017" y="2246898"/>
            <a:ext cx="3178175" cy="1033463"/>
            <a:chOff x="4964113" y="2775884"/>
            <a:chExt cx="3178175" cy="1377950"/>
          </a:xfrm>
        </p:grpSpPr>
        <p:pic>
          <p:nvPicPr>
            <p:cNvPr id="60" name="Picture 47"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964113" y="3987146"/>
              <a:ext cx="3178175"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AutoShape 48"/>
            <p:cNvSpPr>
              <a:spLocks noChangeArrowheads="1"/>
            </p:cNvSpPr>
            <p:nvPr/>
          </p:nvSpPr>
          <p:spPr bwMode="auto">
            <a:xfrm>
              <a:off x="4986338" y="3285471"/>
              <a:ext cx="3098800" cy="796925"/>
            </a:xfrm>
            <a:prstGeom prst="roundRect">
              <a:avLst>
                <a:gd name="adj" fmla="val 5630"/>
              </a:avLst>
            </a:prstGeom>
            <a:gradFill rotWithShape="1">
              <a:gsLst>
                <a:gs pos="0">
                  <a:srgbClr val="FFFFFF"/>
                </a:gs>
                <a:gs pos="100000">
                  <a:srgbClr val="D8D8D8"/>
                </a:gs>
              </a:gsLst>
              <a:lin ang="5400000" scaled="1"/>
            </a:gradFill>
            <a:ln w="6350" algn="ctr">
              <a:solidFill>
                <a:srgbClr val="C0C0C0"/>
              </a:solidFill>
              <a:round/>
              <a:headEnd/>
              <a:tailEnd/>
            </a:ln>
          </p:spPr>
          <p:txBody>
            <a:bodyPr wrap="none" anchor="ctr"/>
            <a:lstStyle/>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endParaRPr kumimoji="0" lang="zh-CN" altLang="zh-CN"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62" name="Oval 8"/>
            <p:cNvSpPr>
              <a:spLocks noChangeAspect="1" noChangeArrowheads="1"/>
            </p:cNvSpPr>
            <p:nvPr/>
          </p:nvSpPr>
          <p:spPr bwMode="gray">
            <a:xfrm>
              <a:off x="5102226" y="3226734"/>
              <a:ext cx="569912" cy="276225"/>
            </a:xfrm>
            <a:prstGeom prst="ellipse">
              <a:avLst/>
            </a:prstGeom>
            <a:gradFill rotWithShape="1">
              <a:gsLst>
                <a:gs pos="0">
                  <a:srgbClr val="000000">
                    <a:alpha val="60001"/>
                  </a:srgbClr>
                </a:gs>
                <a:gs pos="100000">
                  <a:srgbClr val="000000">
                    <a:gamma/>
                    <a:tint val="0"/>
                    <a:invGamma/>
                    <a:alpha val="0"/>
                  </a:srgbClr>
                </a:gs>
              </a:gsLst>
              <a:path path="shape">
                <a:fillToRect l="50000" t="50000" r="50000" b="50000"/>
              </a:path>
            </a:gradFill>
            <a:ln w="9525" algn="ctr">
              <a:noFill/>
              <a:round/>
              <a:headEnd/>
              <a:tailEnd/>
            </a:ln>
            <a:effectLst/>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63" name="Arc 9"/>
            <p:cNvSpPr>
              <a:spLocks/>
            </p:cNvSpPr>
            <p:nvPr/>
          </p:nvSpPr>
          <p:spPr bwMode="auto">
            <a:xfrm>
              <a:off x="5113338" y="3109259"/>
              <a:ext cx="550863" cy="303212"/>
            </a:xfrm>
            <a:custGeom>
              <a:avLst/>
              <a:gdLst>
                <a:gd name="T0" fmla="*/ 2147483647 w 43195"/>
                <a:gd name="T1" fmla="*/ 2147483647 h 23732"/>
                <a:gd name="T2" fmla="*/ 1004921612 w 43195"/>
                <a:gd name="T3" fmla="*/ 0 h 23732"/>
                <a:gd name="T4" fmla="*/ 2147483647 w 43195"/>
                <a:gd name="T5" fmla="*/ 2147483647 h 23732"/>
                <a:gd name="T6" fmla="*/ 0 60000 65536"/>
                <a:gd name="T7" fmla="*/ 0 60000 65536"/>
                <a:gd name="T8" fmla="*/ 0 60000 65536"/>
                <a:gd name="T9" fmla="*/ 0 w 43195"/>
                <a:gd name="T10" fmla="*/ 0 h 23732"/>
                <a:gd name="T11" fmla="*/ 43195 w 43195"/>
                <a:gd name="T12" fmla="*/ 23732 h 23732"/>
              </a:gdLst>
              <a:ahLst/>
              <a:cxnLst>
                <a:cxn ang="T6">
                  <a:pos x="T0" y="T1"/>
                </a:cxn>
                <a:cxn ang="T7">
                  <a:pos x="T2" y="T3"/>
                </a:cxn>
                <a:cxn ang="T8">
                  <a:pos x="T4" y="T5"/>
                </a:cxn>
              </a:cxnLst>
              <a:rect l="T9" t="T10" r="T11" b="T12"/>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4" name="Oval 10"/>
            <p:cNvSpPr>
              <a:spLocks noChangeAspect="1" noChangeArrowheads="1"/>
            </p:cNvSpPr>
            <p:nvPr/>
          </p:nvSpPr>
          <p:spPr bwMode="gray">
            <a:xfrm>
              <a:off x="5102226" y="2996546"/>
              <a:ext cx="569912" cy="277813"/>
            </a:xfrm>
            <a:prstGeom prst="ellips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65" name="Group 11"/>
            <p:cNvGrpSpPr>
              <a:grpSpLocks/>
            </p:cNvGrpSpPr>
            <p:nvPr/>
          </p:nvGrpSpPr>
          <p:grpSpPr bwMode="auto">
            <a:xfrm>
              <a:off x="5326063" y="2775884"/>
              <a:ext cx="128588" cy="355600"/>
              <a:chOff x="3288" y="2455"/>
              <a:chExt cx="203" cy="567"/>
            </a:xfrm>
          </p:grpSpPr>
          <p:grpSp>
            <p:nvGrpSpPr>
              <p:cNvPr id="67" name="Group 12"/>
              <p:cNvGrpSpPr>
                <a:grpSpLocks/>
              </p:cNvGrpSpPr>
              <p:nvPr/>
            </p:nvGrpSpPr>
            <p:grpSpPr bwMode="auto">
              <a:xfrm>
                <a:off x="3335" y="2700"/>
                <a:ext cx="108" cy="322"/>
                <a:chOff x="3243" y="2500"/>
                <a:chExt cx="567" cy="1701"/>
              </a:xfrm>
            </p:grpSpPr>
            <p:sp>
              <p:nvSpPr>
                <p:cNvPr id="70" name="AutoShape 13"/>
                <p:cNvSpPr>
                  <a:spLocks noChangeArrowheads="1"/>
                </p:cNvSpPr>
                <p:nvPr/>
              </p:nvSpPr>
              <p:spPr bwMode="auto">
                <a:xfrm rot="5400000">
                  <a:off x="2517"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71" name="AutoShape 14"/>
                <p:cNvSpPr>
                  <a:spLocks noChangeArrowheads="1"/>
                </p:cNvSpPr>
                <p:nvPr/>
              </p:nvSpPr>
              <p:spPr bwMode="auto">
                <a:xfrm rot="5400000">
                  <a:off x="2834"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68" name="AutoShape 15"/>
              <p:cNvSpPr>
                <a:spLocks noChangeArrowheads="1"/>
              </p:cNvSpPr>
              <p:nvPr/>
            </p:nvSpPr>
            <p:spPr bwMode="auto">
              <a:xfrm rot="10800000">
                <a:off x="3288" y="2580"/>
                <a:ext cx="203" cy="206"/>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9" name="AutoShape 16"/>
              <p:cNvSpPr>
                <a:spLocks noChangeArrowheads="1"/>
              </p:cNvSpPr>
              <p:nvPr/>
            </p:nvSpPr>
            <p:spPr bwMode="auto">
              <a:xfrm rot="8100000">
                <a:off x="3337" y="2455"/>
                <a:ext cx="105" cy="107"/>
              </a:xfrm>
              <a:prstGeom prst="roundRect">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66" name="AutoShape 58"/>
            <p:cNvSpPr>
              <a:spLocks noChangeArrowheads="1"/>
            </p:cNvSpPr>
            <p:nvPr/>
          </p:nvSpPr>
          <p:spPr bwMode="auto">
            <a:xfrm>
              <a:off x="5832476" y="3075921"/>
              <a:ext cx="1987550" cy="300038"/>
            </a:xfrm>
            <a:prstGeom prst="roundRect">
              <a:avLst>
                <a:gd name="adj" fmla="val 563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此处添加文字内容</a:t>
              </a:r>
            </a:p>
          </p:txBody>
        </p:sp>
      </p:grpSp>
      <p:grpSp>
        <p:nvGrpSpPr>
          <p:cNvPr id="72" name="组合 71"/>
          <p:cNvGrpSpPr/>
          <p:nvPr/>
        </p:nvGrpSpPr>
        <p:grpSpPr>
          <a:xfrm>
            <a:off x="3020617" y="735546"/>
            <a:ext cx="3178175" cy="1033463"/>
            <a:chOff x="2906713" y="760748"/>
            <a:chExt cx="3178175" cy="1377950"/>
          </a:xfrm>
        </p:grpSpPr>
        <p:pic>
          <p:nvPicPr>
            <p:cNvPr id="73" name="Picture 8"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906713" y="1972010"/>
              <a:ext cx="3178175"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 name="AutoShape 9"/>
            <p:cNvSpPr>
              <a:spLocks noChangeArrowheads="1"/>
            </p:cNvSpPr>
            <p:nvPr/>
          </p:nvSpPr>
          <p:spPr bwMode="auto">
            <a:xfrm>
              <a:off x="2928938" y="1270335"/>
              <a:ext cx="3098800" cy="796925"/>
            </a:xfrm>
            <a:prstGeom prst="roundRect">
              <a:avLst>
                <a:gd name="adj" fmla="val 5630"/>
              </a:avLst>
            </a:prstGeom>
            <a:gradFill rotWithShape="1">
              <a:gsLst>
                <a:gs pos="0">
                  <a:srgbClr val="FFFFFF"/>
                </a:gs>
                <a:gs pos="100000">
                  <a:srgbClr val="D8D8D8"/>
                </a:gs>
              </a:gsLst>
              <a:lin ang="5400000" scaled="1"/>
            </a:gradFill>
            <a:ln w="6350" algn="ctr">
              <a:solidFill>
                <a:srgbClr val="C0C0C0"/>
              </a:solidFill>
              <a:round/>
              <a:headEnd/>
              <a:tailEnd/>
            </a:ln>
          </p:spPr>
          <p:txBody>
            <a:bodyPr wrap="none" anchor="ctr"/>
            <a:lstStyle/>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endParaRPr kumimoji="0" lang="zh-CN" altLang="zh-CN"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75" name="Oval 8"/>
            <p:cNvSpPr>
              <a:spLocks noChangeAspect="1" noChangeArrowheads="1"/>
            </p:cNvSpPr>
            <p:nvPr/>
          </p:nvSpPr>
          <p:spPr bwMode="gray">
            <a:xfrm>
              <a:off x="3044826" y="1211598"/>
              <a:ext cx="569912" cy="276225"/>
            </a:xfrm>
            <a:prstGeom prst="ellipse">
              <a:avLst/>
            </a:prstGeom>
            <a:gradFill rotWithShape="1">
              <a:gsLst>
                <a:gs pos="0">
                  <a:srgbClr val="000000">
                    <a:alpha val="60001"/>
                  </a:srgbClr>
                </a:gs>
                <a:gs pos="100000">
                  <a:srgbClr val="000000">
                    <a:gamma/>
                    <a:tint val="0"/>
                    <a:invGamma/>
                    <a:alpha val="0"/>
                  </a:srgbClr>
                </a:gs>
              </a:gsLst>
              <a:path path="shape">
                <a:fillToRect l="50000" t="50000" r="50000" b="50000"/>
              </a:path>
            </a:gradFill>
            <a:ln w="9525" algn="ctr">
              <a:noFill/>
              <a:round/>
              <a:headEnd/>
              <a:tailEnd/>
            </a:ln>
            <a:effectLst/>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76" name="Arc 9"/>
            <p:cNvSpPr>
              <a:spLocks/>
            </p:cNvSpPr>
            <p:nvPr/>
          </p:nvSpPr>
          <p:spPr bwMode="auto">
            <a:xfrm>
              <a:off x="3055938" y="1094123"/>
              <a:ext cx="550863" cy="303212"/>
            </a:xfrm>
            <a:custGeom>
              <a:avLst/>
              <a:gdLst>
                <a:gd name="T0" fmla="*/ 2147483647 w 43195"/>
                <a:gd name="T1" fmla="*/ 2147483647 h 23732"/>
                <a:gd name="T2" fmla="*/ 1004921612 w 43195"/>
                <a:gd name="T3" fmla="*/ 0 h 23732"/>
                <a:gd name="T4" fmla="*/ 2147483647 w 43195"/>
                <a:gd name="T5" fmla="*/ 2147483647 h 23732"/>
                <a:gd name="T6" fmla="*/ 0 60000 65536"/>
                <a:gd name="T7" fmla="*/ 0 60000 65536"/>
                <a:gd name="T8" fmla="*/ 0 60000 65536"/>
                <a:gd name="T9" fmla="*/ 0 w 43195"/>
                <a:gd name="T10" fmla="*/ 0 h 23732"/>
                <a:gd name="T11" fmla="*/ 43195 w 43195"/>
                <a:gd name="T12" fmla="*/ 23732 h 23732"/>
              </a:gdLst>
              <a:ahLst/>
              <a:cxnLst>
                <a:cxn ang="T6">
                  <a:pos x="T0" y="T1"/>
                </a:cxn>
                <a:cxn ang="T7">
                  <a:pos x="T2" y="T3"/>
                </a:cxn>
                <a:cxn ang="T8">
                  <a:pos x="T4" y="T5"/>
                </a:cxn>
              </a:cxnLst>
              <a:rect l="T9" t="T10" r="T11" b="T12"/>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77" name="Oval 10"/>
            <p:cNvSpPr>
              <a:spLocks noChangeAspect="1" noChangeArrowheads="1"/>
            </p:cNvSpPr>
            <p:nvPr/>
          </p:nvSpPr>
          <p:spPr bwMode="auto">
            <a:xfrm>
              <a:off x="3044826" y="981410"/>
              <a:ext cx="569912" cy="277813"/>
            </a:xfrm>
            <a:prstGeom prst="ellips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78" name="Group 11"/>
            <p:cNvGrpSpPr>
              <a:grpSpLocks/>
            </p:cNvGrpSpPr>
            <p:nvPr/>
          </p:nvGrpSpPr>
          <p:grpSpPr bwMode="auto">
            <a:xfrm>
              <a:off x="3268663" y="760748"/>
              <a:ext cx="128588" cy="355600"/>
              <a:chOff x="3288" y="2455"/>
              <a:chExt cx="203" cy="567"/>
            </a:xfrm>
          </p:grpSpPr>
          <p:grpSp>
            <p:nvGrpSpPr>
              <p:cNvPr id="80" name="Group 12"/>
              <p:cNvGrpSpPr>
                <a:grpSpLocks/>
              </p:cNvGrpSpPr>
              <p:nvPr/>
            </p:nvGrpSpPr>
            <p:grpSpPr bwMode="auto">
              <a:xfrm>
                <a:off x="3335" y="2700"/>
                <a:ext cx="108" cy="322"/>
                <a:chOff x="3243" y="2500"/>
                <a:chExt cx="567" cy="1701"/>
              </a:xfrm>
            </p:grpSpPr>
            <p:sp>
              <p:nvSpPr>
                <p:cNvPr id="83" name="AutoShape 13"/>
                <p:cNvSpPr>
                  <a:spLocks noChangeArrowheads="1"/>
                </p:cNvSpPr>
                <p:nvPr/>
              </p:nvSpPr>
              <p:spPr bwMode="auto">
                <a:xfrm rot="5400000">
                  <a:off x="2517"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84" name="AutoShape 14"/>
                <p:cNvSpPr>
                  <a:spLocks noChangeArrowheads="1"/>
                </p:cNvSpPr>
                <p:nvPr/>
              </p:nvSpPr>
              <p:spPr bwMode="auto">
                <a:xfrm rot="5400000">
                  <a:off x="2834"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81" name="AutoShape 15"/>
              <p:cNvSpPr>
                <a:spLocks noChangeArrowheads="1"/>
              </p:cNvSpPr>
              <p:nvPr/>
            </p:nvSpPr>
            <p:spPr bwMode="auto">
              <a:xfrm rot="10800000">
                <a:off x="3288" y="2580"/>
                <a:ext cx="203" cy="206"/>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82" name="AutoShape 16"/>
              <p:cNvSpPr>
                <a:spLocks noChangeArrowheads="1"/>
              </p:cNvSpPr>
              <p:nvPr/>
            </p:nvSpPr>
            <p:spPr bwMode="auto">
              <a:xfrm rot="8100000">
                <a:off x="3337" y="2455"/>
                <a:ext cx="105" cy="107"/>
              </a:xfrm>
              <a:prstGeom prst="roundRect">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79" name="AutoShape 19"/>
            <p:cNvSpPr>
              <a:spLocks noChangeArrowheads="1"/>
            </p:cNvSpPr>
            <p:nvPr/>
          </p:nvSpPr>
          <p:spPr bwMode="auto">
            <a:xfrm>
              <a:off x="3775076" y="1060785"/>
              <a:ext cx="1987550" cy="300038"/>
            </a:xfrm>
            <a:prstGeom prst="roundRect">
              <a:avLst>
                <a:gd name="adj" fmla="val 563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此处添加文字内容</a:t>
              </a:r>
            </a:p>
          </p:txBody>
        </p:sp>
      </p:grpSp>
      <p:grpSp>
        <p:nvGrpSpPr>
          <p:cNvPr id="85" name="组合 84"/>
          <p:cNvGrpSpPr/>
          <p:nvPr/>
        </p:nvGrpSpPr>
        <p:grpSpPr>
          <a:xfrm>
            <a:off x="3020617" y="3704462"/>
            <a:ext cx="3178175" cy="1033463"/>
            <a:chOff x="2906713" y="4719303"/>
            <a:chExt cx="3178175" cy="1377950"/>
          </a:xfrm>
        </p:grpSpPr>
        <p:pic>
          <p:nvPicPr>
            <p:cNvPr id="86" name="Picture 21"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906713" y="5930565"/>
              <a:ext cx="3178175"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 name="AutoShape 22"/>
            <p:cNvSpPr>
              <a:spLocks noChangeArrowheads="1"/>
            </p:cNvSpPr>
            <p:nvPr/>
          </p:nvSpPr>
          <p:spPr bwMode="auto">
            <a:xfrm>
              <a:off x="2928938" y="5228890"/>
              <a:ext cx="3098800" cy="796925"/>
            </a:xfrm>
            <a:prstGeom prst="roundRect">
              <a:avLst>
                <a:gd name="adj" fmla="val 5630"/>
              </a:avLst>
            </a:prstGeom>
            <a:gradFill rotWithShape="1">
              <a:gsLst>
                <a:gs pos="0">
                  <a:srgbClr val="FFFFFF"/>
                </a:gs>
                <a:gs pos="100000">
                  <a:srgbClr val="D8D8D8"/>
                </a:gs>
              </a:gsLst>
              <a:lin ang="5400000" scaled="1"/>
            </a:gradFill>
            <a:ln w="6350" algn="ctr">
              <a:solidFill>
                <a:srgbClr val="C0C0C0"/>
              </a:solidFill>
              <a:round/>
              <a:headEnd/>
              <a:tailEnd/>
            </a:ln>
          </p:spPr>
          <p:txBody>
            <a:bodyPr wrap="none" anchor="ctr"/>
            <a:lstStyle/>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a:p>
              <a:pPr marL="0" marR="0" lvl="0" indent="0" algn="ctr" defTabSz="9144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endParaRPr kumimoji="0" lang="zh-CN" altLang="zh-CN" sz="10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88" name="Oval 8"/>
            <p:cNvSpPr>
              <a:spLocks noChangeAspect="1" noChangeArrowheads="1"/>
            </p:cNvSpPr>
            <p:nvPr/>
          </p:nvSpPr>
          <p:spPr bwMode="gray">
            <a:xfrm>
              <a:off x="3044826" y="5170153"/>
              <a:ext cx="569912" cy="276225"/>
            </a:xfrm>
            <a:prstGeom prst="ellipse">
              <a:avLst/>
            </a:prstGeom>
            <a:gradFill rotWithShape="1">
              <a:gsLst>
                <a:gs pos="0">
                  <a:srgbClr val="000000">
                    <a:alpha val="60001"/>
                  </a:srgbClr>
                </a:gs>
                <a:gs pos="100000">
                  <a:srgbClr val="000000">
                    <a:gamma/>
                    <a:tint val="0"/>
                    <a:invGamma/>
                    <a:alpha val="0"/>
                  </a:srgbClr>
                </a:gs>
              </a:gsLst>
              <a:path path="shape">
                <a:fillToRect l="50000" t="50000" r="50000" b="50000"/>
              </a:path>
            </a:gradFill>
            <a:ln w="9525" algn="ctr">
              <a:noFill/>
              <a:round/>
              <a:headEnd/>
              <a:tailEnd/>
            </a:ln>
            <a:effectLst/>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89" name="Arc 9"/>
            <p:cNvSpPr>
              <a:spLocks/>
            </p:cNvSpPr>
            <p:nvPr/>
          </p:nvSpPr>
          <p:spPr bwMode="auto">
            <a:xfrm>
              <a:off x="3055938" y="5052678"/>
              <a:ext cx="550863" cy="303212"/>
            </a:xfrm>
            <a:custGeom>
              <a:avLst/>
              <a:gdLst>
                <a:gd name="T0" fmla="*/ 2147483647 w 43195"/>
                <a:gd name="T1" fmla="*/ 2147483647 h 23732"/>
                <a:gd name="T2" fmla="*/ 1004921612 w 43195"/>
                <a:gd name="T3" fmla="*/ 0 h 23732"/>
                <a:gd name="T4" fmla="*/ 2147483647 w 43195"/>
                <a:gd name="T5" fmla="*/ 2147483647 h 23732"/>
                <a:gd name="T6" fmla="*/ 0 60000 65536"/>
                <a:gd name="T7" fmla="*/ 0 60000 65536"/>
                <a:gd name="T8" fmla="*/ 0 60000 65536"/>
                <a:gd name="T9" fmla="*/ 0 w 43195"/>
                <a:gd name="T10" fmla="*/ 0 h 23732"/>
                <a:gd name="T11" fmla="*/ 43195 w 43195"/>
                <a:gd name="T12" fmla="*/ 23732 h 23732"/>
              </a:gdLst>
              <a:ahLst/>
              <a:cxnLst>
                <a:cxn ang="T6">
                  <a:pos x="T0" y="T1"/>
                </a:cxn>
                <a:cxn ang="T7">
                  <a:pos x="T2" y="T3"/>
                </a:cxn>
                <a:cxn ang="T8">
                  <a:pos x="T4" y="T5"/>
                </a:cxn>
              </a:cxnLst>
              <a:rect l="T9" t="T10" r="T11" b="T12"/>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90" name="Oval 10"/>
            <p:cNvSpPr>
              <a:spLocks noChangeAspect="1" noChangeArrowheads="1"/>
            </p:cNvSpPr>
            <p:nvPr/>
          </p:nvSpPr>
          <p:spPr bwMode="gray">
            <a:xfrm>
              <a:off x="3044826" y="4939965"/>
              <a:ext cx="569912" cy="277813"/>
            </a:xfrm>
            <a:prstGeom prst="ellips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91" name="Group 11"/>
            <p:cNvGrpSpPr>
              <a:grpSpLocks/>
            </p:cNvGrpSpPr>
            <p:nvPr/>
          </p:nvGrpSpPr>
          <p:grpSpPr bwMode="auto">
            <a:xfrm>
              <a:off x="3268663" y="4719303"/>
              <a:ext cx="128588" cy="355600"/>
              <a:chOff x="3288" y="2455"/>
              <a:chExt cx="203" cy="567"/>
            </a:xfrm>
          </p:grpSpPr>
          <p:grpSp>
            <p:nvGrpSpPr>
              <p:cNvPr id="93" name="Group 12"/>
              <p:cNvGrpSpPr>
                <a:grpSpLocks/>
              </p:cNvGrpSpPr>
              <p:nvPr/>
            </p:nvGrpSpPr>
            <p:grpSpPr bwMode="auto">
              <a:xfrm>
                <a:off x="3335" y="2700"/>
                <a:ext cx="108" cy="322"/>
                <a:chOff x="3243" y="2500"/>
                <a:chExt cx="567" cy="1701"/>
              </a:xfrm>
            </p:grpSpPr>
            <p:sp>
              <p:nvSpPr>
                <p:cNvPr id="96" name="AutoShape 13"/>
                <p:cNvSpPr>
                  <a:spLocks noChangeArrowheads="1"/>
                </p:cNvSpPr>
                <p:nvPr/>
              </p:nvSpPr>
              <p:spPr bwMode="auto">
                <a:xfrm rot="5400000">
                  <a:off x="2517"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97" name="AutoShape 14"/>
                <p:cNvSpPr>
                  <a:spLocks noChangeArrowheads="1"/>
                </p:cNvSpPr>
                <p:nvPr/>
              </p:nvSpPr>
              <p:spPr bwMode="auto">
                <a:xfrm rot="5400000">
                  <a:off x="2834" y="3226"/>
                  <a:ext cx="1701" cy="250"/>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94" name="AutoShape 15"/>
              <p:cNvSpPr>
                <a:spLocks noChangeArrowheads="1"/>
              </p:cNvSpPr>
              <p:nvPr/>
            </p:nvSpPr>
            <p:spPr bwMode="auto">
              <a:xfrm rot="10800000">
                <a:off x="3288" y="2580"/>
                <a:ext cx="203" cy="206"/>
              </a:xfrm>
              <a:prstGeom prst="roundRect">
                <a:avLst>
                  <a:gd name="adj" fmla="val 16667"/>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95" name="AutoShape 16"/>
              <p:cNvSpPr>
                <a:spLocks noChangeArrowheads="1"/>
              </p:cNvSpPr>
              <p:nvPr/>
            </p:nvSpPr>
            <p:spPr bwMode="auto">
              <a:xfrm rot="8100000">
                <a:off x="3337" y="2455"/>
                <a:ext cx="105" cy="107"/>
              </a:xfrm>
              <a:prstGeom prst="roundRect">
                <a:avLst>
                  <a:gd name="adj" fmla="val 5000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92" name="AutoShape 32"/>
            <p:cNvSpPr>
              <a:spLocks noChangeArrowheads="1"/>
            </p:cNvSpPr>
            <p:nvPr/>
          </p:nvSpPr>
          <p:spPr bwMode="auto">
            <a:xfrm>
              <a:off x="3775076" y="5019340"/>
              <a:ext cx="1987550" cy="300038"/>
            </a:xfrm>
            <a:prstGeom prst="roundRect">
              <a:avLst>
                <a:gd name="adj" fmla="val 5630"/>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此处添加文字内容</a:t>
              </a:r>
            </a:p>
          </p:txBody>
        </p:sp>
      </p:grpSp>
    </p:spTree>
    <p:custDataLst>
      <p:tags r:id="rId1"/>
    </p:custDataLst>
    <p:extLst>
      <p:ext uri="{BB962C8B-B14F-4D97-AF65-F5344CB8AC3E}">
        <p14:creationId xmlns:p14="http://schemas.microsoft.com/office/powerpoint/2010/main" val="301655573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0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500"/>
                                        <p:tgtEl>
                                          <p:spTgt spid="72"/>
                                        </p:tgtEl>
                                      </p:cBhvr>
                                    </p:animEffect>
                                  </p:childTnLst>
                                </p:cTn>
                              </p:par>
                              <p:par>
                                <p:cTn id="8" presetID="10" presetClass="entr" presetSubtype="0" fill="hold" nodeType="withEffect">
                                  <p:stCondLst>
                                    <p:cond delay="50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nodeType="withEffect">
                                  <p:stCondLst>
                                    <p:cond delay="800"/>
                                  </p:stCondLst>
                                  <p:childTnLst>
                                    <p:set>
                                      <p:cBhvr>
                                        <p:cTn id="12" dur="1" fill="hold">
                                          <p:stCondLst>
                                            <p:cond delay="0"/>
                                          </p:stCondLst>
                                        </p:cTn>
                                        <p:tgtEl>
                                          <p:spTgt spid="85"/>
                                        </p:tgtEl>
                                        <p:attrNameLst>
                                          <p:attrName>style.visibility</p:attrName>
                                        </p:attrNameLst>
                                      </p:cBhvr>
                                      <p:to>
                                        <p:strVal val="visible"/>
                                      </p:to>
                                    </p:set>
                                    <p:animEffect transition="in" filter="fade">
                                      <p:cBhvr>
                                        <p:cTn id="13" dur="500"/>
                                        <p:tgtEl>
                                          <p:spTgt spid="85"/>
                                        </p:tgtEl>
                                      </p:cBhvr>
                                    </p:animEffect>
                                  </p:childTnLst>
                                </p:cTn>
                              </p:par>
                              <p:par>
                                <p:cTn id="14" presetID="10" presetClass="entr" presetSubtype="0" fill="hold" nodeType="withEffect">
                                  <p:stCondLst>
                                    <p:cond delay="110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500"/>
                                        <p:tgtEl>
                                          <p:spTgt spid="46"/>
                                        </p:tgtEl>
                                      </p:cBhvr>
                                    </p:animEffect>
                                  </p:childTnLst>
                                </p:cTn>
                              </p:par>
                              <p:par>
                                <p:cTn id="17" presetID="21" presetClass="entr" presetSubtype="1" fill="hold" nodeType="withEffect">
                                  <p:stCondLst>
                                    <p:cond delay="1600"/>
                                  </p:stCondLst>
                                  <p:childTnLst>
                                    <p:set>
                                      <p:cBhvr>
                                        <p:cTn id="18" dur="1" fill="hold">
                                          <p:stCondLst>
                                            <p:cond delay="0"/>
                                          </p:stCondLst>
                                        </p:cTn>
                                        <p:tgtEl>
                                          <p:spTgt spid="40"/>
                                        </p:tgtEl>
                                        <p:attrNameLst>
                                          <p:attrName>style.visibility</p:attrName>
                                        </p:attrNameLst>
                                      </p:cBhvr>
                                      <p:to>
                                        <p:strVal val="visible"/>
                                      </p:to>
                                    </p:set>
                                    <p:animEffect transition="in" filter="wheel(1)">
                                      <p:cBhvr>
                                        <p:cTn id="19"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 name="组合 85"/>
          <p:cNvGrpSpPr/>
          <p:nvPr/>
        </p:nvGrpSpPr>
        <p:grpSpPr>
          <a:xfrm>
            <a:off x="850593" y="1140630"/>
            <a:ext cx="2348372" cy="3576082"/>
            <a:chOff x="883517" y="2120932"/>
            <a:chExt cx="2348372" cy="3576082"/>
          </a:xfrm>
        </p:grpSpPr>
        <p:sp>
          <p:nvSpPr>
            <p:cNvPr id="87" name="AutoShape 6"/>
            <p:cNvSpPr>
              <a:spLocks noChangeArrowheads="1"/>
            </p:cNvSpPr>
            <p:nvPr/>
          </p:nvSpPr>
          <p:spPr bwMode="ltGray">
            <a:xfrm>
              <a:off x="883517" y="2120932"/>
              <a:ext cx="2348372" cy="3576082"/>
            </a:xfrm>
            <a:prstGeom prst="roundRect">
              <a:avLst>
                <a:gd name="adj" fmla="val 2259"/>
              </a:avLst>
            </a:prstGeom>
            <a:gradFill rotWithShape="1">
              <a:gsLst>
                <a:gs pos="0">
                  <a:sysClr val="window" lastClr="FFFFFF">
                    <a:lumMod val="85000"/>
                  </a:sysClr>
                </a:gs>
                <a:gs pos="100000">
                  <a:srgbClr val="C7C7C7">
                    <a:alpha val="0"/>
                  </a:srgbClr>
                </a:gs>
              </a:gsLst>
              <a:lin ang="5400000" scaled="1"/>
            </a:gradFill>
            <a:ln>
              <a:noFill/>
            </a:ln>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88" name="Text Box 11"/>
            <p:cNvSpPr txBox="1">
              <a:spLocks noChangeArrowheads="1"/>
            </p:cNvSpPr>
            <p:nvPr/>
          </p:nvSpPr>
          <p:spPr bwMode="white">
            <a:xfrm>
              <a:off x="955095" y="2157485"/>
              <a:ext cx="2211308" cy="396134"/>
            </a:xfrm>
            <a:prstGeom prst="rect">
              <a:avLst/>
            </a:prstGeom>
            <a:gradFill>
              <a:gsLst>
                <a:gs pos="0">
                  <a:srgbClr val="C00000">
                    <a:lumMod val="60000"/>
                    <a:lumOff val="40000"/>
                  </a:srgbClr>
                </a:gs>
                <a:gs pos="100000">
                  <a:srgbClr val="C00000"/>
                </a:gs>
              </a:gsLst>
              <a:lin ang="5400000" scaled="0"/>
            </a:gradFill>
            <a:ln w="25400" cap="flat" cmpd="sng" algn="ctr">
              <a:noFill/>
              <a:prstDash val="solid"/>
            </a:ln>
            <a:effectLst>
              <a:outerShdw blurRad="50800" dist="38100" algn="l" rotWithShape="0">
                <a:prstClr val="black">
                  <a:alpha val="40000"/>
                </a:prstClr>
              </a:outerShdw>
            </a:effectLst>
            <a:extLst/>
          </p:spPr>
          <p:txBody>
            <a:bodyPr anchor="ctr"/>
            <a:lstStyle>
              <a:defPPr>
                <a:defRPr lang="zh-CN"/>
              </a:defPPr>
              <a:lvl1pPr algn="ctr" fontAlgn="base">
                <a:lnSpc>
                  <a:spcPct val="120000"/>
                </a:lnSpc>
                <a:spcBef>
                  <a:spcPct val="0"/>
                </a:spcBef>
                <a:spcAft>
                  <a:spcPct val="0"/>
                </a:spcAft>
                <a:defRPr b="1">
                  <a:solidFill>
                    <a:schemeClr val="lt1"/>
                  </a:solidFill>
                  <a:latin typeface="+mj-lt"/>
                  <a:ea typeface="微软雅黑" pitchFamily="34" charset="-122"/>
                </a:defRPr>
              </a:lvl1pPr>
              <a:lvl2pPr fontAlgn="base">
                <a:spcBef>
                  <a:spcPct val="0"/>
                </a:spcBef>
                <a:spcAft>
                  <a:spcPct val="0"/>
                </a:spcAft>
                <a:defRPr>
                  <a:solidFill>
                    <a:schemeClr val="lt1"/>
                  </a:solidFill>
                </a:defRPr>
              </a:lvl2pPr>
              <a:lvl3pPr fontAlgn="base">
                <a:spcBef>
                  <a:spcPct val="0"/>
                </a:spcBef>
                <a:spcAft>
                  <a:spcPct val="0"/>
                </a:spcAft>
                <a:defRPr>
                  <a:solidFill>
                    <a:schemeClr val="lt1"/>
                  </a:solidFill>
                </a:defRPr>
              </a:lvl3pPr>
              <a:lvl4pPr fontAlgn="base">
                <a:spcBef>
                  <a:spcPct val="0"/>
                </a:spcBef>
                <a:spcAft>
                  <a:spcPct val="0"/>
                </a:spcAft>
                <a:defRPr>
                  <a:solidFill>
                    <a:schemeClr val="lt1"/>
                  </a:solidFill>
                </a:defRPr>
              </a:lvl4pPr>
              <a:lvl5pPr fontAlgn="base">
                <a:spcBef>
                  <a:spcPct val="0"/>
                </a:spcBef>
                <a:spcAft>
                  <a:spcPct val="0"/>
                </a:spcAft>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zh-CN" sz="18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宋体" pitchFamily="2" charset="-122"/>
                </a:rPr>
                <a:t>单击此处添加标题</a:t>
              </a:r>
            </a:p>
          </p:txBody>
        </p:sp>
        <p:sp>
          <p:nvSpPr>
            <p:cNvPr id="89" name="Rectangle 14"/>
            <p:cNvSpPr>
              <a:spLocks noChangeArrowheads="1"/>
            </p:cNvSpPr>
            <p:nvPr/>
          </p:nvSpPr>
          <p:spPr bwMode="black">
            <a:xfrm>
              <a:off x="1055483" y="2705777"/>
              <a:ext cx="886781"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zh-CN" altLang="en-US"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rPr>
                <a:t> </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r>
                <a:rPr kumimoji="0" lang="zh-CN" altLang="en-US"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文本</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endPar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endParaRPr>
            </a:p>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rPr>
                <a:t> </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r>
                <a:rPr kumimoji="0" lang="zh-CN" altLang="en-US"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文本</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endPar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endParaRPr>
            </a:p>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rPr>
                <a:t> </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r>
                <a:rPr kumimoji="0" lang="zh-CN" altLang="en-US"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文本</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endPar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endParaRPr>
            </a:p>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rPr>
                <a:t> </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r>
                <a:rPr kumimoji="0" lang="zh-CN" altLang="en-US"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文本</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endPar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endParaRPr>
            </a:p>
          </p:txBody>
        </p:sp>
      </p:grpSp>
      <p:grpSp>
        <p:nvGrpSpPr>
          <p:cNvPr id="91" name="组合 90"/>
          <p:cNvGrpSpPr/>
          <p:nvPr/>
        </p:nvGrpSpPr>
        <p:grpSpPr>
          <a:xfrm>
            <a:off x="5886953" y="1140630"/>
            <a:ext cx="2354464" cy="3576082"/>
            <a:chOff x="5992902" y="1403366"/>
            <a:chExt cx="2354464" cy="3576082"/>
          </a:xfrm>
        </p:grpSpPr>
        <p:grpSp>
          <p:nvGrpSpPr>
            <p:cNvPr id="92" name="组合 91"/>
            <p:cNvGrpSpPr/>
            <p:nvPr/>
          </p:nvGrpSpPr>
          <p:grpSpPr>
            <a:xfrm>
              <a:off x="5992902" y="1403366"/>
              <a:ext cx="2354464" cy="3576082"/>
              <a:chOff x="5919877" y="2120932"/>
              <a:chExt cx="2354464" cy="3576082"/>
            </a:xfrm>
          </p:grpSpPr>
          <p:sp>
            <p:nvSpPr>
              <p:cNvPr id="94" name="AutoShape 5"/>
              <p:cNvSpPr>
                <a:spLocks noChangeArrowheads="1"/>
              </p:cNvSpPr>
              <p:nvPr/>
            </p:nvSpPr>
            <p:spPr bwMode="ltGray">
              <a:xfrm>
                <a:off x="5919877" y="2120932"/>
                <a:ext cx="2354464" cy="3576082"/>
              </a:xfrm>
              <a:prstGeom prst="roundRect">
                <a:avLst>
                  <a:gd name="adj" fmla="val 2259"/>
                </a:avLst>
              </a:prstGeom>
              <a:gradFill rotWithShape="1">
                <a:gsLst>
                  <a:gs pos="0">
                    <a:sysClr val="window" lastClr="FFFFFF">
                      <a:lumMod val="85000"/>
                    </a:sysClr>
                  </a:gs>
                  <a:gs pos="100000">
                    <a:srgbClr val="C7C7C7">
                      <a:alpha val="0"/>
                    </a:srgbClr>
                  </a:gs>
                </a:gsLst>
                <a:lin ang="5400000" scaled="1"/>
              </a:gradFill>
              <a:ln>
                <a:noFill/>
              </a:ln>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95" name="AutoShape 12"/>
              <p:cNvSpPr>
                <a:spLocks noChangeArrowheads="1"/>
              </p:cNvSpPr>
              <p:nvPr/>
            </p:nvSpPr>
            <p:spPr bwMode="gray">
              <a:xfrm>
                <a:off x="5960997" y="2175761"/>
                <a:ext cx="2275271" cy="408173"/>
              </a:xfrm>
              <a:prstGeom prst="roundRect">
                <a:avLst>
                  <a:gd name="adj" fmla="val 0"/>
                </a:avLst>
              </a:prstGeom>
              <a:gradFill>
                <a:gsLst>
                  <a:gs pos="0">
                    <a:srgbClr val="C00000">
                      <a:lumMod val="60000"/>
                      <a:lumOff val="40000"/>
                    </a:srgbClr>
                  </a:gs>
                  <a:gs pos="100000">
                    <a:srgbClr val="C00000"/>
                  </a:gs>
                </a:gsLst>
                <a:lin ang="5400000" scaled="0"/>
              </a:gradFill>
              <a:ln w="25400" cap="flat" cmpd="sng" algn="ctr">
                <a:noFill/>
                <a:prstDash val="solid"/>
              </a:ln>
              <a:effectLst>
                <a:outerShdw blurRad="50800" dist="38100" algn="l" rotWithShape="0">
                  <a:prstClr val="black">
                    <a:alpha val="40000"/>
                  </a:prst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zh-CN" sz="18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宋体" pitchFamily="2" charset="-122"/>
                  </a:rPr>
                  <a:t>单击此处添加标题</a:t>
                </a:r>
              </a:p>
            </p:txBody>
          </p:sp>
          <p:sp>
            <p:nvSpPr>
              <p:cNvPr id="96" name="Text Box 13"/>
              <p:cNvSpPr txBox="1">
                <a:spLocks noChangeArrowheads="1"/>
              </p:cNvSpPr>
              <p:nvPr/>
            </p:nvSpPr>
            <p:spPr bwMode="white">
              <a:xfrm>
                <a:off x="6206190" y="2157485"/>
                <a:ext cx="1787931" cy="43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en-US" altLang="zh-CN" sz="2200" b="1" i="0" u="none" strike="noStrike" kern="0" cap="none" spc="0" normalizeH="0" baseline="0" noProof="0" dirty="0" smtClean="0">
                    <a:ln>
                      <a:noFill/>
                    </a:ln>
                    <a:solidFill>
                      <a:srgbClr val="FEFEFE"/>
                    </a:solidFill>
                    <a:effectLst/>
                    <a:uLnTx/>
                    <a:uFillTx/>
                    <a:latin typeface="微软雅黑" pitchFamily="34" charset="-122"/>
                    <a:ea typeface="微软雅黑" pitchFamily="34" charset="-122"/>
                    <a:cs typeface="Arial" charset="0"/>
                  </a:rPr>
                  <a:t>  </a:t>
                </a:r>
                <a:endParaRPr kumimoji="0" lang="en-US" altLang="zh-CN" sz="2200" b="1" i="0" u="none" strike="noStrike" kern="0" cap="none" spc="0" normalizeH="0" baseline="0" noProof="0" dirty="0">
                  <a:ln>
                    <a:noFill/>
                  </a:ln>
                  <a:solidFill>
                    <a:srgbClr val="FEFEFE"/>
                  </a:solidFill>
                  <a:effectLst/>
                  <a:uLnTx/>
                  <a:uFillTx/>
                  <a:latin typeface="微软雅黑" pitchFamily="34" charset="-122"/>
                  <a:ea typeface="微软雅黑" pitchFamily="34" charset="-122"/>
                  <a:cs typeface="Arial" charset="0"/>
                </a:endParaRPr>
              </a:p>
            </p:txBody>
          </p:sp>
        </p:grpSp>
        <p:sp>
          <p:nvSpPr>
            <p:cNvPr id="93" name="Rectangle 15"/>
            <p:cNvSpPr>
              <a:spLocks noChangeArrowheads="1"/>
            </p:cNvSpPr>
            <p:nvPr/>
          </p:nvSpPr>
          <p:spPr bwMode="black">
            <a:xfrm>
              <a:off x="6215125" y="1988211"/>
              <a:ext cx="886781"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zh-CN" altLang="en-US"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rPr>
                <a:t> </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r>
                <a:rPr kumimoji="0" lang="zh-CN" altLang="en-US"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文本</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endPar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endParaRPr>
            </a:p>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rPr>
                <a:t> </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r>
                <a:rPr kumimoji="0" lang="zh-CN" altLang="en-US"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文本</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endPar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endParaRPr>
            </a:p>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rPr>
                <a:t> </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r>
                <a:rPr kumimoji="0" lang="zh-CN" altLang="en-US"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文本</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endPar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endParaRPr>
            </a:p>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rPr>
                <a:t> </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r>
                <a:rPr kumimoji="0" lang="zh-CN" altLang="en-US"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文本</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endPar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endParaRPr>
            </a:p>
          </p:txBody>
        </p:sp>
      </p:grpSp>
      <p:grpSp>
        <p:nvGrpSpPr>
          <p:cNvPr id="97" name="组合 96"/>
          <p:cNvGrpSpPr/>
          <p:nvPr/>
        </p:nvGrpSpPr>
        <p:grpSpPr>
          <a:xfrm>
            <a:off x="3361920" y="1140630"/>
            <a:ext cx="2348372" cy="3576082"/>
            <a:chOff x="3394844" y="2120932"/>
            <a:chExt cx="2348372" cy="3576082"/>
          </a:xfrm>
        </p:grpSpPr>
        <p:sp>
          <p:nvSpPr>
            <p:cNvPr id="98" name="AutoShape 16"/>
            <p:cNvSpPr>
              <a:spLocks noChangeArrowheads="1"/>
            </p:cNvSpPr>
            <p:nvPr/>
          </p:nvSpPr>
          <p:spPr bwMode="ltGray">
            <a:xfrm>
              <a:off x="3394844" y="2120932"/>
              <a:ext cx="2348372" cy="3576082"/>
            </a:xfrm>
            <a:prstGeom prst="roundRect">
              <a:avLst>
                <a:gd name="adj" fmla="val 2259"/>
              </a:avLst>
            </a:prstGeom>
            <a:gradFill rotWithShape="1">
              <a:gsLst>
                <a:gs pos="0">
                  <a:sysClr val="window" lastClr="FFFFFF">
                    <a:lumMod val="85000"/>
                  </a:sysClr>
                </a:gs>
                <a:gs pos="100000">
                  <a:srgbClr val="C7C7C7">
                    <a:alpha val="0"/>
                  </a:srgbClr>
                </a:gs>
              </a:gsLst>
              <a:lin ang="5400000" scaled="1"/>
            </a:gradFill>
            <a:ln>
              <a:noFill/>
            </a:ln>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99" name="AutoShape 18"/>
            <p:cNvSpPr>
              <a:spLocks noChangeArrowheads="1"/>
            </p:cNvSpPr>
            <p:nvPr/>
          </p:nvSpPr>
          <p:spPr bwMode="gray">
            <a:xfrm>
              <a:off x="3440532" y="2175761"/>
              <a:ext cx="2260042" cy="408173"/>
            </a:xfrm>
            <a:prstGeom prst="roundRect">
              <a:avLst>
                <a:gd name="adj" fmla="val 0"/>
              </a:avLst>
            </a:prstGeom>
            <a:gradFill>
              <a:gsLst>
                <a:gs pos="0">
                  <a:srgbClr val="C00000">
                    <a:lumMod val="60000"/>
                    <a:lumOff val="40000"/>
                  </a:srgbClr>
                </a:gs>
                <a:gs pos="100000">
                  <a:srgbClr val="C00000"/>
                </a:gs>
              </a:gsLst>
              <a:lin ang="5400000" scaled="0"/>
            </a:gradFill>
            <a:ln w="25400" cap="flat" cmpd="sng" algn="ctr">
              <a:noFill/>
              <a:prstDash val="solid"/>
            </a:ln>
            <a:effectLst>
              <a:outerShdw blurRad="50800" dist="38100" algn="l" rotWithShape="0">
                <a:prstClr val="black">
                  <a:alpha val="40000"/>
                </a:prst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zh-CN" sz="18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宋体" pitchFamily="2" charset="-122"/>
                </a:rPr>
                <a:t>单击此处添加标题</a:t>
              </a:r>
            </a:p>
          </p:txBody>
        </p:sp>
        <p:sp>
          <p:nvSpPr>
            <p:cNvPr id="100" name="Rectangle 20"/>
            <p:cNvSpPr>
              <a:spLocks noChangeArrowheads="1"/>
            </p:cNvSpPr>
            <p:nvPr/>
          </p:nvSpPr>
          <p:spPr bwMode="black">
            <a:xfrm>
              <a:off x="3566810" y="2705777"/>
              <a:ext cx="886781"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zh-CN" altLang="en-US"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rPr>
                <a:t> </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r>
                <a:rPr kumimoji="0" lang="zh-CN" altLang="en-US"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文本</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endPar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endParaRPr>
            </a:p>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rPr>
                <a:t> </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r>
                <a:rPr kumimoji="0" lang="zh-CN" altLang="en-US"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文本</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endPar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endParaRPr>
            </a:p>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rPr>
                <a:t> </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r>
                <a:rPr kumimoji="0" lang="zh-CN" altLang="en-US"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文本</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endPar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endParaRPr>
            </a:p>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rPr>
                <a:t> </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r>
                <a:rPr kumimoji="0" lang="zh-CN" altLang="en-US"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文本</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endPar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endParaRPr>
            </a:p>
          </p:txBody>
        </p:sp>
      </p:grpSp>
      <p:grpSp>
        <p:nvGrpSpPr>
          <p:cNvPr id="101" name="组合 100"/>
          <p:cNvGrpSpPr/>
          <p:nvPr/>
        </p:nvGrpSpPr>
        <p:grpSpPr>
          <a:xfrm>
            <a:off x="3643664" y="2748953"/>
            <a:ext cx="1921292" cy="2108737"/>
            <a:chOff x="3676588" y="3729255"/>
            <a:chExt cx="1921292" cy="2108737"/>
          </a:xfrm>
        </p:grpSpPr>
        <p:pic>
          <p:nvPicPr>
            <p:cNvPr id="102" name="Picture 17" descr="light_shadow"/>
            <p:cNvPicPr>
              <a:picLocks noChangeAspect="1" noChangeArrowheads="1"/>
            </p:cNvPicPr>
            <p:nvPr/>
          </p:nvPicPr>
          <p:blipFill>
            <a:blip r:embed="rId4" cstate="screen">
              <a:lum bright="-78000" contrast="-78000"/>
              <a:extLst>
                <a:ext uri="{28A0092B-C50C-407E-A947-70E740481C1C}">
                  <a14:useLocalDpi xmlns:a14="http://schemas.microsoft.com/office/drawing/2010/main"/>
                </a:ext>
              </a:extLst>
            </a:blip>
            <a:srcRect/>
            <a:stretch>
              <a:fillRect/>
            </a:stretch>
          </p:blipFill>
          <p:spPr bwMode="gray">
            <a:xfrm>
              <a:off x="3839542" y="5355854"/>
              <a:ext cx="1516848" cy="420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 name="Picture 22" descr="circuler_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gray">
            <a:xfrm>
              <a:off x="3691817" y="3802361"/>
              <a:ext cx="1800114" cy="182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 name="Oval 23"/>
            <p:cNvSpPr>
              <a:spLocks noChangeArrowheads="1"/>
            </p:cNvSpPr>
            <p:nvPr/>
          </p:nvSpPr>
          <p:spPr bwMode="gray">
            <a:xfrm>
              <a:off x="3691817" y="3802361"/>
              <a:ext cx="1812298" cy="1826117"/>
            </a:xfrm>
            <a:prstGeom prst="ellipse">
              <a:avLst/>
            </a:prstGeom>
            <a:gradFill>
              <a:gsLst>
                <a:gs pos="0">
                  <a:srgbClr val="C00000">
                    <a:lumMod val="60000"/>
                    <a:lumOff val="40000"/>
                  </a:srgbClr>
                </a:gs>
                <a:gs pos="100000">
                  <a:srgbClr val="C00000"/>
                </a:gs>
              </a:gsLst>
              <a:lin ang="5400000" scaled="0"/>
            </a:gradFill>
            <a:ln w="25400" cap="flat" cmpd="sng" algn="ctr">
              <a:noFill/>
              <a:prstDash val="solid"/>
            </a:ln>
            <a:effectLst>
              <a:outerShdw blurRad="50800" dist="38100" algn="l" rotWithShape="0">
                <a:prstClr val="black">
                  <a:alpha val="40000"/>
                </a:prstClr>
              </a:outerShdw>
            </a:effectLst>
            <a:extLst/>
          </p:spPr>
          <p:txBody>
            <a:bodyPr anchor="ct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此处添加文本</a:t>
              </a:r>
              <a:r>
                <a:rPr kumimoji="0" lang="en-US" altLang="zh-CN"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2</a:t>
              </a: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pic>
          <p:nvPicPr>
            <p:cNvPr id="105" name="Picture 24" descr="light_shadow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gray">
            <a:xfrm>
              <a:off x="3676588" y="3729255"/>
              <a:ext cx="1326480" cy="1139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6" name="Group 26"/>
            <p:cNvGrpSpPr>
              <a:grpSpLocks/>
            </p:cNvGrpSpPr>
            <p:nvPr/>
          </p:nvGrpSpPr>
          <p:grpSpPr bwMode="auto">
            <a:xfrm rot="17866498" flipH="1" flipV="1">
              <a:off x="4477481" y="5028462"/>
              <a:ext cx="1329298" cy="289761"/>
              <a:chOff x="1565" y="2568"/>
              <a:chExt cx="1118" cy="279"/>
            </a:xfrm>
          </p:grpSpPr>
          <p:sp>
            <p:nvSpPr>
              <p:cNvPr id="112" name="AutoShape 27"/>
              <p:cNvSpPr>
                <a:spLocks noChangeArrowheads="1"/>
              </p:cNvSpPr>
              <p:nvPr/>
            </p:nvSpPr>
            <p:spPr bwMode="white">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13" name="AutoShape 28"/>
              <p:cNvSpPr>
                <a:spLocks noChangeArrowheads="1"/>
              </p:cNvSpPr>
              <p:nvPr/>
            </p:nvSpPr>
            <p:spPr bwMode="white">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14" name="AutoShape 29"/>
              <p:cNvSpPr>
                <a:spLocks noChangeArrowheads="1"/>
              </p:cNvSpPr>
              <p:nvPr/>
            </p:nvSpPr>
            <p:spPr bwMode="white">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15" name="AutoShape 30"/>
              <p:cNvSpPr>
                <a:spLocks noChangeArrowheads="1"/>
              </p:cNvSpPr>
              <p:nvPr/>
            </p:nvSpPr>
            <p:spPr bwMode="white">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grpSp>
          <p:nvGrpSpPr>
            <p:cNvPr id="107" name="Group 31"/>
            <p:cNvGrpSpPr>
              <a:grpSpLocks/>
            </p:cNvGrpSpPr>
            <p:nvPr/>
          </p:nvGrpSpPr>
          <p:grpSpPr bwMode="auto">
            <a:xfrm rot="19220038" flipH="1" flipV="1">
              <a:off x="4268582" y="5220965"/>
              <a:ext cx="1329298" cy="291327"/>
              <a:chOff x="1565" y="2568"/>
              <a:chExt cx="1118" cy="279"/>
            </a:xfrm>
          </p:grpSpPr>
          <p:sp>
            <p:nvSpPr>
              <p:cNvPr id="108" name="AutoShape 32"/>
              <p:cNvSpPr>
                <a:spLocks noChangeArrowheads="1"/>
              </p:cNvSpPr>
              <p:nvPr/>
            </p:nvSpPr>
            <p:spPr bwMode="white">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09" name="AutoShape 33"/>
              <p:cNvSpPr>
                <a:spLocks noChangeArrowheads="1"/>
              </p:cNvSpPr>
              <p:nvPr/>
            </p:nvSpPr>
            <p:spPr bwMode="white">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10" name="AutoShape 34"/>
              <p:cNvSpPr>
                <a:spLocks noChangeArrowheads="1"/>
              </p:cNvSpPr>
              <p:nvPr/>
            </p:nvSpPr>
            <p:spPr bwMode="white">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11" name="AutoShape 35"/>
              <p:cNvSpPr>
                <a:spLocks noChangeArrowheads="1"/>
              </p:cNvSpPr>
              <p:nvPr/>
            </p:nvSpPr>
            <p:spPr bwMode="white">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grpSp>
      <p:grpSp>
        <p:nvGrpSpPr>
          <p:cNvPr id="116" name="组合 115"/>
          <p:cNvGrpSpPr/>
          <p:nvPr/>
        </p:nvGrpSpPr>
        <p:grpSpPr>
          <a:xfrm>
            <a:off x="1164318" y="2748953"/>
            <a:ext cx="1921292" cy="2108737"/>
            <a:chOff x="1270267" y="3011689"/>
            <a:chExt cx="1921292" cy="2108737"/>
          </a:xfrm>
        </p:grpSpPr>
        <p:grpSp>
          <p:nvGrpSpPr>
            <p:cNvPr id="117" name="组合 116"/>
            <p:cNvGrpSpPr/>
            <p:nvPr/>
          </p:nvGrpSpPr>
          <p:grpSpPr>
            <a:xfrm>
              <a:off x="1270267" y="3011689"/>
              <a:ext cx="1827527" cy="2108737"/>
              <a:chOff x="1197242" y="3729255"/>
              <a:chExt cx="1827527" cy="2108737"/>
            </a:xfrm>
          </p:grpSpPr>
          <p:pic>
            <p:nvPicPr>
              <p:cNvPr id="123" name="Picture 8" descr="light_shadow"/>
              <p:cNvPicPr>
                <a:picLocks noChangeAspect="1" noChangeArrowheads="1"/>
              </p:cNvPicPr>
              <p:nvPr/>
            </p:nvPicPr>
            <p:blipFill>
              <a:blip r:embed="rId4" cstate="screen">
                <a:lum bright="-78000" contrast="-78000"/>
                <a:extLst>
                  <a:ext uri="{28A0092B-C50C-407E-A947-70E740481C1C}">
                    <a14:useLocalDpi xmlns:a14="http://schemas.microsoft.com/office/drawing/2010/main"/>
                  </a:ext>
                </a:extLst>
              </a:blip>
              <a:srcRect/>
              <a:stretch>
                <a:fillRect/>
              </a:stretch>
            </p:blipFill>
            <p:spPr bwMode="gray">
              <a:xfrm>
                <a:off x="1328215" y="5355854"/>
                <a:ext cx="1516848" cy="420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4" name="Picture 37" descr="circuler_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gray">
              <a:xfrm>
                <a:off x="1212471" y="3802361"/>
                <a:ext cx="1800114" cy="182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5" name="Oval 38"/>
              <p:cNvSpPr>
                <a:spLocks noChangeArrowheads="1"/>
              </p:cNvSpPr>
              <p:nvPr/>
            </p:nvSpPr>
            <p:spPr bwMode="gray">
              <a:xfrm>
                <a:off x="1212471" y="3802361"/>
                <a:ext cx="1812298" cy="1826117"/>
              </a:xfrm>
              <a:prstGeom prst="ellipse">
                <a:avLst/>
              </a:prstGeom>
              <a:gradFill>
                <a:gsLst>
                  <a:gs pos="0">
                    <a:srgbClr val="C00000">
                      <a:lumMod val="60000"/>
                      <a:lumOff val="40000"/>
                    </a:srgbClr>
                  </a:gs>
                  <a:gs pos="100000">
                    <a:srgbClr val="C00000"/>
                  </a:gs>
                </a:gsLst>
                <a:lin ang="5400000" scaled="0"/>
              </a:gradFill>
              <a:ln w="25400" cap="flat" cmpd="sng" algn="ctr">
                <a:noFill/>
                <a:prstDash val="solid"/>
              </a:ln>
              <a:effectLst>
                <a:outerShdw blurRad="50800" dist="38100" algn="l" rotWithShape="0">
                  <a:prstClr val="black">
                    <a:alpha val="40000"/>
                  </a:prstClr>
                </a:outerShdw>
              </a:effectLst>
              <a:extLst/>
            </p:spPr>
            <p:txBody>
              <a:bodyPr anchor="ct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此处添加文本</a:t>
                </a:r>
                <a:r>
                  <a:rPr kumimoji="0" lang="en-US" altLang="zh-CN"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1</a:t>
                </a: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pic>
            <p:nvPicPr>
              <p:cNvPr id="126" name="Picture 39" descr="light_shadow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gray">
              <a:xfrm>
                <a:off x="1197242" y="3729255"/>
                <a:ext cx="1326480" cy="1139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7" name="Group 41"/>
              <p:cNvGrpSpPr>
                <a:grpSpLocks/>
              </p:cNvGrpSpPr>
              <p:nvPr/>
            </p:nvGrpSpPr>
            <p:grpSpPr bwMode="auto">
              <a:xfrm rot="17866498" flipH="1" flipV="1">
                <a:off x="1998135" y="5028462"/>
                <a:ext cx="1329298" cy="289761"/>
                <a:chOff x="1565" y="2568"/>
                <a:chExt cx="1118" cy="279"/>
              </a:xfrm>
            </p:grpSpPr>
            <p:sp>
              <p:nvSpPr>
                <p:cNvPr id="128" name="AutoShape 42"/>
                <p:cNvSpPr>
                  <a:spLocks noChangeArrowheads="1"/>
                </p:cNvSpPr>
                <p:nvPr/>
              </p:nvSpPr>
              <p:spPr bwMode="white">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29" name="AutoShape 43"/>
                <p:cNvSpPr>
                  <a:spLocks noChangeArrowheads="1"/>
                </p:cNvSpPr>
                <p:nvPr/>
              </p:nvSpPr>
              <p:spPr bwMode="white">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30" name="AutoShape 44"/>
                <p:cNvSpPr>
                  <a:spLocks noChangeArrowheads="1"/>
                </p:cNvSpPr>
                <p:nvPr/>
              </p:nvSpPr>
              <p:spPr bwMode="white">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31" name="AutoShape 45"/>
                <p:cNvSpPr>
                  <a:spLocks noChangeArrowheads="1"/>
                </p:cNvSpPr>
                <p:nvPr/>
              </p:nvSpPr>
              <p:spPr bwMode="white">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grpSp>
        <p:grpSp>
          <p:nvGrpSpPr>
            <p:cNvPr id="118" name="Group 46"/>
            <p:cNvGrpSpPr>
              <a:grpSpLocks/>
            </p:cNvGrpSpPr>
            <p:nvPr/>
          </p:nvGrpSpPr>
          <p:grpSpPr bwMode="auto">
            <a:xfrm rot="19220038" flipH="1" flipV="1">
              <a:off x="1862261" y="4503399"/>
              <a:ext cx="1329298" cy="291327"/>
              <a:chOff x="1565" y="2568"/>
              <a:chExt cx="1118" cy="279"/>
            </a:xfrm>
          </p:grpSpPr>
          <p:sp>
            <p:nvSpPr>
              <p:cNvPr id="119" name="AutoShape 47"/>
              <p:cNvSpPr>
                <a:spLocks noChangeArrowheads="1"/>
              </p:cNvSpPr>
              <p:nvPr/>
            </p:nvSpPr>
            <p:spPr bwMode="white">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20" name="AutoShape 48"/>
              <p:cNvSpPr>
                <a:spLocks noChangeArrowheads="1"/>
              </p:cNvSpPr>
              <p:nvPr/>
            </p:nvSpPr>
            <p:spPr bwMode="white">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21" name="AutoShape 49"/>
              <p:cNvSpPr>
                <a:spLocks noChangeArrowheads="1"/>
              </p:cNvSpPr>
              <p:nvPr/>
            </p:nvSpPr>
            <p:spPr bwMode="white">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22" name="AutoShape 50"/>
              <p:cNvSpPr>
                <a:spLocks noChangeArrowheads="1"/>
              </p:cNvSpPr>
              <p:nvPr/>
            </p:nvSpPr>
            <p:spPr bwMode="white">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grpSp>
      <p:grpSp>
        <p:nvGrpSpPr>
          <p:cNvPr id="132" name="组合 131"/>
          <p:cNvGrpSpPr/>
          <p:nvPr/>
        </p:nvGrpSpPr>
        <p:grpSpPr>
          <a:xfrm>
            <a:off x="6235707" y="2748953"/>
            <a:ext cx="1921292" cy="2108737"/>
            <a:chOff x="6268631" y="3729255"/>
            <a:chExt cx="1921292" cy="2108737"/>
          </a:xfrm>
        </p:grpSpPr>
        <p:pic>
          <p:nvPicPr>
            <p:cNvPr id="133" name="Picture 9" descr="light_shadow"/>
            <p:cNvPicPr>
              <a:picLocks noChangeAspect="1" noChangeArrowheads="1"/>
            </p:cNvPicPr>
            <p:nvPr/>
          </p:nvPicPr>
          <p:blipFill>
            <a:blip r:embed="rId7" cstate="screen">
              <a:lum bright="-90000" contrast="-48000"/>
              <a:extLst>
                <a:ext uri="{28A0092B-C50C-407E-A947-70E740481C1C}">
                  <a14:useLocalDpi xmlns:a14="http://schemas.microsoft.com/office/drawing/2010/main"/>
                </a:ext>
              </a:extLst>
            </a:blip>
            <a:srcRect/>
            <a:stretch>
              <a:fillRect/>
            </a:stretch>
          </p:blipFill>
          <p:spPr bwMode="gray">
            <a:xfrm>
              <a:off x="6446814" y="5364992"/>
              <a:ext cx="1404150" cy="40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4" name="Picture 52" descr="circuler_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gray">
            <a:xfrm>
              <a:off x="6283860" y="3802361"/>
              <a:ext cx="1800114" cy="182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5" name="Oval 53"/>
            <p:cNvSpPr>
              <a:spLocks noChangeArrowheads="1"/>
            </p:cNvSpPr>
            <p:nvPr/>
          </p:nvSpPr>
          <p:spPr bwMode="gray">
            <a:xfrm>
              <a:off x="6283860" y="3802361"/>
              <a:ext cx="1812298" cy="1826117"/>
            </a:xfrm>
            <a:prstGeom prst="ellipse">
              <a:avLst/>
            </a:prstGeom>
            <a:gradFill>
              <a:gsLst>
                <a:gs pos="0">
                  <a:srgbClr val="C00000">
                    <a:lumMod val="60000"/>
                    <a:lumOff val="40000"/>
                  </a:srgbClr>
                </a:gs>
                <a:gs pos="100000">
                  <a:srgbClr val="C00000"/>
                </a:gs>
              </a:gsLst>
              <a:lin ang="5400000" scaled="0"/>
            </a:gradFill>
            <a:ln w="25400" cap="flat" cmpd="sng" algn="ctr">
              <a:noFill/>
              <a:prstDash val="solid"/>
            </a:ln>
            <a:effectLst>
              <a:outerShdw blurRad="50800" dist="38100" algn="l" rotWithShape="0">
                <a:prstClr val="black">
                  <a:alpha val="40000"/>
                </a:prstClr>
              </a:outerShdw>
            </a:effectLst>
            <a:extLst/>
          </p:spPr>
          <p:txBody>
            <a:bodyPr anchor="ct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此处添加文本</a:t>
              </a:r>
              <a:r>
                <a:rPr kumimoji="0" lang="en-US" altLang="zh-CN"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3</a:t>
              </a: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pic>
          <p:nvPicPr>
            <p:cNvPr id="136" name="Picture 54" descr="light_shadow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gray">
            <a:xfrm>
              <a:off x="6268631" y="3729255"/>
              <a:ext cx="1326480" cy="1139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7" name="Group 56"/>
            <p:cNvGrpSpPr>
              <a:grpSpLocks/>
            </p:cNvGrpSpPr>
            <p:nvPr/>
          </p:nvGrpSpPr>
          <p:grpSpPr bwMode="auto">
            <a:xfrm rot="17866498" flipH="1" flipV="1">
              <a:off x="7069524" y="5028462"/>
              <a:ext cx="1329298" cy="289761"/>
              <a:chOff x="1565" y="2568"/>
              <a:chExt cx="1118" cy="279"/>
            </a:xfrm>
          </p:grpSpPr>
          <p:sp>
            <p:nvSpPr>
              <p:cNvPr id="143" name="AutoShape 57"/>
              <p:cNvSpPr>
                <a:spLocks noChangeArrowheads="1"/>
              </p:cNvSpPr>
              <p:nvPr/>
            </p:nvSpPr>
            <p:spPr bwMode="white">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44" name="AutoShape 58"/>
              <p:cNvSpPr>
                <a:spLocks noChangeArrowheads="1"/>
              </p:cNvSpPr>
              <p:nvPr/>
            </p:nvSpPr>
            <p:spPr bwMode="white">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45" name="AutoShape 59"/>
              <p:cNvSpPr>
                <a:spLocks noChangeArrowheads="1"/>
              </p:cNvSpPr>
              <p:nvPr/>
            </p:nvSpPr>
            <p:spPr bwMode="white">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46" name="AutoShape 60"/>
              <p:cNvSpPr>
                <a:spLocks noChangeArrowheads="1"/>
              </p:cNvSpPr>
              <p:nvPr/>
            </p:nvSpPr>
            <p:spPr bwMode="white">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grpSp>
          <p:nvGrpSpPr>
            <p:cNvPr id="138" name="Group 61"/>
            <p:cNvGrpSpPr>
              <a:grpSpLocks/>
            </p:cNvGrpSpPr>
            <p:nvPr/>
          </p:nvGrpSpPr>
          <p:grpSpPr bwMode="auto">
            <a:xfrm rot="19220038" flipH="1" flipV="1">
              <a:off x="6860625" y="5220965"/>
              <a:ext cx="1329298" cy="291327"/>
              <a:chOff x="1565" y="2568"/>
              <a:chExt cx="1118" cy="279"/>
            </a:xfrm>
          </p:grpSpPr>
          <p:sp>
            <p:nvSpPr>
              <p:cNvPr id="139" name="AutoShape 62"/>
              <p:cNvSpPr>
                <a:spLocks noChangeArrowheads="1"/>
              </p:cNvSpPr>
              <p:nvPr/>
            </p:nvSpPr>
            <p:spPr bwMode="white">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40" name="AutoShape 63"/>
              <p:cNvSpPr>
                <a:spLocks noChangeArrowheads="1"/>
              </p:cNvSpPr>
              <p:nvPr/>
            </p:nvSpPr>
            <p:spPr bwMode="white">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41" name="AutoShape 64"/>
              <p:cNvSpPr>
                <a:spLocks noChangeArrowheads="1"/>
              </p:cNvSpPr>
              <p:nvPr/>
            </p:nvSpPr>
            <p:spPr bwMode="white">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42" name="AutoShape 65"/>
              <p:cNvSpPr>
                <a:spLocks noChangeArrowheads="1"/>
              </p:cNvSpPr>
              <p:nvPr/>
            </p:nvSpPr>
            <p:spPr bwMode="white">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grpSp>
    </p:spTree>
    <p:custDataLst>
      <p:tags r:id="rId1"/>
    </p:custDataLst>
    <p:extLst>
      <p:ext uri="{BB962C8B-B14F-4D97-AF65-F5344CB8AC3E}">
        <p14:creationId xmlns:p14="http://schemas.microsoft.com/office/powerpoint/2010/main" val="392448143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400"/>
                                  </p:stCondLst>
                                  <p:childTnLst>
                                    <p:set>
                                      <p:cBhvr>
                                        <p:cTn id="6" dur="1" fill="hold">
                                          <p:stCondLst>
                                            <p:cond delay="0"/>
                                          </p:stCondLst>
                                        </p:cTn>
                                        <p:tgtEl>
                                          <p:spTgt spid="86"/>
                                        </p:tgtEl>
                                        <p:attrNameLst>
                                          <p:attrName>style.visibility</p:attrName>
                                        </p:attrNameLst>
                                      </p:cBhvr>
                                      <p:to>
                                        <p:strVal val="visible"/>
                                      </p:to>
                                    </p:set>
                                    <p:animEffect transition="in" filter="wipe(up)">
                                      <p:cBhvr>
                                        <p:cTn id="7" dur="500"/>
                                        <p:tgtEl>
                                          <p:spTgt spid="86"/>
                                        </p:tgtEl>
                                      </p:cBhvr>
                                    </p:animEffect>
                                  </p:childTnLst>
                                </p:cTn>
                              </p:par>
                              <p:par>
                                <p:cTn id="8" presetID="22" presetClass="entr" presetSubtype="1" fill="hold" nodeType="withEffect">
                                  <p:stCondLst>
                                    <p:cond delay="400"/>
                                  </p:stCondLst>
                                  <p:childTnLst>
                                    <p:set>
                                      <p:cBhvr>
                                        <p:cTn id="9" dur="1" fill="hold">
                                          <p:stCondLst>
                                            <p:cond delay="0"/>
                                          </p:stCondLst>
                                        </p:cTn>
                                        <p:tgtEl>
                                          <p:spTgt spid="97"/>
                                        </p:tgtEl>
                                        <p:attrNameLst>
                                          <p:attrName>style.visibility</p:attrName>
                                        </p:attrNameLst>
                                      </p:cBhvr>
                                      <p:to>
                                        <p:strVal val="visible"/>
                                      </p:to>
                                    </p:set>
                                    <p:animEffect transition="in" filter="wipe(up)">
                                      <p:cBhvr>
                                        <p:cTn id="10" dur="500"/>
                                        <p:tgtEl>
                                          <p:spTgt spid="97"/>
                                        </p:tgtEl>
                                      </p:cBhvr>
                                    </p:animEffect>
                                  </p:childTnLst>
                                </p:cTn>
                              </p:par>
                              <p:par>
                                <p:cTn id="11" presetID="22" presetClass="entr" presetSubtype="1" fill="hold" nodeType="withEffect">
                                  <p:stCondLst>
                                    <p:cond delay="400"/>
                                  </p:stCondLst>
                                  <p:childTnLst>
                                    <p:set>
                                      <p:cBhvr>
                                        <p:cTn id="12" dur="1" fill="hold">
                                          <p:stCondLst>
                                            <p:cond delay="0"/>
                                          </p:stCondLst>
                                        </p:cTn>
                                        <p:tgtEl>
                                          <p:spTgt spid="91"/>
                                        </p:tgtEl>
                                        <p:attrNameLst>
                                          <p:attrName>style.visibility</p:attrName>
                                        </p:attrNameLst>
                                      </p:cBhvr>
                                      <p:to>
                                        <p:strVal val="visible"/>
                                      </p:to>
                                    </p:set>
                                    <p:animEffect transition="in" filter="wipe(up)">
                                      <p:cBhvr>
                                        <p:cTn id="13" dur="500"/>
                                        <p:tgtEl>
                                          <p:spTgt spid="91"/>
                                        </p:tgtEl>
                                      </p:cBhvr>
                                    </p:animEffect>
                                  </p:childTnLst>
                                </p:cTn>
                              </p:par>
                              <p:par>
                                <p:cTn id="14" presetID="47" presetClass="entr" presetSubtype="0" fill="hold" nodeType="withEffect">
                                  <p:stCondLst>
                                    <p:cond delay="800"/>
                                  </p:stCondLst>
                                  <p:childTnLst>
                                    <p:set>
                                      <p:cBhvr>
                                        <p:cTn id="15" dur="1" fill="hold">
                                          <p:stCondLst>
                                            <p:cond delay="0"/>
                                          </p:stCondLst>
                                        </p:cTn>
                                        <p:tgtEl>
                                          <p:spTgt spid="116"/>
                                        </p:tgtEl>
                                        <p:attrNameLst>
                                          <p:attrName>style.visibility</p:attrName>
                                        </p:attrNameLst>
                                      </p:cBhvr>
                                      <p:to>
                                        <p:strVal val="visible"/>
                                      </p:to>
                                    </p:set>
                                    <p:animEffect transition="in" filter="fade">
                                      <p:cBhvr>
                                        <p:cTn id="16" dur="500"/>
                                        <p:tgtEl>
                                          <p:spTgt spid="116"/>
                                        </p:tgtEl>
                                      </p:cBhvr>
                                    </p:animEffect>
                                    <p:anim calcmode="lin" valueType="num">
                                      <p:cBhvr>
                                        <p:cTn id="17" dur="500" fill="hold"/>
                                        <p:tgtEl>
                                          <p:spTgt spid="116"/>
                                        </p:tgtEl>
                                        <p:attrNameLst>
                                          <p:attrName>ppt_x</p:attrName>
                                        </p:attrNameLst>
                                      </p:cBhvr>
                                      <p:tavLst>
                                        <p:tav tm="0">
                                          <p:val>
                                            <p:strVal val="#ppt_x"/>
                                          </p:val>
                                        </p:tav>
                                        <p:tav tm="100000">
                                          <p:val>
                                            <p:strVal val="#ppt_x"/>
                                          </p:val>
                                        </p:tav>
                                      </p:tavLst>
                                    </p:anim>
                                    <p:anim calcmode="lin" valueType="num">
                                      <p:cBhvr>
                                        <p:cTn id="18" dur="500" fill="hold"/>
                                        <p:tgtEl>
                                          <p:spTgt spid="116"/>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800"/>
                                  </p:stCondLst>
                                  <p:childTnLst>
                                    <p:set>
                                      <p:cBhvr>
                                        <p:cTn id="20" dur="1" fill="hold">
                                          <p:stCondLst>
                                            <p:cond delay="0"/>
                                          </p:stCondLst>
                                        </p:cTn>
                                        <p:tgtEl>
                                          <p:spTgt spid="101"/>
                                        </p:tgtEl>
                                        <p:attrNameLst>
                                          <p:attrName>style.visibility</p:attrName>
                                        </p:attrNameLst>
                                      </p:cBhvr>
                                      <p:to>
                                        <p:strVal val="visible"/>
                                      </p:to>
                                    </p:set>
                                    <p:animEffect transition="in" filter="fade">
                                      <p:cBhvr>
                                        <p:cTn id="21" dur="500"/>
                                        <p:tgtEl>
                                          <p:spTgt spid="101"/>
                                        </p:tgtEl>
                                      </p:cBhvr>
                                    </p:animEffect>
                                    <p:anim calcmode="lin" valueType="num">
                                      <p:cBhvr>
                                        <p:cTn id="22" dur="500" fill="hold"/>
                                        <p:tgtEl>
                                          <p:spTgt spid="101"/>
                                        </p:tgtEl>
                                        <p:attrNameLst>
                                          <p:attrName>ppt_x</p:attrName>
                                        </p:attrNameLst>
                                      </p:cBhvr>
                                      <p:tavLst>
                                        <p:tav tm="0">
                                          <p:val>
                                            <p:strVal val="#ppt_x"/>
                                          </p:val>
                                        </p:tav>
                                        <p:tav tm="100000">
                                          <p:val>
                                            <p:strVal val="#ppt_x"/>
                                          </p:val>
                                        </p:tav>
                                      </p:tavLst>
                                    </p:anim>
                                    <p:anim calcmode="lin" valueType="num">
                                      <p:cBhvr>
                                        <p:cTn id="23" dur="500" fill="hold"/>
                                        <p:tgtEl>
                                          <p:spTgt spid="101"/>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800"/>
                                  </p:stCondLst>
                                  <p:childTnLst>
                                    <p:set>
                                      <p:cBhvr>
                                        <p:cTn id="25" dur="1" fill="hold">
                                          <p:stCondLst>
                                            <p:cond delay="0"/>
                                          </p:stCondLst>
                                        </p:cTn>
                                        <p:tgtEl>
                                          <p:spTgt spid="132"/>
                                        </p:tgtEl>
                                        <p:attrNameLst>
                                          <p:attrName>style.visibility</p:attrName>
                                        </p:attrNameLst>
                                      </p:cBhvr>
                                      <p:to>
                                        <p:strVal val="visible"/>
                                      </p:to>
                                    </p:set>
                                    <p:animEffect transition="in" filter="fade">
                                      <p:cBhvr>
                                        <p:cTn id="26" dur="500"/>
                                        <p:tgtEl>
                                          <p:spTgt spid="132"/>
                                        </p:tgtEl>
                                      </p:cBhvr>
                                    </p:animEffect>
                                    <p:anim calcmode="lin" valueType="num">
                                      <p:cBhvr>
                                        <p:cTn id="27" dur="500" fill="hold"/>
                                        <p:tgtEl>
                                          <p:spTgt spid="132"/>
                                        </p:tgtEl>
                                        <p:attrNameLst>
                                          <p:attrName>ppt_x</p:attrName>
                                        </p:attrNameLst>
                                      </p:cBhvr>
                                      <p:tavLst>
                                        <p:tav tm="0">
                                          <p:val>
                                            <p:strVal val="#ppt_x"/>
                                          </p:val>
                                        </p:tav>
                                        <p:tav tm="100000">
                                          <p:val>
                                            <p:strVal val="#ppt_x"/>
                                          </p:val>
                                        </p:tav>
                                      </p:tavLst>
                                    </p:anim>
                                    <p:anim calcmode="lin" valueType="num">
                                      <p:cBhvr>
                                        <p:cTn id="28" dur="500" fill="hold"/>
                                        <p:tgtEl>
                                          <p:spTgt spid="1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a:grpSpLocks noChangeAspect="1"/>
          </p:cNvGrpSpPr>
          <p:nvPr/>
        </p:nvGrpSpPr>
        <p:grpSpPr>
          <a:xfrm>
            <a:off x="982932" y="2692155"/>
            <a:ext cx="783941" cy="1350000"/>
            <a:chOff x="7080250" y="3319463"/>
            <a:chExt cx="284162" cy="652462"/>
          </a:xfrm>
          <a:solidFill>
            <a:schemeClr val="bg1">
              <a:lumMod val="50000"/>
            </a:schemeClr>
          </a:solidFill>
        </p:grpSpPr>
        <p:sp>
          <p:nvSpPr>
            <p:cNvPr id="6" name="Freeform 241"/>
            <p:cNvSpPr>
              <a:spLocks/>
            </p:cNvSpPr>
            <p:nvPr/>
          </p:nvSpPr>
          <p:spPr bwMode="auto">
            <a:xfrm>
              <a:off x="7080250" y="3476625"/>
              <a:ext cx="71437" cy="268287"/>
            </a:xfrm>
            <a:custGeom>
              <a:avLst/>
              <a:gdLst>
                <a:gd name="T0" fmla="*/ 29 w 45"/>
                <a:gd name="T1" fmla="*/ 154 h 169"/>
                <a:gd name="T2" fmla="*/ 29 w 45"/>
                <a:gd name="T3" fmla="*/ 154 h 169"/>
                <a:gd name="T4" fmla="*/ 27 w 45"/>
                <a:gd name="T5" fmla="*/ 160 h 169"/>
                <a:gd name="T6" fmla="*/ 24 w 45"/>
                <a:gd name="T7" fmla="*/ 165 h 169"/>
                <a:gd name="T8" fmla="*/ 19 w 45"/>
                <a:gd name="T9" fmla="*/ 168 h 169"/>
                <a:gd name="T10" fmla="*/ 15 w 45"/>
                <a:gd name="T11" fmla="*/ 169 h 169"/>
                <a:gd name="T12" fmla="*/ 15 w 45"/>
                <a:gd name="T13" fmla="*/ 169 h 169"/>
                <a:gd name="T14" fmla="*/ 9 w 45"/>
                <a:gd name="T15" fmla="*/ 168 h 169"/>
                <a:gd name="T16" fmla="*/ 4 w 45"/>
                <a:gd name="T17" fmla="*/ 165 h 169"/>
                <a:gd name="T18" fmla="*/ 1 w 45"/>
                <a:gd name="T19" fmla="*/ 160 h 169"/>
                <a:gd name="T20" fmla="*/ 0 w 45"/>
                <a:gd name="T21" fmla="*/ 154 h 169"/>
                <a:gd name="T22" fmla="*/ 16 w 45"/>
                <a:gd name="T23" fmla="*/ 14 h 169"/>
                <a:gd name="T24" fmla="*/ 16 w 45"/>
                <a:gd name="T25" fmla="*/ 14 h 169"/>
                <a:gd name="T26" fmla="*/ 18 w 45"/>
                <a:gd name="T27" fmla="*/ 8 h 169"/>
                <a:gd name="T28" fmla="*/ 21 w 45"/>
                <a:gd name="T29" fmla="*/ 3 h 169"/>
                <a:gd name="T30" fmla="*/ 26 w 45"/>
                <a:gd name="T31" fmla="*/ 0 h 169"/>
                <a:gd name="T32" fmla="*/ 32 w 45"/>
                <a:gd name="T33" fmla="*/ 0 h 169"/>
                <a:gd name="T34" fmla="*/ 32 w 45"/>
                <a:gd name="T35" fmla="*/ 0 h 169"/>
                <a:gd name="T36" fmla="*/ 36 w 45"/>
                <a:gd name="T37" fmla="*/ 0 h 169"/>
                <a:gd name="T38" fmla="*/ 41 w 45"/>
                <a:gd name="T39" fmla="*/ 3 h 169"/>
                <a:gd name="T40" fmla="*/ 44 w 45"/>
                <a:gd name="T41" fmla="*/ 8 h 169"/>
                <a:gd name="T42" fmla="*/ 45 w 45"/>
                <a:gd name="T43" fmla="*/ 14 h 169"/>
                <a:gd name="T44" fmla="*/ 29 w 45"/>
                <a:gd name="T45" fmla="*/ 15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 h="169">
                  <a:moveTo>
                    <a:pt x="29" y="154"/>
                  </a:moveTo>
                  <a:lnTo>
                    <a:pt x="29" y="154"/>
                  </a:lnTo>
                  <a:lnTo>
                    <a:pt x="27" y="160"/>
                  </a:lnTo>
                  <a:lnTo>
                    <a:pt x="24" y="165"/>
                  </a:lnTo>
                  <a:lnTo>
                    <a:pt x="19" y="168"/>
                  </a:lnTo>
                  <a:lnTo>
                    <a:pt x="15" y="169"/>
                  </a:lnTo>
                  <a:lnTo>
                    <a:pt x="15" y="169"/>
                  </a:lnTo>
                  <a:lnTo>
                    <a:pt x="9" y="168"/>
                  </a:lnTo>
                  <a:lnTo>
                    <a:pt x="4" y="165"/>
                  </a:lnTo>
                  <a:lnTo>
                    <a:pt x="1" y="160"/>
                  </a:lnTo>
                  <a:lnTo>
                    <a:pt x="0" y="154"/>
                  </a:lnTo>
                  <a:lnTo>
                    <a:pt x="16" y="14"/>
                  </a:lnTo>
                  <a:lnTo>
                    <a:pt x="16" y="14"/>
                  </a:lnTo>
                  <a:lnTo>
                    <a:pt x="18" y="8"/>
                  </a:lnTo>
                  <a:lnTo>
                    <a:pt x="21" y="3"/>
                  </a:lnTo>
                  <a:lnTo>
                    <a:pt x="26" y="0"/>
                  </a:lnTo>
                  <a:lnTo>
                    <a:pt x="32" y="0"/>
                  </a:lnTo>
                  <a:lnTo>
                    <a:pt x="32" y="0"/>
                  </a:lnTo>
                  <a:lnTo>
                    <a:pt x="36" y="0"/>
                  </a:lnTo>
                  <a:lnTo>
                    <a:pt x="41" y="3"/>
                  </a:lnTo>
                  <a:lnTo>
                    <a:pt x="44" y="8"/>
                  </a:lnTo>
                  <a:lnTo>
                    <a:pt x="45" y="14"/>
                  </a:lnTo>
                  <a:lnTo>
                    <a:pt x="29"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8"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7" name="Freeform 242"/>
            <p:cNvSpPr>
              <a:spLocks/>
            </p:cNvSpPr>
            <p:nvPr/>
          </p:nvSpPr>
          <p:spPr bwMode="auto">
            <a:xfrm>
              <a:off x="7292975" y="3476625"/>
              <a:ext cx="71437" cy="268287"/>
            </a:xfrm>
            <a:custGeom>
              <a:avLst/>
              <a:gdLst>
                <a:gd name="T0" fmla="*/ 45 w 45"/>
                <a:gd name="T1" fmla="*/ 154 h 169"/>
                <a:gd name="T2" fmla="*/ 45 w 45"/>
                <a:gd name="T3" fmla="*/ 154 h 169"/>
                <a:gd name="T4" fmla="*/ 44 w 45"/>
                <a:gd name="T5" fmla="*/ 160 h 169"/>
                <a:gd name="T6" fmla="*/ 41 w 45"/>
                <a:gd name="T7" fmla="*/ 165 h 169"/>
                <a:gd name="T8" fmla="*/ 36 w 45"/>
                <a:gd name="T9" fmla="*/ 168 h 169"/>
                <a:gd name="T10" fmla="*/ 30 w 45"/>
                <a:gd name="T11" fmla="*/ 169 h 169"/>
                <a:gd name="T12" fmla="*/ 30 w 45"/>
                <a:gd name="T13" fmla="*/ 169 h 169"/>
                <a:gd name="T14" fmla="*/ 24 w 45"/>
                <a:gd name="T15" fmla="*/ 168 h 169"/>
                <a:gd name="T16" fmla="*/ 20 w 45"/>
                <a:gd name="T17" fmla="*/ 165 h 169"/>
                <a:gd name="T18" fmla="*/ 17 w 45"/>
                <a:gd name="T19" fmla="*/ 160 h 169"/>
                <a:gd name="T20" fmla="*/ 17 w 45"/>
                <a:gd name="T21" fmla="*/ 154 h 169"/>
                <a:gd name="T22" fmla="*/ 0 w 45"/>
                <a:gd name="T23" fmla="*/ 14 h 169"/>
                <a:gd name="T24" fmla="*/ 0 w 45"/>
                <a:gd name="T25" fmla="*/ 14 h 169"/>
                <a:gd name="T26" fmla="*/ 1 w 45"/>
                <a:gd name="T27" fmla="*/ 8 h 169"/>
                <a:gd name="T28" fmla="*/ 4 w 45"/>
                <a:gd name="T29" fmla="*/ 3 h 169"/>
                <a:gd name="T30" fmla="*/ 9 w 45"/>
                <a:gd name="T31" fmla="*/ 0 h 169"/>
                <a:gd name="T32" fmla="*/ 13 w 45"/>
                <a:gd name="T33" fmla="*/ 0 h 169"/>
                <a:gd name="T34" fmla="*/ 13 w 45"/>
                <a:gd name="T35" fmla="*/ 0 h 169"/>
                <a:gd name="T36" fmla="*/ 20 w 45"/>
                <a:gd name="T37" fmla="*/ 0 h 169"/>
                <a:gd name="T38" fmla="*/ 24 w 45"/>
                <a:gd name="T39" fmla="*/ 3 h 169"/>
                <a:gd name="T40" fmla="*/ 27 w 45"/>
                <a:gd name="T41" fmla="*/ 8 h 169"/>
                <a:gd name="T42" fmla="*/ 29 w 45"/>
                <a:gd name="T43" fmla="*/ 14 h 169"/>
                <a:gd name="T44" fmla="*/ 45 w 45"/>
                <a:gd name="T45" fmla="*/ 15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 h="169">
                  <a:moveTo>
                    <a:pt x="45" y="154"/>
                  </a:moveTo>
                  <a:lnTo>
                    <a:pt x="45" y="154"/>
                  </a:lnTo>
                  <a:lnTo>
                    <a:pt x="44" y="160"/>
                  </a:lnTo>
                  <a:lnTo>
                    <a:pt x="41" y="165"/>
                  </a:lnTo>
                  <a:lnTo>
                    <a:pt x="36" y="168"/>
                  </a:lnTo>
                  <a:lnTo>
                    <a:pt x="30" y="169"/>
                  </a:lnTo>
                  <a:lnTo>
                    <a:pt x="30" y="169"/>
                  </a:lnTo>
                  <a:lnTo>
                    <a:pt x="24" y="168"/>
                  </a:lnTo>
                  <a:lnTo>
                    <a:pt x="20" y="165"/>
                  </a:lnTo>
                  <a:lnTo>
                    <a:pt x="17" y="160"/>
                  </a:lnTo>
                  <a:lnTo>
                    <a:pt x="17" y="154"/>
                  </a:lnTo>
                  <a:lnTo>
                    <a:pt x="0" y="14"/>
                  </a:lnTo>
                  <a:lnTo>
                    <a:pt x="0" y="14"/>
                  </a:lnTo>
                  <a:lnTo>
                    <a:pt x="1" y="8"/>
                  </a:lnTo>
                  <a:lnTo>
                    <a:pt x="4" y="3"/>
                  </a:lnTo>
                  <a:lnTo>
                    <a:pt x="9" y="0"/>
                  </a:lnTo>
                  <a:lnTo>
                    <a:pt x="13" y="0"/>
                  </a:lnTo>
                  <a:lnTo>
                    <a:pt x="13" y="0"/>
                  </a:lnTo>
                  <a:lnTo>
                    <a:pt x="20" y="0"/>
                  </a:lnTo>
                  <a:lnTo>
                    <a:pt x="24" y="3"/>
                  </a:lnTo>
                  <a:lnTo>
                    <a:pt x="27" y="8"/>
                  </a:lnTo>
                  <a:lnTo>
                    <a:pt x="29" y="14"/>
                  </a:lnTo>
                  <a:lnTo>
                    <a:pt x="45"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8"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8" name="Freeform 243"/>
            <p:cNvSpPr>
              <a:spLocks/>
            </p:cNvSpPr>
            <p:nvPr/>
          </p:nvSpPr>
          <p:spPr bwMode="auto">
            <a:xfrm>
              <a:off x="7154863" y="3319463"/>
              <a:ext cx="134937" cy="134937"/>
            </a:xfrm>
            <a:custGeom>
              <a:avLst/>
              <a:gdLst>
                <a:gd name="T0" fmla="*/ 43 w 85"/>
                <a:gd name="T1" fmla="*/ 85 h 85"/>
                <a:gd name="T2" fmla="*/ 43 w 85"/>
                <a:gd name="T3" fmla="*/ 85 h 85"/>
                <a:gd name="T4" fmla="*/ 50 w 85"/>
                <a:gd name="T5" fmla="*/ 84 h 85"/>
                <a:gd name="T6" fmla="*/ 59 w 85"/>
                <a:gd name="T7" fmla="*/ 82 h 85"/>
                <a:gd name="T8" fmla="*/ 65 w 85"/>
                <a:gd name="T9" fmla="*/ 78 h 85"/>
                <a:gd name="T10" fmla="*/ 72 w 85"/>
                <a:gd name="T11" fmla="*/ 73 h 85"/>
                <a:gd name="T12" fmla="*/ 78 w 85"/>
                <a:gd name="T13" fmla="*/ 66 h 85"/>
                <a:gd name="T14" fmla="*/ 81 w 85"/>
                <a:gd name="T15" fmla="*/ 59 h 85"/>
                <a:gd name="T16" fmla="*/ 84 w 85"/>
                <a:gd name="T17" fmla="*/ 50 h 85"/>
                <a:gd name="T18" fmla="*/ 85 w 85"/>
                <a:gd name="T19" fmla="*/ 43 h 85"/>
                <a:gd name="T20" fmla="*/ 85 w 85"/>
                <a:gd name="T21" fmla="*/ 43 h 85"/>
                <a:gd name="T22" fmla="*/ 84 w 85"/>
                <a:gd name="T23" fmla="*/ 34 h 85"/>
                <a:gd name="T24" fmla="*/ 81 w 85"/>
                <a:gd name="T25" fmla="*/ 26 h 85"/>
                <a:gd name="T26" fmla="*/ 78 w 85"/>
                <a:gd name="T27" fmla="*/ 18 h 85"/>
                <a:gd name="T28" fmla="*/ 72 w 85"/>
                <a:gd name="T29" fmla="*/ 12 h 85"/>
                <a:gd name="T30" fmla="*/ 65 w 85"/>
                <a:gd name="T31" fmla="*/ 8 h 85"/>
                <a:gd name="T32" fmla="*/ 59 w 85"/>
                <a:gd name="T33" fmla="*/ 3 h 85"/>
                <a:gd name="T34" fmla="*/ 50 w 85"/>
                <a:gd name="T35" fmla="*/ 0 h 85"/>
                <a:gd name="T36" fmla="*/ 43 w 85"/>
                <a:gd name="T37" fmla="*/ 0 h 85"/>
                <a:gd name="T38" fmla="*/ 43 w 85"/>
                <a:gd name="T39" fmla="*/ 0 h 85"/>
                <a:gd name="T40" fmla="*/ 33 w 85"/>
                <a:gd name="T41" fmla="*/ 0 h 85"/>
                <a:gd name="T42" fmla="*/ 26 w 85"/>
                <a:gd name="T43" fmla="*/ 3 h 85"/>
                <a:gd name="T44" fmla="*/ 18 w 85"/>
                <a:gd name="T45" fmla="*/ 8 h 85"/>
                <a:gd name="T46" fmla="*/ 12 w 85"/>
                <a:gd name="T47" fmla="*/ 12 h 85"/>
                <a:gd name="T48" fmla="*/ 6 w 85"/>
                <a:gd name="T49" fmla="*/ 18 h 85"/>
                <a:gd name="T50" fmla="*/ 3 w 85"/>
                <a:gd name="T51" fmla="*/ 26 h 85"/>
                <a:gd name="T52" fmla="*/ 0 w 85"/>
                <a:gd name="T53" fmla="*/ 34 h 85"/>
                <a:gd name="T54" fmla="*/ 0 w 85"/>
                <a:gd name="T55" fmla="*/ 43 h 85"/>
                <a:gd name="T56" fmla="*/ 0 w 85"/>
                <a:gd name="T57" fmla="*/ 43 h 85"/>
                <a:gd name="T58" fmla="*/ 0 w 85"/>
                <a:gd name="T59" fmla="*/ 50 h 85"/>
                <a:gd name="T60" fmla="*/ 3 w 85"/>
                <a:gd name="T61" fmla="*/ 59 h 85"/>
                <a:gd name="T62" fmla="*/ 6 w 85"/>
                <a:gd name="T63" fmla="*/ 66 h 85"/>
                <a:gd name="T64" fmla="*/ 12 w 85"/>
                <a:gd name="T65" fmla="*/ 73 h 85"/>
                <a:gd name="T66" fmla="*/ 18 w 85"/>
                <a:gd name="T67" fmla="*/ 78 h 85"/>
                <a:gd name="T68" fmla="*/ 26 w 85"/>
                <a:gd name="T69" fmla="*/ 82 h 85"/>
                <a:gd name="T70" fmla="*/ 33 w 85"/>
                <a:gd name="T71" fmla="*/ 84 h 85"/>
                <a:gd name="T72" fmla="*/ 43 w 85"/>
                <a:gd name="T73" fmla="*/ 85 h 85"/>
                <a:gd name="T74" fmla="*/ 43 w 85"/>
                <a:gd name="T75"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5" h="85">
                  <a:moveTo>
                    <a:pt x="43" y="85"/>
                  </a:moveTo>
                  <a:lnTo>
                    <a:pt x="43" y="85"/>
                  </a:lnTo>
                  <a:lnTo>
                    <a:pt x="50" y="84"/>
                  </a:lnTo>
                  <a:lnTo>
                    <a:pt x="59" y="82"/>
                  </a:lnTo>
                  <a:lnTo>
                    <a:pt x="65" y="78"/>
                  </a:lnTo>
                  <a:lnTo>
                    <a:pt x="72" y="73"/>
                  </a:lnTo>
                  <a:lnTo>
                    <a:pt x="78" y="66"/>
                  </a:lnTo>
                  <a:lnTo>
                    <a:pt x="81" y="59"/>
                  </a:lnTo>
                  <a:lnTo>
                    <a:pt x="84" y="50"/>
                  </a:lnTo>
                  <a:lnTo>
                    <a:pt x="85" y="43"/>
                  </a:lnTo>
                  <a:lnTo>
                    <a:pt x="85" y="43"/>
                  </a:lnTo>
                  <a:lnTo>
                    <a:pt x="84" y="34"/>
                  </a:lnTo>
                  <a:lnTo>
                    <a:pt x="81" y="26"/>
                  </a:lnTo>
                  <a:lnTo>
                    <a:pt x="78" y="18"/>
                  </a:lnTo>
                  <a:lnTo>
                    <a:pt x="72" y="12"/>
                  </a:lnTo>
                  <a:lnTo>
                    <a:pt x="65" y="8"/>
                  </a:lnTo>
                  <a:lnTo>
                    <a:pt x="59" y="3"/>
                  </a:lnTo>
                  <a:lnTo>
                    <a:pt x="50" y="0"/>
                  </a:lnTo>
                  <a:lnTo>
                    <a:pt x="43" y="0"/>
                  </a:lnTo>
                  <a:lnTo>
                    <a:pt x="43" y="0"/>
                  </a:lnTo>
                  <a:lnTo>
                    <a:pt x="33" y="0"/>
                  </a:lnTo>
                  <a:lnTo>
                    <a:pt x="26" y="3"/>
                  </a:lnTo>
                  <a:lnTo>
                    <a:pt x="18" y="8"/>
                  </a:lnTo>
                  <a:lnTo>
                    <a:pt x="12" y="12"/>
                  </a:lnTo>
                  <a:lnTo>
                    <a:pt x="6" y="18"/>
                  </a:lnTo>
                  <a:lnTo>
                    <a:pt x="3" y="26"/>
                  </a:lnTo>
                  <a:lnTo>
                    <a:pt x="0" y="34"/>
                  </a:lnTo>
                  <a:lnTo>
                    <a:pt x="0" y="43"/>
                  </a:lnTo>
                  <a:lnTo>
                    <a:pt x="0" y="43"/>
                  </a:lnTo>
                  <a:lnTo>
                    <a:pt x="0" y="50"/>
                  </a:lnTo>
                  <a:lnTo>
                    <a:pt x="3" y="59"/>
                  </a:lnTo>
                  <a:lnTo>
                    <a:pt x="6" y="66"/>
                  </a:lnTo>
                  <a:lnTo>
                    <a:pt x="12" y="73"/>
                  </a:lnTo>
                  <a:lnTo>
                    <a:pt x="18" y="78"/>
                  </a:lnTo>
                  <a:lnTo>
                    <a:pt x="26" y="82"/>
                  </a:lnTo>
                  <a:lnTo>
                    <a:pt x="33" y="84"/>
                  </a:lnTo>
                  <a:lnTo>
                    <a:pt x="43" y="85"/>
                  </a:lnTo>
                  <a:lnTo>
                    <a:pt x="43"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8"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9" name="Freeform 244"/>
            <p:cNvSpPr>
              <a:spLocks/>
            </p:cNvSpPr>
            <p:nvPr/>
          </p:nvSpPr>
          <p:spPr bwMode="auto">
            <a:xfrm>
              <a:off x="7146925" y="3673475"/>
              <a:ext cx="63500" cy="298450"/>
            </a:xfrm>
            <a:custGeom>
              <a:avLst/>
              <a:gdLst>
                <a:gd name="T0" fmla="*/ 40 w 40"/>
                <a:gd name="T1" fmla="*/ 169 h 188"/>
                <a:gd name="T2" fmla="*/ 40 w 40"/>
                <a:gd name="T3" fmla="*/ 169 h 188"/>
                <a:gd name="T4" fmla="*/ 38 w 40"/>
                <a:gd name="T5" fmla="*/ 176 h 188"/>
                <a:gd name="T6" fmla="*/ 34 w 40"/>
                <a:gd name="T7" fmla="*/ 182 h 188"/>
                <a:gd name="T8" fmla="*/ 28 w 40"/>
                <a:gd name="T9" fmla="*/ 187 h 188"/>
                <a:gd name="T10" fmla="*/ 20 w 40"/>
                <a:gd name="T11" fmla="*/ 188 h 188"/>
                <a:gd name="T12" fmla="*/ 20 w 40"/>
                <a:gd name="T13" fmla="*/ 188 h 188"/>
                <a:gd name="T14" fmla="*/ 12 w 40"/>
                <a:gd name="T15" fmla="*/ 187 h 188"/>
                <a:gd name="T16" fmla="*/ 5 w 40"/>
                <a:gd name="T17" fmla="*/ 182 h 188"/>
                <a:gd name="T18" fmla="*/ 2 w 40"/>
                <a:gd name="T19" fmla="*/ 176 h 188"/>
                <a:gd name="T20" fmla="*/ 0 w 40"/>
                <a:gd name="T21" fmla="*/ 169 h 188"/>
                <a:gd name="T22" fmla="*/ 0 w 40"/>
                <a:gd name="T23" fmla="*/ 19 h 188"/>
                <a:gd name="T24" fmla="*/ 0 w 40"/>
                <a:gd name="T25" fmla="*/ 19 h 188"/>
                <a:gd name="T26" fmla="*/ 2 w 40"/>
                <a:gd name="T27" fmla="*/ 12 h 188"/>
                <a:gd name="T28" fmla="*/ 5 w 40"/>
                <a:gd name="T29" fmla="*/ 6 h 188"/>
                <a:gd name="T30" fmla="*/ 12 w 40"/>
                <a:gd name="T31" fmla="*/ 1 h 188"/>
                <a:gd name="T32" fmla="*/ 20 w 40"/>
                <a:gd name="T33" fmla="*/ 0 h 188"/>
                <a:gd name="T34" fmla="*/ 20 w 40"/>
                <a:gd name="T35" fmla="*/ 0 h 188"/>
                <a:gd name="T36" fmla="*/ 28 w 40"/>
                <a:gd name="T37" fmla="*/ 1 h 188"/>
                <a:gd name="T38" fmla="*/ 34 w 40"/>
                <a:gd name="T39" fmla="*/ 6 h 188"/>
                <a:gd name="T40" fmla="*/ 38 w 40"/>
                <a:gd name="T41" fmla="*/ 12 h 188"/>
                <a:gd name="T42" fmla="*/ 40 w 40"/>
                <a:gd name="T43" fmla="*/ 19 h 188"/>
                <a:gd name="T44" fmla="*/ 40 w 40"/>
                <a:gd name="T45" fmla="*/ 16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 h="188">
                  <a:moveTo>
                    <a:pt x="40" y="169"/>
                  </a:moveTo>
                  <a:lnTo>
                    <a:pt x="40" y="169"/>
                  </a:lnTo>
                  <a:lnTo>
                    <a:pt x="38" y="176"/>
                  </a:lnTo>
                  <a:lnTo>
                    <a:pt x="34" y="182"/>
                  </a:lnTo>
                  <a:lnTo>
                    <a:pt x="28" y="187"/>
                  </a:lnTo>
                  <a:lnTo>
                    <a:pt x="20" y="188"/>
                  </a:lnTo>
                  <a:lnTo>
                    <a:pt x="20" y="188"/>
                  </a:lnTo>
                  <a:lnTo>
                    <a:pt x="12" y="187"/>
                  </a:lnTo>
                  <a:lnTo>
                    <a:pt x="5" y="182"/>
                  </a:lnTo>
                  <a:lnTo>
                    <a:pt x="2" y="176"/>
                  </a:lnTo>
                  <a:lnTo>
                    <a:pt x="0" y="169"/>
                  </a:lnTo>
                  <a:lnTo>
                    <a:pt x="0" y="19"/>
                  </a:lnTo>
                  <a:lnTo>
                    <a:pt x="0" y="19"/>
                  </a:lnTo>
                  <a:lnTo>
                    <a:pt x="2" y="12"/>
                  </a:lnTo>
                  <a:lnTo>
                    <a:pt x="5" y="6"/>
                  </a:lnTo>
                  <a:lnTo>
                    <a:pt x="12" y="1"/>
                  </a:lnTo>
                  <a:lnTo>
                    <a:pt x="20" y="0"/>
                  </a:lnTo>
                  <a:lnTo>
                    <a:pt x="20" y="0"/>
                  </a:lnTo>
                  <a:lnTo>
                    <a:pt x="28" y="1"/>
                  </a:lnTo>
                  <a:lnTo>
                    <a:pt x="34" y="6"/>
                  </a:lnTo>
                  <a:lnTo>
                    <a:pt x="38" y="12"/>
                  </a:lnTo>
                  <a:lnTo>
                    <a:pt x="40" y="19"/>
                  </a:lnTo>
                  <a:lnTo>
                    <a:pt x="40" y="1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8"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0" name="Freeform 245"/>
            <p:cNvSpPr>
              <a:spLocks/>
            </p:cNvSpPr>
            <p:nvPr/>
          </p:nvSpPr>
          <p:spPr bwMode="auto">
            <a:xfrm>
              <a:off x="7234238" y="3673475"/>
              <a:ext cx="63500" cy="298450"/>
            </a:xfrm>
            <a:custGeom>
              <a:avLst/>
              <a:gdLst>
                <a:gd name="T0" fmla="*/ 40 w 40"/>
                <a:gd name="T1" fmla="*/ 169 h 188"/>
                <a:gd name="T2" fmla="*/ 40 w 40"/>
                <a:gd name="T3" fmla="*/ 169 h 188"/>
                <a:gd name="T4" fmla="*/ 38 w 40"/>
                <a:gd name="T5" fmla="*/ 176 h 188"/>
                <a:gd name="T6" fmla="*/ 34 w 40"/>
                <a:gd name="T7" fmla="*/ 182 h 188"/>
                <a:gd name="T8" fmla="*/ 28 w 40"/>
                <a:gd name="T9" fmla="*/ 187 h 188"/>
                <a:gd name="T10" fmla="*/ 20 w 40"/>
                <a:gd name="T11" fmla="*/ 188 h 188"/>
                <a:gd name="T12" fmla="*/ 20 w 40"/>
                <a:gd name="T13" fmla="*/ 188 h 188"/>
                <a:gd name="T14" fmla="*/ 12 w 40"/>
                <a:gd name="T15" fmla="*/ 187 h 188"/>
                <a:gd name="T16" fmla="*/ 6 w 40"/>
                <a:gd name="T17" fmla="*/ 182 h 188"/>
                <a:gd name="T18" fmla="*/ 2 w 40"/>
                <a:gd name="T19" fmla="*/ 176 h 188"/>
                <a:gd name="T20" fmla="*/ 0 w 40"/>
                <a:gd name="T21" fmla="*/ 169 h 188"/>
                <a:gd name="T22" fmla="*/ 0 w 40"/>
                <a:gd name="T23" fmla="*/ 19 h 188"/>
                <a:gd name="T24" fmla="*/ 0 w 40"/>
                <a:gd name="T25" fmla="*/ 19 h 188"/>
                <a:gd name="T26" fmla="*/ 2 w 40"/>
                <a:gd name="T27" fmla="*/ 12 h 188"/>
                <a:gd name="T28" fmla="*/ 6 w 40"/>
                <a:gd name="T29" fmla="*/ 6 h 188"/>
                <a:gd name="T30" fmla="*/ 12 w 40"/>
                <a:gd name="T31" fmla="*/ 1 h 188"/>
                <a:gd name="T32" fmla="*/ 20 w 40"/>
                <a:gd name="T33" fmla="*/ 0 h 188"/>
                <a:gd name="T34" fmla="*/ 20 w 40"/>
                <a:gd name="T35" fmla="*/ 0 h 188"/>
                <a:gd name="T36" fmla="*/ 28 w 40"/>
                <a:gd name="T37" fmla="*/ 1 h 188"/>
                <a:gd name="T38" fmla="*/ 34 w 40"/>
                <a:gd name="T39" fmla="*/ 6 h 188"/>
                <a:gd name="T40" fmla="*/ 38 w 40"/>
                <a:gd name="T41" fmla="*/ 12 h 188"/>
                <a:gd name="T42" fmla="*/ 40 w 40"/>
                <a:gd name="T43" fmla="*/ 19 h 188"/>
                <a:gd name="T44" fmla="*/ 40 w 40"/>
                <a:gd name="T45" fmla="*/ 16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 h="188">
                  <a:moveTo>
                    <a:pt x="40" y="169"/>
                  </a:moveTo>
                  <a:lnTo>
                    <a:pt x="40" y="169"/>
                  </a:lnTo>
                  <a:lnTo>
                    <a:pt x="38" y="176"/>
                  </a:lnTo>
                  <a:lnTo>
                    <a:pt x="34" y="182"/>
                  </a:lnTo>
                  <a:lnTo>
                    <a:pt x="28" y="187"/>
                  </a:lnTo>
                  <a:lnTo>
                    <a:pt x="20" y="188"/>
                  </a:lnTo>
                  <a:lnTo>
                    <a:pt x="20" y="188"/>
                  </a:lnTo>
                  <a:lnTo>
                    <a:pt x="12" y="187"/>
                  </a:lnTo>
                  <a:lnTo>
                    <a:pt x="6" y="182"/>
                  </a:lnTo>
                  <a:lnTo>
                    <a:pt x="2" y="176"/>
                  </a:lnTo>
                  <a:lnTo>
                    <a:pt x="0" y="169"/>
                  </a:lnTo>
                  <a:lnTo>
                    <a:pt x="0" y="19"/>
                  </a:lnTo>
                  <a:lnTo>
                    <a:pt x="0" y="19"/>
                  </a:lnTo>
                  <a:lnTo>
                    <a:pt x="2" y="12"/>
                  </a:lnTo>
                  <a:lnTo>
                    <a:pt x="6" y="6"/>
                  </a:lnTo>
                  <a:lnTo>
                    <a:pt x="12" y="1"/>
                  </a:lnTo>
                  <a:lnTo>
                    <a:pt x="20" y="0"/>
                  </a:lnTo>
                  <a:lnTo>
                    <a:pt x="20" y="0"/>
                  </a:lnTo>
                  <a:lnTo>
                    <a:pt x="28" y="1"/>
                  </a:lnTo>
                  <a:lnTo>
                    <a:pt x="34" y="6"/>
                  </a:lnTo>
                  <a:lnTo>
                    <a:pt x="38" y="12"/>
                  </a:lnTo>
                  <a:lnTo>
                    <a:pt x="40" y="19"/>
                  </a:lnTo>
                  <a:lnTo>
                    <a:pt x="40" y="1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8"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1" name="Freeform 246"/>
            <p:cNvSpPr>
              <a:spLocks/>
            </p:cNvSpPr>
            <p:nvPr/>
          </p:nvSpPr>
          <p:spPr bwMode="auto">
            <a:xfrm>
              <a:off x="7108825" y="3459163"/>
              <a:ext cx="227012" cy="257175"/>
            </a:xfrm>
            <a:custGeom>
              <a:avLst/>
              <a:gdLst>
                <a:gd name="T0" fmla="*/ 122 w 143"/>
                <a:gd name="T1" fmla="*/ 138 h 162"/>
                <a:gd name="T2" fmla="*/ 122 w 143"/>
                <a:gd name="T3" fmla="*/ 138 h 162"/>
                <a:gd name="T4" fmla="*/ 120 w 143"/>
                <a:gd name="T5" fmla="*/ 145 h 162"/>
                <a:gd name="T6" fmla="*/ 117 w 143"/>
                <a:gd name="T7" fmla="*/ 151 h 162"/>
                <a:gd name="T8" fmla="*/ 114 w 143"/>
                <a:gd name="T9" fmla="*/ 156 h 162"/>
                <a:gd name="T10" fmla="*/ 110 w 143"/>
                <a:gd name="T11" fmla="*/ 159 h 162"/>
                <a:gd name="T12" fmla="*/ 104 w 143"/>
                <a:gd name="T13" fmla="*/ 160 h 162"/>
                <a:gd name="T14" fmla="*/ 96 w 143"/>
                <a:gd name="T15" fmla="*/ 162 h 162"/>
                <a:gd name="T16" fmla="*/ 81 w 143"/>
                <a:gd name="T17" fmla="*/ 162 h 162"/>
                <a:gd name="T18" fmla="*/ 62 w 143"/>
                <a:gd name="T19" fmla="*/ 162 h 162"/>
                <a:gd name="T20" fmla="*/ 62 w 143"/>
                <a:gd name="T21" fmla="*/ 162 h 162"/>
                <a:gd name="T22" fmla="*/ 47 w 143"/>
                <a:gd name="T23" fmla="*/ 162 h 162"/>
                <a:gd name="T24" fmla="*/ 40 w 143"/>
                <a:gd name="T25" fmla="*/ 160 h 162"/>
                <a:gd name="T26" fmla="*/ 33 w 143"/>
                <a:gd name="T27" fmla="*/ 159 h 162"/>
                <a:gd name="T28" fmla="*/ 29 w 143"/>
                <a:gd name="T29" fmla="*/ 156 h 162"/>
                <a:gd name="T30" fmla="*/ 24 w 143"/>
                <a:gd name="T31" fmla="*/ 151 h 162"/>
                <a:gd name="T32" fmla="*/ 23 w 143"/>
                <a:gd name="T33" fmla="*/ 145 h 162"/>
                <a:gd name="T34" fmla="*/ 21 w 143"/>
                <a:gd name="T35" fmla="*/ 138 h 162"/>
                <a:gd name="T36" fmla="*/ 21 w 143"/>
                <a:gd name="T37" fmla="*/ 42 h 162"/>
                <a:gd name="T38" fmla="*/ 21 w 143"/>
                <a:gd name="T39" fmla="*/ 42 h 162"/>
                <a:gd name="T40" fmla="*/ 12 w 143"/>
                <a:gd name="T41" fmla="*/ 35 h 162"/>
                <a:gd name="T42" fmla="*/ 6 w 143"/>
                <a:gd name="T43" fmla="*/ 31 h 162"/>
                <a:gd name="T44" fmla="*/ 1 w 143"/>
                <a:gd name="T45" fmla="*/ 26 h 162"/>
                <a:gd name="T46" fmla="*/ 0 w 143"/>
                <a:gd name="T47" fmla="*/ 22 h 162"/>
                <a:gd name="T48" fmla="*/ 0 w 143"/>
                <a:gd name="T49" fmla="*/ 19 h 162"/>
                <a:gd name="T50" fmla="*/ 3 w 143"/>
                <a:gd name="T51" fmla="*/ 14 h 162"/>
                <a:gd name="T52" fmla="*/ 6 w 143"/>
                <a:gd name="T53" fmla="*/ 11 h 162"/>
                <a:gd name="T54" fmla="*/ 12 w 143"/>
                <a:gd name="T55" fmla="*/ 10 h 162"/>
                <a:gd name="T56" fmla="*/ 24 w 143"/>
                <a:gd name="T57" fmla="*/ 5 h 162"/>
                <a:gd name="T58" fmla="*/ 38 w 143"/>
                <a:gd name="T59" fmla="*/ 2 h 162"/>
                <a:gd name="T60" fmla="*/ 62 w 143"/>
                <a:gd name="T61" fmla="*/ 0 h 162"/>
                <a:gd name="T62" fmla="*/ 81 w 143"/>
                <a:gd name="T63" fmla="*/ 0 h 162"/>
                <a:gd name="T64" fmla="*/ 81 w 143"/>
                <a:gd name="T65" fmla="*/ 0 h 162"/>
                <a:gd name="T66" fmla="*/ 91 w 143"/>
                <a:gd name="T67" fmla="*/ 0 h 162"/>
                <a:gd name="T68" fmla="*/ 105 w 143"/>
                <a:gd name="T69" fmla="*/ 2 h 162"/>
                <a:gd name="T70" fmla="*/ 119 w 143"/>
                <a:gd name="T71" fmla="*/ 5 h 162"/>
                <a:gd name="T72" fmla="*/ 133 w 143"/>
                <a:gd name="T73" fmla="*/ 10 h 162"/>
                <a:gd name="T74" fmla="*/ 137 w 143"/>
                <a:gd name="T75" fmla="*/ 13 h 162"/>
                <a:gd name="T76" fmla="*/ 140 w 143"/>
                <a:gd name="T77" fmla="*/ 16 h 162"/>
                <a:gd name="T78" fmla="*/ 143 w 143"/>
                <a:gd name="T79" fmla="*/ 19 h 162"/>
                <a:gd name="T80" fmla="*/ 143 w 143"/>
                <a:gd name="T81" fmla="*/ 22 h 162"/>
                <a:gd name="T82" fmla="*/ 142 w 143"/>
                <a:gd name="T83" fmla="*/ 26 h 162"/>
                <a:gd name="T84" fmla="*/ 137 w 143"/>
                <a:gd name="T85" fmla="*/ 31 h 162"/>
                <a:gd name="T86" fmla="*/ 131 w 143"/>
                <a:gd name="T87" fmla="*/ 35 h 162"/>
                <a:gd name="T88" fmla="*/ 122 w 143"/>
                <a:gd name="T89" fmla="*/ 42 h 162"/>
                <a:gd name="T90" fmla="*/ 122 w 143"/>
                <a:gd name="T91" fmla="*/ 13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3" h="162">
                  <a:moveTo>
                    <a:pt x="122" y="138"/>
                  </a:moveTo>
                  <a:lnTo>
                    <a:pt x="122" y="138"/>
                  </a:lnTo>
                  <a:lnTo>
                    <a:pt x="120" y="145"/>
                  </a:lnTo>
                  <a:lnTo>
                    <a:pt x="117" y="151"/>
                  </a:lnTo>
                  <a:lnTo>
                    <a:pt x="114" y="156"/>
                  </a:lnTo>
                  <a:lnTo>
                    <a:pt x="110" y="159"/>
                  </a:lnTo>
                  <a:lnTo>
                    <a:pt x="104" y="160"/>
                  </a:lnTo>
                  <a:lnTo>
                    <a:pt x="96" y="162"/>
                  </a:lnTo>
                  <a:lnTo>
                    <a:pt x="81" y="162"/>
                  </a:lnTo>
                  <a:lnTo>
                    <a:pt x="62" y="162"/>
                  </a:lnTo>
                  <a:lnTo>
                    <a:pt x="62" y="162"/>
                  </a:lnTo>
                  <a:lnTo>
                    <a:pt x="47" y="162"/>
                  </a:lnTo>
                  <a:lnTo>
                    <a:pt x="40" y="160"/>
                  </a:lnTo>
                  <a:lnTo>
                    <a:pt x="33" y="159"/>
                  </a:lnTo>
                  <a:lnTo>
                    <a:pt x="29" y="156"/>
                  </a:lnTo>
                  <a:lnTo>
                    <a:pt x="24" y="151"/>
                  </a:lnTo>
                  <a:lnTo>
                    <a:pt x="23" y="145"/>
                  </a:lnTo>
                  <a:lnTo>
                    <a:pt x="21" y="138"/>
                  </a:lnTo>
                  <a:lnTo>
                    <a:pt x="21" y="42"/>
                  </a:lnTo>
                  <a:lnTo>
                    <a:pt x="21" y="42"/>
                  </a:lnTo>
                  <a:lnTo>
                    <a:pt x="12" y="35"/>
                  </a:lnTo>
                  <a:lnTo>
                    <a:pt x="6" y="31"/>
                  </a:lnTo>
                  <a:lnTo>
                    <a:pt x="1" y="26"/>
                  </a:lnTo>
                  <a:lnTo>
                    <a:pt x="0" y="22"/>
                  </a:lnTo>
                  <a:lnTo>
                    <a:pt x="0" y="19"/>
                  </a:lnTo>
                  <a:lnTo>
                    <a:pt x="3" y="14"/>
                  </a:lnTo>
                  <a:lnTo>
                    <a:pt x="6" y="11"/>
                  </a:lnTo>
                  <a:lnTo>
                    <a:pt x="12" y="10"/>
                  </a:lnTo>
                  <a:lnTo>
                    <a:pt x="24" y="5"/>
                  </a:lnTo>
                  <a:lnTo>
                    <a:pt x="38" y="2"/>
                  </a:lnTo>
                  <a:lnTo>
                    <a:pt x="62" y="0"/>
                  </a:lnTo>
                  <a:lnTo>
                    <a:pt x="81" y="0"/>
                  </a:lnTo>
                  <a:lnTo>
                    <a:pt x="81" y="0"/>
                  </a:lnTo>
                  <a:lnTo>
                    <a:pt x="91" y="0"/>
                  </a:lnTo>
                  <a:lnTo>
                    <a:pt x="105" y="2"/>
                  </a:lnTo>
                  <a:lnTo>
                    <a:pt x="119" y="5"/>
                  </a:lnTo>
                  <a:lnTo>
                    <a:pt x="133" y="10"/>
                  </a:lnTo>
                  <a:lnTo>
                    <a:pt x="137" y="13"/>
                  </a:lnTo>
                  <a:lnTo>
                    <a:pt x="140" y="16"/>
                  </a:lnTo>
                  <a:lnTo>
                    <a:pt x="143" y="19"/>
                  </a:lnTo>
                  <a:lnTo>
                    <a:pt x="143" y="22"/>
                  </a:lnTo>
                  <a:lnTo>
                    <a:pt x="142" y="26"/>
                  </a:lnTo>
                  <a:lnTo>
                    <a:pt x="137" y="31"/>
                  </a:lnTo>
                  <a:lnTo>
                    <a:pt x="131" y="35"/>
                  </a:lnTo>
                  <a:lnTo>
                    <a:pt x="122" y="42"/>
                  </a:lnTo>
                  <a:lnTo>
                    <a:pt x="122"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78"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grpSp>
      <p:sp>
        <p:nvSpPr>
          <p:cNvPr id="12" name="矩形 11"/>
          <p:cNvSpPr/>
          <p:nvPr/>
        </p:nvSpPr>
        <p:spPr>
          <a:xfrm>
            <a:off x="798083" y="1059407"/>
            <a:ext cx="2767668" cy="923314"/>
          </a:xfrm>
          <a:prstGeom prst="rect">
            <a:avLst/>
          </a:prstGeom>
        </p:spPr>
        <p:txBody>
          <a:bodyPr wrap="square" lIns="91426" tIns="45712" rIns="91426" bIns="45712">
            <a:spAutoFit/>
          </a:bodyPr>
          <a:lstStyle/>
          <a:p>
            <a:pPr marL="0" marR="0" lvl="0" indent="0" algn="l" defTabSz="914378" rtl="0" eaLnBrk="1" fontAlgn="base" latinLnBrk="0" hangingPunct="1">
              <a:lnSpc>
                <a:spcPct val="15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单击此处添加文本单击此处添加文本单击此处添加文本单击此处添加文本单击此处添加文本单击此处添加文本</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13" name="文本框 16"/>
          <p:cNvSpPr txBox="1"/>
          <p:nvPr/>
        </p:nvSpPr>
        <p:spPr>
          <a:xfrm>
            <a:off x="1886622" y="2570567"/>
            <a:ext cx="1107967" cy="646315"/>
          </a:xfrm>
          <a:prstGeom prst="rect">
            <a:avLst/>
          </a:prstGeom>
          <a:noFill/>
        </p:spPr>
        <p:txBody>
          <a:bodyPr wrap="none" lIns="91426" tIns="45712" rIns="91426" bIns="45712" rtlCol="0">
            <a:spAutoFit/>
          </a:bodyPr>
          <a:lstStyle/>
          <a:p>
            <a:pPr marL="0" marR="0" lvl="0" indent="0" algn="l" defTabSz="914378" rtl="0" eaLnBrk="1" fontAlgn="base" latinLnBrk="0" hangingPunct="1">
              <a:lnSpc>
                <a:spcPct val="100000"/>
              </a:lnSpc>
              <a:spcBef>
                <a:spcPct val="0"/>
              </a:spcBef>
              <a:spcAft>
                <a:spcPct val="0"/>
              </a:spcAft>
              <a:buClrTx/>
              <a:buSzTx/>
              <a:buFont typeface="Arial" pitchFamily="34" charset="0"/>
              <a:buNone/>
              <a:tabLst/>
              <a:defRPr/>
            </a:pPr>
            <a:r>
              <a:rPr kumimoji="0" lang="en-US" altLang="zh-CN" sz="3600" b="1"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52%</a:t>
            </a:r>
            <a:endParaRPr kumimoji="0" lang="zh-CN" altLang="en-US" sz="3600" b="1"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14" name="文本框 17"/>
          <p:cNvSpPr txBox="1"/>
          <p:nvPr/>
        </p:nvSpPr>
        <p:spPr>
          <a:xfrm>
            <a:off x="1886631" y="3235951"/>
            <a:ext cx="1742722" cy="507815"/>
          </a:xfrm>
          <a:prstGeom prst="rect">
            <a:avLst/>
          </a:prstGeom>
          <a:noFill/>
        </p:spPr>
        <p:txBody>
          <a:bodyPr wrap="square" lIns="91426" tIns="45712" rIns="91426" bIns="45712" rtlCol="0">
            <a:spAutoFit/>
          </a:bodyPr>
          <a:lstStyle/>
          <a:p>
            <a:pPr marL="0" marR="0" lvl="0" indent="0" algn="l" defTabSz="914378" rtl="0" eaLnBrk="1" fontAlgn="base" latinLnBrk="0" hangingPunct="1">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哎呀小小草</a:t>
            </a:r>
            <a:r>
              <a:rPr kumimoji="0" lang="en-US" altLang="zh-CN" sz="1600" b="1" i="0" u="none" strike="noStrike" kern="1200" cap="none" spc="0" normalizeH="0" baseline="0" noProof="0" dirty="0" smtClean="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 </a:t>
            </a:r>
            <a:r>
              <a:rPr kumimoji="0" lang="zh-CN" altLang="en-US" sz="1600" b="1"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素材</a:t>
            </a:r>
            <a:endParaRPr kumimoji="0" lang="en-US" altLang="zh-CN" sz="1600" b="1"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a:p>
            <a:pPr marL="0" marR="0" lvl="0" indent="0" algn="l" defTabSz="914378" rtl="0" eaLnBrk="1" fontAlgn="base" latinLnBrk="0" hangingPunct="1">
              <a:lnSpc>
                <a:spcPct val="100000"/>
              </a:lnSpc>
              <a:spcBef>
                <a:spcPct val="0"/>
              </a:spcBef>
              <a:spcAft>
                <a:spcPct val="0"/>
              </a:spcAft>
              <a:buClrTx/>
              <a:buSzTx/>
              <a:buFont typeface="Arial" pitchFamily="34" charset="0"/>
              <a:buNone/>
              <a:tabLst/>
              <a:defRPr/>
            </a:pPr>
            <a:r>
              <a:rPr kumimoji="0" lang="en-US" altLang="zh-CN" sz="1100" b="0" i="0" u="none" strike="noStrike" kern="1200" cap="none" spc="0" normalizeH="0" baseline="0" noProof="0" dirty="0" smtClean="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 </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15" name="等腰三角形 14"/>
          <p:cNvSpPr/>
          <p:nvPr/>
        </p:nvSpPr>
        <p:spPr>
          <a:xfrm>
            <a:off x="5570486" y="2551499"/>
            <a:ext cx="1104638" cy="1368889"/>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marL="0" marR="0" lvl="0" indent="0" algn="ctr" defTabSz="914378"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6" name="等腰三角形 15"/>
          <p:cNvSpPr/>
          <p:nvPr/>
        </p:nvSpPr>
        <p:spPr>
          <a:xfrm>
            <a:off x="4691889" y="3267765"/>
            <a:ext cx="1104638" cy="65262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marL="0" marR="0" lvl="0" indent="0" algn="ctr" defTabSz="914378"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7" name="等腰三角形 16"/>
          <p:cNvSpPr/>
          <p:nvPr/>
        </p:nvSpPr>
        <p:spPr>
          <a:xfrm>
            <a:off x="3813291" y="3549005"/>
            <a:ext cx="1104638" cy="37138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marL="0" marR="0" lvl="0" indent="0" algn="ctr" defTabSz="914378"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8" name="等腰三角形 17"/>
          <p:cNvSpPr/>
          <p:nvPr/>
        </p:nvSpPr>
        <p:spPr>
          <a:xfrm>
            <a:off x="6449084" y="1867055"/>
            <a:ext cx="1195211" cy="205334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marL="0" marR="0" lvl="0" indent="0" algn="ctr" defTabSz="914378"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9" name="等腰三角形 18"/>
          <p:cNvSpPr/>
          <p:nvPr/>
        </p:nvSpPr>
        <p:spPr>
          <a:xfrm>
            <a:off x="7418252" y="3158649"/>
            <a:ext cx="1104638" cy="761747"/>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marL="0" marR="0" lvl="0" indent="0" algn="ctr" defTabSz="914378"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0" name="文本框 23"/>
          <p:cNvSpPr txBox="1"/>
          <p:nvPr/>
        </p:nvSpPr>
        <p:spPr>
          <a:xfrm>
            <a:off x="3956344" y="4074740"/>
            <a:ext cx="4566546" cy="261594"/>
          </a:xfrm>
          <a:prstGeom prst="rect">
            <a:avLst/>
          </a:prstGeom>
          <a:noFill/>
        </p:spPr>
        <p:txBody>
          <a:bodyPr wrap="square" lIns="91426" tIns="45712" rIns="91426" bIns="45712" rtlCol="0">
            <a:spAutoFit/>
          </a:bodyPr>
          <a:lstStyle/>
          <a:p>
            <a:pPr marL="0" marR="0" lvl="0" indent="0" algn="ctr" defTabSz="914378" rtl="0" eaLnBrk="1" fontAlgn="base" latinLnBrk="0" hangingPunct="1">
              <a:lnSpc>
                <a:spcPct val="100000"/>
              </a:lnSpc>
              <a:spcBef>
                <a:spcPct val="0"/>
              </a:spcBef>
              <a:spcAft>
                <a:spcPct val="0"/>
              </a:spcAft>
              <a:buClrTx/>
              <a:buSzTx/>
              <a:buFont typeface="Arial" pitchFamily="34" charset="0"/>
              <a:buNone/>
              <a:tabLst/>
              <a:defRPr/>
            </a:pPr>
            <a:r>
              <a:rPr kumimoji="0" lang="en-US" altLang="zh-CN" sz="1100" b="0" i="0" u="none" strike="noStrike" kern="1200" cap="none" spc="0" normalizeH="0" baseline="0" noProof="0" dirty="0" smtClean="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 </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21" name="文本框 24"/>
          <p:cNvSpPr txBox="1"/>
          <p:nvPr/>
        </p:nvSpPr>
        <p:spPr>
          <a:xfrm>
            <a:off x="6746277" y="1374372"/>
            <a:ext cx="697600" cy="400093"/>
          </a:xfrm>
          <a:prstGeom prst="rect">
            <a:avLst/>
          </a:prstGeom>
          <a:noFill/>
          <a:ln>
            <a:noFill/>
          </a:ln>
        </p:spPr>
        <p:txBody>
          <a:bodyPr wrap="none" lIns="91426" tIns="45712" rIns="91426" bIns="45712" rtlCol="0">
            <a:spAutoFit/>
          </a:bodyPr>
          <a:lstStyle/>
          <a:p>
            <a:pPr marL="0" marR="0" lvl="0" indent="0" algn="ctr" defTabSz="914378" rtl="0" eaLnBrk="1" fontAlgn="base" latinLnBrk="0" hangingPunct="1">
              <a:lnSpc>
                <a:spcPct val="100000"/>
              </a:lnSpc>
              <a:spcBef>
                <a:spcPct val="0"/>
              </a:spcBef>
              <a:spcAft>
                <a:spcPct val="0"/>
              </a:spcAft>
              <a:buClrTx/>
              <a:buSzTx/>
              <a:buFont typeface="Arial" pitchFamily="34" charset="0"/>
              <a:buNone/>
              <a:tabLst/>
              <a:defRPr/>
            </a:pPr>
            <a:r>
              <a:rPr kumimoji="0" lang="en-US" altLang="zh-CN" sz="2000" b="1" i="0" u="none" strike="noStrike" kern="1200" cap="none" spc="0" normalizeH="0" baseline="0" noProof="0" dirty="0">
                <a:ln>
                  <a:noFill/>
                </a:ln>
                <a:solidFill>
                  <a:srgbClr val="F9B639"/>
                </a:solidFill>
                <a:effectLst/>
                <a:uLnTx/>
                <a:uFillTx/>
                <a:latin typeface="Calibri" panose="020F0502020204030204"/>
                <a:ea typeface="等线" panose="02010600030101010101" pitchFamily="2" charset="-122"/>
                <a:cs typeface="+mn-ea"/>
                <a:sym typeface="+mn-lt"/>
              </a:rPr>
              <a:t>90%</a:t>
            </a:r>
            <a:endParaRPr kumimoji="0" lang="zh-CN" altLang="en-US" sz="2000" b="1" i="0" u="none" strike="noStrike" kern="1200" cap="none" spc="0" normalizeH="0" baseline="0" noProof="0" dirty="0">
              <a:ln>
                <a:noFill/>
              </a:ln>
              <a:solidFill>
                <a:srgbClr val="F9B639"/>
              </a:solidFill>
              <a:effectLst/>
              <a:uLnTx/>
              <a:uFillTx/>
              <a:latin typeface="Calibri" panose="020F0502020204030204"/>
              <a:ea typeface="等线" panose="02010600030101010101" pitchFamily="2" charset="-122"/>
              <a:cs typeface="+mn-ea"/>
              <a:sym typeface="+mn-lt"/>
            </a:endParaRPr>
          </a:p>
        </p:txBody>
      </p:sp>
      <p:sp>
        <p:nvSpPr>
          <p:cNvPr id="22" name="文本框 25"/>
          <p:cNvSpPr txBox="1"/>
          <p:nvPr/>
        </p:nvSpPr>
        <p:spPr>
          <a:xfrm>
            <a:off x="5796531" y="2242507"/>
            <a:ext cx="697600" cy="400093"/>
          </a:xfrm>
          <a:prstGeom prst="rect">
            <a:avLst/>
          </a:prstGeom>
          <a:noFill/>
        </p:spPr>
        <p:txBody>
          <a:bodyPr wrap="none" lIns="91426" tIns="45712" rIns="91426" bIns="45712" rtlCol="0">
            <a:spAutoFit/>
          </a:bodyPr>
          <a:lstStyle/>
          <a:p>
            <a:pPr marL="0" marR="0" lvl="0" indent="0" algn="ctr" defTabSz="914378" rtl="0" eaLnBrk="1" fontAlgn="base" latinLnBrk="0" hangingPunct="1">
              <a:lnSpc>
                <a:spcPct val="100000"/>
              </a:lnSpc>
              <a:spcBef>
                <a:spcPct val="0"/>
              </a:spcBef>
              <a:spcAft>
                <a:spcPct val="0"/>
              </a:spcAft>
              <a:buClrTx/>
              <a:buSzTx/>
              <a:buFont typeface="Arial" pitchFamily="34" charset="0"/>
              <a:buNone/>
              <a:tabLst/>
              <a:defRPr/>
            </a:pPr>
            <a:r>
              <a:rPr kumimoji="0" lang="en-US" altLang="zh-CN" sz="2000" b="1" i="0" u="none" strike="noStrike" kern="1200" cap="none" spc="0" normalizeH="0" baseline="0" noProof="0" dirty="0">
                <a:ln>
                  <a:noFill/>
                </a:ln>
                <a:solidFill>
                  <a:srgbClr val="DE6C36"/>
                </a:solidFill>
                <a:effectLst/>
                <a:uLnTx/>
                <a:uFillTx/>
                <a:latin typeface="Calibri" panose="020F0502020204030204"/>
                <a:ea typeface="等线" panose="02010600030101010101" pitchFamily="2" charset="-122"/>
                <a:cs typeface="+mn-ea"/>
                <a:sym typeface="+mn-lt"/>
              </a:rPr>
              <a:t>70%</a:t>
            </a:r>
            <a:endParaRPr kumimoji="0" lang="zh-CN" altLang="en-US" sz="2000" b="1" i="0" u="none" strike="noStrike" kern="1200" cap="none" spc="0" normalizeH="0" baseline="0" noProof="0" dirty="0">
              <a:ln>
                <a:noFill/>
              </a:ln>
              <a:solidFill>
                <a:srgbClr val="DE6C36"/>
              </a:solidFill>
              <a:effectLst/>
              <a:uLnTx/>
              <a:uFillTx/>
              <a:latin typeface="Calibri" panose="020F0502020204030204"/>
              <a:ea typeface="等线" panose="02010600030101010101" pitchFamily="2" charset="-122"/>
              <a:cs typeface="+mn-ea"/>
              <a:sym typeface="+mn-lt"/>
            </a:endParaRPr>
          </a:p>
        </p:txBody>
      </p:sp>
      <p:sp>
        <p:nvSpPr>
          <p:cNvPr id="23" name="文本框 26"/>
          <p:cNvSpPr txBox="1"/>
          <p:nvPr/>
        </p:nvSpPr>
        <p:spPr>
          <a:xfrm>
            <a:off x="7627989" y="2813924"/>
            <a:ext cx="697600" cy="400093"/>
          </a:xfrm>
          <a:prstGeom prst="rect">
            <a:avLst/>
          </a:prstGeom>
          <a:noFill/>
        </p:spPr>
        <p:txBody>
          <a:bodyPr wrap="none" lIns="91426" tIns="45712" rIns="91426" bIns="45712" rtlCol="0">
            <a:spAutoFit/>
          </a:bodyPr>
          <a:lstStyle/>
          <a:p>
            <a:pPr marL="0" marR="0" lvl="0" indent="0" algn="ctr" defTabSz="914378" rtl="0" eaLnBrk="1" fontAlgn="base" latinLnBrk="0" hangingPunct="1">
              <a:lnSpc>
                <a:spcPct val="100000"/>
              </a:lnSpc>
              <a:spcBef>
                <a:spcPct val="0"/>
              </a:spcBef>
              <a:spcAft>
                <a:spcPct val="0"/>
              </a:spcAft>
              <a:buClrTx/>
              <a:buSzTx/>
              <a:buFont typeface="Arial" pitchFamily="34" charset="0"/>
              <a:buNone/>
              <a:tabLst/>
              <a:defRPr/>
            </a:pPr>
            <a:r>
              <a:rPr kumimoji="0" lang="en-US" altLang="zh-CN" sz="2000" b="1" i="0" u="none" strike="noStrike" kern="1200" cap="none" spc="0" normalizeH="0" baseline="0" noProof="0" dirty="0">
                <a:ln>
                  <a:noFill/>
                </a:ln>
                <a:solidFill>
                  <a:srgbClr val="CF6DA4"/>
                </a:solidFill>
                <a:effectLst/>
                <a:uLnTx/>
                <a:uFillTx/>
                <a:latin typeface="Calibri" panose="020F0502020204030204"/>
                <a:ea typeface="等线" panose="02010600030101010101" pitchFamily="2" charset="-122"/>
                <a:cs typeface="+mn-ea"/>
                <a:sym typeface="+mn-lt"/>
              </a:rPr>
              <a:t>40%</a:t>
            </a:r>
            <a:endParaRPr kumimoji="0" lang="zh-CN" altLang="en-US" sz="2000" b="1" i="0" u="none" strike="noStrike" kern="1200" cap="none" spc="0" normalizeH="0" baseline="0" noProof="0" dirty="0">
              <a:ln>
                <a:noFill/>
              </a:ln>
              <a:solidFill>
                <a:srgbClr val="CF6DA4"/>
              </a:solidFill>
              <a:effectLst/>
              <a:uLnTx/>
              <a:uFillTx/>
              <a:latin typeface="Calibri" panose="020F0502020204030204"/>
              <a:ea typeface="等线" panose="02010600030101010101" pitchFamily="2" charset="-122"/>
              <a:cs typeface="+mn-ea"/>
              <a:sym typeface="+mn-lt"/>
            </a:endParaRPr>
          </a:p>
        </p:txBody>
      </p:sp>
      <p:sp>
        <p:nvSpPr>
          <p:cNvPr id="24" name="文本框 27"/>
          <p:cNvSpPr txBox="1"/>
          <p:nvPr/>
        </p:nvSpPr>
        <p:spPr>
          <a:xfrm>
            <a:off x="4898268" y="2906695"/>
            <a:ext cx="697600" cy="400093"/>
          </a:xfrm>
          <a:prstGeom prst="rect">
            <a:avLst/>
          </a:prstGeom>
          <a:noFill/>
        </p:spPr>
        <p:txBody>
          <a:bodyPr wrap="none" lIns="91426" tIns="45712" rIns="91426" bIns="45712" rtlCol="0">
            <a:spAutoFit/>
          </a:bodyPr>
          <a:lstStyle/>
          <a:p>
            <a:pPr marL="0" marR="0" lvl="0" indent="0" algn="ctr" defTabSz="914378" rtl="0" eaLnBrk="1" fontAlgn="base" latinLnBrk="0" hangingPunct="1">
              <a:lnSpc>
                <a:spcPct val="100000"/>
              </a:lnSpc>
              <a:spcBef>
                <a:spcPct val="0"/>
              </a:spcBef>
              <a:spcAft>
                <a:spcPct val="0"/>
              </a:spcAft>
              <a:buClrTx/>
              <a:buSzTx/>
              <a:buFont typeface="Arial" pitchFamily="34" charset="0"/>
              <a:buNone/>
              <a:tabLst/>
              <a:defRPr/>
            </a:pPr>
            <a:r>
              <a:rPr kumimoji="0" lang="en-US" altLang="zh-CN" sz="2000" b="1" i="0" u="none" strike="noStrike" kern="1200" cap="none" spc="0" normalizeH="0" baseline="0" noProof="0" dirty="0">
                <a:ln>
                  <a:noFill/>
                </a:ln>
                <a:solidFill>
                  <a:srgbClr val="AC66BB"/>
                </a:solidFill>
                <a:effectLst/>
                <a:uLnTx/>
                <a:uFillTx/>
                <a:latin typeface="Calibri" panose="020F0502020204030204"/>
                <a:ea typeface="等线" panose="02010600030101010101" pitchFamily="2" charset="-122"/>
                <a:cs typeface="+mn-ea"/>
                <a:sym typeface="+mn-lt"/>
              </a:rPr>
              <a:t>38%</a:t>
            </a:r>
            <a:endParaRPr kumimoji="0" lang="zh-CN" altLang="en-US" sz="2000" b="1" i="0" u="none" strike="noStrike" kern="1200" cap="none" spc="0" normalizeH="0" baseline="0" noProof="0" dirty="0">
              <a:ln>
                <a:noFill/>
              </a:ln>
              <a:solidFill>
                <a:srgbClr val="AC66BB"/>
              </a:solidFill>
              <a:effectLst/>
              <a:uLnTx/>
              <a:uFillTx/>
              <a:latin typeface="Calibri" panose="020F0502020204030204"/>
              <a:ea typeface="等线" panose="02010600030101010101" pitchFamily="2" charset="-122"/>
              <a:cs typeface="+mn-ea"/>
              <a:sym typeface="+mn-lt"/>
            </a:endParaRPr>
          </a:p>
        </p:txBody>
      </p:sp>
      <p:sp>
        <p:nvSpPr>
          <p:cNvPr id="25" name="文本框 28"/>
          <p:cNvSpPr txBox="1"/>
          <p:nvPr/>
        </p:nvSpPr>
        <p:spPr>
          <a:xfrm>
            <a:off x="4040018" y="3234103"/>
            <a:ext cx="697600" cy="400093"/>
          </a:xfrm>
          <a:prstGeom prst="rect">
            <a:avLst/>
          </a:prstGeom>
          <a:noFill/>
        </p:spPr>
        <p:txBody>
          <a:bodyPr wrap="none" lIns="91426" tIns="45712" rIns="91426" bIns="45712" rtlCol="0">
            <a:spAutoFit/>
          </a:bodyPr>
          <a:lstStyle/>
          <a:p>
            <a:pPr marL="0" marR="0" lvl="0" indent="0" algn="ctr" defTabSz="914378" rtl="0" eaLnBrk="1" fontAlgn="base" latinLnBrk="0" hangingPunct="1">
              <a:lnSpc>
                <a:spcPct val="100000"/>
              </a:lnSpc>
              <a:spcBef>
                <a:spcPct val="0"/>
              </a:spcBef>
              <a:spcAft>
                <a:spcPct val="0"/>
              </a:spcAft>
              <a:buClrTx/>
              <a:buSzTx/>
              <a:buFont typeface="Arial" pitchFamily="34" charset="0"/>
              <a:buNone/>
              <a:tabLst/>
              <a:defRPr/>
            </a:pPr>
            <a:r>
              <a:rPr kumimoji="0" lang="en-US" altLang="zh-CN" sz="2000" b="1" i="0" u="none" strike="noStrike" kern="1200" cap="none" spc="0" normalizeH="0" baseline="0" noProof="0" dirty="0">
                <a:ln>
                  <a:noFill/>
                </a:ln>
                <a:solidFill>
                  <a:srgbClr val="B83D68"/>
                </a:solidFill>
                <a:effectLst/>
                <a:uLnTx/>
                <a:uFillTx/>
                <a:latin typeface="Calibri" panose="020F0502020204030204"/>
                <a:ea typeface="等线" panose="02010600030101010101" pitchFamily="2" charset="-122"/>
                <a:cs typeface="+mn-ea"/>
                <a:sym typeface="+mn-lt"/>
              </a:rPr>
              <a:t>20%</a:t>
            </a:r>
            <a:endParaRPr kumimoji="0" lang="zh-CN" altLang="en-US" sz="2000" b="1" i="0" u="none" strike="noStrike" kern="1200" cap="none" spc="0" normalizeH="0" baseline="0" noProof="0" dirty="0">
              <a:ln>
                <a:noFill/>
              </a:ln>
              <a:solidFill>
                <a:srgbClr val="B83D68"/>
              </a:solidFill>
              <a:effectLst/>
              <a:uLnTx/>
              <a:uFillTx/>
              <a:latin typeface="Calibri" panose="020F0502020204030204"/>
              <a:ea typeface="等线" panose="02010600030101010101" pitchFamily="2" charset="-122"/>
              <a:cs typeface="+mn-ea"/>
              <a:sym typeface="+mn-lt"/>
            </a:endParaRPr>
          </a:p>
        </p:txBody>
      </p:sp>
    </p:spTree>
    <p:extLst>
      <p:ext uri="{BB962C8B-B14F-4D97-AF65-F5344CB8AC3E}">
        <p14:creationId xmlns:p14="http://schemas.microsoft.com/office/powerpoint/2010/main" val="393305358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940571"/>
            <a:ext cx="3139886" cy="3226516"/>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41604" y="4661516"/>
            <a:ext cx="4133096" cy="329185"/>
          </a:xfrm>
          <a:prstGeom prst="rect">
            <a:avLst/>
          </a:prstGeom>
        </p:spPr>
      </p:pic>
      <p:grpSp>
        <p:nvGrpSpPr>
          <p:cNvPr id="9" name="Group 8"/>
          <p:cNvGrpSpPr>
            <a:grpSpLocks/>
          </p:cNvGrpSpPr>
          <p:nvPr/>
        </p:nvGrpSpPr>
        <p:grpSpPr bwMode="auto">
          <a:xfrm>
            <a:off x="3359832" y="2871624"/>
            <a:ext cx="4841194" cy="667691"/>
            <a:chOff x="0" y="0"/>
            <a:chExt cx="3978" cy="561"/>
          </a:xfrm>
        </p:grpSpPr>
        <p:pic>
          <p:nvPicPr>
            <p:cNvPr id="10" name="矩形 21"/>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3978" cy="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1" name="Text Box 10"/>
            <p:cNvSpPr txBox="1">
              <a:spLocks noChangeArrowheads="1"/>
            </p:cNvSpPr>
            <p:nvPr/>
          </p:nvSpPr>
          <p:spPr bwMode="auto">
            <a:xfrm>
              <a:off x="9" y="10"/>
              <a:ext cx="396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grpSp>
        <p:nvGrpSpPr>
          <p:cNvPr id="12" name="Group 17"/>
          <p:cNvGrpSpPr>
            <a:grpSpLocks/>
          </p:cNvGrpSpPr>
          <p:nvPr/>
        </p:nvGrpSpPr>
        <p:grpSpPr bwMode="auto">
          <a:xfrm>
            <a:off x="4863450" y="1118828"/>
            <a:ext cx="1656327" cy="1492122"/>
            <a:chOff x="0" y="0"/>
            <a:chExt cx="464" cy="418"/>
          </a:xfrm>
        </p:grpSpPr>
        <p:pic>
          <p:nvPicPr>
            <p:cNvPr id="13" name="圆角矩形 10"/>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0"/>
              <a:ext cx="464" cy="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4" name="Text Box 19"/>
            <p:cNvSpPr txBox="1">
              <a:spLocks noChangeArrowheads="1"/>
            </p:cNvSpPr>
            <p:nvPr/>
          </p:nvSpPr>
          <p:spPr bwMode="auto">
            <a:xfrm>
              <a:off x="38" y="37"/>
              <a:ext cx="391" cy="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sp>
        <p:nvSpPr>
          <p:cNvPr id="15" name="TextBox 24"/>
          <p:cNvSpPr txBox="1">
            <a:spLocks noChangeArrowheads="1"/>
          </p:cNvSpPr>
          <p:nvPr/>
        </p:nvSpPr>
        <p:spPr bwMode="auto">
          <a:xfrm>
            <a:off x="4999097" y="1105736"/>
            <a:ext cx="1562664"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9000" b="1" i="0" u="none" strike="noStrike" kern="1200" cap="none" spc="0" normalizeH="0" baseline="0" noProof="0" dirty="0" smtClean="0">
                <a:ln>
                  <a:noFill/>
                </a:ln>
                <a:solidFill>
                  <a:prstClr val="white"/>
                </a:solidFill>
                <a:effectLst/>
                <a:uLnTx/>
                <a:uFillTx/>
                <a:latin typeface="Arial" panose="020B0604020202020204" pitchFamily="34" charset="0"/>
                <a:ea typeface="宋体" panose="02010600030101010101" pitchFamily="2" charset="-122"/>
                <a:cs typeface="+mn-cs"/>
              </a:rPr>
              <a:t>03</a:t>
            </a:r>
            <a:endParaRPr kumimoji="0" lang="zh-CN" altLang="en-US" sz="9000" b="1" i="0" u="none" strike="noStrike" kern="1200" cap="none" spc="0" normalizeH="0" baseline="0" noProof="0" dirty="0">
              <a:ln>
                <a:noFill/>
              </a:ln>
              <a:solidFill>
                <a:prstClr val="white"/>
              </a:solidFill>
              <a:effectLst/>
              <a:uLnTx/>
              <a:uFillTx/>
              <a:latin typeface="Arial" panose="020B0604020202020204" pitchFamily="34" charset="0"/>
              <a:ea typeface="宋体" panose="02010600030101010101" pitchFamily="2" charset="-122"/>
              <a:cs typeface="+mn-cs"/>
            </a:endParaRPr>
          </a:p>
        </p:txBody>
      </p:sp>
      <p:sp>
        <p:nvSpPr>
          <p:cNvPr id="16" name="Text Box 58"/>
          <p:cNvSpPr txBox="1">
            <a:spLocks noChangeArrowheads="1"/>
          </p:cNvSpPr>
          <p:nvPr/>
        </p:nvSpPr>
        <p:spPr bwMode="auto">
          <a:xfrm>
            <a:off x="3402676" y="2916825"/>
            <a:ext cx="4869134"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Arial" panose="020B0604020202020204" pitchFamily="34" charset="0"/>
                <a:ea typeface="黑体" panose="02010609060101010101" pitchFamily="49" charset="-122"/>
                <a:cs typeface="+mn-cs"/>
              </a:rPr>
              <a:t>点击此处添加您要的内容文字</a:t>
            </a:r>
          </a:p>
        </p:txBody>
      </p:sp>
    </p:spTree>
    <p:extLst>
      <p:ext uri="{BB962C8B-B14F-4D97-AF65-F5344CB8AC3E}">
        <p14:creationId xmlns:p14="http://schemas.microsoft.com/office/powerpoint/2010/main" val="37522833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1000" fill="hold"/>
                                        <p:tgtEl>
                                          <p:spTgt spid="15"/>
                                        </p:tgtEl>
                                        <p:attrNameLst>
                                          <p:attrName>ppt_w</p:attrName>
                                        </p:attrNameLst>
                                      </p:cBhvr>
                                      <p:tavLst>
                                        <p:tav tm="0">
                                          <p:val>
                                            <p:fltVal val="0"/>
                                          </p:val>
                                        </p:tav>
                                        <p:tav tm="100000">
                                          <p:val>
                                            <p:strVal val="#ppt_w"/>
                                          </p:val>
                                        </p:tav>
                                      </p:tavLst>
                                    </p:anim>
                                    <p:anim calcmode="lin" valueType="num">
                                      <p:cBhvr>
                                        <p:cTn id="12" dur="1000" fill="hold"/>
                                        <p:tgtEl>
                                          <p:spTgt spid="15"/>
                                        </p:tgtEl>
                                        <p:attrNameLst>
                                          <p:attrName>ppt_h</p:attrName>
                                        </p:attrNameLst>
                                      </p:cBhvr>
                                      <p:tavLst>
                                        <p:tav tm="0">
                                          <p:val>
                                            <p:strVal val="#ppt_h"/>
                                          </p:val>
                                        </p:tav>
                                        <p:tav tm="100000">
                                          <p:val>
                                            <p:strVal val="#ppt_h"/>
                                          </p:val>
                                        </p:tav>
                                      </p:tavLst>
                                    </p:anim>
                                  </p:childTnLst>
                                </p:cTn>
                              </p:par>
                            </p:childTnLst>
                          </p:cTn>
                        </p:par>
                        <p:par>
                          <p:cTn id="13" fill="hold">
                            <p:stCondLst>
                              <p:cond delay="1000"/>
                            </p:stCondLst>
                            <p:childTnLst>
                              <p:par>
                                <p:cTn id="14" presetID="16" presetClass="entr" presetSubtype="21"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arn(inVertical)">
                                      <p:cBhvr>
                                        <p:cTn id="16" dur="500"/>
                                        <p:tgtEl>
                                          <p:spTgt spid="9"/>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barn(inVertical)">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椭圆 14"/>
          <p:cNvSpPr/>
          <p:nvPr/>
        </p:nvSpPr>
        <p:spPr>
          <a:xfrm>
            <a:off x="3759559" y="3529347"/>
            <a:ext cx="1898504" cy="424672"/>
          </a:xfrm>
          <a:prstGeom prst="ellipse">
            <a:avLst/>
          </a:prstGeom>
          <a:gradFill flip="none" rotWithShape="1">
            <a:gsLst>
              <a:gs pos="100000">
                <a:sysClr val="windowText" lastClr="000000">
                  <a:alpha val="0"/>
                </a:sysClr>
              </a:gs>
              <a:gs pos="0">
                <a:sysClr val="windowText" lastClr="000000">
                  <a:alpha val="47000"/>
                </a:sys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6" name="右箭头 6"/>
          <p:cNvSpPr/>
          <p:nvPr/>
        </p:nvSpPr>
        <p:spPr bwMode="auto">
          <a:xfrm rot="19885052">
            <a:off x="2114693" y="3376408"/>
            <a:ext cx="2148174" cy="1302783"/>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7" name="右箭头 6"/>
          <p:cNvSpPr/>
          <p:nvPr/>
        </p:nvSpPr>
        <p:spPr bwMode="auto">
          <a:xfrm rot="1714948" flipH="1">
            <a:off x="5154340" y="3376408"/>
            <a:ext cx="2148174" cy="1302783"/>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8" name="右箭头 6"/>
          <p:cNvSpPr/>
          <p:nvPr/>
        </p:nvSpPr>
        <p:spPr bwMode="auto">
          <a:xfrm rot="1714948" flipV="1">
            <a:off x="2114693" y="1990922"/>
            <a:ext cx="2148174" cy="1302783"/>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9" name="右箭头 6"/>
          <p:cNvSpPr/>
          <p:nvPr/>
        </p:nvSpPr>
        <p:spPr bwMode="auto">
          <a:xfrm rot="19885052" flipH="1" flipV="1">
            <a:off x="5154340" y="1990922"/>
            <a:ext cx="2148174" cy="1302783"/>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20" name="椭圆 19"/>
          <p:cNvSpPr/>
          <p:nvPr/>
        </p:nvSpPr>
        <p:spPr bwMode="auto">
          <a:xfrm>
            <a:off x="4128964" y="1940109"/>
            <a:ext cx="1159619" cy="648315"/>
          </a:xfrm>
          <a:prstGeom prst="ellipse">
            <a:avLst/>
          </a:prstGeom>
          <a:gradFill flip="none" rotWithShape="1">
            <a:gsLst>
              <a:gs pos="0">
                <a:srgbClr val="689CFF">
                  <a:alpha val="5000"/>
                </a:srgbClr>
              </a:gs>
              <a:gs pos="100000">
                <a:sysClr val="window" lastClr="FFFFFF">
                  <a:lumMod val="95000"/>
                  <a:lumOff val="5000"/>
                  <a:alpha val="60000"/>
                </a:sysClr>
              </a:gs>
            </a:gsLst>
            <a:lin ang="16200000" scaled="1"/>
            <a:tileRect/>
          </a:gradFill>
          <a:ln w="25400" cap="flat" cmpd="sng" algn="ctr">
            <a:noFill/>
            <a:prstDash val="solid"/>
          </a:ln>
          <a:effectLst/>
          <a:scene3d>
            <a:camera prst="orthographicFront"/>
            <a:lightRig rig="threePt" dir="t"/>
          </a:scene3d>
          <a:sp3d>
            <a:bevelB/>
          </a:sp3d>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21" name="TextBox 20"/>
          <p:cNvSpPr txBox="1"/>
          <p:nvPr/>
        </p:nvSpPr>
        <p:spPr>
          <a:xfrm>
            <a:off x="-646832" y="1276384"/>
            <a:ext cx="2629519" cy="1062079"/>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p:txBody>
      </p:sp>
      <p:sp>
        <p:nvSpPr>
          <p:cNvPr id="22" name="TextBox 21"/>
          <p:cNvSpPr txBox="1"/>
          <p:nvPr/>
        </p:nvSpPr>
        <p:spPr>
          <a:xfrm>
            <a:off x="-609464" y="3723769"/>
            <a:ext cx="2629519" cy="1062079"/>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p:txBody>
      </p:sp>
      <p:sp>
        <p:nvSpPr>
          <p:cNvPr id="23" name="TextBox 22"/>
          <p:cNvSpPr txBox="1"/>
          <p:nvPr/>
        </p:nvSpPr>
        <p:spPr>
          <a:xfrm>
            <a:off x="7259542" y="3710538"/>
            <a:ext cx="2629519" cy="1062079"/>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p:txBody>
      </p:sp>
      <p:sp>
        <p:nvSpPr>
          <p:cNvPr id="24" name="TextBox 23"/>
          <p:cNvSpPr txBox="1"/>
          <p:nvPr/>
        </p:nvSpPr>
        <p:spPr>
          <a:xfrm>
            <a:off x="7238930" y="1504547"/>
            <a:ext cx="2629519" cy="1062079"/>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p:txBody>
      </p:sp>
      <p:grpSp>
        <p:nvGrpSpPr>
          <p:cNvPr id="25" name="组合 10"/>
          <p:cNvGrpSpPr/>
          <p:nvPr/>
        </p:nvGrpSpPr>
        <p:grpSpPr>
          <a:xfrm>
            <a:off x="3701125" y="1761156"/>
            <a:ext cx="2016374" cy="2016829"/>
            <a:chOff x="4828393" y="2858615"/>
            <a:chExt cx="1931237" cy="1931674"/>
          </a:xfrm>
          <a:effectLst/>
        </p:grpSpPr>
        <p:sp>
          <p:nvSpPr>
            <p:cNvPr id="26" name="Oval 19"/>
            <p:cNvSpPr>
              <a:spLocks noChangeArrowheads="1"/>
            </p:cNvSpPr>
            <p:nvPr/>
          </p:nvSpPr>
          <p:spPr bwMode="auto">
            <a:xfrm>
              <a:off x="4828393" y="2858615"/>
              <a:ext cx="1931237" cy="1931674"/>
            </a:xfrm>
            <a:prstGeom prst="ellipse">
              <a:avLst/>
            </a:prstGeom>
            <a:gradFill rotWithShape="1">
              <a:gsLst>
                <a:gs pos="0">
                  <a:srgbClr val="C00000">
                    <a:lumMod val="40000"/>
                    <a:lumOff val="60000"/>
                  </a:srgbClr>
                </a:gs>
                <a:gs pos="100000">
                  <a:srgbClr val="C00000"/>
                </a:gs>
              </a:gsLst>
              <a:path path="shape">
                <a:fillToRect l="50000" t="50000" r="50000" b="50000"/>
              </a:path>
            </a:gradFill>
            <a:ln w="9525">
              <a:solidFill>
                <a:srgbClr val="C00000"/>
              </a:solidFill>
              <a:round/>
              <a:headEnd/>
              <a:tailEn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点击此处添加文本</a:t>
              </a:r>
            </a:p>
          </p:txBody>
        </p:sp>
        <p:sp>
          <p:nvSpPr>
            <p:cNvPr id="27" name="未知"/>
            <p:cNvSpPr>
              <a:spLocks/>
            </p:cNvSpPr>
            <p:nvPr/>
          </p:nvSpPr>
          <p:spPr bwMode="auto">
            <a:xfrm>
              <a:off x="5049911" y="29029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spTree>
    <p:custDataLst>
      <p:tags r:id="rId1"/>
    </p:custDataLst>
    <p:extLst>
      <p:ext uri="{BB962C8B-B14F-4D97-AF65-F5344CB8AC3E}">
        <p14:creationId xmlns:p14="http://schemas.microsoft.com/office/powerpoint/2010/main" val="116734931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6" presetClass="entr" presetSubtype="37" fill="hold" nodeType="withEffect">
                                  <p:stCondLst>
                                    <p:cond delay="400"/>
                                  </p:stCondLst>
                                  <p:childTnLst>
                                    <p:set>
                                      <p:cBhvr>
                                        <p:cTn id="9" dur="1" fill="hold">
                                          <p:stCondLst>
                                            <p:cond delay="0"/>
                                          </p:stCondLst>
                                        </p:cTn>
                                        <p:tgtEl>
                                          <p:spTgt spid="25"/>
                                        </p:tgtEl>
                                        <p:attrNameLst>
                                          <p:attrName>style.visibility</p:attrName>
                                        </p:attrNameLst>
                                      </p:cBhvr>
                                      <p:to>
                                        <p:strVal val="visible"/>
                                      </p:to>
                                    </p:set>
                                    <p:animEffect transition="in" filter="barn(outVertical)">
                                      <p:cBhvr>
                                        <p:cTn id="10" dur="500"/>
                                        <p:tgtEl>
                                          <p:spTgt spid="25"/>
                                        </p:tgtEl>
                                      </p:cBhvr>
                                    </p:animEffect>
                                  </p:childTnLst>
                                </p:cTn>
                              </p:par>
                              <p:par>
                                <p:cTn id="11" presetID="2" presetClass="entr" presetSubtype="9" fill="hold" grpId="0" nodeType="withEffect">
                                  <p:stCondLst>
                                    <p:cond delay="90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0-#ppt_w/2"/>
                                          </p:val>
                                        </p:tav>
                                        <p:tav tm="100000">
                                          <p:val>
                                            <p:strVal val="#ppt_x"/>
                                          </p:val>
                                        </p:tav>
                                      </p:tavLst>
                                    </p:anim>
                                    <p:anim calcmode="lin" valueType="num">
                                      <p:cBhvr additive="base">
                                        <p:cTn id="14" dur="500" fill="hold"/>
                                        <p:tgtEl>
                                          <p:spTgt spid="18"/>
                                        </p:tgtEl>
                                        <p:attrNameLst>
                                          <p:attrName>ppt_y</p:attrName>
                                        </p:attrNameLst>
                                      </p:cBhvr>
                                      <p:tavLst>
                                        <p:tav tm="0">
                                          <p:val>
                                            <p:strVal val="0-#ppt_h/2"/>
                                          </p:val>
                                        </p:tav>
                                        <p:tav tm="100000">
                                          <p:val>
                                            <p:strVal val="#ppt_y"/>
                                          </p:val>
                                        </p:tav>
                                      </p:tavLst>
                                    </p:anim>
                                  </p:childTnLst>
                                </p:cTn>
                              </p:par>
                              <p:par>
                                <p:cTn id="15" presetID="2" presetClass="entr" presetSubtype="3" fill="hold" grpId="0" nodeType="withEffect">
                                  <p:stCondLst>
                                    <p:cond delay="90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1+#ppt_w/2"/>
                                          </p:val>
                                        </p:tav>
                                        <p:tav tm="100000">
                                          <p:val>
                                            <p:strVal val="#ppt_x"/>
                                          </p:val>
                                        </p:tav>
                                      </p:tavLst>
                                    </p:anim>
                                    <p:anim calcmode="lin" valueType="num">
                                      <p:cBhvr additive="base">
                                        <p:cTn id="18" dur="500" fill="hold"/>
                                        <p:tgtEl>
                                          <p:spTgt spid="19"/>
                                        </p:tgtEl>
                                        <p:attrNameLst>
                                          <p:attrName>ppt_y</p:attrName>
                                        </p:attrNameLst>
                                      </p:cBhvr>
                                      <p:tavLst>
                                        <p:tav tm="0">
                                          <p:val>
                                            <p:strVal val="0-#ppt_h/2"/>
                                          </p:val>
                                        </p:tav>
                                        <p:tav tm="100000">
                                          <p:val>
                                            <p:strVal val="#ppt_y"/>
                                          </p:val>
                                        </p:tav>
                                      </p:tavLst>
                                    </p:anim>
                                  </p:childTnLst>
                                </p:cTn>
                              </p:par>
                              <p:par>
                                <p:cTn id="19" presetID="2" presetClass="entr" presetSubtype="6" fill="hold" grpId="0" nodeType="withEffect">
                                  <p:stCondLst>
                                    <p:cond delay="90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1+#ppt_w/2"/>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par>
                                <p:cTn id="23" presetID="2" presetClass="entr" presetSubtype="12" fill="hold" grpId="0" nodeType="withEffect">
                                  <p:stCondLst>
                                    <p:cond delay="9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0-#ppt_w/2"/>
                                          </p:val>
                                        </p:tav>
                                        <p:tav tm="100000">
                                          <p:val>
                                            <p:strVal val="#ppt_x"/>
                                          </p:val>
                                        </p:tav>
                                      </p:tavLst>
                                    </p:anim>
                                    <p:anim calcmode="lin" valueType="num">
                                      <p:cBhvr additive="base">
                                        <p:cTn id="26" dur="500" fill="hold"/>
                                        <p:tgtEl>
                                          <p:spTgt spid="16"/>
                                        </p:tgtEl>
                                        <p:attrNameLst>
                                          <p:attrName>ppt_y</p:attrName>
                                        </p:attrNameLst>
                                      </p:cBhvr>
                                      <p:tavLst>
                                        <p:tav tm="0">
                                          <p:val>
                                            <p:strVal val="1+#ppt_h/2"/>
                                          </p:val>
                                        </p:tav>
                                        <p:tav tm="100000">
                                          <p:val>
                                            <p:strVal val="#ppt_y"/>
                                          </p:val>
                                        </p:tav>
                                      </p:tavLst>
                                    </p:anim>
                                  </p:childTnLst>
                                </p:cTn>
                              </p:par>
                              <p:par>
                                <p:cTn id="27" presetID="42" presetClass="entr" presetSubtype="0" fill="hold" grpId="0" nodeType="withEffect">
                                  <p:stCondLst>
                                    <p:cond delay="140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anim calcmode="lin" valueType="num">
                                      <p:cBhvr>
                                        <p:cTn id="30" dur="500" fill="hold"/>
                                        <p:tgtEl>
                                          <p:spTgt spid="21"/>
                                        </p:tgtEl>
                                        <p:attrNameLst>
                                          <p:attrName>ppt_x</p:attrName>
                                        </p:attrNameLst>
                                      </p:cBhvr>
                                      <p:tavLst>
                                        <p:tav tm="0">
                                          <p:val>
                                            <p:strVal val="#ppt_x"/>
                                          </p:val>
                                        </p:tav>
                                        <p:tav tm="100000">
                                          <p:val>
                                            <p:strVal val="#ppt_x"/>
                                          </p:val>
                                        </p:tav>
                                      </p:tavLst>
                                    </p:anim>
                                    <p:anim calcmode="lin" valueType="num">
                                      <p:cBhvr>
                                        <p:cTn id="31" dur="500" fill="hold"/>
                                        <p:tgtEl>
                                          <p:spTgt spid="2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160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anim calcmode="lin" valueType="num">
                                      <p:cBhvr>
                                        <p:cTn id="35" dur="500" fill="hold"/>
                                        <p:tgtEl>
                                          <p:spTgt spid="24"/>
                                        </p:tgtEl>
                                        <p:attrNameLst>
                                          <p:attrName>ppt_x</p:attrName>
                                        </p:attrNameLst>
                                      </p:cBhvr>
                                      <p:tavLst>
                                        <p:tav tm="0">
                                          <p:val>
                                            <p:strVal val="#ppt_x"/>
                                          </p:val>
                                        </p:tav>
                                        <p:tav tm="100000">
                                          <p:val>
                                            <p:strVal val="#ppt_x"/>
                                          </p:val>
                                        </p:tav>
                                      </p:tavLst>
                                    </p:anim>
                                    <p:anim calcmode="lin" valueType="num">
                                      <p:cBhvr>
                                        <p:cTn id="36" dur="500" fill="hold"/>
                                        <p:tgtEl>
                                          <p:spTgt spid="24"/>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180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anim calcmode="lin" valueType="num">
                                      <p:cBhvr>
                                        <p:cTn id="40" dur="500" fill="hold"/>
                                        <p:tgtEl>
                                          <p:spTgt spid="23"/>
                                        </p:tgtEl>
                                        <p:attrNameLst>
                                          <p:attrName>ppt_x</p:attrName>
                                        </p:attrNameLst>
                                      </p:cBhvr>
                                      <p:tavLst>
                                        <p:tav tm="0">
                                          <p:val>
                                            <p:strVal val="#ppt_x"/>
                                          </p:val>
                                        </p:tav>
                                        <p:tav tm="100000">
                                          <p:val>
                                            <p:strVal val="#ppt_x"/>
                                          </p:val>
                                        </p:tav>
                                      </p:tavLst>
                                    </p:anim>
                                    <p:anim calcmode="lin" valueType="num">
                                      <p:cBhvr>
                                        <p:cTn id="41" dur="500" fill="hold"/>
                                        <p:tgtEl>
                                          <p:spTgt spid="23"/>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200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anim calcmode="lin" valueType="num">
                                      <p:cBhvr>
                                        <p:cTn id="45" dur="500" fill="hold"/>
                                        <p:tgtEl>
                                          <p:spTgt spid="22"/>
                                        </p:tgtEl>
                                        <p:attrNameLst>
                                          <p:attrName>ppt_x</p:attrName>
                                        </p:attrNameLst>
                                      </p:cBhvr>
                                      <p:tavLst>
                                        <p:tav tm="0">
                                          <p:val>
                                            <p:strVal val="#ppt_x"/>
                                          </p:val>
                                        </p:tav>
                                        <p:tav tm="100000">
                                          <p:val>
                                            <p:strVal val="#ppt_x"/>
                                          </p:val>
                                        </p:tav>
                                      </p:tavLst>
                                    </p:anim>
                                    <p:anim calcmode="lin" valueType="num">
                                      <p:cBhvr>
                                        <p:cTn id="46"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1" grpId="0"/>
      <p:bldP spid="22" grpId="0"/>
      <p:bldP spid="23"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8"/>
          <p:cNvSpPr>
            <a:spLocks noChangeArrowheads="1"/>
          </p:cNvSpPr>
          <p:nvPr/>
        </p:nvSpPr>
        <p:spPr bwMode="auto">
          <a:xfrm>
            <a:off x="971550" y="3313708"/>
            <a:ext cx="7034213" cy="790575"/>
          </a:xfrm>
          <a:custGeom>
            <a:avLst/>
            <a:gdLst>
              <a:gd name="T0" fmla="*/ 3517383 w 7034766"/>
              <a:gd name="T1" fmla="*/ 0 h 791278"/>
              <a:gd name="T2" fmla="*/ 7034766 w 7034766"/>
              <a:gd name="T3" fmla="*/ 791278 h 791278"/>
              <a:gd name="T4" fmla="*/ 3517383 w 7034766"/>
              <a:gd name="T5" fmla="*/ 216024 h 791278"/>
              <a:gd name="T6" fmla="*/ 0 w 7034766"/>
              <a:gd name="T7" fmla="*/ 791278 h 791278"/>
              <a:gd name="T8" fmla="*/ 3517383 w 7034766"/>
              <a:gd name="T9" fmla="*/ 0 h 791278"/>
              <a:gd name="T10" fmla="*/ 0 w 7034766"/>
              <a:gd name="T11" fmla="*/ 0 h 791278"/>
              <a:gd name="T12" fmla="*/ 7034766 w 7034766"/>
              <a:gd name="T13" fmla="*/ 791278 h 791278"/>
            </a:gdLst>
            <a:ahLst/>
            <a:cxnLst>
              <a:cxn ang="0">
                <a:pos x="T0" y="T1"/>
              </a:cxn>
              <a:cxn ang="0">
                <a:pos x="T2" y="T3"/>
              </a:cxn>
              <a:cxn ang="0">
                <a:pos x="T4" y="T5"/>
              </a:cxn>
              <a:cxn ang="0">
                <a:pos x="T6" y="T7"/>
              </a:cxn>
              <a:cxn ang="0">
                <a:pos x="T8" y="T9"/>
              </a:cxn>
            </a:cxnLst>
            <a:rect l="T10" t="T11" r="T12" b="T13"/>
            <a:pathLst>
              <a:path w="7034766" h="791278">
                <a:moveTo>
                  <a:pt x="3517383" y="0"/>
                </a:moveTo>
                <a:cubicBezTo>
                  <a:pt x="5027813" y="0"/>
                  <a:pt x="6344283" y="318829"/>
                  <a:pt x="7034766" y="791278"/>
                </a:cubicBezTo>
                <a:cubicBezTo>
                  <a:pt x="6205735" y="440222"/>
                  <a:pt x="4938050" y="216024"/>
                  <a:pt x="3517383" y="216024"/>
                </a:cubicBezTo>
                <a:cubicBezTo>
                  <a:pt x="2096717" y="216024"/>
                  <a:pt x="829032" y="440222"/>
                  <a:pt x="0" y="791278"/>
                </a:cubicBezTo>
                <a:cubicBezTo>
                  <a:pt x="690483" y="318829"/>
                  <a:pt x="2006953" y="0"/>
                  <a:pt x="3517383" y="0"/>
                </a:cubicBezTo>
                <a:close/>
              </a:path>
            </a:pathLst>
          </a:custGeom>
          <a:solidFill>
            <a:schemeClr val="bg1">
              <a:lumMod val="75000"/>
            </a:schemeClr>
          </a:solidFill>
          <a:ln>
            <a:noFill/>
          </a:ln>
          <a:extLst/>
        </p:spPr>
        <p:txBody>
          <a:bodyPr anchor="ct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3" name="五角星 68"/>
          <p:cNvSpPr>
            <a:spLocks noChangeArrowheads="1"/>
          </p:cNvSpPr>
          <p:nvPr/>
        </p:nvSpPr>
        <p:spPr bwMode="auto">
          <a:xfrm>
            <a:off x="3627438" y="1670646"/>
            <a:ext cx="1728787" cy="1728787"/>
          </a:xfrm>
          <a:prstGeom prst="star5">
            <a:avLst/>
          </a:prstGeom>
          <a:solidFill>
            <a:schemeClr val="accent3"/>
          </a:solidFill>
          <a:ln>
            <a:noFill/>
          </a:ln>
          <a:extLst/>
        </p:spPr>
        <p:txBody>
          <a:bodyPr anchor="ct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Calibri" panose="020F0502020204030204"/>
              <a:ea typeface="等线" panose="02010600030101010101" pitchFamily="2" charset="-122"/>
              <a:cs typeface="+mn-ea"/>
              <a:sym typeface="+mn-lt"/>
            </a:endParaRPr>
          </a:p>
        </p:txBody>
      </p:sp>
      <p:sp>
        <p:nvSpPr>
          <p:cNvPr id="14" name="TextBox 70"/>
          <p:cNvSpPr>
            <a:spLocks noChangeArrowheads="1"/>
          </p:cNvSpPr>
          <p:nvPr/>
        </p:nvSpPr>
        <p:spPr bwMode="auto">
          <a:xfrm>
            <a:off x="4242404" y="2150186"/>
            <a:ext cx="498855"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r>
              <a:rPr kumimoji="0" lang="en-US" altLang="zh-CN" sz="4400" b="0" i="0" u="none" strike="noStrike" kern="1200" cap="none" spc="0" normalizeH="0" baseline="0" noProof="0" smtClean="0">
                <a:ln>
                  <a:noFill/>
                </a:ln>
                <a:solidFill>
                  <a:prstClr val="white"/>
                </a:solidFill>
                <a:effectLst/>
                <a:uLnTx/>
                <a:uFillTx/>
                <a:latin typeface="Arial"/>
                <a:ea typeface="微软雅黑"/>
                <a:cs typeface="+mn-ea"/>
                <a:sym typeface="+mn-lt"/>
              </a:rPr>
              <a:t>1</a:t>
            </a:r>
            <a:endParaRPr kumimoji="0" lang="zh-CN" altLang="en-US" sz="440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15" name="五角星 72"/>
          <p:cNvSpPr>
            <a:spLocks noChangeArrowheads="1"/>
          </p:cNvSpPr>
          <p:nvPr/>
        </p:nvSpPr>
        <p:spPr bwMode="auto">
          <a:xfrm rot="21120000">
            <a:off x="2282825" y="2132608"/>
            <a:ext cx="1398588" cy="1397000"/>
          </a:xfrm>
          <a:prstGeom prst="star5">
            <a:avLst/>
          </a:prstGeom>
          <a:solidFill>
            <a:schemeClr val="accent2"/>
          </a:solidFill>
          <a:ln>
            <a:noFill/>
          </a:ln>
          <a:extLst/>
        </p:spPr>
        <p:txBody>
          <a:bodyPr anchor="ct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6" name="TextBox 74"/>
          <p:cNvSpPr>
            <a:spLocks noChangeArrowheads="1"/>
          </p:cNvSpPr>
          <p:nvPr/>
        </p:nvSpPr>
        <p:spPr bwMode="auto">
          <a:xfrm rot="21120000">
            <a:off x="2763205" y="2519751"/>
            <a:ext cx="44114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r>
              <a:rPr kumimoji="0" lang="en-US" altLang="zh-CN" sz="3600" b="0" i="0" u="none" strike="noStrike" kern="1200" cap="none" spc="0" normalizeH="0" baseline="0" noProof="0" smtClean="0">
                <a:ln>
                  <a:noFill/>
                </a:ln>
                <a:solidFill>
                  <a:prstClr val="white"/>
                </a:solidFill>
                <a:effectLst/>
                <a:uLnTx/>
                <a:uFillTx/>
                <a:latin typeface="Arial"/>
                <a:ea typeface="微软雅黑"/>
                <a:cs typeface="+mn-ea"/>
                <a:sym typeface="+mn-lt"/>
              </a:rPr>
              <a:t>2</a:t>
            </a:r>
            <a:endParaRPr kumimoji="0" lang="zh-CN" altLang="en-US" sz="360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17" name="五角星 76"/>
          <p:cNvSpPr>
            <a:spLocks noChangeArrowheads="1"/>
          </p:cNvSpPr>
          <p:nvPr/>
        </p:nvSpPr>
        <p:spPr bwMode="auto">
          <a:xfrm rot="20618073">
            <a:off x="1119188" y="2535833"/>
            <a:ext cx="1217612" cy="1219200"/>
          </a:xfrm>
          <a:prstGeom prst="star5">
            <a:avLst/>
          </a:prstGeom>
          <a:solidFill>
            <a:schemeClr val="accent1"/>
          </a:solidFill>
          <a:ln>
            <a:noFill/>
          </a:ln>
          <a:extLst/>
        </p:spPr>
        <p:txBody>
          <a:bodyPr anchor="ct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8" name="TextBox 78"/>
          <p:cNvSpPr>
            <a:spLocks noChangeArrowheads="1"/>
          </p:cNvSpPr>
          <p:nvPr/>
        </p:nvSpPr>
        <p:spPr bwMode="auto">
          <a:xfrm rot="20618073">
            <a:off x="1533398" y="2883206"/>
            <a:ext cx="39786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r>
              <a:rPr kumimoji="0" lang="en-US" altLang="zh-CN" sz="3000" b="0" i="0" u="none" strike="noStrike" kern="1200" cap="none" spc="0" normalizeH="0" baseline="0" noProof="0" smtClean="0">
                <a:ln>
                  <a:noFill/>
                </a:ln>
                <a:solidFill>
                  <a:prstClr val="white"/>
                </a:solidFill>
                <a:effectLst/>
                <a:uLnTx/>
                <a:uFillTx/>
                <a:latin typeface="Arial"/>
                <a:ea typeface="微软雅黑"/>
                <a:cs typeface="+mn-ea"/>
                <a:sym typeface="+mn-lt"/>
              </a:rPr>
              <a:t>4</a:t>
            </a:r>
            <a:endParaRPr kumimoji="0" lang="zh-CN" altLang="en-US" sz="300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19" name="五角星 80"/>
          <p:cNvSpPr>
            <a:spLocks noChangeArrowheads="1"/>
          </p:cNvSpPr>
          <p:nvPr/>
        </p:nvSpPr>
        <p:spPr bwMode="auto">
          <a:xfrm rot="480000">
            <a:off x="5300663" y="2091333"/>
            <a:ext cx="1398587" cy="1398588"/>
          </a:xfrm>
          <a:prstGeom prst="star5">
            <a:avLst/>
          </a:prstGeom>
          <a:solidFill>
            <a:schemeClr val="accent4"/>
          </a:solidFill>
          <a:ln>
            <a:noFill/>
          </a:ln>
          <a:extLst/>
        </p:spPr>
        <p:txBody>
          <a:bodyPr anchor="ct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Calibri" panose="020F0502020204030204"/>
              <a:ea typeface="等线" panose="02010600030101010101" pitchFamily="2" charset="-122"/>
              <a:cs typeface="+mn-ea"/>
              <a:sym typeface="+mn-lt"/>
            </a:endParaRPr>
          </a:p>
        </p:txBody>
      </p:sp>
      <p:sp>
        <p:nvSpPr>
          <p:cNvPr id="20" name="TextBox 82"/>
          <p:cNvSpPr>
            <a:spLocks noChangeArrowheads="1"/>
          </p:cNvSpPr>
          <p:nvPr/>
        </p:nvSpPr>
        <p:spPr bwMode="auto">
          <a:xfrm rot="480000">
            <a:off x="5777722" y="2479283"/>
            <a:ext cx="44114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r>
              <a:rPr kumimoji="0" lang="en-US" altLang="zh-CN" sz="3600" b="0" i="0" u="none" strike="noStrike" kern="1200" cap="none" spc="0" normalizeH="0" baseline="0" noProof="0" smtClean="0">
                <a:ln>
                  <a:noFill/>
                </a:ln>
                <a:solidFill>
                  <a:prstClr val="white"/>
                </a:solidFill>
                <a:effectLst/>
                <a:uLnTx/>
                <a:uFillTx/>
                <a:latin typeface="Arial"/>
                <a:ea typeface="微软雅黑"/>
                <a:cs typeface="+mn-ea"/>
                <a:sym typeface="+mn-lt"/>
              </a:rPr>
              <a:t>3</a:t>
            </a:r>
            <a:endParaRPr kumimoji="0" lang="zh-CN" altLang="en-US" sz="360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21" name="五角星 84"/>
          <p:cNvSpPr>
            <a:spLocks noChangeArrowheads="1"/>
          </p:cNvSpPr>
          <p:nvPr/>
        </p:nvSpPr>
        <p:spPr bwMode="auto">
          <a:xfrm rot="967929">
            <a:off x="6645275" y="2535833"/>
            <a:ext cx="1217613" cy="1219200"/>
          </a:xfrm>
          <a:prstGeom prst="star5">
            <a:avLst/>
          </a:prstGeom>
          <a:solidFill>
            <a:schemeClr val="accent5"/>
          </a:solidFill>
          <a:ln>
            <a:noFill/>
          </a:ln>
          <a:extLst/>
        </p:spPr>
        <p:txBody>
          <a:bodyPr anchor="ct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2" name="TextBox 86"/>
          <p:cNvSpPr>
            <a:spLocks noChangeArrowheads="1"/>
          </p:cNvSpPr>
          <p:nvPr/>
        </p:nvSpPr>
        <p:spPr bwMode="auto">
          <a:xfrm rot="967929">
            <a:off x="7050870" y="2883223"/>
            <a:ext cx="39786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r>
              <a:rPr kumimoji="0" lang="en-US" altLang="zh-CN" sz="3000" b="0" i="0" u="none" strike="noStrike" kern="1200" cap="none" spc="0" normalizeH="0" baseline="0" noProof="0" smtClean="0">
                <a:ln>
                  <a:noFill/>
                </a:ln>
                <a:solidFill>
                  <a:prstClr val="white"/>
                </a:solidFill>
                <a:effectLst/>
                <a:uLnTx/>
                <a:uFillTx/>
                <a:latin typeface="Arial"/>
                <a:ea typeface="微软雅黑"/>
                <a:cs typeface="+mn-ea"/>
                <a:sym typeface="+mn-lt"/>
              </a:rPr>
              <a:t>5</a:t>
            </a:r>
            <a:endParaRPr kumimoji="0" lang="zh-CN" altLang="en-US" sz="300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23" name="TextBox 87"/>
          <p:cNvSpPr>
            <a:spLocks noChangeArrowheads="1"/>
          </p:cNvSpPr>
          <p:nvPr/>
        </p:nvSpPr>
        <p:spPr bwMode="auto">
          <a:xfrm>
            <a:off x="2181225" y="4038129"/>
            <a:ext cx="4619625"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ts val="1500"/>
              </a:lnSpc>
              <a:spcBef>
                <a:spcPct val="0"/>
              </a:spcBef>
              <a:spcAft>
                <a:spcPct val="0"/>
              </a:spcAft>
              <a:buClrTx/>
              <a:buSzTx/>
              <a:buFont typeface="Arial" pitchFamily="34" charset="0"/>
              <a:buNone/>
              <a:tabLst/>
              <a:defRPr/>
            </a:pPr>
            <a:r>
              <a:rPr kumimoji="0" lang="zh-CN" altLang="en-US" sz="1200" b="1" i="0" u="none" strike="noStrike" kern="1200" cap="none" spc="0" normalizeH="0" baseline="0" noProof="0" dirty="0">
                <a:ln>
                  <a:noFill/>
                </a:ln>
                <a:solidFill>
                  <a:prstClr val="black">
                    <a:lumMod val="65000"/>
                    <a:lumOff val="35000"/>
                  </a:prstClr>
                </a:solidFill>
                <a:effectLst/>
                <a:uLnTx/>
                <a:uFillTx/>
                <a:latin typeface="Arial"/>
                <a:ea typeface="微软雅黑"/>
                <a:cs typeface="+mn-ea"/>
                <a:sym typeface="+mn-lt"/>
              </a:rPr>
              <a:t>单击此处添加文本单击此处添加文本单击此处添加文本单击此处添加文本单击此处添加文本单击此处添加文本</a:t>
            </a:r>
            <a:endParaRPr kumimoji="0" lang="zh-CN" altLang="en-US" sz="1200" b="1" i="0" u="none" strike="noStrike" kern="1200" cap="none" spc="0" normalizeH="0" baseline="0" noProof="0" dirty="0" smtClean="0">
              <a:ln>
                <a:noFill/>
              </a:ln>
              <a:solidFill>
                <a:prstClr val="black">
                  <a:lumMod val="65000"/>
                  <a:lumOff val="35000"/>
                </a:prstClr>
              </a:solidFill>
              <a:effectLst/>
              <a:uLnTx/>
              <a:uFillTx/>
              <a:latin typeface="Arial"/>
              <a:ea typeface="微软雅黑"/>
              <a:cs typeface="+mn-ea"/>
              <a:sym typeface="+mn-lt"/>
            </a:endParaRPr>
          </a:p>
        </p:txBody>
      </p:sp>
      <p:sp>
        <p:nvSpPr>
          <p:cNvPr id="24" name="TextBox 88"/>
          <p:cNvSpPr>
            <a:spLocks noChangeArrowheads="1"/>
          </p:cNvSpPr>
          <p:nvPr/>
        </p:nvSpPr>
        <p:spPr bwMode="auto">
          <a:xfrm>
            <a:off x="3744913" y="843558"/>
            <a:ext cx="1500187" cy="4770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ts val="1500"/>
              </a:lnSpc>
              <a:spcBef>
                <a:spcPct val="0"/>
              </a:spcBef>
              <a:spcAft>
                <a:spcPct val="0"/>
              </a:spcAft>
              <a:buClrTx/>
              <a:buSzTx/>
              <a:buFont typeface="Arial" pitchFamily="34" charset="0"/>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单击此处添加文本</a:t>
            </a:r>
          </a:p>
          <a:p>
            <a:pPr marL="0" marR="0" lvl="0" indent="0" algn="ctr" defTabSz="685800" rtl="0" eaLnBrk="1" fontAlgn="base" latinLnBrk="0" hangingPunct="1">
              <a:lnSpc>
                <a:spcPts val="1500"/>
              </a:lnSpc>
              <a:spcBef>
                <a:spcPct val="0"/>
              </a:spcBef>
              <a:spcAft>
                <a:spcPct val="0"/>
              </a:spcAft>
              <a:buClrTx/>
              <a:buSzTx/>
              <a:buFont typeface="Arial" pitchFamily="34" charset="0"/>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单击此处添加文本</a:t>
            </a:r>
            <a:endPar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Arial"/>
              <a:ea typeface="微软雅黑"/>
              <a:cs typeface="+mn-ea"/>
              <a:sym typeface="+mn-lt"/>
            </a:endParaRPr>
          </a:p>
        </p:txBody>
      </p:sp>
      <p:sp>
        <p:nvSpPr>
          <p:cNvPr id="25" name="TextBox 89"/>
          <p:cNvSpPr>
            <a:spLocks noChangeArrowheads="1"/>
          </p:cNvSpPr>
          <p:nvPr/>
        </p:nvSpPr>
        <p:spPr bwMode="auto">
          <a:xfrm>
            <a:off x="2152650" y="1297583"/>
            <a:ext cx="1501775" cy="4770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ts val="1500"/>
              </a:lnSpc>
              <a:spcBef>
                <a:spcPct val="0"/>
              </a:spcBef>
              <a:spcAft>
                <a:spcPct val="0"/>
              </a:spcAft>
              <a:buClrTx/>
              <a:buSzTx/>
              <a:buFont typeface="Arial" pitchFamily="34" charset="0"/>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单击此处添加文本</a:t>
            </a:r>
          </a:p>
          <a:p>
            <a:pPr marL="0" marR="0" lvl="0" indent="0" algn="ctr" defTabSz="685800" rtl="0" eaLnBrk="1" fontAlgn="base" latinLnBrk="0" hangingPunct="1">
              <a:lnSpc>
                <a:spcPts val="1500"/>
              </a:lnSpc>
              <a:spcBef>
                <a:spcPct val="0"/>
              </a:spcBef>
              <a:spcAft>
                <a:spcPct val="0"/>
              </a:spcAft>
              <a:buClrTx/>
              <a:buSzTx/>
              <a:buFont typeface="Arial" pitchFamily="34" charset="0"/>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单击此处添加文本</a:t>
            </a:r>
            <a:endPar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Arial"/>
              <a:ea typeface="微软雅黑"/>
              <a:cs typeface="+mn-ea"/>
              <a:sym typeface="+mn-lt"/>
            </a:endParaRPr>
          </a:p>
        </p:txBody>
      </p:sp>
      <p:sp>
        <p:nvSpPr>
          <p:cNvPr id="26" name="TextBox 90"/>
          <p:cNvSpPr>
            <a:spLocks noChangeArrowheads="1"/>
          </p:cNvSpPr>
          <p:nvPr/>
        </p:nvSpPr>
        <p:spPr bwMode="auto">
          <a:xfrm>
            <a:off x="5321300" y="1297583"/>
            <a:ext cx="1501775" cy="4770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ts val="1500"/>
              </a:lnSpc>
              <a:spcBef>
                <a:spcPct val="0"/>
              </a:spcBef>
              <a:spcAft>
                <a:spcPct val="0"/>
              </a:spcAft>
              <a:buClrTx/>
              <a:buSzTx/>
              <a:buFont typeface="Arial" pitchFamily="34" charset="0"/>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单击此处添加文本</a:t>
            </a:r>
          </a:p>
          <a:p>
            <a:pPr marL="0" marR="0" lvl="0" indent="0" algn="ctr" defTabSz="685800" rtl="0" eaLnBrk="1" fontAlgn="base" latinLnBrk="0" hangingPunct="1">
              <a:lnSpc>
                <a:spcPts val="1500"/>
              </a:lnSpc>
              <a:spcBef>
                <a:spcPct val="0"/>
              </a:spcBef>
              <a:spcAft>
                <a:spcPct val="0"/>
              </a:spcAft>
              <a:buClrTx/>
              <a:buSzTx/>
              <a:buFont typeface="Arial" pitchFamily="34" charset="0"/>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单击此处添加文本</a:t>
            </a:r>
          </a:p>
        </p:txBody>
      </p:sp>
      <p:sp>
        <p:nvSpPr>
          <p:cNvPr id="27" name="TextBox 91"/>
          <p:cNvSpPr>
            <a:spLocks noChangeArrowheads="1"/>
          </p:cNvSpPr>
          <p:nvPr/>
        </p:nvSpPr>
        <p:spPr bwMode="auto">
          <a:xfrm>
            <a:off x="762000" y="1762721"/>
            <a:ext cx="1500188" cy="4770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ts val="1500"/>
              </a:lnSpc>
              <a:spcBef>
                <a:spcPct val="0"/>
              </a:spcBef>
              <a:spcAft>
                <a:spcPct val="0"/>
              </a:spcAft>
              <a:buClrTx/>
              <a:buSzTx/>
              <a:buFont typeface="Arial" pitchFamily="34" charset="0"/>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单击此处添加文本</a:t>
            </a:r>
          </a:p>
          <a:p>
            <a:pPr marL="0" marR="0" lvl="0" indent="0" algn="ctr" defTabSz="685800" rtl="0" eaLnBrk="1" fontAlgn="base" latinLnBrk="0" hangingPunct="1">
              <a:lnSpc>
                <a:spcPts val="1500"/>
              </a:lnSpc>
              <a:spcBef>
                <a:spcPct val="0"/>
              </a:spcBef>
              <a:spcAft>
                <a:spcPct val="0"/>
              </a:spcAft>
              <a:buClrTx/>
              <a:buSzTx/>
              <a:buFont typeface="Arial" pitchFamily="34" charset="0"/>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单击此处添加文本</a:t>
            </a:r>
            <a:endPar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Arial"/>
              <a:ea typeface="微软雅黑"/>
              <a:cs typeface="+mn-ea"/>
              <a:sym typeface="+mn-lt"/>
            </a:endParaRPr>
          </a:p>
        </p:txBody>
      </p:sp>
      <p:sp>
        <p:nvSpPr>
          <p:cNvPr id="28" name="TextBox 92"/>
          <p:cNvSpPr>
            <a:spLocks noChangeArrowheads="1"/>
          </p:cNvSpPr>
          <p:nvPr/>
        </p:nvSpPr>
        <p:spPr bwMode="auto">
          <a:xfrm>
            <a:off x="6772275" y="1762721"/>
            <a:ext cx="1501775" cy="4770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ts val="1500"/>
              </a:lnSpc>
              <a:spcBef>
                <a:spcPct val="0"/>
              </a:spcBef>
              <a:spcAft>
                <a:spcPct val="0"/>
              </a:spcAft>
              <a:buClrTx/>
              <a:buSzTx/>
              <a:buFont typeface="Arial" pitchFamily="34" charset="0"/>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单击此处添加文本</a:t>
            </a:r>
          </a:p>
          <a:p>
            <a:pPr marL="0" marR="0" lvl="0" indent="0" algn="ctr" defTabSz="685800" rtl="0" eaLnBrk="1" fontAlgn="base" latinLnBrk="0" hangingPunct="1">
              <a:lnSpc>
                <a:spcPts val="1500"/>
              </a:lnSpc>
              <a:spcBef>
                <a:spcPct val="0"/>
              </a:spcBef>
              <a:spcAft>
                <a:spcPct val="0"/>
              </a:spcAft>
              <a:buClrTx/>
              <a:buSzTx/>
              <a:buFont typeface="Arial" pitchFamily="34" charset="0"/>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单击此处添加文本</a:t>
            </a:r>
          </a:p>
        </p:txBody>
      </p:sp>
    </p:spTree>
    <p:extLst>
      <p:ext uri="{BB962C8B-B14F-4D97-AF65-F5344CB8AC3E}">
        <p14:creationId xmlns:p14="http://schemas.microsoft.com/office/powerpoint/2010/main" val="417355016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6"/>
          <p:cNvSpPr>
            <a:spLocks noChangeArrowheads="1"/>
          </p:cNvSpPr>
          <p:nvPr/>
        </p:nvSpPr>
        <p:spPr bwMode="auto">
          <a:xfrm>
            <a:off x="848833" y="1347614"/>
            <a:ext cx="1829604" cy="551260"/>
          </a:xfrm>
          <a:prstGeom prst="homePlate">
            <a:avLst>
              <a:gd name="adj" fmla="val 83025"/>
            </a:avLst>
          </a:prstGeom>
          <a:solidFill>
            <a:schemeClr val="accent1"/>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smtClean="0">
              <a:ln>
                <a:noFill/>
              </a:ln>
              <a:solidFill>
                <a:prstClr val="white"/>
              </a:solidFill>
              <a:effectLst/>
              <a:uLnTx/>
              <a:uFillTx/>
              <a:latin typeface="Arial"/>
              <a:ea typeface="微软雅黑"/>
              <a:cs typeface="+mn-ea"/>
              <a:sym typeface="+mn-lt"/>
            </a:endParaRPr>
          </a:p>
        </p:txBody>
      </p:sp>
      <p:sp>
        <p:nvSpPr>
          <p:cNvPr id="27" name="任意多边形 10"/>
          <p:cNvSpPr>
            <a:spLocks noChangeArrowheads="1"/>
          </p:cNvSpPr>
          <p:nvPr/>
        </p:nvSpPr>
        <p:spPr bwMode="auto">
          <a:xfrm>
            <a:off x="2943217" y="1347614"/>
            <a:ext cx="1640522" cy="551260"/>
          </a:xfrm>
          <a:custGeom>
            <a:avLst/>
            <a:gdLst>
              <a:gd name="T0" fmla="*/ 0 w 2008682"/>
              <a:gd name="T1" fmla="*/ 0 h 674557"/>
              <a:gd name="T2" fmla="*/ 1708544 w 2008682"/>
              <a:gd name="T3" fmla="*/ 0 h 674557"/>
              <a:gd name="T4" fmla="*/ 2053316 w 2008682"/>
              <a:gd name="T5" fmla="*/ 344774 h 674557"/>
              <a:gd name="T6" fmla="*/ 1708544 w 2008682"/>
              <a:gd name="T7" fmla="*/ 689546 h 674557"/>
              <a:gd name="T8" fmla="*/ 140161 w 2008682"/>
              <a:gd name="T9" fmla="*/ 689546 h 674557"/>
              <a:gd name="T10" fmla="*/ 478548 w 2008682"/>
              <a:gd name="T11" fmla="*/ 351158 h 674557"/>
              <a:gd name="T12" fmla="*/ 133776 w 2008682"/>
              <a:gd name="T13" fmla="*/ 6385 h 674557"/>
              <a:gd name="T14" fmla="*/ 0 w 2008682"/>
              <a:gd name="T15" fmla="*/ 6385 h 674557"/>
              <a:gd name="T16" fmla="*/ 0 w 2008682"/>
              <a:gd name="T17" fmla="*/ 0 h 6745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08682"/>
              <a:gd name="T28" fmla="*/ 0 h 674557"/>
              <a:gd name="T29" fmla="*/ 2008682 w 2008682"/>
              <a:gd name="T30" fmla="*/ 674557 h 67455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08682" h="674557">
                <a:moveTo>
                  <a:pt x="0" y="0"/>
                </a:moveTo>
                <a:lnTo>
                  <a:pt x="1671404" y="0"/>
                </a:lnTo>
                <a:lnTo>
                  <a:pt x="2008682" y="337279"/>
                </a:lnTo>
                <a:lnTo>
                  <a:pt x="1671404" y="674557"/>
                </a:lnTo>
                <a:lnTo>
                  <a:pt x="137114" y="674557"/>
                </a:lnTo>
                <a:lnTo>
                  <a:pt x="468146" y="343525"/>
                </a:lnTo>
                <a:lnTo>
                  <a:pt x="130868" y="6246"/>
                </a:lnTo>
                <a:lnTo>
                  <a:pt x="0" y="6246"/>
                </a:lnTo>
                <a:lnTo>
                  <a:pt x="0" y="0"/>
                </a:lnTo>
                <a:close/>
              </a:path>
            </a:pathLst>
          </a:custGeom>
          <a:solidFill>
            <a:schemeClr val="accent2"/>
          </a:solidFill>
          <a:ln>
            <a:noFill/>
          </a:ln>
          <a:extLst/>
        </p:spPr>
        <p:txBody>
          <a:bodyPr anchor="ct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350" b="0" i="0" u="none" strike="noStrike" kern="1200" cap="none" spc="0" normalizeH="0" baseline="0" noProof="0" smtClean="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8" name="任意多边形 12"/>
          <p:cNvSpPr>
            <a:spLocks noChangeArrowheads="1"/>
          </p:cNvSpPr>
          <p:nvPr/>
        </p:nvSpPr>
        <p:spPr bwMode="auto">
          <a:xfrm>
            <a:off x="4954230" y="1347614"/>
            <a:ext cx="1640522" cy="551260"/>
          </a:xfrm>
          <a:custGeom>
            <a:avLst/>
            <a:gdLst>
              <a:gd name="T0" fmla="*/ 0 w 2008682"/>
              <a:gd name="T1" fmla="*/ 0 h 674557"/>
              <a:gd name="T2" fmla="*/ 1708544 w 2008682"/>
              <a:gd name="T3" fmla="*/ 0 h 674557"/>
              <a:gd name="T4" fmla="*/ 2053316 w 2008682"/>
              <a:gd name="T5" fmla="*/ 344774 h 674557"/>
              <a:gd name="T6" fmla="*/ 1708544 w 2008682"/>
              <a:gd name="T7" fmla="*/ 689546 h 674557"/>
              <a:gd name="T8" fmla="*/ 140161 w 2008682"/>
              <a:gd name="T9" fmla="*/ 689546 h 674557"/>
              <a:gd name="T10" fmla="*/ 478548 w 2008682"/>
              <a:gd name="T11" fmla="*/ 351158 h 674557"/>
              <a:gd name="T12" fmla="*/ 133776 w 2008682"/>
              <a:gd name="T13" fmla="*/ 6385 h 674557"/>
              <a:gd name="T14" fmla="*/ 0 w 2008682"/>
              <a:gd name="T15" fmla="*/ 6385 h 674557"/>
              <a:gd name="T16" fmla="*/ 0 w 2008682"/>
              <a:gd name="T17" fmla="*/ 0 h 6745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08682"/>
              <a:gd name="T28" fmla="*/ 0 h 674557"/>
              <a:gd name="T29" fmla="*/ 2008682 w 2008682"/>
              <a:gd name="T30" fmla="*/ 674557 h 67455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08682" h="674557">
                <a:moveTo>
                  <a:pt x="0" y="0"/>
                </a:moveTo>
                <a:lnTo>
                  <a:pt x="1671404" y="0"/>
                </a:lnTo>
                <a:lnTo>
                  <a:pt x="2008682" y="337279"/>
                </a:lnTo>
                <a:lnTo>
                  <a:pt x="1671404" y="674557"/>
                </a:lnTo>
                <a:lnTo>
                  <a:pt x="137114" y="674557"/>
                </a:lnTo>
                <a:lnTo>
                  <a:pt x="468146" y="343525"/>
                </a:lnTo>
                <a:lnTo>
                  <a:pt x="130868" y="6246"/>
                </a:lnTo>
                <a:lnTo>
                  <a:pt x="0" y="6246"/>
                </a:lnTo>
                <a:lnTo>
                  <a:pt x="0" y="0"/>
                </a:lnTo>
                <a:close/>
              </a:path>
            </a:pathLst>
          </a:custGeom>
          <a:solidFill>
            <a:schemeClr val="accent3">
              <a:alpha val="79999"/>
            </a:schemeClr>
          </a:solidFill>
          <a:ln>
            <a:noFill/>
          </a:ln>
          <a:extLst/>
        </p:spPr>
        <p:txBody>
          <a:bodyPr anchor="ct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350" b="0" i="0" u="none" strike="noStrike" kern="1200" cap="none" spc="0" normalizeH="0" baseline="0" noProof="0" smtClean="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9" name="任意多边形 13"/>
          <p:cNvSpPr>
            <a:spLocks noChangeArrowheads="1"/>
          </p:cNvSpPr>
          <p:nvPr/>
        </p:nvSpPr>
        <p:spPr bwMode="auto">
          <a:xfrm>
            <a:off x="6747902" y="1347614"/>
            <a:ext cx="1640522" cy="551260"/>
          </a:xfrm>
          <a:custGeom>
            <a:avLst/>
            <a:gdLst>
              <a:gd name="T0" fmla="*/ 0 w 2008682"/>
              <a:gd name="T1" fmla="*/ 0 h 674557"/>
              <a:gd name="T2" fmla="*/ 1708544 w 2008682"/>
              <a:gd name="T3" fmla="*/ 0 h 674557"/>
              <a:gd name="T4" fmla="*/ 2053316 w 2008682"/>
              <a:gd name="T5" fmla="*/ 344774 h 674557"/>
              <a:gd name="T6" fmla="*/ 1708544 w 2008682"/>
              <a:gd name="T7" fmla="*/ 689546 h 674557"/>
              <a:gd name="T8" fmla="*/ 140161 w 2008682"/>
              <a:gd name="T9" fmla="*/ 689546 h 674557"/>
              <a:gd name="T10" fmla="*/ 478548 w 2008682"/>
              <a:gd name="T11" fmla="*/ 351158 h 674557"/>
              <a:gd name="T12" fmla="*/ 133776 w 2008682"/>
              <a:gd name="T13" fmla="*/ 6385 h 674557"/>
              <a:gd name="T14" fmla="*/ 0 w 2008682"/>
              <a:gd name="T15" fmla="*/ 6385 h 674557"/>
              <a:gd name="T16" fmla="*/ 0 w 2008682"/>
              <a:gd name="T17" fmla="*/ 0 h 6745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08682"/>
              <a:gd name="T28" fmla="*/ 0 h 674557"/>
              <a:gd name="T29" fmla="*/ 2008682 w 2008682"/>
              <a:gd name="T30" fmla="*/ 674557 h 67455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08682" h="674557">
                <a:moveTo>
                  <a:pt x="0" y="0"/>
                </a:moveTo>
                <a:lnTo>
                  <a:pt x="1671404" y="0"/>
                </a:lnTo>
                <a:lnTo>
                  <a:pt x="2008682" y="337279"/>
                </a:lnTo>
                <a:lnTo>
                  <a:pt x="1671404" y="674557"/>
                </a:lnTo>
                <a:lnTo>
                  <a:pt x="137114" y="674557"/>
                </a:lnTo>
                <a:lnTo>
                  <a:pt x="468146" y="343525"/>
                </a:lnTo>
                <a:lnTo>
                  <a:pt x="130868" y="6246"/>
                </a:lnTo>
                <a:lnTo>
                  <a:pt x="0" y="6246"/>
                </a:lnTo>
                <a:lnTo>
                  <a:pt x="0" y="0"/>
                </a:lnTo>
                <a:close/>
              </a:path>
            </a:pathLst>
          </a:custGeom>
          <a:solidFill>
            <a:schemeClr val="accent4"/>
          </a:solidFill>
          <a:ln>
            <a:noFill/>
          </a:ln>
          <a:extLst/>
        </p:spPr>
        <p:txBody>
          <a:bodyPr anchor="ct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350" b="0" i="0" u="none" strike="noStrike" kern="1200" cap="none" spc="0" normalizeH="0" baseline="0" noProof="0" smtClean="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31" name="文本框 17"/>
          <p:cNvSpPr>
            <a:spLocks noChangeArrowheads="1"/>
          </p:cNvSpPr>
          <p:nvPr/>
        </p:nvSpPr>
        <p:spPr bwMode="auto">
          <a:xfrm>
            <a:off x="1177445" y="1466676"/>
            <a:ext cx="1119188" cy="346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1350" b="0" i="0" u="none" strike="noStrike" kern="1200" cap="none" spc="0" normalizeH="0" baseline="0" noProof="0" dirty="0">
                <a:ln>
                  <a:noFill/>
                </a:ln>
                <a:solidFill>
                  <a:prstClr val="white"/>
                </a:solidFill>
                <a:effectLst/>
                <a:uLnTx/>
                <a:uFillTx/>
                <a:latin typeface="Arial"/>
                <a:ea typeface="微软雅黑"/>
                <a:cs typeface="+mn-ea"/>
                <a:sym typeface="+mn-lt"/>
              </a:rPr>
              <a:t>标题</a:t>
            </a:r>
            <a:endParaRPr kumimoji="0" lang="en-US" altLang="zh-CN" sz="1350" b="0" i="0" u="none" strike="noStrike" kern="1200" cap="none" spc="0" normalizeH="0" baseline="0" noProof="0" dirty="0" smtClean="0">
              <a:ln>
                <a:noFill/>
              </a:ln>
              <a:solidFill>
                <a:prstClr val="white"/>
              </a:solidFill>
              <a:effectLst/>
              <a:uLnTx/>
              <a:uFillTx/>
              <a:latin typeface="Arial"/>
              <a:ea typeface="微软雅黑"/>
              <a:cs typeface="+mn-ea"/>
              <a:sym typeface="+mn-lt"/>
            </a:endParaRPr>
          </a:p>
        </p:txBody>
      </p:sp>
      <p:sp>
        <p:nvSpPr>
          <p:cNvPr id="32" name="文本框 18"/>
          <p:cNvSpPr>
            <a:spLocks noChangeArrowheads="1"/>
          </p:cNvSpPr>
          <p:nvPr/>
        </p:nvSpPr>
        <p:spPr bwMode="auto">
          <a:xfrm>
            <a:off x="3379729" y="1471439"/>
            <a:ext cx="946547" cy="346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1350" b="0" i="0" u="none" strike="noStrike" kern="1200" cap="none" spc="0" normalizeH="0" baseline="0" noProof="0" dirty="0">
                <a:ln>
                  <a:noFill/>
                </a:ln>
                <a:solidFill>
                  <a:prstClr val="white"/>
                </a:solidFill>
                <a:effectLst/>
                <a:uLnTx/>
                <a:uFillTx/>
                <a:latin typeface="Arial"/>
                <a:ea typeface="微软雅黑"/>
                <a:cs typeface="+mn-ea"/>
                <a:sym typeface="+mn-lt"/>
              </a:rPr>
              <a:t>标题</a:t>
            </a:r>
            <a:endParaRPr kumimoji="0" lang="en-US" altLang="zh-CN" sz="1350" b="0" i="0" u="none" strike="noStrike" kern="1200" cap="none" spc="0" normalizeH="0" baseline="0" noProof="0" dirty="0" smtClean="0">
              <a:ln>
                <a:noFill/>
              </a:ln>
              <a:solidFill>
                <a:prstClr val="white"/>
              </a:solidFill>
              <a:effectLst/>
              <a:uLnTx/>
              <a:uFillTx/>
              <a:latin typeface="Arial"/>
              <a:ea typeface="微软雅黑"/>
              <a:cs typeface="+mn-ea"/>
              <a:sym typeface="+mn-lt"/>
            </a:endParaRPr>
          </a:p>
        </p:txBody>
      </p:sp>
      <p:sp>
        <p:nvSpPr>
          <p:cNvPr id="33" name="文本框 19"/>
          <p:cNvSpPr>
            <a:spLocks noChangeArrowheads="1"/>
          </p:cNvSpPr>
          <p:nvPr/>
        </p:nvSpPr>
        <p:spPr bwMode="auto">
          <a:xfrm>
            <a:off x="5433280" y="1471439"/>
            <a:ext cx="946547" cy="346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1350" b="0" i="0" u="none" strike="noStrike" kern="1200" cap="none" spc="0" normalizeH="0" baseline="0" noProof="0" dirty="0">
                <a:ln>
                  <a:noFill/>
                </a:ln>
                <a:solidFill>
                  <a:prstClr val="white"/>
                </a:solidFill>
                <a:effectLst/>
                <a:uLnTx/>
                <a:uFillTx/>
                <a:latin typeface="Arial"/>
                <a:ea typeface="微软雅黑"/>
                <a:cs typeface="+mn-ea"/>
                <a:sym typeface="+mn-lt"/>
              </a:rPr>
              <a:t>标题</a:t>
            </a:r>
            <a:endParaRPr kumimoji="0" lang="en-US" altLang="zh-CN" sz="1350" b="0" i="0" u="none" strike="noStrike" kern="1200" cap="none" spc="0" normalizeH="0" baseline="0" noProof="0" dirty="0" smtClean="0">
              <a:ln>
                <a:noFill/>
              </a:ln>
              <a:solidFill>
                <a:prstClr val="white"/>
              </a:solidFill>
              <a:effectLst/>
              <a:uLnTx/>
              <a:uFillTx/>
              <a:latin typeface="Arial"/>
              <a:ea typeface="微软雅黑"/>
              <a:cs typeface="+mn-ea"/>
              <a:sym typeface="+mn-lt"/>
            </a:endParaRPr>
          </a:p>
        </p:txBody>
      </p:sp>
      <p:sp>
        <p:nvSpPr>
          <p:cNvPr id="34" name="文本框 20"/>
          <p:cNvSpPr>
            <a:spLocks noChangeArrowheads="1"/>
          </p:cNvSpPr>
          <p:nvPr/>
        </p:nvSpPr>
        <p:spPr bwMode="auto">
          <a:xfrm>
            <a:off x="7183697" y="1471439"/>
            <a:ext cx="934640" cy="346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1350" b="0" i="0" u="none" strike="noStrike" kern="1200" cap="none" spc="0" normalizeH="0" baseline="0" noProof="0" dirty="0">
                <a:ln>
                  <a:noFill/>
                </a:ln>
                <a:solidFill>
                  <a:prstClr val="white"/>
                </a:solidFill>
                <a:effectLst/>
                <a:uLnTx/>
                <a:uFillTx/>
                <a:latin typeface="Arial"/>
                <a:ea typeface="微软雅黑"/>
                <a:cs typeface="+mn-ea"/>
                <a:sym typeface="+mn-lt"/>
              </a:rPr>
              <a:t>标题</a:t>
            </a:r>
            <a:endParaRPr kumimoji="0" lang="en-US" altLang="zh-CN" sz="1350" b="0" i="0" u="none" strike="noStrike" kern="1200" cap="none" spc="0" normalizeH="0" baseline="0" noProof="0" dirty="0" smtClean="0">
              <a:ln>
                <a:noFill/>
              </a:ln>
              <a:solidFill>
                <a:prstClr val="white"/>
              </a:solidFill>
              <a:effectLst/>
              <a:uLnTx/>
              <a:uFillTx/>
              <a:latin typeface="Arial"/>
              <a:ea typeface="微软雅黑"/>
              <a:cs typeface="+mn-ea"/>
              <a:sym typeface="+mn-lt"/>
            </a:endParaRPr>
          </a:p>
        </p:txBody>
      </p:sp>
      <p:sp>
        <p:nvSpPr>
          <p:cNvPr id="36" name="文本框 22"/>
          <p:cNvSpPr>
            <a:spLocks noChangeArrowheads="1"/>
          </p:cNvSpPr>
          <p:nvPr/>
        </p:nvSpPr>
        <p:spPr bwMode="auto">
          <a:xfrm>
            <a:off x="984524" y="2150095"/>
            <a:ext cx="131062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标题</a:t>
            </a:r>
            <a:endParaRPr kumimoji="0" lang="zh-CN" altLang="en-US" sz="1500" b="1" i="0" u="none" strike="noStrike" kern="1200" cap="none" spc="0" normalizeH="0" baseline="0" noProof="0" dirty="0" smtClean="0">
              <a:ln>
                <a:noFill/>
              </a:ln>
              <a:solidFill>
                <a:prstClr val="black">
                  <a:lumMod val="75000"/>
                  <a:lumOff val="25000"/>
                </a:prstClr>
              </a:solidFill>
              <a:effectLst/>
              <a:uLnTx/>
              <a:uFillTx/>
              <a:latin typeface="Arial"/>
              <a:ea typeface="微软雅黑"/>
              <a:cs typeface="+mn-ea"/>
              <a:sym typeface="+mn-lt"/>
            </a:endParaRPr>
          </a:p>
        </p:txBody>
      </p:sp>
      <p:sp>
        <p:nvSpPr>
          <p:cNvPr id="37" name="矩形 23"/>
          <p:cNvSpPr>
            <a:spLocks noChangeArrowheads="1"/>
          </p:cNvSpPr>
          <p:nvPr/>
        </p:nvSpPr>
        <p:spPr bwMode="auto">
          <a:xfrm>
            <a:off x="980159" y="2535165"/>
            <a:ext cx="1314986"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ts val="18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单击此处添加文本单击此处添加文本单击此处添加文本单击此处添加文本单击此处添加文本单击此处添加文本单击此处添加</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Arial"/>
                <a:ea typeface="微软雅黑"/>
                <a:cs typeface="+mn-ea"/>
                <a:sym typeface="+mn-lt"/>
              </a:rPr>
              <a:t>文本</a:t>
            </a:r>
          </a:p>
        </p:txBody>
      </p:sp>
      <p:sp>
        <p:nvSpPr>
          <p:cNvPr id="38" name="文本框 27"/>
          <p:cNvSpPr>
            <a:spLocks noChangeArrowheads="1"/>
          </p:cNvSpPr>
          <p:nvPr/>
        </p:nvSpPr>
        <p:spPr bwMode="auto">
          <a:xfrm>
            <a:off x="3161444" y="2150095"/>
            <a:ext cx="130947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标题</a:t>
            </a:r>
            <a:endParaRPr kumimoji="0" lang="zh-CN" altLang="en-US" sz="1500" b="1" i="0" u="none" strike="noStrike" kern="1200" cap="none" spc="0" normalizeH="0" baseline="0" noProof="0" dirty="0" smtClean="0">
              <a:ln>
                <a:noFill/>
              </a:ln>
              <a:solidFill>
                <a:prstClr val="black">
                  <a:lumMod val="75000"/>
                  <a:lumOff val="25000"/>
                </a:prstClr>
              </a:solidFill>
              <a:effectLst/>
              <a:uLnTx/>
              <a:uFillTx/>
              <a:latin typeface="Arial"/>
              <a:ea typeface="微软雅黑"/>
              <a:cs typeface="+mn-ea"/>
              <a:sym typeface="+mn-lt"/>
            </a:endParaRPr>
          </a:p>
        </p:txBody>
      </p:sp>
      <p:sp>
        <p:nvSpPr>
          <p:cNvPr id="39" name="矩形 28"/>
          <p:cNvSpPr>
            <a:spLocks noChangeArrowheads="1"/>
          </p:cNvSpPr>
          <p:nvPr/>
        </p:nvSpPr>
        <p:spPr bwMode="auto">
          <a:xfrm>
            <a:off x="3157082" y="2535039"/>
            <a:ext cx="1313832"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ts val="18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单击此处添加文本单击此处添加文本单击此处添加文本单击此处添加文本单击此处添加文本单击此处添加文本单击此处添加文本</a:t>
            </a:r>
          </a:p>
        </p:txBody>
      </p:sp>
      <p:sp>
        <p:nvSpPr>
          <p:cNvPr id="40" name="文本框 30"/>
          <p:cNvSpPr>
            <a:spLocks noChangeArrowheads="1"/>
          </p:cNvSpPr>
          <p:nvPr/>
        </p:nvSpPr>
        <p:spPr bwMode="auto">
          <a:xfrm>
            <a:off x="5268576" y="2152477"/>
            <a:ext cx="131033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标题</a:t>
            </a:r>
            <a:endParaRPr kumimoji="0" lang="zh-CN" altLang="en-US" sz="1500" b="1" i="0" u="none" strike="noStrike" kern="1200" cap="none" spc="0" normalizeH="0" baseline="0" noProof="0" dirty="0" smtClean="0">
              <a:ln>
                <a:noFill/>
              </a:ln>
              <a:solidFill>
                <a:prstClr val="black">
                  <a:lumMod val="75000"/>
                  <a:lumOff val="25000"/>
                </a:prstClr>
              </a:solidFill>
              <a:effectLst/>
              <a:uLnTx/>
              <a:uFillTx/>
              <a:latin typeface="Arial"/>
              <a:ea typeface="微软雅黑"/>
              <a:cs typeface="+mn-ea"/>
              <a:sym typeface="+mn-lt"/>
            </a:endParaRPr>
          </a:p>
        </p:txBody>
      </p:sp>
      <p:sp>
        <p:nvSpPr>
          <p:cNvPr id="41" name="矩形 31"/>
          <p:cNvSpPr>
            <a:spLocks noChangeArrowheads="1"/>
          </p:cNvSpPr>
          <p:nvPr/>
        </p:nvSpPr>
        <p:spPr bwMode="auto">
          <a:xfrm>
            <a:off x="5264211" y="2537421"/>
            <a:ext cx="135255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ts val="18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单击此处添加文本单击此处添加文本单击此处添加文本单击此处添加文本单击此处添加文本单击此处添加文本单击此处添加文本</a:t>
            </a:r>
          </a:p>
        </p:txBody>
      </p:sp>
      <p:sp>
        <p:nvSpPr>
          <p:cNvPr id="42" name="文本框 33"/>
          <p:cNvSpPr>
            <a:spLocks noChangeArrowheads="1"/>
          </p:cNvSpPr>
          <p:nvPr/>
        </p:nvSpPr>
        <p:spPr bwMode="auto">
          <a:xfrm>
            <a:off x="7060663" y="2152476"/>
            <a:ext cx="131008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标题</a:t>
            </a:r>
            <a:endParaRPr kumimoji="0" lang="zh-CN" altLang="en-US" sz="1500" b="1" i="0" u="none" strike="noStrike" kern="1200" cap="none" spc="0" normalizeH="0" baseline="0" noProof="0" dirty="0" smtClean="0">
              <a:ln>
                <a:noFill/>
              </a:ln>
              <a:solidFill>
                <a:prstClr val="black">
                  <a:lumMod val="75000"/>
                  <a:lumOff val="25000"/>
                </a:prstClr>
              </a:solidFill>
              <a:effectLst/>
              <a:uLnTx/>
              <a:uFillTx/>
              <a:latin typeface="Arial"/>
              <a:ea typeface="微软雅黑"/>
              <a:cs typeface="+mn-ea"/>
              <a:sym typeface="+mn-lt"/>
            </a:endParaRPr>
          </a:p>
        </p:txBody>
      </p:sp>
      <p:sp>
        <p:nvSpPr>
          <p:cNvPr id="43" name="矩形 34"/>
          <p:cNvSpPr>
            <a:spLocks noChangeArrowheads="1"/>
          </p:cNvSpPr>
          <p:nvPr/>
        </p:nvSpPr>
        <p:spPr bwMode="auto">
          <a:xfrm>
            <a:off x="7056299" y="2537337"/>
            <a:ext cx="1332125"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ts val="18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单击此处添加文本单击此处添加文本单击此处添加文本单击此处添加文本单击此处添加文本单击此处添加文本单击此处添加文本</a:t>
            </a:r>
          </a:p>
        </p:txBody>
      </p:sp>
    </p:spTree>
    <p:extLst>
      <p:ext uri="{BB962C8B-B14F-4D97-AF65-F5344CB8AC3E}">
        <p14:creationId xmlns:p14="http://schemas.microsoft.com/office/powerpoint/2010/main" val="250870468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框线2"/>
          <p:cNvSpPr/>
          <p:nvPr/>
        </p:nvSpPr>
        <p:spPr>
          <a:xfrm>
            <a:off x="1567416" y="2628307"/>
            <a:ext cx="6096000" cy="567000"/>
          </a:xfrm>
          <a:prstGeom prst="rect">
            <a:avLst/>
          </a:prstGeom>
          <a:solidFill>
            <a:sysClr val="window" lastClr="FFFFFF">
              <a:alpha val="90000"/>
              <a:hueOff val="0"/>
              <a:satOff val="0"/>
              <a:lumOff val="0"/>
              <a:alphaOff val="0"/>
            </a:sysClr>
          </a:solidFill>
          <a:ln w="25400" cap="flat" cmpd="sng" algn="ctr">
            <a:solidFill>
              <a:srgbClr val="C00000"/>
            </a:solidFill>
            <a:prstDash val="solid"/>
          </a:ln>
          <a:effectLst/>
        </p:spPr>
      </p:sp>
      <p:sp>
        <p:nvSpPr>
          <p:cNvPr id="9" name="框线3"/>
          <p:cNvSpPr/>
          <p:nvPr/>
        </p:nvSpPr>
        <p:spPr>
          <a:xfrm>
            <a:off x="1567416" y="3648907"/>
            <a:ext cx="6096000" cy="567000"/>
          </a:xfrm>
          <a:prstGeom prst="rect">
            <a:avLst/>
          </a:prstGeom>
          <a:solidFill>
            <a:sysClr val="window" lastClr="FFFFFF">
              <a:alpha val="90000"/>
              <a:hueOff val="0"/>
              <a:satOff val="0"/>
              <a:lumOff val="0"/>
              <a:alphaOff val="0"/>
            </a:sysClr>
          </a:solidFill>
          <a:ln w="25400" cap="flat" cmpd="sng" algn="ctr">
            <a:solidFill>
              <a:srgbClr val="C00000"/>
            </a:solidFill>
            <a:prstDash val="solid"/>
          </a:ln>
          <a:effectLst/>
        </p:spPr>
      </p:sp>
      <p:grpSp>
        <p:nvGrpSpPr>
          <p:cNvPr id="10" name="文本2"/>
          <p:cNvGrpSpPr/>
          <p:nvPr/>
        </p:nvGrpSpPr>
        <p:grpSpPr>
          <a:xfrm>
            <a:off x="1872216" y="2296207"/>
            <a:ext cx="4267200" cy="664200"/>
            <a:chOff x="1828800" y="1468799"/>
            <a:chExt cx="4267200" cy="885600"/>
          </a:xfrm>
        </p:grpSpPr>
        <p:sp>
          <p:nvSpPr>
            <p:cNvPr id="11" name="圆角矩形 10"/>
            <p:cNvSpPr/>
            <p:nvPr/>
          </p:nvSpPr>
          <p:spPr>
            <a:xfrm>
              <a:off x="1828800" y="1468799"/>
              <a:ext cx="4267200" cy="885600"/>
            </a:xfrm>
            <a:prstGeom prst="roundRect">
              <a:avLst/>
            </a:prstGeom>
            <a:gradFill>
              <a:gsLst>
                <a:gs pos="100000">
                  <a:srgbClr val="4BACC6">
                    <a:lumMod val="20000"/>
                    <a:lumOff val="80000"/>
                  </a:srgbClr>
                </a:gs>
                <a:gs pos="51657">
                  <a:srgbClr val="C00000"/>
                </a:gs>
                <a:gs pos="0">
                  <a:srgbClr val="C00000">
                    <a:lumMod val="20000"/>
                    <a:lumOff val="80000"/>
                  </a:srgbClr>
                </a:gs>
              </a:gsLst>
              <a:lin ang="5400000" scaled="1"/>
            </a:gradFill>
            <a:ln w="9525">
              <a:solidFill>
                <a:srgbClr val="C00000"/>
              </a:solidFill>
              <a:round/>
              <a:headEnd/>
              <a:tailEnd/>
            </a:ln>
            <a:effectLst>
              <a:outerShdw blurRad="63500" sx="101000" sy="101000" algn="ctr" rotWithShape="0">
                <a:prstClr val="black">
                  <a:alpha val="18000"/>
                </a:prstClr>
              </a:outerShdw>
            </a:effectLst>
          </p:spPr>
        </p:sp>
        <p:sp>
          <p:nvSpPr>
            <p:cNvPr id="12" name="圆角矩形 11"/>
            <p:cNvSpPr/>
            <p:nvPr/>
          </p:nvSpPr>
          <p:spPr>
            <a:xfrm>
              <a:off x="1852613" y="1489075"/>
              <a:ext cx="4224337" cy="846931"/>
            </a:xfrm>
            <a:prstGeom prst="roundRect">
              <a:avLst>
                <a:gd name="adj" fmla="val 12134"/>
              </a:avLst>
            </a:prstGeom>
            <a:gradFill rotWithShape="1">
              <a:gsLst>
                <a:gs pos="98000">
                  <a:srgbClr val="C00000">
                    <a:lumMod val="60000"/>
                    <a:lumOff val="40000"/>
                  </a:srgbClr>
                </a:gs>
                <a:gs pos="100000">
                  <a:srgbClr val="C00000">
                    <a:lumMod val="40000"/>
                    <a:lumOff val="60000"/>
                  </a:srgbClr>
                </a:gs>
                <a:gs pos="51657">
                  <a:srgbClr val="C00000">
                    <a:lumMod val="75000"/>
                  </a:srgbClr>
                </a:gs>
                <a:gs pos="50000">
                  <a:srgbClr val="C00000"/>
                </a:gs>
                <a:gs pos="8000">
                  <a:srgbClr val="C00000">
                    <a:lumMod val="60000"/>
                    <a:lumOff val="40000"/>
                  </a:srgbClr>
                </a:gs>
              </a:gsLst>
              <a:lin ang="5400000" scaled="1"/>
            </a:gradFill>
            <a:ln w="9525">
              <a:noFill/>
              <a:round/>
              <a:headEnd/>
              <a:tailEnd/>
            </a:ln>
          </p:spPr>
          <p:txBody>
            <a:bodyPr anchor="ct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单击此处添加文字内容</a:t>
              </a:r>
              <a:endPar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单击此处添加文字</a:t>
              </a: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内容</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grpSp>
        <p:nvGrpSpPr>
          <p:cNvPr id="13" name="文本3"/>
          <p:cNvGrpSpPr/>
          <p:nvPr/>
        </p:nvGrpSpPr>
        <p:grpSpPr>
          <a:xfrm>
            <a:off x="1872216" y="3319894"/>
            <a:ext cx="4267200" cy="664200"/>
            <a:chOff x="1828800" y="1468799"/>
            <a:chExt cx="4267200" cy="885600"/>
          </a:xfrm>
        </p:grpSpPr>
        <p:sp>
          <p:nvSpPr>
            <p:cNvPr id="14" name="圆角矩形 13"/>
            <p:cNvSpPr/>
            <p:nvPr/>
          </p:nvSpPr>
          <p:spPr>
            <a:xfrm>
              <a:off x="1828800" y="1468799"/>
              <a:ext cx="4267200" cy="885600"/>
            </a:xfrm>
            <a:prstGeom prst="roundRect">
              <a:avLst/>
            </a:prstGeom>
            <a:gradFill>
              <a:gsLst>
                <a:gs pos="100000">
                  <a:srgbClr val="4BACC6">
                    <a:lumMod val="20000"/>
                    <a:lumOff val="80000"/>
                  </a:srgbClr>
                </a:gs>
                <a:gs pos="51657">
                  <a:srgbClr val="C00000"/>
                </a:gs>
                <a:gs pos="0">
                  <a:srgbClr val="C00000">
                    <a:lumMod val="20000"/>
                    <a:lumOff val="80000"/>
                  </a:srgbClr>
                </a:gs>
              </a:gsLst>
              <a:lin ang="5400000" scaled="1"/>
            </a:gradFill>
            <a:ln w="9525">
              <a:solidFill>
                <a:srgbClr val="C00000"/>
              </a:solidFill>
              <a:round/>
              <a:headEnd/>
              <a:tailEnd/>
            </a:ln>
            <a:effectLst>
              <a:outerShdw blurRad="63500" sx="101000" sy="101000" algn="ctr" rotWithShape="0">
                <a:prstClr val="black">
                  <a:alpha val="18000"/>
                </a:prstClr>
              </a:outerShdw>
            </a:effectLst>
          </p:spPr>
        </p:sp>
        <p:sp>
          <p:nvSpPr>
            <p:cNvPr id="15" name="圆角矩形 14"/>
            <p:cNvSpPr/>
            <p:nvPr/>
          </p:nvSpPr>
          <p:spPr>
            <a:xfrm>
              <a:off x="1852613" y="1489075"/>
              <a:ext cx="4224337" cy="846931"/>
            </a:xfrm>
            <a:prstGeom prst="roundRect">
              <a:avLst>
                <a:gd name="adj" fmla="val 12134"/>
              </a:avLst>
            </a:prstGeom>
            <a:gradFill rotWithShape="1">
              <a:gsLst>
                <a:gs pos="98000">
                  <a:srgbClr val="C00000">
                    <a:lumMod val="60000"/>
                    <a:lumOff val="40000"/>
                  </a:srgbClr>
                </a:gs>
                <a:gs pos="100000">
                  <a:srgbClr val="C00000">
                    <a:lumMod val="40000"/>
                    <a:lumOff val="60000"/>
                  </a:srgbClr>
                </a:gs>
                <a:gs pos="51657">
                  <a:srgbClr val="C00000">
                    <a:lumMod val="75000"/>
                  </a:srgbClr>
                </a:gs>
                <a:gs pos="50000">
                  <a:srgbClr val="C00000"/>
                </a:gs>
                <a:gs pos="8000">
                  <a:srgbClr val="C00000">
                    <a:lumMod val="60000"/>
                    <a:lumOff val="40000"/>
                  </a:srgbClr>
                </a:gs>
              </a:gsLst>
              <a:lin ang="5400000" scaled="1"/>
            </a:gradFill>
            <a:ln w="9525">
              <a:noFill/>
              <a:round/>
              <a:headEnd/>
              <a:tailEnd/>
            </a:ln>
          </p:spPr>
          <p:txBody>
            <a:bodyPr anchor="ct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单击此处添加文字内容</a:t>
              </a:r>
              <a:endPar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单击此处添加文字</a:t>
              </a: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内容</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sp>
        <p:nvSpPr>
          <p:cNvPr id="16" name="框线1"/>
          <p:cNvSpPr/>
          <p:nvPr/>
        </p:nvSpPr>
        <p:spPr>
          <a:xfrm>
            <a:off x="1567416" y="1607706"/>
            <a:ext cx="6096000" cy="567000"/>
          </a:xfrm>
          <a:prstGeom prst="rect">
            <a:avLst/>
          </a:prstGeom>
          <a:solidFill>
            <a:sysClr val="window" lastClr="FFFFFF">
              <a:alpha val="90000"/>
              <a:hueOff val="0"/>
              <a:satOff val="0"/>
              <a:lumOff val="0"/>
              <a:alphaOff val="0"/>
            </a:sysClr>
          </a:solidFill>
          <a:ln w="25400" cap="flat" cmpd="sng" algn="ctr">
            <a:solidFill>
              <a:srgbClr val="C00000"/>
            </a:solidFill>
            <a:prstDash val="solid"/>
          </a:ln>
          <a:effectLst/>
        </p:spPr>
      </p:sp>
      <p:grpSp>
        <p:nvGrpSpPr>
          <p:cNvPr id="17" name="文本1"/>
          <p:cNvGrpSpPr/>
          <p:nvPr/>
        </p:nvGrpSpPr>
        <p:grpSpPr>
          <a:xfrm>
            <a:off x="1874597" y="1275606"/>
            <a:ext cx="4267200" cy="664200"/>
            <a:chOff x="1828800" y="1468799"/>
            <a:chExt cx="4267200" cy="885600"/>
          </a:xfrm>
        </p:grpSpPr>
        <p:sp>
          <p:nvSpPr>
            <p:cNvPr id="18" name="圆角矩形 17"/>
            <p:cNvSpPr/>
            <p:nvPr/>
          </p:nvSpPr>
          <p:spPr>
            <a:xfrm>
              <a:off x="1828800" y="1468799"/>
              <a:ext cx="4267200" cy="885600"/>
            </a:xfrm>
            <a:prstGeom prst="roundRect">
              <a:avLst/>
            </a:prstGeom>
            <a:gradFill>
              <a:gsLst>
                <a:gs pos="100000">
                  <a:srgbClr val="4BACC6">
                    <a:lumMod val="20000"/>
                    <a:lumOff val="80000"/>
                  </a:srgbClr>
                </a:gs>
                <a:gs pos="51657">
                  <a:srgbClr val="C00000"/>
                </a:gs>
                <a:gs pos="0">
                  <a:srgbClr val="C00000">
                    <a:lumMod val="20000"/>
                    <a:lumOff val="80000"/>
                  </a:srgbClr>
                </a:gs>
              </a:gsLst>
              <a:lin ang="5400000" scaled="1"/>
            </a:gradFill>
            <a:ln w="9525">
              <a:solidFill>
                <a:srgbClr val="C00000"/>
              </a:solidFill>
              <a:round/>
              <a:headEnd/>
              <a:tailEnd/>
            </a:ln>
            <a:effectLst>
              <a:outerShdw blurRad="63500" sx="101000" sy="101000" algn="ctr" rotWithShape="0">
                <a:prstClr val="black">
                  <a:alpha val="18000"/>
                </a:prstClr>
              </a:outerShdw>
            </a:effectLst>
          </p:spPr>
        </p:sp>
        <p:sp>
          <p:nvSpPr>
            <p:cNvPr id="19" name="圆角矩形 18"/>
            <p:cNvSpPr/>
            <p:nvPr/>
          </p:nvSpPr>
          <p:spPr>
            <a:xfrm>
              <a:off x="1852613" y="1489075"/>
              <a:ext cx="4224337" cy="846931"/>
            </a:xfrm>
            <a:prstGeom prst="roundRect">
              <a:avLst>
                <a:gd name="adj" fmla="val 12134"/>
              </a:avLst>
            </a:prstGeom>
            <a:gradFill rotWithShape="1">
              <a:gsLst>
                <a:gs pos="98000">
                  <a:srgbClr val="C00000">
                    <a:lumMod val="60000"/>
                    <a:lumOff val="40000"/>
                  </a:srgbClr>
                </a:gs>
                <a:gs pos="100000">
                  <a:srgbClr val="C00000">
                    <a:lumMod val="40000"/>
                    <a:lumOff val="60000"/>
                  </a:srgbClr>
                </a:gs>
                <a:gs pos="51657">
                  <a:srgbClr val="C00000">
                    <a:lumMod val="75000"/>
                  </a:srgbClr>
                </a:gs>
                <a:gs pos="50000">
                  <a:srgbClr val="C00000"/>
                </a:gs>
                <a:gs pos="8000">
                  <a:srgbClr val="C00000">
                    <a:lumMod val="60000"/>
                    <a:lumOff val="40000"/>
                  </a:srgbClr>
                </a:gs>
              </a:gsLst>
              <a:lin ang="5400000" scaled="1"/>
            </a:gradFill>
            <a:ln w="9525">
              <a:noFill/>
              <a:round/>
              <a:headEnd/>
              <a:tailEnd/>
            </a:ln>
          </p:spPr>
          <p:txBody>
            <a:bodyPr anchor="ct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单击此处添加文字内容</a:t>
              </a:r>
              <a:endPar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单击此处添加文字</a:t>
              </a: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内容</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spTree>
    <p:custDataLst>
      <p:tags r:id="rId1"/>
    </p:custDataLst>
    <p:extLst>
      <p:ext uri="{BB962C8B-B14F-4D97-AF65-F5344CB8AC3E}">
        <p14:creationId xmlns:p14="http://schemas.microsoft.com/office/powerpoint/2010/main" val="335343948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0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par>
                                <p:cTn id="8" presetID="21" presetClass="entr" presetSubtype="1" fill="hold" nodeType="withEffect">
                                  <p:stCondLst>
                                    <p:cond delay="200"/>
                                  </p:stCondLst>
                                  <p:childTnLst>
                                    <p:set>
                                      <p:cBhvr>
                                        <p:cTn id="9" dur="1" fill="hold">
                                          <p:stCondLst>
                                            <p:cond delay="0"/>
                                          </p:stCondLst>
                                        </p:cTn>
                                        <p:tgtEl>
                                          <p:spTgt spid="16"/>
                                        </p:tgtEl>
                                        <p:attrNameLst>
                                          <p:attrName>style.visibility</p:attrName>
                                        </p:attrNameLst>
                                      </p:cBhvr>
                                      <p:to>
                                        <p:strVal val="visible"/>
                                      </p:to>
                                    </p:set>
                                    <p:animEffect transition="in" filter="wheel(1)">
                                      <p:cBhvr>
                                        <p:cTn id="10" dur="500"/>
                                        <p:tgtEl>
                                          <p:spTgt spid="16"/>
                                        </p:tgtEl>
                                      </p:cBhvr>
                                    </p:animEffect>
                                  </p:childTnLst>
                                </p:cTn>
                              </p:par>
                              <p:par>
                                <p:cTn id="11" presetID="22" presetClass="entr" presetSubtype="8" fill="hold" nodeType="withEffect">
                                  <p:stCondLst>
                                    <p:cond delay="70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par>
                                <p:cTn id="14" presetID="21" presetClass="entr" presetSubtype="1" fill="hold" nodeType="withEffect">
                                  <p:stCondLst>
                                    <p:cond delay="700"/>
                                  </p:stCondLst>
                                  <p:childTnLst>
                                    <p:set>
                                      <p:cBhvr>
                                        <p:cTn id="15" dur="1" fill="hold">
                                          <p:stCondLst>
                                            <p:cond delay="0"/>
                                          </p:stCondLst>
                                        </p:cTn>
                                        <p:tgtEl>
                                          <p:spTgt spid="8"/>
                                        </p:tgtEl>
                                        <p:attrNameLst>
                                          <p:attrName>style.visibility</p:attrName>
                                        </p:attrNameLst>
                                      </p:cBhvr>
                                      <p:to>
                                        <p:strVal val="visible"/>
                                      </p:to>
                                    </p:set>
                                    <p:animEffect transition="in" filter="wheel(1)">
                                      <p:cBhvr>
                                        <p:cTn id="16" dur="500"/>
                                        <p:tgtEl>
                                          <p:spTgt spid="8"/>
                                        </p:tgtEl>
                                      </p:cBhvr>
                                    </p:animEffect>
                                  </p:childTnLst>
                                </p:cTn>
                              </p:par>
                              <p:par>
                                <p:cTn id="17" presetID="22" presetClass="entr" presetSubtype="8" fill="hold" nodeType="withEffect">
                                  <p:stCondLst>
                                    <p:cond delay="120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1" presetClass="entr" presetSubtype="1" fill="hold" nodeType="withEffect">
                                  <p:stCondLst>
                                    <p:cond delay="1200"/>
                                  </p:stCondLst>
                                  <p:childTnLst>
                                    <p:set>
                                      <p:cBhvr>
                                        <p:cTn id="21" dur="1" fill="hold">
                                          <p:stCondLst>
                                            <p:cond delay="0"/>
                                          </p:stCondLst>
                                        </p:cTn>
                                        <p:tgtEl>
                                          <p:spTgt spid="9"/>
                                        </p:tgtEl>
                                        <p:attrNameLst>
                                          <p:attrName>style.visibility</p:attrName>
                                        </p:attrNameLst>
                                      </p:cBhvr>
                                      <p:to>
                                        <p:strVal val="visible"/>
                                      </p:to>
                                    </p:set>
                                    <p:animEffect transition="in" filter="wheel(1)">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940571"/>
            <a:ext cx="3139886" cy="3226516"/>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41604" y="4661516"/>
            <a:ext cx="4133096" cy="329185"/>
          </a:xfrm>
          <a:prstGeom prst="rect">
            <a:avLst/>
          </a:prstGeom>
        </p:spPr>
      </p:pic>
      <p:grpSp>
        <p:nvGrpSpPr>
          <p:cNvPr id="45" name="组合 44"/>
          <p:cNvGrpSpPr/>
          <p:nvPr/>
        </p:nvGrpSpPr>
        <p:grpSpPr>
          <a:xfrm>
            <a:off x="3344864" y="536576"/>
            <a:ext cx="5493688" cy="841636"/>
            <a:chOff x="3344864" y="536576"/>
            <a:chExt cx="5493688" cy="841636"/>
          </a:xfrm>
        </p:grpSpPr>
        <p:grpSp>
          <p:nvGrpSpPr>
            <p:cNvPr id="9" name="Group 8"/>
            <p:cNvGrpSpPr>
              <a:grpSpLocks/>
            </p:cNvGrpSpPr>
            <p:nvPr/>
          </p:nvGrpSpPr>
          <p:grpSpPr bwMode="auto">
            <a:xfrm>
              <a:off x="3344864" y="710521"/>
              <a:ext cx="4841194" cy="667691"/>
              <a:chOff x="0" y="0"/>
              <a:chExt cx="3978" cy="561"/>
            </a:xfrm>
          </p:grpSpPr>
          <p:pic>
            <p:nvPicPr>
              <p:cNvPr id="10" name="矩形 21"/>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3978" cy="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1" name="Text Box 10"/>
              <p:cNvSpPr txBox="1">
                <a:spLocks noChangeArrowheads="1"/>
              </p:cNvSpPr>
              <p:nvPr/>
            </p:nvSpPr>
            <p:spPr bwMode="auto">
              <a:xfrm>
                <a:off x="9" y="10"/>
                <a:ext cx="396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grpSp>
          <p:nvGrpSpPr>
            <p:cNvPr id="12" name="Group 17"/>
            <p:cNvGrpSpPr>
              <a:grpSpLocks/>
            </p:cNvGrpSpPr>
            <p:nvPr/>
          </p:nvGrpSpPr>
          <p:grpSpPr bwMode="auto">
            <a:xfrm>
              <a:off x="3576638" y="536576"/>
              <a:ext cx="736600" cy="663575"/>
              <a:chOff x="0" y="0"/>
              <a:chExt cx="464" cy="418"/>
            </a:xfrm>
          </p:grpSpPr>
          <p:pic>
            <p:nvPicPr>
              <p:cNvPr id="13" name="圆角矩形 10"/>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0"/>
                <a:ext cx="464" cy="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4" name="Text Box 19"/>
              <p:cNvSpPr txBox="1">
                <a:spLocks noChangeArrowheads="1"/>
              </p:cNvSpPr>
              <p:nvPr/>
            </p:nvSpPr>
            <p:spPr bwMode="auto">
              <a:xfrm>
                <a:off x="38" y="37"/>
                <a:ext cx="391" cy="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sp>
          <p:nvSpPr>
            <p:cNvPr id="15" name="TextBox 24"/>
            <p:cNvSpPr txBox="1">
              <a:spLocks noChangeArrowheads="1"/>
            </p:cNvSpPr>
            <p:nvPr/>
          </p:nvSpPr>
          <p:spPr bwMode="auto">
            <a:xfrm>
              <a:off x="3670300" y="643048"/>
              <a:ext cx="5492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prstClr val="white"/>
                  </a:solidFill>
                  <a:effectLst/>
                  <a:uLnTx/>
                  <a:uFillTx/>
                  <a:latin typeface="Arial" panose="020B0604020202020204" pitchFamily="34" charset="0"/>
                  <a:ea typeface="宋体" panose="02010600030101010101" pitchFamily="2" charset="-122"/>
                  <a:cs typeface="+mn-cs"/>
                </a:rPr>
                <a:t>01</a:t>
              </a:r>
              <a:endParaRPr kumimoji="0" lang="zh-CN" altLang="en-US" sz="2400" b="1" i="0" u="none" strike="noStrike" kern="1200" cap="none" spc="0" normalizeH="0" baseline="0" noProof="0" dirty="0">
                <a:ln>
                  <a:noFill/>
                </a:ln>
                <a:solidFill>
                  <a:prstClr val="white"/>
                </a:solidFill>
                <a:effectLst/>
                <a:uLnTx/>
                <a:uFillTx/>
                <a:latin typeface="Arial" panose="020B0604020202020204" pitchFamily="34" charset="0"/>
                <a:ea typeface="宋体" panose="02010600030101010101" pitchFamily="2" charset="-122"/>
                <a:cs typeface="+mn-cs"/>
              </a:endParaRPr>
            </a:p>
          </p:txBody>
        </p:sp>
        <p:sp>
          <p:nvSpPr>
            <p:cNvPr id="16" name="Text Box 58"/>
            <p:cNvSpPr txBox="1">
              <a:spLocks noChangeArrowheads="1"/>
            </p:cNvSpPr>
            <p:nvPr/>
          </p:nvSpPr>
          <p:spPr bwMode="auto">
            <a:xfrm>
              <a:off x="4585639" y="831046"/>
              <a:ext cx="4252913"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2000" b="0" i="0" u="none" strike="noStrike" kern="1200" cap="none" spc="0" normalizeH="0" baseline="0" noProof="0">
                  <a:ln>
                    <a:noFill/>
                  </a:ln>
                  <a:solidFill>
                    <a:prstClr val="black"/>
                  </a:solidFill>
                  <a:effectLst/>
                  <a:uLnTx/>
                  <a:uFillTx/>
                  <a:latin typeface="Arial" panose="020B0604020202020204" pitchFamily="34" charset="0"/>
                  <a:ea typeface="黑体" panose="02010609060101010101" pitchFamily="49" charset="-122"/>
                  <a:cs typeface="+mn-cs"/>
                </a:rPr>
                <a:t>点击此处添加您要的内容文字</a:t>
              </a:r>
            </a:p>
          </p:txBody>
        </p:sp>
      </p:grpSp>
      <p:grpSp>
        <p:nvGrpSpPr>
          <p:cNvPr id="44" name="组合 43"/>
          <p:cNvGrpSpPr/>
          <p:nvPr/>
        </p:nvGrpSpPr>
        <p:grpSpPr>
          <a:xfrm>
            <a:off x="3344864" y="1488170"/>
            <a:ext cx="5493688" cy="841636"/>
            <a:chOff x="3344864" y="1488170"/>
            <a:chExt cx="5493688" cy="841636"/>
          </a:xfrm>
        </p:grpSpPr>
        <p:grpSp>
          <p:nvGrpSpPr>
            <p:cNvPr id="17" name="Group 8"/>
            <p:cNvGrpSpPr>
              <a:grpSpLocks/>
            </p:cNvGrpSpPr>
            <p:nvPr/>
          </p:nvGrpSpPr>
          <p:grpSpPr bwMode="auto">
            <a:xfrm>
              <a:off x="3344864" y="1662115"/>
              <a:ext cx="4841194" cy="667691"/>
              <a:chOff x="0" y="0"/>
              <a:chExt cx="3978" cy="561"/>
            </a:xfrm>
          </p:grpSpPr>
          <p:pic>
            <p:nvPicPr>
              <p:cNvPr id="18" name="矩形 21"/>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3978" cy="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9" name="Text Box 10"/>
              <p:cNvSpPr txBox="1">
                <a:spLocks noChangeArrowheads="1"/>
              </p:cNvSpPr>
              <p:nvPr/>
            </p:nvSpPr>
            <p:spPr bwMode="auto">
              <a:xfrm>
                <a:off x="9" y="10"/>
                <a:ext cx="396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grpSp>
          <p:nvGrpSpPr>
            <p:cNvPr id="20" name="Group 17"/>
            <p:cNvGrpSpPr>
              <a:grpSpLocks/>
            </p:cNvGrpSpPr>
            <p:nvPr/>
          </p:nvGrpSpPr>
          <p:grpSpPr bwMode="auto">
            <a:xfrm>
              <a:off x="3576638" y="1488170"/>
              <a:ext cx="736600" cy="663575"/>
              <a:chOff x="0" y="0"/>
              <a:chExt cx="464" cy="418"/>
            </a:xfrm>
          </p:grpSpPr>
          <p:pic>
            <p:nvPicPr>
              <p:cNvPr id="21" name="圆角矩形 10"/>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0"/>
                <a:ext cx="464" cy="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2" name="Text Box 19"/>
              <p:cNvSpPr txBox="1">
                <a:spLocks noChangeArrowheads="1"/>
              </p:cNvSpPr>
              <p:nvPr/>
            </p:nvSpPr>
            <p:spPr bwMode="auto">
              <a:xfrm>
                <a:off x="38" y="37"/>
                <a:ext cx="391" cy="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sp>
          <p:nvSpPr>
            <p:cNvPr id="23" name="TextBox 24"/>
            <p:cNvSpPr txBox="1">
              <a:spLocks noChangeArrowheads="1"/>
            </p:cNvSpPr>
            <p:nvPr/>
          </p:nvSpPr>
          <p:spPr bwMode="auto">
            <a:xfrm>
              <a:off x="3653031" y="1594642"/>
              <a:ext cx="5602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prstClr val="white"/>
                  </a:solidFill>
                  <a:effectLst/>
                  <a:uLnTx/>
                  <a:uFillTx/>
                  <a:latin typeface="Arial" panose="020B0604020202020204" pitchFamily="34" charset="0"/>
                  <a:ea typeface="宋体" panose="02010600030101010101" pitchFamily="2" charset="-122"/>
                  <a:cs typeface="+mn-cs"/>
                </a:rPr>
                <a:t>02</a:t>
              </a:r>
              <a:endParaRPr kumimoji="0" lang="zh-CN" altLang="en-US" sz="2400" b="1" i="0" u="none" strike="noStrike" kern="1200" cap="none" spc="0" normalizeH="0" baseline="0" noProof="0" dirty="0">
                <a:ln>
                  <a:noFill/>
                </a:ln>
                <a:solidFill>
                  <a:prstClr val="white"/>
                </a:solidFill>
                <a:effectLst/>
                <a:uLnTx/>
                <a:uFillTx/>
                <a:latin typeface="Arial" panose="020B0604020202020204" pitchFamily="34" charset="0"/>
                <a:ea typeface="宋体" panose="02010600030101010101" pitchFamily="2" charset="-122"/>
                <a:cs typeface="+mn-cs"/>
              </a:endParaRPr>
            </a:p>
          </p:txBody>
        </p:sp>
        <p:sp>
          <p:nvSpPr>
            <p:cNvPr id="24" name="Text Box 58"/>
            <p:cNvSpPr txBox="1">
              <a:spLocks noChangeArrowheads="1"/>
            </p:cNvSpPr>
            <p:nvPr/>
          </p:nvSpPr>
          <p:spPr bwMode="auto">
            <a:xfrm>
              <a:off x="4585639" y="1782640"/>
              <a:ext cx="4252913"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2000" b="0" i="0" u="none" strike="noStrike" kern="1200" cap="none" spc="0" normalizeH="0" baseline="0" noProof="0">
                  <a:ln>
                    <a:noFill/>
                  </a:ln>
                  <a:solidFill>
                    <a:prstClr val="black"/>
                  </a:solidFill>
                  <a:effectLst/>
                  <a:uLnTx/>
                  <a:uFillTx/>
                  <a:latin typeface="Arial" panose="020B0604020202020204" pitchFamily="34" charset="0"/>
                  <a:ea typeface="黑体" panose="02010609060101010101" pitchFamily="49" charset="-122"/>
                  <a:cs typeface="+mn-cs"/>
                </a:rPr>
                <a:t>点击此处添加您要的内容文字</a:t>
              </a:r>
            </a:p>
          </p:txBody>
        </p:sp>
      </p:grpSp>
      <p:grpSp>
        <p:nvGrpSpPr>
          <p:cNvPr id="43" name="组合 42"/>
          <p:cNvGrpSpPr/>
          <p:nvPr/>
        </p:nvGrpSpPr>
        <p:grpSpPr>
          <a:xfrm>
            <a:off x="3344864" y="2504248"/>
            <a:ext cx="5493688" cy="841636"/>
            <a:chOff x="3344864" y="2504248"/>
            <a:chExt cx="5493688" cy="841636"/>
          </a:xfrm>
        </p:grpSpPr>
        <p:grpSp>
          <p:nvGrpSpPr>
            <p:cNvPr id="25" name="Group 8"/>
            <p:cNvGrpSpPr>
              <a:grpSpLocks/>
            </p:cNvGrpSpPr>
            <p:nvPr/>
          </p:nvGrpSpPr>
          <p:grpSpPr bwMode="auto">
            <a:xfrm>
              <a:off x="3344864" y="2678193"/>
              <a:ext cx="4841194" cy="667691"/>
              <a:chOff x="0" y="0"/>
              <a:chExt cx="3978" cy="561"/>
            </a:xfrm>
          </p:grpSpPr>
          <p:pic>
            <p:nvPicPr>
              <p:cNvPr id="26" name="矩形 21"/>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3978" cy="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7" name="Text Box 10"/>
              <p:cNvSpPr txBox="1">
                <a:spLocks noChangeArrowheads="1"/>
              </p:cNvSpPr>
              <p:nvPr/>
            </p:nvSpPr>
            <p:spPr bwMode="auto">
              <a:xfrm>
                <a:off x="9" y="10"/>
                <a:ext cx="396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grpSp>
          <p:nvGrpSpPr>
            <p:cNvPr id="28" name="Group 17"/>
            <p:cNvGrpSpPr>
              <a:grpSpLocks/>
            </p:cNvGrpSpPr>
            <p:nvPr/>
          </p:nvGrpSpPr>
          <p:grpSpPr bwMode="auto">
            <a:xfrm>
              <a:off x="3576638" y="2504248"/>
              <a:ext cx="736600" cy="663575"/>
              <a:chOff x="0" y="0"/>
              <a:chExt cx="464" cy="418"/>
            </a:xfrm>
          </p:grpSpPr>
          <p:pic>
            <p:nvPicPr>
              <p:cNvPr id="29" name="圆角矩形 10"/>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0"/>
                <a:ext cx="464" cy="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30" name="Text Box 19"/>
              <p:cNvSpPr txBox="1">
                <a:spLocks noChangeArrowheads="1"/>
              </p:cNvSpPr>
              <p:nvPr/>
            </p:nvSpPr>
            <p:spPr bwMode="auto">
              <a:xfrm>
                <a:off x="38" y="37"/>
                <a:ext cx="391" cy="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sp>
          <p:nvSpPr>
            <p:cNvPr id="31" name="TextBox 24"/>
            <p:cNvSpPr txBox="1">
              <a:spLocks noChangeArrowheads="1"/>
            </p:cNvSpPr>
            <p:nvPr/>
          </p:nvSpPr>
          <p:spPr bwMode="auto">
            <a:xfrm>
              <a:off x="3653031" y="2625315"/>
              <a:ext cx="699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prstClr val="white"/>
                  </a:solidFill>
                  <a:effectLst/>
                  <a:uLnTx/>
                  <a:uFillTx/>
                  <a:latin typeface="Arial" panose="020B0604020202020204" pitchFamily="34" charset="0"/>
                  <a:ea typeface="宋体" panose="02010600030101010101" pitchFamily="2" charset="-122"/>
                  <a:cs typeface="+mn-cs"/>
                </a:rPr>
                <a:t>03</a:t>
              </a:r>
              <a:endParaRPr kumimoji="0" lang="zh-CN" altLang="en-US" sz="2400" b="1" i="0" u="none" strike="noStrike" kern="1200" cap="none" spc="0" normalizeH="0" baseline="0" noProof="0" dirty="0">
                <a:ln>
                  <a:noFill/>
                </a:ln>
                <a:solidFill>
                  <a:prstClr val="white"/>
                </a:solidFill>
                <a:effectLst/>
                <a:uLnTx/>
                <a:uFillTx/>
                <a:latin typeface="Arial" panose="020B0604020202020204" pitchFamily="34" charset="0"/>
                <a:ea typeface="宋体" panose="02010600030101010101" pitchFamily="2" charset="-122"/>
                <a:cs typeface="+mn-cs"/>
              </a:endParaRPr>
            </a:p>
          </p:txBody>
        </p:sp>
        <p:sp>
          <p:nvSpPr>
            <p:cNvPr id="32" name="Text Box 58"/>
            <p:cNvSpPr txBox="1">
              <a:spLocks noChangeArrowheads="1"/>
            </p:cNvSpPr>
            <p:nvPr/>
          </p:nvSpPr>
          <p:spPr bwMode="auto">
            <a:xfrm>
              <a:off x="4585639" y="2798718"/>
              <a:ext cx="4252913"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2000" b="0" i="0" u="none" strike="noStrike" kern="1200" cap="none" spc="0" normalizeH="0" baseline="0" noProof="0">
                  <a:ln>
                    <a:noFill/>
                  </a:ln>
                  <a:solidFill>
                    <a:prstClr val="black"/>
                  </a:solidFill>
                  <a:effectLst/>
                  <a:uLnTx/>
                  <a:uFillTx/>
                  <a:latin typeface="Arial" panose="020B0604020202020204" pitchFamily="34" charset="0"/>
                  <a:ea typeface="黑体" panose="02010609060101010101" pitchFamily="49" charset="-122"/>
                  <a:cs typeface="+mn-cs"/>
                </a:rPr>
                <a:t>点击此处添加您要的内容文字</a:t>
              </a:r>
            </a:p>
          </p:txBody>
        </p:sp>
      </p:grpSp>
      <p:grpSp>
        <p:nvGrpSpPr>
          <p:cNvPr id="41" name="组合 40"/>
          <p:cNvGrpSpPr/>
          <p:nvPr/>
        </p:nvGrpSpPr>
        <p:grpSpPr>
          <a:xfrm>
            <a:off x="3344864" y="3520326"/>
            <a:ext cx="5493688" cy="841636"/>
            <a:chOff x="3344864" y="3520326"/>
            <a:chExt cx="5493688" cy="841636"/>
          </a:xfrm>
        </p:grpSpPr>
        <p:grpSp>
          <p:nvGrpSpPr>
            <p:cNvPr id="33" name="Group 8"/>
            <p:cNvGrpSpPr>
              <a:grpSpLocks/>
            </p:cNvGrpSpPr>
            <p:nvPr/>
          </p:nvGrpSpPr>
          <p:grpSpPr bwMode="auto">
            <a:xfrm>
              <a:off x="3344864" y="3694271"/>
              <a:ext cx="4841194" cy="667691"/>
              <a:chOff x="0" y="0"/>
              <a:chExt cx="3978" cy="561"/>
            </a:xfrm>
          </p:grpSpPr>
          <p:pic>
            <p:nvPicPr>
              <p:cNvPr id="34" name="矩形 21"/>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3978" cy="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35" name="Text Box 10"/>
              <p:cNvSpPr txBox="1">
                <a:spLocks noChangeArrowheads="1"/>
              </p:cNvSpPr>
              <p:nvPr/>
            </p:nvSpPr>
            <p:spPr bwMode="auto">
              <a:xfrm>
                <a:off x="9" y="10"/>
                <a:ext cx="396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grpSp>
          <p:nvGrpSpPr>
            <p:cNvPr id="36" name="Group 17"/>
            <p:cNvGrpSpPr>
              <a:grpSpLocks/>
            </p:cNvGrpSpPr>
            <p:nvPr/>
          </p:nvGrpSpPr>
          <p:grpSpPr bwMode="auto">
            <a:xfrm>
              <a:off x="3576638" y="3520326"/>
              <a:ext cx="736600" cy="663575"/>
              <a:chOff x="0" y="0"/>
              <a:chExt cx="464" cy="418"/>
            </a:xfrm>
          </p:grpSpPr>
          <p:pic>
            <p:nvPicPr>
              <p:cNvPr id="37" name="圆角矩形 10"/>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0"/>
                <a:ext cx="464" cy="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38" name="Text Box 19"/>
              <p:cNvSpPr txBox="1">
                <a:spLocks noChangeArrowheads="1"/>
              </p:cNvSpPr>
              <p:nvPr/>
            </p:nvSpPr>
            <p:spPr bwMode="auto">
              <a:xfrm>
                <a:off x="38" y="37"/>
                <a:ext cx="391" cy="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sp>
          <p:nvSpPr>
            <p:cNvPr id="39" name="TextBox 24"/>
            <p:cNvSpPr txBox="1">
              <a:spLocks noChangeArrowheads="1"/>
            </p:cNvSpPr>
            <p:nvPr/>
          </p:nvSpPr>
          <p:spPr bwMode="auto">
            <a:xfrm>
              <a:off x="3626010" y="3583826"/>
              <a:ext cx="63166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smtClean="0">
                  <a:ln>
                    <a:noFill/>
                  </a:ln>
                  <a:solidFill>
                    <a:prstClr val="white"/>
                  </a:solidFill>
                  <a:effectLst/>
                  <a:uLnTx/>
                  <a:uFillTx/>
                  <a:latin typeface="Arial" panose="020B0604020202020204" pitchFamily="34" charset="0"/>
                  <a:ea typeface="宋体" panose="02010600030101010101" pitchFamily="2" charset="-122"/>
                  <a:cs typeface="+mn-cs"/>
                </a:rPr>
                <a:t>04</a:t>
              </a:r>
              <a:endParaRPr kumimoji="0" lang="zh-CN" altLang="en-US" sz="2400" b="1" i="0" u="none" strike="noStrike" kern="1200" cap="none" spc="0" normalizeH="0" baseline="0" noProof="0" dirty="0">
                <a:ln>
                  <a:noFill/>
                </a:ln>
                <a:solidFill>
                  <a:prstClr val="white"/>
                </a:solidFill>
                <a:effectLst/>
                <a:uLnTx/>
                <a:uFillTx/>
                <a:latin typeface="Arial" panose="020B0604020202020204" pitchFamily="34" charset="0"/>
                <a:ea typeface="宋体" panose="02010600030101010101" pitchFamily="2" charset="-122"/>
                <a:cs typeface="+mn-cs"/>
              </a:endParaRPr>
            </a:p>
          </p:txBody>
        </p:sp>
        <p:sp>
          <p:nvSpPr>
            <p:cNvPr id="40" name="Text Box 58"/>
            <p:cNvSpPr txBox="1">
              <a:spLocks noChangeArrowheads="1"/>
            </p:cNvSpPr>
            <p:nvPr/>
          </p:nvSpPr>
          <p:spPr bwMode="auto">
            <a:xfrm>
              <a:off x="4585639" y="3814796"/>
              <a:ext cx="4252913"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2000" b="0" i="0" u="none" strike="noStrike" kern="1200" cap="none" spc="0" normalizeH="0" baseline="0" noProof="0">
                  <a:ln>
                    <a:noFill/>
                  </a:ln>
                  <a:solidFill>
                    <a:prstClr val="black"/>
                  </a:solidFill>
                  <a:effectLst/>
                  <a:uLnTx/>
                  <a:uFillTx/>
                  <a:latin typeface="Arial" panose="020B0604020202020204" pitchFamily="34" charset="0"/>
                  <a:ea typeface="黑体" panose="02010609060101010101" pitchFamily="49" charset="-122"/>
                  <a:cs typeface="+mn-cs"/>
                </a:rPr>
                <a:t>点击此处添加您要的内容文字</a:t>
              </a:r>
            </a:p>
          </p:txBody>
        </p:sp>
      </p:grpSp>
    </p:spTree>
    <p:extLst>
      <p:ext uri="{BB962C8B-B14F-4D97-AF65-F5344CB8AC3E}">
        <p14:creationId xmlns:p14="http://schemas.microsoft.com/office/powerpoint/2010/main" val="19095183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1+#ppt_w/2"/>
                                          </p:val>
                                        </p:tav>
                                        <p:tav tm="100000">
                                          <p:val>
                                            <p:strVal val="#ppt_x"/>
                                          </p:val>
                                        </p:tav>
                                      </p:tavLst>
                                    </p:anim>
                                    <p:anim calcmode="lin" valueType="num">
                                      <p:cBhvr additive="base">
                                        <p:cTn id="8" dur="500" fill="hold"/>
                                        <p:tgtEl>
                                          <p:spTgt spid="4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additive="base">
                                        <p:cTn id="12" dur="500" fill="hold"/>
                                        <p:tgtEl>
                                          <p:spTgt spid="44"/>
                                        </p:tgtEl>
                                        <p:attrNameLst>
                                          <p:attrName>ppt_x</p:attrName>
                                        </p:attrNameLst>
                                      </p:cBhvr>
                                      <p:tavLst>
                                        <p:tav tm="0">
                                          <p:val>
                                            <p:strVal val="1+#ppt_w/2"/>
                                          </p:val>
                                        </p:tav>
                                        <p:tav tm="100000">
                                          <p:val>
                                            <p:strVal val="#ppt_x"/>
                                          </p:val>
                                        </p:tav>
                                      </p:tavLst>
                                    </p:anim>
                                    <p:anim calcmode="lin" valueType="num">
                                      <p:cBhvr additive="base">
                                        <p:cTn id="13" dur="500" fill="hold"/>
                                        <p:tgtEl>
                                          <p:spTgt spid="4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additive="base">
                                        <p:cTn id="17" dur="500" fill="hold"/>
                                        <p:tgtEl>
                                          <p:spTgt spid="43"/>
                                        </p:tgtEl>
                                        <p:attrNameLst>
                                          <p:attrName>ppt_x</p:attrName>
                                        </p:attrNameLst>
                                      </p:cBhvr>
                                      <p:tavLst>
                                        <p:tav tm="0">
                                          <p:val>
                                            <p:strVal val="1+#ppt_w/2"/>
                                          </p:val>
                                        </p:tav>
                                        <p:tav tm="100000">
                                          <p:val>
                                            <p:strVal val="#ppt_x"/>
                                          </p:val>
                                        </p:tav>
                                      </p:tavLst>
                                    </p:anim>
                                    <p:anim calcmode="lin" valueType="num">
                                      <p:cBhvr additive="base">
                                        <p:cTn id="18" dur="500" fill="hold"/>
                                        <p:tgtEl>
                                          <p:spTgt spid="4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additive="base">
                                        <p:cTn id="22" dur="500" fill="hold"/>
                                        <p:tgtEl>
                                          <p:spTgt spid="41"/>
                                        </p:tgtEl>
                                        <p:attrNameLst>
                                          <p:attrName>ppt_x</p:attrName>
                                        </p:attrNameLst>
                                      </p:cBhvr>
                                      <p:tavLst>
                                        <p:tav tm="0">
                                          <p:val>
                                            <p:strVal val="1+#ppt_w/2"/>
                                          </p:val>
                                        </p:tav>
                                        <p:tav tm="100000">
                                          <p:val>
                                            <p:strVal val="#ppt_x"/>
                                          </p:val>
                                        </p:tav>
                                      </p:tavLst>
                                    </p:anim>
                                    <p:anim calcmode="lin" valueType="num">
                                      <p:cBhvr additive="base">
                                        <p:cTn id="23"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ChangeArrowheads="1"/>
          </p:cNvSpPr>
          <p:nvPr/>
        </p:nvSpPr>
        <p:spPr bwMode="auto">
          <a:xfrm>
            <a:off x="806548" y="1626522"/>
            <a:ext cx="163401" cy="1274916"/>
          </a:xfrm>
          <a:prstGeom prst="rect">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6" name="Rectangle 6"/>
          <p:cNvSpPr>
            <a:spLocks noChangeArrowheads="1"/>
          </p:cNvSpPr>
          <p:nvPr/>
        </p:nvSpPr>
        <p:spPr bwMode="auto">
          <a:xfrm>
            <a:off x="1065736" y="899402"/>
            <a:ext cx="161993" cy="2002035"/>
          </a:xfrm>
          <a:prstGeom prst="rect">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sng"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7" name="Rectangle 7"/>
          <p:cNvSpPr>
            <a:spLocks noChangeArrowheads="1"/>
          </p:cNvSpPr>
          <p:nvPr/>
        </p:nvSpPr>
        <p:spPr bwMode="auto">
          <a:xfrm>
            <a:off x="1323515" y="1328059"/>
            <a:ext cx="163401" cy="1573379"/>
          </a:xfrm>
          <a:prstGeom prst="rect">
            <a:avLst/>
          </a:prstGeom>
          <a:solidFill>
            <a:schemeClr val="accent3"/>
          </a:solidFill>
          <a:ln>
            <a:noFill/>
          </a:ln>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8" name="Rectangle 8"/>
          <p:cNvSpPr>
            <a:spLocks noChangeArrowheads="1"/>
          </p:cNvSpPr>
          <p:nvPr/>
        </p:nvSpPr>
        <p:spPr bwMode="auto">
          <a:xfrm>
            <a:off x="1582702" y="1781281"/>
            <a:ext cx="163401" cy="1120157"/>
          </a:xfrm>
          <a:prstGeom prst="rect">
            <a:avLst/>
          </a:prstGeom>
          <a:solidFill>
            <a:schemeClr val="accent4"/>
          </a:solidFill>
          <a:ln>
            <a:noFill/>
          </a:ln>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9" name="Rectangle 9"/>
          <p:cNvSpPr>
            <a:spLocks noChangeArrowheads="1"/>
          </p:cNvSpPr>
          <p:nvPr/>
        </p:nvSpPr>
        <p:spPr bwMode="auto">
          <a:xfrm>
            <a:off x="657234" y="3020578"/>
            <a:ext cx="1224098"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none" strike="noStrike" kern="1200" cap="none" spc="0" normalizeH="0" baseline="0" noProof="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10" name="Rectangle 10"/>
          <p:cNvSpPr>
            <a:spLocks noChangeArrowheads="1"/>
          </p:cNvSpPr>
          <p:nvPr/>
        </p:nvSpPr>
        <p:spPr bwMode="auto">
          <a:xfrm>
            <a:off x="657234" y="3330095"/>
            <a:ext cx="1224098"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none" strike="noStrike" kern="1200" cap="none" spc="0" normalizeH="0" baseline="0" noProof="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11" name="Rectangle 11"/>
          <p:cNvSpPr>
            <a:spLocks noChangeArrowheads="1"/>
          </p:cNvSpPr>
          <p:nvPr/>
        </p:nvSpPr>
        <p:spPr bwMode="auto">
          <a:xfrm>
            <a:off x="657234" y="4117398"/>
            <a:ext cx="1224098"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none" strike="noStrike" kern="1200" cap="none" spc="0" normalizeH="0" baseline="0" noProof="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12" name="Rectangle 90"/>
          <p:cNvSpPr>
            <a:spLocks noChangeArrowheads="1"/>
          </p:cNvSpPr>
          <p:nvPr/>
        </p:nvSpPr>
        <p:spPr bwMode="auto">
          <a:xfrm>
            <a:off x="2467320" y="982923"/>
            <a:ext cx="163401" cy="1918515"/>
          </a:xfrm>
          <a:prstGeom prst="rect">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3" name="Rectangle 91"/>
          <p:cNvSpPr>
            <a:spLocks noChangeArrowheads="1"/>
          </p:cNvSpPr>
          <p:nvPr/>
        </p:nvSpPr>
        <p:spPr bwMode="auto">
          <a:xfrm>
            <a:off x="2725099" y="1864801"/>
            <a:ext cx="163401" cy="1036637"/>
          </a:xfrm>
          <a:prstGeom prst="rect">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sng"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4" name="Rectangle 92"/>
          <p:cNvSpPr>
            <a:spLocks noChangeArrowheads="1"/>
          </p:cNvSpPr>
          <p:nvPr/>
        </p:nvSpPr>
        <p:spPr bwMode="auto">
          <a:xfrm>
            <a:off x="2984286" y="2115362"/>
            <a:ext cx="176078" cy="786075"/>
          </a:xfrm>
          <a:prstGeom prst="rect">
            <a:avLst/>
          </a:prstGeom>
          <a:solidFill>
            <a:schemeClr val="accent3"/>
          </a:solidFill>
          <a:ln>
            <a:noFill/>
          </a:ln>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none" strike="noStrike" kern="1200" cap="none" spc="0" normalizeH="0" baseline="0" noProof="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15" name="Rectangle 93"/>
          <p:cNvSpPr>
            <a:spLocks noChangeArrowheads="1"/>
          </p:cNvSpPr>
          <p:nvPr/>
        </p:nvSpPr>
        <p:spPr bwMode="auto">
          <a:xfrm>
            <a:off x="3242065" y="2508400"/>
            <a:ext cx="177487" cy="393038"/>
          </a:xfrm>
          <a:prstGeom prst="rect">
            <a:avLst/>
          </a:prstGeom>
          <a:solidFill>
            <a:schemeClr val="accent4"/>
          </a:solidFill>
          <a:ln>
            <a:noFill/>
          </a:ln>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none" strike="noStrike" kern="1200" cap="none" spc="0" normalizeH="0" baseline="0" noProof="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16" name="Rectangle 94"/>
          <p:cNvSpPr>
            <a:spLocks noChangeArrowheads="1"/>
          </p:cNvSpPr>
          <p:nvPr/>
        </p:nvSpPr>
        <p:spPr bwMode="auto">
          <a:xfrm>
            <a:off x="2330683" y="3020578"/>
            <a:ext cx="1211419"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none" strike="noStrike" kern="1200" cap="none" spc="0" normalizeH="0" baseline="0" noProof="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17" name="Rectangle 95"/>
          <p:cNvSpPr>
            <a:spLocks noChangeArrowheads="1"/>
          </p:cNvSpPr>
          <p:nvPr/>
        </p:nvSpPr>
        <p:spPr bwMode="auto">
          <a:xfrm>
            <a:off x="2330683" y="3330095"/>
            <a:ext cx="1211419"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none" strike="noStrike" kern="1200" cap="none" spc="0" normalizeH="0" baseline="0" noProof="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18" name="Rectangle 96"/>
          <p:cNvSpPr>
            <a:spLocks noChangeArrowheads="1"/>
          </p:cNvSpPr>
          <p:nvPr/>
        </p:nvSpPr>
        <p:spPr bwMode="auto">
          <a:xfrm>
            <a:off x="2330683" y="4117398"/>
            <a:ext cx="1211419"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none" strike="noStrike" kern="1200" cap="none" spc="0" normalizeH="0" baseline="0" noProof="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19" name="Rectangle 175"/>
          <p:cNvSpPr>
            <a:spLocks noChangeArrowheads="1"/>
          </p:cNvSpPr>
          <p:nvPr/>
        </p:nvSpPr>
        <p:spPr bwMode="auto">
          <a:xfrm>
            <a:off x="4140769" y="2138699"/>
            <a:ext cx="163401" cy="762739"/>
          </a:xfrm>
          <a:prstGeom prst="rect">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none" strike="noStrike" kern="1200" cap="none" spc="0" normalizeH="0" baseline="0" noProof="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20" name="Rectangle 176"/>
          <p:cNvSpPr>
            <a:spLocks noChangeArrowheads="1"/>
          </p:cNvSpPr>
          <p:nvPr/>
        </p:nvSpPr>
        <p:spPr bwMode="auto">
          <a:xfrm>
            <a:off x="4398547" y="2270121"/>
            <a:ext cx="163401" cy="631317"/>
          </a:xfrm>
          <a:prstGeom prst="rect">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sng" strike="noStrike" kern="1200" cap="none" spc="0" normalizeH="0" baseline="0" noProof="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21" name="Rectangle 177"/>
          <p:cNvSpPr>
            <a:spLocks noChangeArrowheads="1"/>
          </p:cNvSpPr>
          <p:nvPr/>
        </p:nvSpPr>
        <p:spPr bwMode="auto">
          <a:xfrm>
            <a:off x="4657735" y="2520683"/>
            <a:ext cx="163401" cy="380755"/>
          </a:xfrm>
          <a:prstGeom prst="rect">
            <a:avLst/>
          </a:prstGeom>
          <a:solidFill>
            <a:schemeClr val="accent3"/>
          </a:solidFill>
          <a:ln>
            <a:noFill/>
          </a:ln>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none" strike="noStrike" kern="1200" cap="none" spc="0" normalizeH="0" baseline="0" noProof="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22" name="Rectangle 178"/>
          <p:cNvSpPr>
            <a:spLocks noChangeArrowheads="1"/>
          </p:cNvSpPr>
          <p:nvPr/>
        </p:nvSpPr>
        <p:spPr bwMode="auto">
          <a:xfrm>
            <a:off x="4916922" y="791317"/>
            <a:ext cx="161993" cy="2110120"/>
          </a:xfrm>
          <a:prstGeom prst="rect">
            <a:avLst/>
          </a:prstGeom>
          <a:solidFill>
            <a:schemeClr val="accent4"/>
          </a:solidFill>
          <a:ln>
            <a:noFill/>
          </a:ln>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3" name="Rectangle 179"/>
          <p:cNvSpPr>
            <a:spLocks noChangeArrowheads="1"/>
          </p:cNvSpPr>
          <p:nvPr/>
        </p:nvSpPr>
        <p:spPr bwMode="auto">
          <a:xfrm>
            <a:off x="3991455" y="3020578"/>
            <a:ext cx="1224098"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none" strike="noStrike" kern="1200" cap="none" spc="0" normalizeH="0" baseline="0" noProof="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24" name="Rectangle 180"/>
          <p:cNvSpPr>
            <a:spLocks noChangeArrowheads="1"/>
          </p:cNvSpPr>
          <p:nvPr/>
        </p:nvSpPr>
        <p:spPr bwMode="auto">
          <a:xfrm>
            <a:off x="3991455" y="3330095"/>
            <a:ext cx="1224098"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none" strike="noStrike" kern="1200" cap="none" spc="0" normalizeH="0" baseline="0" noProof="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25" name="Rectangle 181"/>
          <p:cNvSpPr>
            <a:spLocks noChangeArrowheads="1"/>
          </p:cNvSpPr>
          <p:nvPr/>
        </p:nvSpPr>
        <p:spPr bwMode="auto">
          <a:xfrm>
            <a:off x="3991455" y="4117398"/>
            <a:ext cx="1224098"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none" strike="noStrike" kern="1200" cap="none" spc="0" normalizeH="0" baseline="0" noProof="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26" name="Rectangle 261"/>
          <p:cNvSpPr>
            <a:spLocks noChangeArrowheads="1"/>
          </p:cNvSpPr>
          <p:nvPr/>
        </p:nvSpPr>
        <p:spPr bwMode="auto">
          <a:xfrm>
            <a:off x="5800132" y="1114344"/>
            <a:ext cx="163401" cy="1787093"/>
          </a:xfrm>
          <a:prstGeom prst="rect">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7" name="Rectangle 262"/>
          <p:cNvSpPr>
            <a:spLocks noChangeArrowheads="1"/>
          </p:cNvSpPr>
          <p:nvPr/>
        </p:nvSpPr>
        <p:spPr bwMode="auto">
          <a:xfrm>
            <a:off x="6059319" y="791317"/>
            <a:ext cx="163401" cy="2110120"/>
          </a:xfrm>
          <a:prstGeom prst="rect">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sng"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8" name="Rectangle 263"/>
          <p:cNvSpPr>
            <a:spLocks noChangeArrowheads="1"/>
          </p:cNvSpPr>
          <p:nvPr/>
        </p:nvSpPr>
        <p:spPr bwMode="auto">
          <a:xfrm>
            <a:off x="6317098" y="982923"/>
            <a:ext cx="163401" cy="1918515"/>
          </a:xfrm>
          <a:prstGeom prst="rect">
            <a:avLst/>
          </a:prstGeom>
          <a:solidFill>
            <a:schemeClr val="accent3"/>
          </a:solidFill>
          <a:ln>
            <a:noFill/>
          </a:ln>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9" name="Rectangle 264"/>
          <p:cNvSpPr>
            <a:spLocks noChangeArrowheads="1"/>
          </p:cNvSpPr>
          <p:nvPr/>
        </p:nvSpPr>
        <p:spPr bwMode="auto">
          <a:xfrm>
            <a:off x="6576285" y="1626522"/>
            <a:ext cx="163401" cy="1274916"/>
          </a:xfrm>
          <a:prstGeom prst="rect">
            <a:avLst/>
          </a:prstGeom>
          <a:solidFill>
            <a:schemeClr val="accent4"/>
          </a:solidFill>
          <a:ln>
            <a:noFill/>
          </a:ln>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30" name="Rectangle 265"/>
          <p:cNvSpPr>
            <a:spLocks noChangeArrowheads="1"/>
          </p:cNvSpPr>
          <p:nvPr/>
        </p:nvSpPr>
        <p:spPr bwMode="auto">
          <a:xfrm>
            <a:off x="5664904" y="3020577"/>
            <a:ext cx="1211419"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none" strike="noStrike" kern="1200" cap="none" spc="0" normalizeH="0" baseline="0" noProof="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31" name="Rectangle 266"/>
          <p:cNvSpPr>
            <a:spLocks noChangeArrowheads="1"/>
          </p:cNvSpPr>
          <p:nvPr/>
        </p:nvSpPr>
        <p:spPr bwMode="auto">
          <a:xfrm>
            <a:off x="5664904" y="3330094"/>
            <a:ext cx="1211419"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none" strike="noStrike" kern="1200" cap="none" spc="0" normalizeH="0" baseline="0" noProof="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32" name="Rectangle 267"/>
          <p:cNvSpPr>
            <a:spLocks noChangeArrowheads="1"/>
          </p:cNvSpPr>
          <p:nvPr/>
        </p:nvSpPr>
        <p:spPr bwMode="auto">
          <a:xfrm>
            <a:off x="5664904" y="4117398"/>
            <a:ext cx="1211419" cy="12282"/>
          </a:xfrm>
          <a:prstGeom prst="rect">
            <a:avLst/>
          </a:pr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100" b="0" i="0" u="none" strike="noStrike" kern="1200" cap="none" spc="0" normalizeH="0" baseline="0" noProof="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33" name="文本框 37"/>
          <p:cNvSpPr txBox="1"/>
          <p:nvPr/>
        </p:nvSpPr>
        <p:spPr>
          <a:xfrm>
            <a:off x="806548" y="3032859"/>
            <a:ext cx="939554" cy="261610"/>
          </a:xfrm>
          <a:prstGeom prst="rect">
            <a:avLst/>
          </a:prstGeom>
          <a:noFill/>
        </p:spPr>
        <p:txBody>
          <a:bodyPr wrap="square" rtlCol="0">
            <a:spAutoFit/>
          </a:bodyPr>
          <a:lstStyle/>
          <a:p>
            <a:pPr marL="0" marR="0" lvl="0" indent="0" algn="ctr" defTabSz="685766" rtl="0" eaLnBrk="1" fontAlgn="base" latinLnBrk="0" hangingPunct="1">
              <a:lnSpc>
                <a:spcPct val="100000"/>
              </a:lnSpc>
              <a:spcBef>
                <a:spcPct val="0"/>
              </a:spcBef>
              <a:spcAft>
                <a:spcPct val="0"/>
              </a:spcAft>
              <a:buClrTx/>
              <a:buSzTx/>
              <a:buFont typeface="Arial" pitchFamily="34" charset="0"/>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北京</a:t>
            </a:r>
          </a:p>
        </p:txBody>
      </p:sp>
      <p:sp>
        <p:nvSpPr>
          <p:cNvPr id="34" name="文本框 38"/>
          <p:cNvSpPr txBox="1"/>
          <p:nvPr/>
        </p:nvSpPr>
        <p:spPr>
          <a:xfrm>
            <a:off x="2460277" y="3032859"/>
            <a:ext cx="939554" cy="261610"/>
          </a:xfrm>
          <a:prstGeom prst="rect">
            <a:avLst/>
          </a:prstGeom>
          <a:noFill/>
        </p:spPr>
        <p:txBody>
          <a:bodyPr wrap="square" rtlCol="0">
            <a:spAutoFit/>
          </a:bodyPr>
          <a:lstStyle/>
          <a:p>
            <a:pPr marL="0" marR="0" lvl="0" indent="0" algn="ctr" defTabSz="685766" rtl="0" eaLnBrk="1" fontAlgn="base" latinLnBrk="0" hangingPunct="1">
              <a:lnSpc>
                <a:spcPct val="100000"/>
              </a:lnSpc>
              <a:spcBef>
                <a:spcPct val="0"/>
              </a:spcBef>
              <a:spcAft>
                <a:spcPct val="0"/>
              </a:spcAft>
              <a:buClrTx/>
              <a:buSzTx/>
              <a:buFont typeface="Arial" pitchFamily="34" charset="0"/>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天津</a:t>
            </a:r>
          </a:p>
        </p:txBody>
      </p:sp>
      <p:sp>
        <p:nvSpPr>
          <p:cNvPr id="35" name="文本框 39"/>
          <p:cNvSpPr txBox="1"/>
          <p:nvPr/>
        </p:nvSpPr>
        <p:spPr>
          <a:xfrm>
            <a:off x="4147812" y="3032859"/>
            <a:ext cx="939554" cy="261610"/>
          </a:xfrm>
          <a:prstGeom prst="rect">
            <a:avLst/>
          </a:prstGeom>
          <a:noFill/>
        </p:spPr>
        <p:txBody>
          <a:bodyPr wrap="square" rtlCol="0">
            <a:spAutoFit/>
          </a:bodyPr>
          <a:lstStyle/>
          <a:p>
            <a:pPr marL="0" marR="0" lvl="0" indent="0" algn="ctr" defTabSz="685766" rtl="0" eaLnBrk="1" fontAlgn="base" latinLnBrk="0" hangingPunct="1">
              <a:lnSpc>
                <a:spcPct val="100000"/>
              </a:lnSpc>
              <a:spcBef>
                <a:spcPct val="0"/>
              </a:spcBef>
              <a:spcAft>
                <a:spcPct val="0"/>
              </a:spcAft>
              <a:buClrTx/>
              <a:buSzTx/>
              <a:buFont typeface="Arial" pitchFamily="34" charset="0"/>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重庆</a:t>
            </a:r>
          </a:p>
        </p:txBody>
      </p:sp>
      <p:sp>
        <p:nvSpPr>
          <p:cNvPr id="36" name="文本框 40"/>
          <p:cNvSpPr txBox="1"/>
          <p:nvPr/>
        </p:nvSpPr>
        <p:spPr>
          <a:xfrm>
            <a:off x="5821262" y="3032859"/>
            <a:ext cx="939554" cy="261610"/>
          </a:xfrm>
          <a:prstGeom prst="rect">
            <a:avLst/>
          </a:prstGeom>
          <a:noFill/>
        </p:spPr>
        <p:txBody>
          <a:bodyPr wrap="square" rtlCol="0">
            <a:spAutoFit/>
          </a:bodyPr>
          <a:lstStyle/>
          <a:p>
            <a:pPr marL="0" marR="0" lvl="0" indent="0" algn="ctr" defTabSz="685766" rtl="0" eaLnBrk="1" fontAlgn="base" latinLnBrk="0" hangingPunct="1">
              <a:lnSpc>
                <a:spcPct val="100000"/>
              </a:lnSpc>
              <a:spcBef>
                <a:spcPct val="0"/>
              </a:spcBef>
              <a:spcAft>
                <a:spcPct val="0"/>
              </a:spcAft>
              <a:buClrTx/>
              <a:buSzTx/>
              <a:buFont typeface="Arial" pitchFamily="34" charset="0"/>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上海</a:t>
            </a:r>
          </a:p>
        </p:txBody>
      </p:sp>
      <p:sp>
        <p:nvSpPr>
          <p:cNvPr id="37" name="文本框 41"/>
          <p:cNvSpPr txBox="1"/>
          <p:nvPr/>
        </p:nvSpPr>
        <p:spPr>
          <a:xfrm>
            <a:off x="657234" y="3382192"/>
            <a:ext cx="1224098" cy="784830"/>
          </a:xfrm>
          <a:prstGeom prst="rect">
            <a:avLst/>
          </a:prstGeom>
          <a:noFill/>
        </p:spPr>
        <p:txBody>
          <a:bodyPr wrap="square" rtlCol="0">
            <a:spAutoFit/>
          </a:bodyPr>
          <a:lstStyle/>
          <a:p>
            <a:pPr marL="0" marR="0" lvl="0" indent="0" algn="ctr" defTabSz="685766" rtl="0" eaLnBrk="1" fontAlgn="base" latinLnBrk="0" hangingPunct="1">
              <a:lnSpc>
                <a:spcPct val="100000"/>
              </a:lnSpc>
              <a:spcBef>
                <a:spcPct val="0"/>
              </a:spcBef>
              <a:spcAft>
                <a:spcPct val="0"/>
              </a:spcAft>
              <a:buClrTx/>
              <a:buSzTx/>
              <a:buFont typeface="Arial" pitchFamily="34" charset="0"/>
              <a:buNone/>
              <a:tabLst/>
              <a:defRPr/>
            </a:pPr>
            <a:r>
              <a:rPr kumimoji="0" lang="en-US" altLang="zh-CN" sz="45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87</a:t>
            </a:r>
            <a:r>
              <a:rPr kumimoji="0" lang="en-US" altLang="zh-CN" sz="24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a:t>
            </a:r>
            <a:endParaRPr kumimoji="0" lang="zh-CN" altLang="en-US" sz="24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38" name="文本框 42"/>
          <p:cNvSpPr txBox="1"/>
          <p:nvPr/>
        </p:nvSpPr>
        <p:spPr>
          <a:xfrm>
            <a:off x="2353464" y="3382192"/>
            <a:ext cx="1224098" cy="784830"/>
          </a:xfrm>
          <a:prstGeom prst="rect">
            <a:avLst/>
          </a:prstGeom>
          <a:noFill/>
        </p:spPr>
        <p:txBody>
          <a:bodyPr wrap="square" rtlCol="0">
            <a:spAutoFit/>
          </a:bodyPr>
          <a:lstStyle/>
          <a:p>
            <a:pPr marL="0" marR="0" lvl="0" indent="0" algn="ctr" defTabSz="685766" rtl="0" eaLnBrk="1" fontAlgn="base" latinLnBrk="0" hangingPunct="1">
              <a:lnSpc>
                <a:spcPct val="100000"/>
              </a:lnSpc>
              <a:spcBef>
                <a:spcPct val="0"/>
              </a:spcBef>
              <a:spcAft>
                <a:spcPct val="0"/>
              </a:spcAft>
              <a:buClrTx/>
              <a:buSzTx/>
              <a:buFont typeface="Arial" pitchFamily="34" charset="0"/>
              <a:buNone/>
              <a:tabLst/>
              <a:defRPr/>
            </a:pPr>
            <a:r>
              <a:rPr kumimoji="0" lang="en-US" altLang="zh-CN" sz="45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54</a:t>
            </a:r>
            <a:r>
              <a:rPr kumimoji="0" lang="en-US" altLang="zh-CN" sz="24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a:t>
            </a:r>
            <a:endParaRPr kumimoji="0" lang="zh-CN" altLang="en-US" sz="24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39" name="文本框 43"/>
          <p:cNvSpPr txBox="1"/>
          <p:nvPr/>
        </p:nvSpPr>
        <p:spPr>
          <a:xfrm>
            <a:off x="3999556" y="3382192"/>
            <a:ext cx="1224098" cy="784830"/>
          </a:xfrm>
          <a:prstGeom prst="rect">
            <a:avLst/>
          </a:prstGeom>
          <a:noFill/>
        </p:spPr>
        <p:txBody>
          <a:bodyPr wrap="square" rtlCol="0">
            <a:spAutoFit/>
          </a:bodyPr>
          <a:lstStyle/>
          <a:p>
            <a:pPr marL="0" marR="0" lvl="0" indent="0" algn="ctr" defTabSz="685766" rtl="0" eaLnBrk="1" fontAlgn="base" latinLnBrk="0" hangingPunct="1">
              <a:lnSpc>
                <a:spcPct val="100000"/>
              </a:lnSpc>
              <a:spcBef>
                <a:spcPct val="0"/>
              </a:spcBef>
              <a:spcAft>
                <a:spcPct val="0"/>
              </a:spcAft>
              <a:buClrTx/>
              <a:buSzTx/>
              <a:buFont typeface="Arial" pitchFamily="34" charset="0"/>
              <a:buNone/>
              <a:tabLst/>
              <a:defRPr/>
            </a:pPr>
            <a:r>
              <a:rPr kumimoji="0" lang="en-US" altLang="zh-CN" sz="45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24</a:t>
            </a:r>
            <a:r>
              <a:rPr kumimoji="0" lang="en-US" altLang="zh-CN" sz="24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a:t>
            </a:r>
            <a:endParaRPr kumimoji="0" lang="zh-CN" altLang="en-US" sz="24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40" name="文本框 44"/>
          <p:cNvSpPr txBox="1"/>
          <p:nvPr/>
        </p:nvSpPr>
        <p:spPr>
          <a:xfrm>
            <a:off x="5678990" y="3382192"/>
            <a:ext cx="1224098" cy="784830"/>
          </a:xfrm>
          <a:prstGeom prst="rect">
            <a:avLst/>
          </a:prstGeom>
          <a:noFill/>
        </p:spPr>
        <p:txBody>
          <a:bodyPr wrap="square" rtlCol="0">
            <a:spAutoFit/>
          </a:bodyPr>
          <a:lstStyle/>
          <a:p>
            <a:pPr marL="0" marR="0" lvl="0" indent="0" algn="ctr" defTabSz="685766" rtl="0" eaLnBrk="1" fontAlgn="base" latinLnBrk="0" hangingPunct="1">
              <a:lnSpc>
                <a:spcPct val="100000"/>
              </a:lnSpc>
              <a:spcBef>
                <a:spcPct val="0"/>
              </a:spcBef>
              <a:spcAft>
                <a:spcPct val="0"/>
              </a:spcAft>
              <a:buClrTx/>
              <a:buSzTx/>
              <a:buFont typeface="Arial" pitchFamily="34" charset="0"/>
              <a:buNone/>
              <a:tabLst/>
              <a:defRPr/>
            </a:pPr>
            <a:r>
              <a:rPr kumimoji="0" lang="en-US" altLang="zh-CN" sz="45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78</a:t>
            </a:r>
            <a:r>
              <a:rPr kumimoji="0" lang="en-US" altLang="zh-CN" sz="24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a:t>
            </a:r>
            <a:endParaRPr kumimoji="0" lang="zh-CN" altLang="en-US" sz="24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41" name="矩形 40"/>
          <p:cNvSpPr>
            <a:spLocks noChangeAspect="1"/>
          </p:cNvSpPr>
          <p:nvPr/>
        </p:nvSpPr>
        <p:spPr>
          <a:xfrm>
            <a:off x="7235227" y="3198059"/>
            <a:ext cx="194353" cy="172687"/>
          </a:xfrm>
          <a:prstGeom prst="rect">
            <a:avLst/>
          </a:prstGeom>
          <a:solidFill>
            <a:schemeClr val="accent1"/>
          </a:solidFill>
          <a:ln>
            <a:noFill/>
          </a:ln>
        </p:spPr>
        <p:txBody>
          <a:bodyPr vert="horz" wrap="square" lIns="68569" tIns="34285" rIns="68569" bIns="34285"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000" b="0" i="0" u="none" strike="noStrike" kern="1200" cap="none" spc="0" normalizeH="0" baseline="0" noProof="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42" name="矩形 41"/>
          <p:cNvSpPr/>
          <p:nvPr/>
        </p:nvSpPr>
        <p:spPr>
          <a:xfrm>
            <a:off x="7235227" y="3428412"/>
            <a:ext cx="194353" cy="172687"/>
          </a:xfrm>
          <a:prstGeom prst="rect">
            <a:avLst/>
          </a:prstGeom>
          <a:solidFill>
            <a:schemeClr val="accent2"/>
          </a:solidFill>
          <a:ln>
            <a:noFill/>
          </a:ln>
          <a:extLst/>
        </p:spPr>
        <p:txBody>
          <a:bodyPr vert="horz" wrap="square" lIns="68569" tIns="34285" rIns="68569" bIns="34285"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000" b="0" i="0" u="sng" strike="noStrike" kern="1200" cap="none" spc="0" normalizeH="0" baseline="0" noProof="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43" name="矩形 42"/>
          <p:cNvSpPr/>
          <p:nvPr/>
        </p:nvSpPr>
        <p:spPr>
          <a:xfrm>
            <a:off x="7235227" y="3658766"/>
            <a:ext cx="194353" cy="172687"/>
          </a:xfrm>
          <a:prstGeom prst="rect">
            <a:avLst/>
          </a:prstGeom>
          <a:solidFill>
            <a:schemeClr val="accent3"/>
          </a:solidFill>
          <a:ln>
            <a:noFill/>
          </a:ln>
        </p:spPr>
        <p:txBody>
          <a:bodyPr vert="horz" wrap="square" lIns="68569" tIns="34285" rIns="68569" bIns="34285"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000" b="0" i="0" u="none" strike="noStrike" kern="1200" cap="none" spc="0" normalizeH="0" baseline="0" noProof="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44" name="矩形 43"/>
          <p:cNvSpPr/>
          <p:nvPr/>
        </p:nvSpPr>
        <p:spPr>
          <a:xfrm>
            <a:off x="7235227" y="3889127"/>
            <a:ext cx="194353" cy="172687"/>
          </a:xfrm>
          <a:prstGeom prst="rect">
            <a:avLst/>
          </a:prstGeom>
          <a:solidFill>
            <a:schemeClr val="accent4"/>
          </a:solidFill>
          <a:ln>
            <a:noFill/>
          </a:ln>
        </p:spPr>
        <p:txBody>
          <a:bodyPr vert="horz" wrap="square" lIns="68569" tIns="34285" rIns="68569" bIns="34285" numCol="1" anchor="t" anchorCtr="0" compatLnSpc="1">
            <a:prstTxWarp prst="textNoShape">
              <a:avLst/>
            </a:prstTxWarp>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000" b="0" i="0" u="none" strike="noStrike" kern="1200" cap="none" spc="0" normalizeH="0" baseline="0" noProof="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45" name="文本框 49"/>
          <p:cNvSpPr txBox="1"/>
          <p:nvPr/>
        </p:nvSpPr>
        <p:spPr>
          <a:xfrm>
            <a:off x="7404373" y="3157762"/>
            <a:ext cx="1466557" cy="253916"/>
          </a:xfrm>
          <a:prstGeom prst="rect">
            <a:avLst/>
          </a:prstGeom>
          <a:noFill/>
        </p:spPr>
        <p:txBody>
          <a:bodyPr wrap="square" lIns="68569" tIns="34285" rIns="68569" bIns="34285" rtlCol="0">
            <a:spAutoFit/>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此处插入说明</a:t>
            </a:r>
          </a:p>
        </p:txBody>
      </p:sp>
      <p:sp>
        <p:nvSpPr>
          <p:cNvPr id="46" name="文本框 50"/>
          <p:cNvSpPr txBox="1"/>
          <p:nvPr/>
        </p:nvSpPr>
        <p:spPr>
          <a:xfrm>
            <a:off x="7404373" y="3392844"/>
            <a:ext cx="1466557" cy="253916"/>
          </a:xfrm>
          <a:prstGeom prst="rect">
            <a:avLst/>
          </a:prstGeom>
          <a:noFill/>
        </p:spPr>
        <p:txBody>
          <a:bodyPr wrap="square" lIns="68569" tIns="34285" rIns="68569" bIns="34285" rtlCol="0">
            <a:spAutoFit/>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此处插入说明</a:t>
            </a:r>
          </a:p>
        </p:txBody>
      </p:sp>
      <p:sp>
        <p:nvSpPr>
          <p:cNvPr id="47" name="文本框 51"/>
          <p:cNvSpPr txBox="1"/>
          <p:nvPr/>
        </p:nvSpPr>
        <p:spPr>
          <a:xfrm>
            <a:off x="7404372" y="3631116"/>
            <a:ext cx="1466557" cy="253916"/>
          </a:xfrm>
          <a:prstGeom prst="rect">
            <a:avLst/>
          </a:prstGeom>
          <a:noFill/>
        </p:spPr>
        <p:txBody>
          <a:bodyPr wrap="square" lIns="68569" tIns="34285" rIns="68569" bIns="34285" rtlCol="0">
            <a:spAutoFit/>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此处插入说明</a:t>
            </a:r>
          </a:p>
        </p:txBody>
      </p:sp>
      <p:sp>
        <p:nvSpPr>
          <p:cNvPr id="48" name="文本框 52"/>
          <p:cNvSpPr txBox="1"/>
          <p:nvPr/>
        </p:nvSpPr>
        <p:spPr>
          <a:xfrm>
            <a:off x="7404372" y="3855300"/>
            <a:ext cx="1466557" cy="253916"/>
          </a:xfrm>
          <a:prstGeom prst="rect">
            <a:avLst/>
          </a:prstGeom>
          <a:noFill/>
        </p:spPr>
        <p:txBody>
          <a:bodyPr wrap="square" lIns="68569" tIns="34285" rIns="68569" bIns="34285" rtlCol="0">
            <a:spAutoFit/>
          </a:bodyPr>
          <a:lstStyle/>
          <a:p>
            <a:pPr marL="0" marR="0" lvl="0" indent="0" algn="l" defTabSz="685766" rtl="0" eaLnBrk="1" fontAlgn="base" latinLnBrk="0" hangingPunct="1">
              <a:lnSpc>
                <a:spcPct val="10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此处插入说明</a:t>
            </a:r>
          </a:p>
        </p:txBody>
      </p:sp>
    </p:spTree>
    <p:extLst>
      <p:ext uri="{BB962C8B-B14F-4D97-AF65-F5344CB8AC3E}">
        <p14:creationId xmlns:p14="http://schemas.microsoft.com/office/powerpoint/2010/main" val="78641551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940571"/>
            <a:ext cx="3139886" cy="3226516"/>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41604" y="4661516"/>
            <a:ext cx="4133096" cy="329185"/>
          </a:xfrm>
          <a:prstGeom prst="rect">
            <a:avLst/>
          </a:prstGeom>
        </p:spPr>
      </p:pic>
      <p:grpSp>
        <p:nvGrpSpPr>
          <p:cNvPr id="9" name="Group 8"/>
          <p:cNvGrpSpPr>
            <a:grpSpLocks/>
          </p:cNvGrpSpPr>
          <p:nvPr/>
        </p:nvGrpSpPr>
        <p:grpSpPr bwMode="auto">
          <a:xfrm>
            <a:off x="3359832" y="2871624"/>
            <a:ext cx="4841194" cy="667691"/>
            <a:chOff x="0" y="0"/>
            <a:chExt cx="3978" cy="561"/>
          </a:xfrm>
        </p:grpSpPr>
        <p:pic>
          <p:nvPicPr>
            <p:cNvPr id="10" name="矩形 21"/>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3978" cy="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1" name="Text Box 10"/>
            <p:cNvSpPr txBox="1">
              <a:spLocks noChangeArrowheads="1"/>
            </p:cNvSpPr>
            <p:nvPr/>
          </p:nvSpPr>
          <p:spPr bwMode="auto">
            <a:xfrm>
              <a:off x="9" y="10"/>
              <a:ext cx="396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grpSp>
        <p:nvGrpSpPr>
          <p:cNvPr id="12" name="Group 17"/>
          <p:cNvGrpSpPr>
            <a:grpSpLocks/>
          </p:cNvGrpSpPr>
          <p:nvPr/>
        </p:nvGrpSpPr>
        <p:grpSpPr bwMode="auto">
          <a:xfrm>
            <a:off x="4863450" y="1118828"/>
            <a:ext cx="1656327" cy="1492122"/>
            <a:chOff x="0" y="0"/>
            <a:chExt cx="464" cy="418"/>
          </a:xfrm>
        </p:grpSpPr>
        <p:pic>
          <p:nvPicPr>
            <p:cNvPr id="13" name="圆角矩形 10"/>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0"/>
              <a:ext cx="464" cy="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4" name="Text Box 19"/>
            <p:cNvSpPr txBox="1">
              <a:spLocks noChangeArrowheads="1"/>
            </p:cNvSpPr>
            <p:nvPr/>
          </p:nvSpPr>
          <p:spPr bwMode="auto">
            <a:xfrm>
              <a:off x="38" y="37"/>
              <a:ext cx="391" cy="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sp>
        <p:nvSpPr>
          <p:cNvPr id="15" name="TextBox 24"/>
          <p:cNvSpPr txBox="1">
            <a:spLocks noChangeArrowheads="1"/>
          </p:cNvSpPr>
          <p:nvPr/>
        </p:nvSpPr>
        <p:spPr bwMode="auto">
          <a:xfrm>
            <a:off x="4999097" y="1105736"/>
            <a:ext cx="1562664"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9000" b="1" i="0" u="none" strike="noStrike" kern="1200" cap="none" spc="0" normalizeH="0" baseline="0" noProof="0" dirty="0" smtClean="0">
                <a:ln>
                  <a:noFill/>
                </a:ln>
                <a:solidFill>
                  <a:prstClr val="white"/>
                </a:solidFill>
                <a:effectLst/>
                <a:uLnTx/>
                <a:uFillTx/>
                <a:latin typeface="Arial" panose="020B0604020202020204" pitchFamily="34" charset="0"/>
                <a:ea typeface="宋体" panose="02010600030101010101" pitchFamily="2" charset="-122"/>
                <a:cs typeface="+mn-cs"/>
              </a:rPr>
              <a:t>04</a:t>
            </a:r>
            <a:endParaRPr kumimoji="0" lang="zh-CN" altLang="en-US" sz="9000" b="1" i="0" u="none" strike="noStrike" kern="1200" cap="none" spc="0" normalizeH="0" baseline="0" noProof="0" dirty="0">
              <a:ln>
                <a:noFill/>
              </a:ln>
              <a:solidFill>
                <a:prstClr val="white"/>
              </a:solidFill>
              <a:effectLst/>
              <a:uLnTx/>
              <a:uFillTx/>
              <a:latin typeface="Arial" panose="020B0604020202020204" pitchFamily="34" charset="0"/>
              <a:ea typeface="宋体" panose="02010600030101010101" pitchFamily="2" charset="-122"/>
              <a:cs typeface="+mn-cs"/>
            </a:endParaRPr>
          </a:p>
        </p:txBody>
      </p:sp>
      <p:sp>
        <p:nvSpPr>
          <p:cNvPr id="16" name="Text Box 58"/>
          <p:cNvSpPr txBox="1">
            <a:spLocks noChangeArrowheads="1"/>
          </p:cNvSpPr>
          <p:nvPr/>
        </p:nvSpPr>
        <p:spPr bwMode="auto">
          <a:xfrm>
            <a:off x="3402676" y="2916825"/>
            <a:ext cx="4869134"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Arial" panose="020B0604020202020204" pitchFamily="34" charset="0"/>
                <a:ea typeface="黑体" panose="02010609060101010101" pitchFamily="49" charset="-122"/>
                <a:cs typeface="+mn-cs"/>
              </a:rPr>
              <a:t>点击此处添加您要的内容文字</a:t>
            </a:r>
          </a:p>
        </p:txBody>
      </p:sp>
    </p:spTree>
    <p:extLst>
      <p:ext uri="{BB962C8B-B14F-4D97-AF65-F5344CB8AC3E}">
        <p14:creationId xmlns:p14="http://schemas.microsoft.com/office/powerpoint/2010/main" val="340486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1000" fill="hold"/>
                                        <p:tgtEl>
                                          <p:spTgt spid="15"/>
                                        </p:tgtEl>
                                        <p:attrNameLst>
                                          <p:attrName>ppt_w</p:attrName>
                                        </p:attrNameLst>
                                      </p:cBhvr>
                                      <p:tavLst>
                                        <p:tav tm="0">
                                          <p:val>
                                            <p:fltVal val="0"/>
                                          </p:val>
                                        </p:tav>
                                        <p:tav tm="100000">
                                          <p:val>
                                            <p:strVal val="#ppt_w"/>
                                          </p:val>
                                        </p:tav>
                                      </p:tavLst>
                                    </p:anim>
                                    <p:anim calcmode="lin" valueType="num">
                                      <p:cBhvr>
                                        <p:cTn id="12" dur="1000" fill="hold"/>
                                        <p:tgtEl>
                                          <p:spTgt spid="15"/>
                                        </p:tgtEl>
                                        <p:attrNameLst>
                                          <p:attrName>ppt_h</p:attrName>
                                        </p:attrNameLst>
                                      </p:cBhvr>
                                      <p:tavLst>
                                        <p:tav tm="0">
                                          <p:val>
                                            <p:strVal val="#ppt_h"/>
                                          </p:val>
                                        </p:tav>
                                        <p:tav tm="100000">
                                          <p:val>
                                            <p:strVal val="#ppt_h"/>
                                          </p:val>
                                        </p:tav>
                                      </p:tavLst>
                                    </p:anim>
                                  </p:childTnLst>
                                </p:cTn>
                              </p:par>
                            </p:childTnLst>
                          </p:cTn>
                        </p:par>
                        <p:par>
                          <p:cTn id="13" fill="hold">
                            <p:stCondLst>
                              <p:cond delay="1000"/>
                            </p:stCondLst>
                            <p:childTnLst>
                              <p:par>
                                <p:cTn id="14" presetID="16" presetClass="entr" presetSubtype="21"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arn(inVertical)">
                                      <p:cBhvr>
                                        <p:cTn id="16" dur="500"/>
                                        <p:tgtEl>
                                          <p:spTgt spid="9"/>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barn(inVertical)">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3"/>
          <p:cNvPicPr>
            <a:picLocks noChangeAspect="1" noChangeArrowheads="1"/>
          </p:cNvPicPr>
          <p:nvPr/>
        </p:nvPicPr>
        <p:blipFill>
          <a:blip r:embed="rId2"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669441" y="1640080"/>
            <a:ext cx="5395072" cy="26620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7" name="Isosceles Triangle 1"/>
          <p:cNvSpPr/>
          <p:nvPr/>
        </p:nvSpPr>
        <p:spPr bwMode="auto">
          <a:xfrm>
            <a:off x="1170947" y="2075057"/>
            <a:ext cx="425928" cy="367179"/>
          </a:xfrm>
          <a:prstGeom prst="triangle">
            <a:avLst/>
          </a:prstGeom>
          <a:solidFill>
            <a:schemeClr val="accent1"/>
          </a:solidFill>
          <a:ln w="3175" cap="flat" cmpd="sng" algn="ctr">
            <a:solidFill>
              <a:schemeClr val="bg1"/>
            </a:solidFill>
            <a:prstDash val="solid"/>
            <a:round/>
            <a:headEnd type="none" w="med" len="med"/>
            <a:tailEnd type="none" w="med" len="med"/>
          </a:ln>
          <a:effectLst>
            <a:outerShdw blurRad="63500" sx="102000" sy="102000" algn="ctr" rotWithShape="0">
              <a:prstClr val="black">
                <a:alpha val="40000"/>
              </a:prstClr>
            </a:outerShdw>
          </a:effectLst>
          <a:extLst/>
        </p:spPr>
        <p:txBody>
          <a:bodyPr vert="horz" wrap="square" lIns="68580" tIns="34290" rIns="68580" bIns="34290" numCol="1" rtlCol="0" anchor="t" anchorCtr="0" compatLnSpc="1">
            <a:prstTxWarp prst="textNoShape">
              <a:avLst/>
            </a:prstTxWarp>
          </a:body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en-US" sz="3300" b="0" i="0" u="none" strike="noStrike" kern="1200" cap="none" spc="0" normalizeH="0" baseline="0" noProof="0" dirty="0">
              <a:ln>
                <a:noFill/>
              </a:ln>
              <a:solidFill>
                <a:srgbClr val="000000"/>
              </a:solidFill>
              <a:effectLst/>
              <a:uLnTx/>
              <a:uFillTx/>
              <a:latin typeface="Calibri" panose="020F0502020204030204"/>
              <a:ea typeface="+mn-ea"/>
              <a:cs typeface="+mn-cs"/>
              <a:sym typeface="+mn-lt"/>
            </a:endParaRPr>
          </a:p>
        </p:txBody>
      </p:sp>
      <p:sp>
        <p:nvSpPr>
          <p:cNvPr id="8" name="Isosceles Triangle 19"/>
          <p:cNvSpPr/>
          <p:nvPr/>
        </p:nvSpPr>
        <p:spPr bwMode="auto">
          <a:xfrm>
            <a:off x="5011035" y="3383135"/>
            <a:ext cx="425928" cy="367179"/>
          </a:xfrm>
          <a:prstGeom prst="triangle">
            <a:avLst/>
          </a:prstGeom>
          <a:solidFill>
            <a:schemeClr val="accent4"/>
          </a:solidFill>
          <a:ln w="3175" cap="flat" cmpd="sng" algn="ctr">
            <a:solidFill>
              <a:schemeClr val="bg1"/>
            </a:solidFill>
            <a:prstDash val="solid"/>
            <a:round/>
            <a:headEnd type="none" w="med" len="med"/>
            <a:tailEnd type="none" w="med" len="med"/>
          </a:ln>
          <a:effectLst>
            <a:outerShdw blurRad="63500" sx="102000" sy="102000" algn="ctr" rotWithShape="0">
              <a:prstClr val="black">
                <a:alpha val="40000"/>
              </a:prstClr>
            </a:outerShdw>
          </a:effectLst>
          <a:extLst/>
        </p:spPr>
        <p:txBody>
          <a:bodyPr vert="horz" wrap="square" lIns="68580" tIns="34290" rIns="68580" bIns="34290" numCol="1" rtlCol="0" anchor="t" anchorCtr="0" compatLnSpc="1">
            <a:prstTxWarp prst="textNoShape">
              <a:avLst/>
            </a:prstTxWarp>
          </a:body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en-US" sz="3300" b="0" i="0" u="none" strike="noStrike" kern="1200" cap="none" spc="0" normalizeH="0" baseline="0" noProof="0" dirty="0">
              <a:ln>
                <a:noFill/>
              </a:ln>
              <a:solidFill>
                <a:srgbClr val="000000"/>
              </a:solidFill>
              <a:effectLst/>
              <a:uLnTx/>
              <a:uFillTx/>
              <a:latin typeface="Calibri" panose="020F0502020204030204"/>
              <a:ea typeface="+mn-ea"/>
              <a:cs typeface="+mn-cs"/>
              <a:sym typeface="+mn-lt"/>
            </a:endParaRPr>
          </a:p>
        </p:txBody>
      </p:sp>
      <p:sp>
        <p:nvSpPr>
          <p:cNvPr id="9" name="Isosceles Triangle 20"/>
          <p:cNvSpPr/>
          <p:nvPr/>
        </p:nvSpPr>
        <p:spPr bwMode="auto">
          <a:xfrm>
            <a:off x="2815607" y="2021510"/>
            <a:ext cx="425928" cy="367179"/>
          </a:xfrm>
          <a:prstGeom prst="triangle">
            <a:avLst/>
          </a:prstGeom>
          <a:solidFill>
            <a:schemeClr val="accent2"/>
          </a:solidFill>
          <a:ln w="3175" cap="flat" cmpd="sng" algn="ctr">
            <a:solidFill>
              <a:schemeClr val="bg1"/>
            </a:solidFill>
            <a:prstDash val="solid"/>
            <a:round/>
            <a:headEnd type="none" w="med" len="med"/>
            <a:tailEnd type="none" w="med" len="med"/>
          </a:ln>
          <a:effectLst>
            <a:outerShdw blurRad="63500" sx="102000" sy="102000" algn="ctr" rotWithShape="0">
              <a:prstClr val="black">
                <a:alpha val="40000"/>
              </a:prstClr>
            </a:outerShdw>
          </a:effectLst>
          <a:extLst/>
        </p:spPr>
        <p:txBody>
          <a:bodyPr vert="horz" wrap="square" lIns="68580" tIns="34290" rIns="68580" bIns="34290" numCol="1" rtlCol="0" anchor="t" anchorCtr="0" compatLnSpc="1">
            <a:prstTxWarp prst="textNoShape">
              <a:avLst/>
            </a:prstTxWarp>
          </a:body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en-US" sz="3300" b="0" i="0" u="none" strike="noStrike" kern="1200" cap="none" spc="0" normalizeH="0" baseline="0" noProof="0" dirty="0">
              <a:ln>
                <a:noFill/>
              </a:ln>
              <a:solidFill>
                <a:srgbClr val="000000"/>
              </a:solidFill>
              <a:effectLst/>
              <a:uLnTx/>
              <a:uFillTx/>
              <a:latin typeface="Calibri" panose="020F0502020204030204"/>
              <a:ea typeface="+mn-ea"/>
              <a:cs typeface="+mn-cs"/>
              <a:sym typeface="+mn-lt"/>
            </a:endParaRPr>
          </a:p>
        </p:txBody>
      </p:sp>
      <p:sp>
        <p:nvSpPr>
          <p:cNvPr id="10" name="Isosceles Triangle 21"/>
          <p:cNvSpPr/>
          <p:nvPr/>
        </p:nvSpPr>
        <p:spPr bwMode="auto">
          <a:xfrm>
            <a:off x="4299624" y="2143903"/>
            <a:ext cx="425928" cy="367179"/>
          </a:xfrm>
          <a:prstGeom prst="triangle">
            <a:avLst/>
          </a:prstGeom>
          <a:solidFill>
            <a:schemeClr val="accent3"/>
          </a:solidFill>
          <a:ln w="3175" cap="flat" cmpd="sng" algn="ctr">
            <a:solidFill>
              <a:schemeClr val="bg1"/>
            </a:solidFill>
            <a:prstDash val="solid"/>
            <a:round/>
            <a:headEnd type="none" w="med" len="med"/>
            <a:tailEnd type="none" w="med" len="med"/>
          </a:ln>
          <a:effectLst>
            <a:outerShdw blurRad="63500" sx="102000" sy="102000" algn="ctr" rotWithShape="0">
              <a:prstClr val="black">
                <a:alpha val="40000"/>
              </a:prstClr>
            </a:outerShdw>
          </a:effectLst>
          <a:extLst/>
        </p:spPr>
        <p:txBody>
          <a:bodyPr vert="horz" wrap="square" lIns="68580" tIns="34290" rIns="68580" bIns="34290" numCol="1" rtlCol="0" anchor="t" anchorCtr="0" compatLnSpc="1">
            <a:prstTxWarp prst="textNoShape">
              <a:avLst/>
            </a:prstTxWarp>
          </a:body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en-US" sz="3300" b="0" i="0" u="none" strike="noStrike" kern="1200" cap="none" spc="0" normalizeH="0" baseline="0" noProof="0" dirty="0">
              <a:ln>
                <a:noFill/>
              </a:ln>
              <a:solidFill>
                <a:srgbClr val="000000"/>
              </a:solidFill>
              <a:effectLst/>
              <a:uLnTx/>
              <a:uFillTx/>
              <a:latin typeface="Calibri" panose="020F0502020204030204"/>
              <a:ea typeface="+mn-ea"/>
              <a:cs typeface="+mn-cs"/>
              <a:sym typeface="+mn-lt"/>
            </a:endParaRPr>
          </a:p>
        </p:txBody>
      </p:sp>
      <p:sp>
        <p:nvSpPr>
          <p:cNvPr id="11" name="Rectangle 2"/>
          <p:cNvSpPr/>
          <p:nvPr/>
        </p:nvSpPr>
        <p:spPr bwMode="auto">
          <a:xfrm>
            <a:off x="6498419" y="1241252"/>
            <a:ext cx="99445" cy="428376"/>
          </a:xfrm>
          <a:prstGeom prst="rect">
            <a:avLst/>
          </a:prstGeom>
          <a:solidFill>
            <a:schemeClr val="accent1"/>
          </a:solidFill>
          <a:ln w="25400" cap="flat" cmpd="sng" algn="ctr">
            <a:no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body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en-US" sz="3300" b="0" i="0" u="none" strike="noStrike" kern="1200" cap="none" spc="0" normalizeH="0" baseline="0" noProof="0" dirty="0">
              <a:ln>
                <a:noFill/>
              </a:ln>
              <a:solidFill>
                <a:srgbClr val="000000"/>
              </a:solidFill>
              <a:effectLst/>
              <a:uLnTx/>
              <a:uFillTx/>
              <a:latin typeface="Calibri" panose="020F0502020204030204"/>
              <a:ea typeface="+mn-ea"/>
              <a:cs typeface="+mn-cs"/>
              <a:sym typeface="+mn-lt"/>
            </a:endParaRPr>
          </a:p>
        </p:txBody>
      </p:sp>
      <p:sp>
        <p:nvSpPr>
          <p:cNvPr id="12" name="Rectangle 4"/>
          <p:cNvSpPr>
            <a:spLocks/>
          </p:cNvSpPr>
          <p:nvPr/>
        </p:nvSpPr>
        <p:spPr bwMode="auto">
          <a:xfrm>
            <a:off x="6697308" y="1464598"/>
            <a:ext cx="1777252" cy="227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marL="0" marR="0" lvl="0" indent="0" algn="l" defTabSz="685800" rtl="0" eaLnBrk="1" fontAlgn="base" latinLnBrk="0" hangingPunct="1">
              <a:lnSpc>
                <a:spcPct val="150000"/>
              </a:lnSpc>
              <a:spcBef>
                <a:spcPct val="0"/>
              </a:spcBef>
              <a:spcAft>
                <a:spcPct val="0"/>
              </a:spcAft>
              <a:buClrTx/>
              <a:buSzTx/>
              <a:buFont typeface="Arial" pitchFamily="34" charset="0"/>
              <a:buNone/>
              <a:tabLst/>
              <a:defRPr/>
            </a:pPr>
            <a:r>
              <a:rPr kumimoji="0" lang="zh-CN" altLang="en-US" sz="1200" b="1" i="0" u="none" strike="noStrike" kern="1200" cap="none" spc="0" normalizeH="0" baseline="0" noProof="0" dirty="0" smtClean="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单击此处添加文本</a:t>
            </a:r>
            <a:endParaRPr kumimoji="0" lang="en-US" sz="1200" b="1" i="0" u="none" strike="noStrike" kern="1200" cap="none" spc="0" normalizeH="0" baseline="0" noProof="0" dirty="0">
              <a:ln>
                <a:noFill/>
              </a:ln>
              <a:solidFill>
                <a:prstClr val="black">
                  <a:lumMod val="75000"/>
                  <a:lumOff val="25000"/>
                </a:prstClr>
              </a:solidFill>
              <a:effectLst/>
              <a:uLnTx/>
              <a:uFillTx/>
              <a:latin typeface="Calibri" panose="020F0502020204030204"/>
              <a:ea typeface="+mn-ea"/>
              <a:cs typeface="+mn-cs"/>
              <a:sym typeface="+mn-lt"/>
            </a:endParaRPr>
          </a:p>
        </p:txBody>
      </p:sp>
      <p:sp>
        <p:nvSpPr>
          <p:cNvPr id="13" name="Rectangle 6"/>
          <p:cNvSpPr>
            <a:spLocks/>
          </p:cNvSpPr>
          <p:nvPr/>
        </p:nvSpPr>
        <p:spPr bwMode="auto">
          <a:xfrm>
            <a:off x="6697308" y="1237630"/>
            <a:ext cx="1187597" cy="284036"/>
          </a:xfrm>
          <a:prstGeom prst="rect">
            <a:avLst/>
          </a:prstGeom>
          <a:noFill/>
          <a:ln>
            <a:noFill/>
          </a:ln>
          <a:extLst/>
        </p:spPr>
        <p:txBody>
          <a:bodyPr lIns="0" tIns="0" rIns="0" bIns="0" anchor="ct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2100" b="0" i="0" u="none" strike="noStrike" kern="1200" cap="none" spc="0" normalizeH="0" baseline="0" noProof="0" dirty="0" smtClean="0">
                <a:ln>
                  <a:noFill/>
                </a:ln>
                <a:solidFill>
                  <a:srgbClr val="B83D68"/>
                </a:solidFill>
                <a:effectLst/>
                <a:uLnTx/>
                <a:uFillTx/>
                <a:latin typeface="Calibri" panose="020F0502020204030204"/>
                <a:ea typeface="等线" panose="02010600030101010101" pitchFamily="2" charset="-122"/>
                <a:cs typeface="+mn-ea"/>
                <a:sym typeface="+mn-lt"/>
              </a:rPr>
              <a:t>添加标题</a:t>
            </a:r>
            <a:endParaRPr kumimoji="0" lang="en-US" sz="1500" b="0" i="0" u="none" strike="noStrike" kern="1200" cap="none" spc="0" normalizeH="0" baseline="0" noProof="0" dirty="0">
              <a:ln>
                <a:noFill/>
              </a:ln>
              <a:solidFill>
                <a:srgbClr val="B83D68"/>
              </a:solidFill>
              <a:effectLst/>
              <a:uLnTx/>
              <a:uFillTx/>
              <a:latin typeface="Calibri" panose="020F0502020204030204"/>
              <a:ea typeface="+mn-ea"/>
              <a:cs typeface="+mn-cs"/>
              <a:sym typeface="+mn-lt"/>
            </a:endParaRPr>
          </a:p>
        </p:txBody>
      </p:sp>
      <p:sp>
        <p:nvSpPr>
          <p:cNvPr id="14" name="Rectangle 24"/>
          <p:cNvSpPr/>
          <p:nvPr/>
        </p:nvSpPr>
        <p:spPr bwMode="auto">
          <a:xfrm>
            <a:off x="6498419" y="2052107"/>
            <a:ext cx="99445" cy="428376"/>
          </a:xfrm>
          <a:prstGeom prst="rect">
            <a:avLst/>
          </a:prstGeom>
          <a:solidFill>
            <a:schemeClr val="accent2"/>
          </a:solidFill>
          <a:ln w="25400" cap="flat" cmpd="sng" algn="ctr">
            <a:no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body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en-US" sz="3300" b="0" i="0" u="none" strike="noStrike" kern="1200" cap="none" spc="0" normalizeH="0" baseline="0" noProof="0" dirty="0">
              <a:ln>
                <a:noFill/>
              </a:ln>
              <a:solidFill>
                <a:srgbClr val="000000"/>
              </a:solidFill>
              <a:effectLst/>
              <a:uLnTx/>
              <a:uFillTx/>
              <a:latin typeface="Calibri" panose="020F0502020204030204"/>
              <a:ea typeface="+mn-ea"/>
              <a:cs typeface="+mn-cs"/>
              <a:sym typeface="+mn-lt"/>
            </a:endParaRPr>
          </a:p>
        </p:txBody>
      </p:sp>
      <p:sp>
        <p:nvSpPr>
          <p:cNvPr id="15" name="Rectangle 4"/>
          <p:cNvSpPr>
            <a:spLocks/>
          </p:cNvSpPr>
          <p:nvPr/>
        </p:nvSpPr>
        <p:spPr bwMode="auto">
          <a:xfrm>
            <a:off x="6697308" y="2275453"/>
            <a:ext cx="1777252" cy="227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marL="0" marR="0" lvl="0" indent="0" algn="l" defTabSz="685800" rtl="0" eaLnBrk="1" fontAlgn="base" latinLnBrk="0" hangingPunct="1">
              <a:lnSpc>
                <a:spcPct val="150000"/>
              </a:lnSpc>
              <a:spcBef>
                <a:spcPct val="0"/>
              </a:spcBef>
              <a:spcAft>
                <a:spcPct val="0"/>
              </a:spcAft>
              <a:buClrTx/>
              <a:buSzTx/>
              <a:buFont typeface="Arial" pitchFamily="34" charset="0"/>
              <a:buNone/>
              <a:tabLst/>
              <a:defRPr/>
            </a:pPr>
            <a:r>
              <a:rPr kumimoji="0" lang="zh-CN" altLang="en-US" sz="1200" b="1" i="0" u="none" strike="noStrike" kern="1200" cap="none" spc="0" normalizeH="0" baseline="0" noProof="0" dirty="0" smtClean="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单击此处添加文本</a:t>
            </a:r>
            <a:endParaRPr kumimoji="0" lang="en-US" sz="1200" b="1" i="0" u="none" strike="noStrike" kern="1200" cap="none" spc="0" normalizeH="0" baseline="0" noProof="0" dirty="0">
              <a:ln>
                <a:noFill/>
              </a:ln>
              <a:solidFill>
                <a:prstClr val="black">
                  <a:lumMod val="75000"/>
                  <a:lumOff val="25000"/>
                </a:prstClr>
              </a:solidFill>
              <a:effectLst/>
              <a:uLnTx/>
              <a:uFillTx/>
              <a:latin typeface="Calibri" panose="020F0502020204030204"/>
              <a:ea typeface="+mn-ea"/>
              <a:cs typeface="+mn-cs"/>
              <a:sym typeface="+mn-lt"/>
            </a:endParaRPr>
          </a:p>
        </p:txBody>
      </p:sp>
      <p:sp>
        <p:nvSpPr>
          <p:cNvPr id="16" name="Rectangle 6"/>
          <p:cNvSpPr>
            <a:spLocks/>
          </p:cNvSpPr>
          <p:nvPr/>
        </p:nvSpPr>
        <p:spPr bwMode="auto">
          <a:xfrm>
            <a:off x="6697308" y="2048485"/>
            <a:ext cx="1777252" cy="284036"/>
          </a:xfrm>
          <a:prstGeom prst="rect">
            <a:avLst/>
          </a:prstGeom>
          <a:noFill/>
          <a:ln>
            <a:noFill/>
          </a:ln>
          <a:extLst/>
        </p:spPr>
        <p:txBody>
          <a:bodyPr lIns="0" tIns="0" rIns="0" bIns="0" anchor="ct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2100" b="0" i="0" u="none" strike="noStrike" kern="1200" cap="none" spc="0" normalizeH="0" baseline="0" noProof="0" dirty="0" smtClean="0">
                <a:ln>
                  <a:noFill/>
                </a:ln>
                <a:solidFill>
                  <a:srgbClr val="AC66BB"/>
                </a:solidFill>
                <a:effectLst/>
                <a:uLnTx/>
                <a:uFillTx/>
                <a:latin typeface="Calibri" panose="020F0502020204030204"/>
                <a:ea typeface="等线" panose="02010600030101010101" pitchFamily="2" charset="-122"/>
                <a:cs typeface="+mn-ea"/>
                <a:sym typeface="+mn-lt"/>
              </a:rPr>
              <a:t>添加标题</a:t>
            </a:r>
            <a:endParaRPr kumimoji="0" lang="en-US" sz="1500" b="0" i="0" u="none" strike="noStrike" kern="1200" cap="none" spc="0" normalizeH="0" baseline="0" noProof="0" dirty="0">
              <a:ln>
                <a:noFill/>
              </a:ln>
              <a:solidFill>
                <a:srgbClr val="AC66BB"/>
              </a:solidFill>
              <a:effectLst/>
              <a:uLnTx/>
              <a:uFillTx/>
              <a:latin typeface="Calibri" panose="020F0502020204030204"/>
              <a:ea typeface="+mn-ea"/>
              <a:cs typeface="+mn-cs"/>
              <a:sym typeface="+mn-lt"/>
            </a:endParaRPr>
          </a:p>
        </p:txBody>
      </p:sp>
      <p:sp>
        <p:nvSpPr>
          <p:cNvPr id="17" name="Rectangle 27"/>
          <p:cNvSpPr/>
          <p:nvPr/>
        </p:nvSpPr>
        <p:spPr bwMode="auto">
          <a:xfrm>
            <a:off x="6498419" y="2870612"/>
            <a:ext cx="99445" cy="428376"/>
          </a:xfrm>
          <a:prstGeom prst="rect">
            <a:avLst/>
          </a:prstGeom>
          <a:solidFill>
            <a:schemeClr val="accent3"/>
          </a:solidFill>
          <a:ln w="25400" cap="flat" cmpd="sng" algn="ctr">
            <a:no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body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en-US" sz="3300" b="0" i="0" u="none" strike="noStrike" kern="1200" cap="none" spc="0" normalizeH="0" baseline="0" noProof="0" dirty="0">
              <a:ln>
                <a:noFill/>
              </a:ln>
              <a:solidFill>
                <a:srgbClr val="000000"/>
              </a:solidFill>
              <a:effectLst/>
              <a:uLnTx/>
              <a:uFillTx/>
              <a:latin typeface="Calibri" panose="020F0502020204030204"/>
              <a:ea typeface="+mn-ea"/>
              <a:cs typeface="+mn-cs"/>
              <a:sym typeface="+mn-lt"/>
            </a:endParaRPr>
          </a:p>
        </p:txBody>
      </p:sp>
      <p:sp>
        <p:nvSpPr>
          <p:cNvPr id="18" name="Rectangle 4"/>
          <p:cNvSpPr>
            <a:spLocks/>
          </p:cNvSpPr>
          <p:nvPr/>
        </p:nvSpPr>
        <p:spPr bwMode="auto">
          <a:xfrm>
            <a:off x="6697308" y="3093958"/>
            <a:ext cx="1777252" cy="227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marL="0" marR="0" lvl="0" indent="0" algn="l" defTabSz="685800" rtl="0" eaLnBrk="1" fontAlgn="base" latinLnBrk="0" hangingPunct="1">
              <a:lnSpc>
                <a:spcPct val="150000"/>
              </a:lnSpc>
              <a:spcBef>
                <a:spcPct val="0"/>
              </a:spcBef>
              <a:spcAft>
                <a:spcPct val="0"/>
              </a:spcAft>
              <a:buClrTx/>
              <a:buSzTx/>
              <a:buFont typeface="Arial" pitchFamily="34" charset="0"/>
              <a:buNone/>
              <a:tabLst/>
              <a:defRPr/>
            </a:pPr>
            <a:r>
              <a:rPr kumimoji="0" lang="zh-CN" altLang="en-US" sz="1200" b="1" i="0" u="none" strike="noStrike" kern="1200" cap="none" spc="0" normalizeH="0" baseline="0" noProof="0" dirty="0" smtClean="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单击此处添加文本</a:t>
            </a:r>
            <a:endParaRPr kumimoji="0" lang="en-US" sz="1200" b="1" i="0" u="none" strike="noStrike" kern="1200" cap="none" spc="0" normalizeH="0" baseline="0" noProof="0" dirty="0">
              <a:ln>
                <a:noFill/>
              </a:ln>
              <a:solidFill>
                <a:prstClr val="black">
                  <a:lumMod val="75000"/>
                  <a:lumOff val="25000"/>
                </a:prstClr>
              </a:solidFill>
              <a:effectLst/>
              <a:uLnTx/>
              <a:uFillTx/>
              <a:latin typeface="Calibri" panose="020F0502020204030204"/>
              <a:ea typeface="+mn-ea"/>
              <a:cs typeface="+mn-cs"/>
              <a:sym typeface="+mn-lt"/>
            </a:endParaRPr>
          </a:p>
        </p:txBody>
      </p:sp>
      <p:sp>
        <p:nvSpPr>
          <p:cNvPr id="19" name="Rectangle 6"/>
          <p:cNvSpPr>
            <a:spLocks/>
          </p:cNvSpPr>
          <p:nvPr/>
        </p:nvSpPr>
        <p:spPr bwMode="auto">
          <a:xfrm>
            <a:off x="6697308" y="2866990"/>
            <a:ext cx="1777252" cy="284036"/>
          </a:xfrm>
          <a:prstGeom prst="rect">
            <a:avLst/>
          </a:prstGeom>
          <a:noFill/>
          <a:ln>
            <a:noFill/>
          </a:ln>
          <a:extLst/>
        </p:spPr>
        <p:txBody>
          <a:bodyPr lIns="0" tIns="0" rIns="0" bIns="0" anchor="ct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2100" b="0" i="0" u="none" strike="noStrike" kern="1200" cap="none" spc="0" normalizeH="0" baseline="0" noProof="0" dirty="0" smtClean="0">
                <a:ln>
                  <a:noFill/>
                </a:ln>
                <a:solidFill>
                  <a:srgbClr val="DE6C36"/>
                </a:solidFill>
                <a:effectLst/>
                <a:uLnTx/>
                <a:uFillTx/>
                <a:latin typeface="Calibri" panose="020F0502020204030204"/>
                <a:ea typeface="等线" panose="02010600030101010101" pitchFamily="2" charset="-122"/>
                <a:cs typeface="+mn-ea"/>
                <a:sym typeface="+mn-lt"/>
              </a:rPr>
              <a:t>添加标题</a:t>
            </a:r>
            <a:endParaRPr kumimoji="0" lang="en-US" sz="1500" b="0" i="0" u="none" strike="noStrike" kern="1200" cap="none" spc="0" normalizeH="0" baseline="0" noProof="0" dirty="0">
              <a:ln>
                <a:noFill/>
              </a:ln>
              <a:solidFill>
                <a:srgbClr val="DE6C36"/>
              </a:solidFill>
              <a:effectLst/>
              <a:uLnTx/>
              <a:uFillTx/>
              <a:latin typeface="Calibri" panose="020F0502020204030204"/>
              <a:ea typeface="+mn-ea"/>
              <a:cs typeface="+mn-cs"/>
              <a:sym typeface="+mn-lt"/>
            </a:endParaRPr>
          </a:p>
        </p:txBody>
      </p:sp>
      <p:sp>
        <p:nvSpPr>
          <p:cNvPr id="20" name="Rectangle 30"/>
          <p:cNvSpPr/>
          <p:nvPr/>
        </p:nvSpPr>
        <p:spPr bwMode="auto">
          <a:xfrm>
            <a:off x="6498419" y="3681467"/>
            <a:ext cx="99445" cy="428376"/>
          </a:xfrm>
          <a:prstGeom prst="rect">
            <a:avLst/>
          </a:prstGeom>
          <a:solidFill>
            <a:schemeClr val="accent4"/>
          </a:solidFill>
          <a:ln w="25400" cap="flat" cmpd="sng" algn="ctr">
            <a:no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body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en-US" sz="3300" b="0" i="0" u="none" strike="noStrike" kern="1200" cap="none" spc="0" normalizeH="0" baseline="0" noProof="0" dirty="0">
              <a:ln>
                <a:noFill/>
              </a:ln>
              <a:solidFill>
                <a:srgbClr val="000000"/>
              </a:solidFill>
              <a:effectLst/>
              <a:uLnTx/>
              <a:uFillTx/>
              <a:latin typeface="Calibri" panose="020F0502020204030204"/>
              <a:ea typeface="+mn-ea"/>
              <a:cs typeface="+mn-cs"/>
              <a:sym typeface="+mn-lt"/>
            </a:endParaRPr>
          </a:p>
        </p:txBody>
      </p:sp>
      <p:sp>
        <p:nvSpPr>
          <p:cNvPr id="21" name="Rectangle 4"/>
          <p:cNvSpPr>
            <a:spLocks/>
          </p:cNvSpPr>
          <p:nvPr/>
        </p:nvSpPr>
        <p:spPr bwMode="auto">
          <a:xfrm>
            <a:off x="6697308" y="3904813"/>
            <a:ext cx="1777252" cy="227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marL="0" marR="0" lvl="0" indent="0" algn="l" defTabSz="685800" rtl="0" eaLnBrk="1" fontAlgn="base" latinLnBrk="0" hangingPunct="1">
              <a:lnSpc>
                <a:spcPct val="150000"/>
              </a:lnSpc>
              <a:spcBef>
                <a:spcPct val="0"/>
              </a:spcBef>
              <a:spcAft>
                <a:spcPct val="0"/>
              </a:spcAft>
              <a:buClrTx/>
              <a:buSzTx/>
              <a:buFont typeface="Arial" pitchFamily="34" charset="0"/>
              <a:buNone/>
              <a:tabLst/>
              <a:defRPr/>
            </a:pPr>
            <a:r>
              <a:rPr kumimoji="0" lang="zh-CN" altLang="en-US" sz="1200" b="1" i="0" u="none" strike="noStrike" kern="1200" cap="none" spc="0" normalizeH="0" baseline="0" noProof="0" dirty="0" smtClean="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单击此处添加文本</a:t>
            </a:r>
            <a:endParaRPr kumimoji="0" lang="en-US" sz="1200" b="1" i="0" u="none" strike="noStrike" kern="1200" cap="none" spc="0" normalizeH="0" baseline="0" noProof="0" dirty="0">
              <a:ln>
                <a:noFill/>
              </a:ln>
              <a:solidFill>
                <a:prstClr val="black">
                  <a:lumMod val="75000"/>
                  <a:lumOff val="25000"/>
                </a:prstClr>
              </a:solidFill>
              <a:effectLst/>
              <a:uLnTx/>
              <a:uFillTx/>
              <a:latin typeface="Calibri" panose="020F0502020204030204"/>
              <a:ea typeface="+mn-ea"/>
              <a:cs typeface="+mn-cs"/>
              <a:sym typeface="+mn-lt"/>
            </a:endParaRPr>
          </a:p>
        </p:txBody>
      </p:sp>
      <p:sp>
        <p:nvSpPr>
          <p:cNvPr id="22" name="Rectangle 6"/>
          <p:cNvSpPr>
            <a:spLocks/>
          </p:cNvSpPr>
          <p:nvPr/>
        </p:nvSpPr>
        <p:spPr bwMode="auto">
          <a:xfrm>
            <a:off x="6697308" y="3677845"/>
            <a:ext cx="1187597" cy="284036"/>
          </a:xfrm>
          <a:prstGeom prst="rect">
            <a:avLst/>
          </a:prstGeom>
          <a:noFill/>
          <a:ln>
            <a:noFill/>
          </a:ln>
          <a:extLst/>
        </p:spPr>
        <p:txBody>
          <a:bodyPr lIns="0" tIns="0" rIns="0" bIns="0" anchor="ct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2100" b="0" i="0" u="none" strike="noStrike" kern="1200" cap="none" spc="0" normalizeH="0" baseline="0" noProof="0" dirty="0" smtClean="0">
                <a:ln>
                  <a:noFill/>
                </a:ln>
                <a:solidFill>
                  <a:srgbClr val="F9B639"/>
                </a:solidFill>
                <a:effectLst/>
                <a:uLnTx/>
                <a:uFillTx/>
                <a:latin typeface="Calibri" panose="020F0502020204030204"/>
                <a:ea typeface="等线" panose="02010600030101010101" pitchFamily="2" charset="-122"/>
                <a:cs typeface="+mn-ea"/>
                <a:sym typeface="+mn-lt"/>
              </a:rPr>
              <a:t>添加标题</a:t>
            </a:r>
            <a:endParaRPr kumimoji="0" lang="en-US" sz="1500" b="0" i="0" u="none" strike="noStrike" kern="1200" cap="none" spc="0" normalizeH="0" baseline="0" noProof="0" dirty="0">
              <a:ln>
                <a:noFill/>
              </a:ln>
              <a:solidFill>
                <a:srgbClr val="F9B639"/>
              </a:solidFill>
              <a:effectLst/>
              <a:uLnTx/>
              <a:uFillTx/>
              <a:latin typeface="Calibri" panose="020F0502020204030204"/>
              <a:ea typeface="+mn-ea"/>
              <a:cs typeface="+mn-cs"/>
              <a:sym typeface="+mn-lt"/>
            </a:endParaRPr>
          </a:p>
        </p:txBody>
      </p:sp>
    </p:spTree>
    <p:extLst>
      <p:ext uri="{BB962C8B-B14F-4D97-AF65-F5344CB8AC3E}">
        <p14:creationId xmlns:p14="http://schemas.microsoft.com/office/powerpoint/2010/main" val="284447791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六边形 4"/>
          <p:cNvSpPr>
            <a:spLocks noChangeArrowheads="1"/>
          </p:cNvSpPr>
          <p:nvPr/>
        </p:nvSpPr>
        <p:spPr bwMode="auto">
          <a:xfrm rot="5400000">
            <a:off x="3382169" y="1003672"/>
            <a:ext cx="1266825" cy="1090613"/>
          </a:xfrm>
          <a:prstGeom prst="hexagon">
            <a:avLst>
              <a:gd name="adj" fmla="val 25033"/>
              <a:gd name="vf" fmla="val 115470"/>
            </a:avLst>
          </a:prstGeom>
          <a:solidFill>
            <a:schemeClr val="accent1"/>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smtClean="0">
              <a:ln>
                <a:noFill/>
              </a:ln>
              <a:solidFill>
                <a:prstClr val="black">
                  <a:lumMod val="75000"/>
                  <a:lumOff val="25000"/>
                </a:prstClr>
              </a:solidFill>
              <a:effectLst/>
              <a:uLnTx/>
              <a:uFillTx/>
              <a:latin typeface="Arial"/>
              <a:ea typeface="微软雅黑"/>
              <a:cs typeface="+mn-ea"/>
              <a:sym typeface="+mn-lt"/>
            </a:endParaRPr>
          </a:p>
        </p:txBody>
      </p:sp>
      <p:sp>
        <p:nvSpPr>
          <p:cNvPr id="7" name="六边形 5"/>
          <p:cNvSpPr>
            <a:spLocks noChangeArrowheads="1"/>
          </p:cNvSpPr>
          <p:nvPr/>
        </p:nvSpPr>
        <p:spPr bwMode="auto">
          <a:xfrm rot="5400000">
            <a:off x="2828131" y="2040310"/>
            <a:ext cx="1265237" cy="1092200"/>
          </a:xfrm>
          <a:prstGeom prst="hexagon">
            <a:avLst>
              <a:gd name="adj" fmla="val 24965"/>
              <a:gd name="vf" fmla="val 115470"/>
            </a:avLst>
          </a:prstGeom>
          <a:solidFill>
            <a:schemeClr val="accent6"/>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smtClean="0">
              <a:ln>
                <a:noFill/>
              </a:ln>
              <a:solidFill>
                <a:prstClr val="black">
                  <a:lumMod val="75000"/>
                  <a:lumOff val="25000"/>
                </a:prstClr>
              </a:solidFill>
              <a:effectLst/>
              <a:uLnTx/>
              <a:uFillTx/>
              <a:latin typeface="Arial"/>
              <a:ea typeface="微软雅黑"/>
              <a:cs typeface="+mn-ea"/>
              <a:sym typeface="+mn-lt"/>
            </a:endParaRPr>
          </a:p>
        </p:txBody>
      </p:sp>
      <p:sp>
        <p:nvSpPr>
          <p:cNvPr id="8" name="六边形 6"/>
          <p:cNvSpPr>
            <a:spLocks noChangeArrowheads="1"/>
          </p:cNvSpPr>
          <p:nvPr/>
        </p:nvSpPr>
        <p:spPr bwMode="auto">
          <a:xfrm rot="5400000">
            <a:off x="3380581" y="3078535"/>
            <a:ext cx="1266825" cy="1090612"/>
          </a:xfrm>
          <a:prstGeom prst="hexagon">
            <a:avLst>
              <a:gd name="adj" fmla="val 25033"/>
              <a:gd name="vf" fmla="val 115470"/>
            </a:avLst>
          </a:prstGeom>
          <a:solidFill>
            <a:schemeClr val="accent5"/>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smtClean="0">
              <a:ln>
                <a:noFill/>
              </a:ln>
              <a:solidFill>
                <a:prstClr val="black">
                  <a:lumMod val="75000"/>
                  <a:lumOff val="25000"/>
                </a:prstClr>
              </a:solidFill>
              <a:effectLst/>
              <a:uLnTx/>
              <a:uFillTx/>
              <a:latin typeface="Arial"/>
              <a:ea typeface="微软雅黑"/>
              <a:cs typeface="+mn-ea"/>
              <a:sym typeface="+mn-lt"/>
            </a:endParaRPr>
          </a:p>
        </p:txBody>
      </p:sp>
      <p:sp>
        <p:nvSpPr>
          <p:cNvPr id="9" name="六边形 9"/>
          <p:cNvSpPr>
            <a:spLocks noChangeArrowheads="1"/>
          </p:cNvSpPr>
          <p:nvPr/>
        </p:nvSpPr>
        <p:spPr bwMode="auto">
          <a:xfrm rot="-5400000">
            <a:off x="4567237" y="3077741"/>
            <a:ext cx="1266825" cy="1092200"/>
          </a:xfrm>
          <a:prstGeom prst="hexagon">
            <a:avLst>
              <a:gd name="adj" fmla="val 24997"/>
              <a:gd name="vf" fmla="val 115470"/>
            </a:avLst>
          </a:prstGeom>
          <a:solidFill>
            <a:schemeClr val="accent4"/>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smtClean="0">
              <a:ln>
                <a:noFill/>
              </a:ln>
              <a:solidFill>
                <a:prstClr val="black">
                  <a:lumMod val="75000"/>
                  <a:lumOff val="25000"/>
                </a:prstClr>
              </a:solidFill>
              <a:effectLst/>
              <a:uLnTx/>
              <a:uFillTx/>
              <a:latin typeface="Arial"/>
              <a:ea typeface="微软雅黑"/>
              <a:cs typeface="+mn-ea"/>
              <a:sym typeface="+mn-lt"/>
            </a:endParaRPr>
          </a:p>
        </p:txBody>
      </p:sp>
      <p:sp>
        <p:nvSpPr>
          <p:cNvPr id="10" name="六边形 10"/>
          <p:cNvSpPr>
            <a:spLocks noChangeArrowheads="1"/>
          </p:cNvSpPr>
          <p:nvPr/>
        </p:nvSpPr>
        <p:spPr bwMode="auto">
          <a:xfrm rot="-5400000">
            <a:off x="5122069" y="2040310"/>
            <a:ext cx="1265237" cy="1092200"/>
          </a:xfrm>
          <a:prstGeom prst="hexagon">
            <a:avLst>
              <a:gd name="adj" fmla="val 24965"/>
              <a:gd name="vf" fmla="val 115470"/>
            </a:avLst>
          </a:prstGeom>
          <a:solidFill>
            <a:schemeClr val="accent3"/>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smtClean="0">
              <a:ln>
                <a:noFill/>
              </a:ln>
              <a:solidFill>
                <a:prstClr val="black">
                  <a:lumMod val="75000"/>
                  <a:lumOff val="25000"/>
                </a:prstClr>
              </a:solidFill>
              <a:effectLst/>
              <a:uLnTx/>
              <a:uFillTx/>
              <a:latin typeface="Arial"/>
              <a:ea typeface="微软雅黑"/>
              <a:cs typeface="+mn-ea"/>
              <a:sym typeface="+mn-lt"/>
            </a:endParaRPr>
          </a:p>
        </p:txBody>
      </p:sp>
      <p:sp>
        <p:nvSpPr>
          <p:cNvPr id="11" name="六边形 11"/>
          <p:cNvSpPr>
            <a:spLocks noChangeArrowheads="1"/>
          </p:cNvSpPr>
          <p:nvPr/>
        </p:nvSpPr>
        <p:spPr bwMode="auto">
          <a:xfrm rot="-5400000">
            <a:off x="4524375" y="1002879"/>
            <a:ext cx="1266825" cy="1092200"/>
          </a:xfrm>
          <a:prstGeom prst="hexagon">
            <a:avLst>
              <a:gd name="adj" fmla="val 24997"/>
              <a:gd name="vf" fmla="val 115470"/>
            </a:avLst>
          </a:prstGeom>
          <a:solidFill>
            <a:schemeClr val="accent2"/>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zh-CN" sz="1350" b="0" i="0" u="none" strike="noStrike" kern="1200" cap="none" spc="0" normalizeH="0" baseline="0" noProof="0" smtClean="0">
              <a:ln>
                <a:noFill/>
              </a:ln>
              <a:solidFill>
                <a:prstClr val="black">
                  <a:lumMod val="75000"/>
                  <a:lumOff val="25000"/>
                </a:prstClr>
              </a:solidFill>
              <a:effectLst/>
              <a:uLnTx/>
              <a:uFillTx/>
              <a:latin typeface="Arial"/>
              <a:ea typeface="微软雅黑"/>
              <a:cs typeface="+mn-ea"/>
              <a:sym typeface="+mn-lt"/>
            </a:endParaRPr>
          </a:p>
        </p:txBody>
      </p:sp>
      <p:sp>
        <p:nvSpPr>
          <p:cNvPr id="12" name="TextBox 12"/>
          <p:cNvSpPr>
            <a:spLocks noChangeArrowheads="1"/>
          </p:cNvSpPr>
          <p:nvPr/>
        </p:nvSpPr>
        <p:spPr bwMode="auto">
          <a:xfrm>
            <a:off x="5784850" y="1374353"/>
            <a:ext cx="28924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单击此处添加文本单击此处添加文本单击此处添加文本</a:t>
            </a:r>
          </a:p>
        </p:txBody>
      </p:sp>
      <p:sp>
        <p:nvSpPr>
          <p:cNvPr id="13" name="TextBox 13"/>
          <p:cNvSpPr>
            <a:spLocks noChangeArrowheads="1"/>
          </p:cNvSpPr>
          <p:nvPr/>
        </p:nvSpPr>
        <p:spPr bwMode="auto">
          <a:xfrm>
            <a:off x="5795963" y="1069553"/>
            <a:ext cx="20891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a:ln>
                  <a:noFill/>
                </a:ln>
                <a:solidFill>
                  <a:srgbClr val="AC66BB"/>
                </a:solidFill>
                <a:effectLst/>
                <a:uLnTx/>
                <a:uFillTx/>
                <a:latin typeface="Arial"/>
                <a:ea typeface="微软雅黑"/>
                <a:cs typeface="+mn-ea"/>
                <a:sym typeface="+mn-lt"/>
              </a:rPr>
              <a:t>添加标题</a:t>
            </a:r>
            <a:endParaRPr kumimoji="0" lang="zh-CN" altLang="en-US" sz="1600" b="1" i="0" u="none" strike="noStrike" kern="1200" cap="none" spc="0" normalizeH="0" baseline="0" noProof="0" dirty="0" smtClean="0">
              <a:ln>
                <a:noFill/>
              </a:ln>
              <a:solidFill>
                <a:srgbClr val="AC66BB"/>
              </a:solidFill>
              <a:effectLst/>
              <a:uLnTx/>
              <a:uFillTx/>
              <a:latin typeface="Arial"/>
              <a:ea typeface="微软雅黑"/>
              <a:cs typeface="+mn-ea"/>
              <a:sym typeface="+mn-lt"/>
            </a:endParaRPr>
          </a:p>
        </p:txBody>
      </p:sp>
      <p:sp>
        <p:nvSpPr>
          <p:cNvPr id="14" name="TextBox 15"/>
          <p:cNvSpPr>
            <a:spLocks noChangeArrowheads="1"/>
          </p:cNvSpPr>
          <p:nvPr/>
        </p:nvSpPr>
        <p:spPr bwMode="auto">
          <a:xfrm>
            <a:off x="6394450" y="2487191"/>
            <a:ext cx="228282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单击此处添加文本单击此处添加文本单击此处添加文本</a:t>
            </a:r>
          </a:p>
        </p:txBody>
      </p:sp>
      <p:sp>
        <p:nvSpPr>
          <p:cNvPr id="15" name="TextBox 16"/>
          <p:cNvSpPr>
            <a:spLocks noChangeArrowheads="1"/>
          </p:cNvSpPr>
          <p:nvPr/>
        </p:nvSpPr>
        <p:spPr bwMode="auto">
          <a:xfrm>
            <a:off x="6405563" y="2182391"/>
            <a:ext cx="20891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a:ln>
                  <a:noFill/>
                </a:ln>
                <a:solidFill>
                  <a:srgbClr val="DE6C36"/>
                </a:solidFill>
                <a:effectLst/>
                <a:uLnTx/>
                <a:uFillTx/>
                <a:latin typeface="Arial"/>
                <a:ea typeface="微软雅黑"/>
                <a:cs typeface="+mn-ea"/>
                <a:sym typeface="+mn-lt"/>
              </a:rPr>
              <a:t>添加标题</a:t>
            </a:r>
            <a:endParaRPr kumimoji="0" lang="zh-CN" altLang="en-US" sz="1600" b="1" i="0" u="none" strike="noStrike" kern="1200" cap="none" spc="0" normalizeH="0" baseline="0" noProof="0" dirty="0" smtClean="0">
              <a:ln>
                <a:noFill/>
              </a:ln>
              <a:solidFill>
                <a:srgbClr val="DE6C36"/>
              </a:solidFill>
              <a:effectLst/>
              <a:uLnTx/>
              <a:uFillTx/>
              <a:latin typeface="Arial"/>
              <a:ea typeface="微软雅黑"/>
              <a:cs typeface="+mn-ea"/>
              <a:sym typeface="+mn-lt"/>
            </a:endParaRPr>
          </a:p>
        </p:txBody>
      </p:sp>
      <p:sp>
        <p:nvSpPr>
          <p:cNvPr id="16" name="TextBox 17"/>
          <p:cNvSpPr>
            <a:spLocks noChangeArrowheads="1"/>
          </p:cNvSpPr>
          <p:nvPr/>
        </p:nvSpPr>
        <p:spPr bwMode="auto">
          <a:xfrm>
            <a:off x="5856288" y="3590503"/>
            <a:ext cx="28924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单击此处添加文本单击此处添加文本单击此处添加文本</a:t>
            </a:r>
          </a:p>
        </p:txBody>
      </p:sp>
      <p:sp>
        <p:nvSpPr>
          <p:cNvPr id="17" name="TextBox 18"/>
          <p:cNvSpPr>
            <a:spLocks noChangeArrowheads="1"/>
          </p:cNvSpPr>
          <p:nvPr/>
        </p:nvSpPr>
        <p:spPr bwMode="auto">
          <a:xfrm>
            <a:off x="5867400" y="3285703"/>
            <a:ext cx="2089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a:ln>
                  <a:noFill/>
                </a:ln>
                <a:solidFill>
                  <a:srgbClr val="F9B639"/>
                </a:solidFill>
                <a:effectLst/>
                <a:uLnTx/>
                <a:uFillTx/>
                <a:latin typeface="Arial"/>
                <a:ea typeface="微软雅黑"/>
                <a:cs typeface="+mn-ea"/>
                <a:sym typeface="+mn-lt"/>
              </a:rPr>
              <a:t>添加标题</a:t>
            </a:r>
            <a:endParaRPr kumimoji="0" lang="zh-CN" altLang="en-US" sz="1600" b="1" i="0" u="none" strike="noStrike" kern="1200" cap="none" spc="0" normalizeH="0" baseline="0" noProof="0" dirty="0" smtClean="0">
              <a:ln>
                <a:noFill/>
              </a:ln>
              <a:solidFill>
                <a:srgbClr val="F9B639"/>
              </a:solidFill>
              <a:effectLst/>
              <a:uLnTx/>
              <a:uFillTx/>
              <a:latin typeface="Arial"/>
              <a:ea typeface="微软雅黑"/>
              <a:cs typeface="+mn-ea"/>
              <a:sym typeface="+mn-lt"/>
            </a:endParaRPr>
          </a:p>
        </p:txBody>
      </p:sp>
      <p:sp>
        <p:nvSpPr>
          <p:cNvPr id="18" name="TextBox 19"/>
          <p:cNvSpPr>
            <a:spLocks noChangeArrowheads="1"/>
          </p:cNvSpPr>
          <p:nvPr/>
        </p:nvSpPr>
        <p:spPr bwMode="auto">
          <a:xfrm>
            <a:off x="527050" y="1429916"/>
            <a:ext cx="28924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单击此处添加文本单击此处添加文本单击此处添加</a:t>
            </a:r>
            <a:r>
              <a:rPr kumimoji="0" lang="zh-CN" altLang="en-US" sz="1400" b="0" i="0" u="none" strike="noStrike" kern="1200" cap="none" spc="0" normalizeH="0" baseline="0" noProof="0" dirty="0" smtClean="0">
                <a:ln>
                  <a:noFill/>
                </a:ln>
                <a:solidFill>
                  <a:prstClr val="black">
                    <a:lumMod val="75000"/>
                    <a:lumOff val="25000"/>
                  </a:prstClr>
                </a:solidFill>
                <a:effectLst/>
                <a:uLnTx/>
                <a:uFillTx/>
                <a:latin typeface="Arial"/>
                <a:ea typeface="微软雅黑"/>
                <a:cs typeface="+mn-ea"/>
                <a:sym typeface="+mn-lt"/>
              </a:rPr>
              <a:t>文本</a:t>
            </a:r>
          </a:p>
        </p:txBody>
      </p:sp>
      <p:sp>
        <p:nvSpPr>
          <p:cNvPr id="19" name="TextBox 20"/>
          <p:cNvSpPr>
            <a:spLocks noChangeArrowheads="1"/>
          </p:cNvSpPr>
          <p:nvPr/>
        </p:nvSpPr>
        <p:spPr bwMode="auto">
          <a:xfrm>
            <a:off x="539750" y="1125116"/>
            <a:ext cx="20891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a:ln>
                  <a:noFill/>
                </a:ln>
                <a:solidFill>
                  <a:srgbClr val="B83D68"/>
                </a:solidFill>
                <a:effectLst/>
                <a:uLnTx/>
                <a:uFillTx/>
                <a:latin typeface="Arial"/>
                <a:ea typeface="微软雅黑"/>
                <a:cs typeface="+mn-ea"/>
                <a:sym typeface="+mn-lt"/>
              </a:rPr>
              <a:t>添加标题</a:t>
            </a:r>
            <a:endParaRPr kumimoji="0" lang="zh-CN" altLang="en-US" sz="1600" b="1" i="0" u="none" strike="noStrike" kern="1200" cap="none" spc="0" normalizeH="0" baseline="0" noProof="0" dirty="0" smtClean="0">
              <a:ln>
                <a:noFill/>
              </a:ln>
              <a:solidFill>
                <a:srgbClr val="B83D68"/>
              </a:solidFill>
              <a:effectLst/>
              <a:uLnTx/>
              <a:uFillTx/>
              <a:latin typeface="Arial"/>
              <a:ea typeface="微软雅黑"/>
              <a:cs typeface="+mn-ea"/>
              <a:sym typeface="+mn-lt"/>
            </a:endParaRPr>
          </a:p>
        </p:txBody>
      </p:sp>
      <p:sp>
        <p:nvSpPr>
          <p:cNvPr id="20" name="TextBox 21"/>
          <p:cNvSpPr>
            <a:spLocks noChangeArrowheads="1"/>
          </p:cNvSpPr>
          <p:nvPr/>
        </p:nvSpPr>
        <p:spPr bwMode="auto">
          <a:xfrm>
            <a:off x="538163" y="2487191"/>
            <a:ext cx="230505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单击此处添加文本单击此处添加文本单击此处添加文本</a:t>
            </a:r>
          </a:p>
        </p:txBody>
      </p:sp>
      <p:sp>
        <p:nvSpPr>
          <p:cNvPr id="21" name="TextBox 22"/>
          <p:cNvSpPr>
            <a:spLocks noChangeArrowheads="1"/>
          </p:cNvSpPr>
          <p:nvPr/>
        </p:nvSpPr>
        <p:spPr bwMode="auto">
          <a:xfrm>
            <a:off x="549275" y="2182391"/>
            <a:ext cx="20891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a:ln>
                  <a:noFill/>
                </a:ln>
                <a:solidFill>
                  <a:srgbClr val="FA8D3D"/>
                </a:solidFill>
                <a:effectLst/>
                <a:uLnTx/>
                <a:uFillTx/>
                <a:latin typeface="Arial"/>
                <a:ea typeface="微软雅黑"/>
                <a:cs typeface="+mn-ea"/>
                <a:sym typeface="+mn-lt"/>
              </a:rPr>
              <a:t>添加标题</a:t>
            </a:r>
            <a:endParaRPr kumimoji="0" lang="zh-CN" altLang="en-US" sz="1600" b="1" i="0" u="none" strike="noStrike" kern="1200" cap="none" spc="0" normalizeH="0" baseline="0" noProof="0" dirty="0" smtClean="0">
              <a:ln>
                <a:noFill/>
              </a:ln>
              <a:solidFill>
                <a:srgbClr val="FA8D3D"/>
              </a:solidFill>
              <a:effectLst/>
              <a:uLnTx/>
              <a:uFillTx/>
              <a:latin typeface="Arial"/>
              <a:ea typeface="微软雅黑"/>
              <a:cs typeface="+mn-ea"/>
              <a:sym typeface="+mn-lt"/>
            </a:endParaRPr>
          </a:p>
        </p:txBody>
      </p:sp>
      <p:sp>
        <p:nvSpPr>
          <p:cNvPr id="22" name="TextBox 23"/>
          <p:cNvSpPr>
            <a:spLocks noChangeArrowheads="1"/>
          </p:cNvSpPr>
          <p:nvPr/>
        </p:nvSpPr>
        <p:spPr bwMode="auto">
          <a:xfrm>
            <a:off x="527050" y="3561928"/>
            <a:ext cx="28924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Arial"/>
                <a:ea typeface="微软雅黑"/>
                <a:cs typeface="+mn-ea"/>
                <a:sym typeface="+mn-lt"/>
              </a:rPr>
              <a:t>单击此处添加文本单击此处添加文本单击此处添加文本</a:t>
            </a:r>
          </a:p>
        </p:txBody>
      </p:sp>
      <p:sp>
        <p:nvSpPr>
          <p:cNvPr id="23" name="TextBox 24"/>
          <p:cNvSpPr>
            <a:spLocks noChangeArrowheads="1"/>
          </p:cNvSpPr>
          <p:nvPr/>
        </p:nvSpPr>
        <p:spPr bwMode="auto">
          <a:xfrm>
            <a:off x="539750" y="3257128"/>
            <a:ext cx="20891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a:ln>
                  <a:noFill/>
                </a:ln>
                <a:solidFill>
                  <a:srgbClr val="CF6DA4"/>
                </a:solidFill>
                <a:effectLst/>
                <a:uLnTx/>
                <a:uFillTx/>
                <a:latin typeface="Arial"/>
                <a:ea typeface="微软雅黑"/>
                <a:cs typeface="+mn-ea"/>
                <a:sym typeface="+mn-lt"/>
              </a:rPr>
              <a:t>添加标题</a:t>
            </a:r>
            <a:endParaRPr kumimoji="0" lang="zh-CN" altLang="en-US" sz="1600" b="1" i="0" u="none" strike="noStrike" kern="1200" cap="none" spc="0" normalizeH="0" baseline="0" noProof="0" dirty="0" smtClean="0">
              <a:ln>
                <a:noFill/>
              </a:ln>
              <a:solidFill>
                <a:srgbClr val="CF6DA4"/>
              </a:solidFill>
              <a:effectLst/>
              <a:uLnTx/>
              <a:uFillTx/>
              <a:latin typeface="Arial"/>
              <a:ea typeface="微软雅黑"/>
              <a:cs typeface="+mn-ea"/>
              <a:sym typeface="+mn-lt"/>
            </a:endParaRPr>
          </a:p>
        </p:txBody>
      </p:sp>
      <p:pic>
        <p:nvPicPr>
          <p:cNvPr id="24" name="图片 2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624263" y="3244428"/>
            <a:ext cx="766762"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图片 2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652838" y="1160041"/>
            <a:ext cx="738187"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图片 27"/>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83138" y="1220366"/>
            <a:ext cx="658812" cy="65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图片 28"/>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822825" y="3246016"/>
            <a:ext cx="75565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图片 29"/>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430838" y="2233191"/>
            <a:ext cx="706437"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图片 30"/>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3081338" y="2182391"/>
            <a:ext cx="757237"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913517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12"/>
          <p:cNvSpPr>
            <a:spLocks/>
          </p:cNvSpPr>
          <p:nvPr/>
        </p:nvSpPr>
        <p:spPr bwMode="auto">
          <a:xfrm>
            <a:off x="1735858" y="653773"/>
            <a:ext cx="1610414" cy="1571578"/>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solidFill>
            <a:schemeClr val="accent1"/>
          </a:solidFill>
          <a:ln>
            <a:solidFill>
              <a:schemeClr val="tx2"/>
            </a:solidFill>
            <a:headEnd/>
            <a:tailEnd/>
          </a:ln>
        </p:spPr>
        <p:style>
          <a:lnRef idx="1">
            <a:schemeClr val="accent5"/>
          </a:lnRef>
          <a:fillRef idx="3">
            <a:schemeClr val="accent5"/>
          </a:fillRef>
          <a:effectRef idx="2">
            <a:schemeClr val="accent5"/>
          </a:effectRef>
          <a:fontRef idx="minor">
            <a:schemeClr val="lt1"/>
          </a:fontRef>
        </p:style>
        <p:txBody>
          <a:bodyPr vert="horz" wrap="square" lIns="68295" tIns="34284" rIns="68295" bIns="34284" numCol="1" anchor="t" anchorCtr="0" compatLnSpc="1">
            <a:prstTxWarp prst="textNoShape">
              <a:avLst/>
            </a:prstTxWarp>
          </a:bodyPr>
          <a:lstStyle/>
          <a:p>
            <a:pPr marL="0" marR="0" lvl="0" indent="0" algn="l" defTabSz="682672" rtl="0" eaLnBrk="1" fontAlgn="base" latinLnBrk="0" hangingPunct="1">
              <a:lnSpc>
                <a:spcPct val="100000"/>
              </a:lnSpc>
              <a:spcBef>
                <a:spcPct val="0"/>
              </a:spcBef>
              <a:spcAft>
                <a:spcPct val="0"/>
              </a:spcAft>
              <a:buClrTx/>
              <a:buSzTx/>
              <a:buFont typeface="Arial" pitchFamily="34" charset="0"/>
              <a:buNone/>
              <a:tabLst/>
              <a:defRPr/>
            </a:pPr>
            <a:endParaRPr kumimoji="0" lang="en-US" sz="1400" b="0" i="0" u="none" strike="noStrike" kern="1200" cap="none" spc="0" normalizeH="0" baseline="0" noProof="0">
              <a:ln>
                <a:noFill/>
              </a:ln>
              <a:solidFill>
                <a:prstClr val="white"/>
              </a:solidFill>
              <a:effectLst/>
              <a:uLnTx/>
              <a:uFillTx/>
              <a:latin typeface="Calibri" panose="020F0502020204030204"/>
              <a:ea typeface="+mn-ea"/>
              <a:cs typeface="+mn-cs"/>
              <a:sym typeface="+mn-lt"/>
            </a:endParaRPr>
          </a:p>
        </p:txBody>
      </p:sp>
      <p:sp>
        <p:nvSpPr>
          <p:cNvPr id="8" name="Freeform 12"/>
          <p:cNvSpPr>
            <a:spLocks/>
          </p:cNvSpPr>
          <p:nvPr/>
        </p:nvSpPr>
        <p:spPr bwMode="auto">
          <a:xfrm rot="21129250">
            <a:off x="2726307" y="2285387"/>
            <a:ext cx="1369373" cy="1336349"/>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solidFill>
            <a:schemeClr val="accent2"/>
          </a:solidFill>
          <a:ln>
            <a:solidFill>
              <a:schemeClr val="accent1"/>
            </a:solidFill>
            <a:headEnd/>
            <a:tailEnd/>
          </a:ln>
        </p:spPr>
        <p:style>
          <a:lnRef idx="1">
            <a:schemeClr val="accent2"/>
          </a:lnRef>
          <a:fillRef idx="3">
            <a:schemeClr val="accent2"/>
          </a:fillRef>
          <a:effectRef idx="2">
            <a:schemeClr val="accent2"/>
          </a:effectRef>
          <a:fontRef idx="minor">
            <a:schemeClr val="lt1"/>
          </a:fontRef>
        </p:style>
        <p:txBody>
          <a:bodyPr vert="horz" wrap="square" lIns="68295" tIns="34284" rIns="68295" bIns="34284" numCol="1" anchor="t" anchorCtr="0" compatLnSpc="1">
            <a:prstTxWarp prst="textNoShape">
              <a:avLst/>
            </a:prstTxWarp>
          </a:bodyPr>
          <a:lstStyle/>
          <a:p>
            <a:pPr marL="0" marR="0" lvl="0" indent="0" algn="l" defTabSz="682672" rtl="0" eaLnBrk="1" fontAlgn="base" latinLnBrk="0" hangingPunct="1">
              <a:lnSpc>
                <a:spcPct val="100000"/>
              </a:lnSpc>
              <a:spcBef>
                <a:spcPct val="0"/>
              </a:spcBef>
              <a:spcAft>
                <a:spcPct val="0"/>
              </a:spcAft>
              <a:buClrTx/>
              <a:buSzTx/>
              <a:buFont typeface="Arial" pitchFamily="34" charset="0"/>
              <a:buNone/>
              <a:tabLst/>
              <a:defRPr/>
            </a:pPr>
            <a:endParaRPr kumimoji="0" lang="en-US" sz="1400" b="0" i="0" u="none" strike="noStrike" kern="1200" cap="none" spc="0" normalizeH="0" baseline="0" noProof="0">
              <a:ln>
                <a:noFill/>
              </a:ln>
              <a:solidFill>
                <a:prstClr val="white"/>
              </a:solidFill>
              <a:effectLst/>
              <a:uLnTx/>
              <a:uFillTx/>
              <a:latin typeface="Calibri" panose="020F0502020204030204"/>
              <a:ea typeface="+mn-ea"/>
              <a:cs typeface="+mn-cs"/>
              <a:sym typeface="+mn-lt"/>
            </a:endParaRPr>
          </a:p>
        </p:txBody>
      </p:sp>
      <p:sp>
        <p:nvSpPr>
          <p:cNvPr id="10" name="Freeform 12"/>
          <p:cNvSpPr>
            <a:spLocks/>
          </p:cNvSpPr>
          <p:nvPr/>
        </p:nvSpPr>
        <p:spPr bwMode="auto">
          <a:xfrm rot="943525">
            <a:off x="1711018" y="3412187"/>
            <a:ext cx="1154090" cy="1126258"/>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solidFill>
            <a:schemeClr val="accent3"/>
          </a:solidFill>
          <a:ln>
            <a:solidFill>
              <a:schemeClr val="accent2"/>
            </a:solidFill>
            <a:headEnd/>
            <a:tailEnd/>
          </a:ln>
        </p:spPr>
        <p:style>
          <a:lnRef idx="1">
            <a:schemeClr val="accent4"/>
          </a:lnRef>
          <a:fillRef idx="2">
            <a:schemeClr val="accent4"/>
          </a:fillRef>
          <a:effectRef idx="1">
            <a:schemeClr val="accent4"/>
          </a:effectRef>
          <a:fontRef idx="minor">
            <a:schemeClr val="dk1"/>
          </a:fontRef>
        </p:style>
        <p:txBody>
          <a:bodyPr vert="horz" wrap="square" lIns="68295" tIns="34284" rIns="68295" bIns="34284" numCol="1" anchor="t" anchorCtr="0" compatLnSpc="1">
            <a:prstTxWarp prst="textNoShape">
              <a:avLst/>
            </a:prstTxWarp>
          </a:bodyPr>
          <a:lstStyle/>
          <a:p>
            <a:pPr marL="0" marR="0" lvl="0" indent="0" algn="l" defTabSz="682672" rtl="0" eaLnBrk="1" fontAlgn="base" latinLnBrk="0" hangingPunct="1">
              <a:lnSpc>
                <a:spcPct val="100000"/>
              </a:lnSpc>
              <a:spcBef>
                <a:spcPct val="0"/>
              </a:spcBef>
              <a:spcAft>
                <a:spcPct val="0"/>
              </a:spcAft>
              <a:buClrTx/>
              <a:buSzTx/>
              <a:buFont typeface="Arial" pitchFamily="34" charset="0"/>
              <a:buNone/>
              <a:tabLst/>
              <a:defRPr/>
            </a:pPr>
            <a:endParaRPr kumimoji="0" lang="en-US" sz="1400" b="0" i="0" u="none" strike="noStrike" kern="1200" cap="none" spc="0" normalizeH="0" baseline="0" noProof="0">
              <a:ln>
                <a:noFill/>
              </a:ln>
              <a:solidFill>
                <a:prstClr val="black"/>
              </a:solidFill>
              <a:effectLst/>
              <a:uLnTx/>
              <a:uFillTx/>
              <a:latin typeface="Calibri" panose="020F0502020204030204"/>
              <a:ea typeface="+mn-ea"/>
              <a:cs typeface="+mn-cs"/>
              <a:sym typeface="+mn-lt"/>
            </a:endParaRPr>
          </a:p>
        </p:txBody>
      </p:sp>
      <p:cxnSp>
        <p:nvCxnSpPr>
          <p:cNvPr id="11" name="Straight Connector 16"/>
          <p:cNvCxnSpPr/>
          <p:nvPr/>
        </p:nvCxnSpPr>
        <p:spPr>
          <a:xfrm>
            <a:off x="3607416" y="1296431"/>
            <a:ext cx="1607355" cy="2672"/>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
        <p:nvSpPr>
          <p:cNvPr id="12" name="Прямоугольник 121"/>
          <p:cNvSpPr/>
          <p:nvPr/>
        </p:nvSpPr>
        <p:spPr>
          <a:xfrm>
            <a:off x="5291484" y="901438"/>
            <a:ext cx="1949531" cy="900234"/>
          </a:xfrm>
          <a:prstGeom prst="rect">
            <a:avLst/>
          </a:prstGeom>
        </p:spPr>
        <p:txBody>
          <a:bodyPr wrap="square" lIns="68295" tIns="34284" rIns="68295" bIns="34284">
            <a:spAutoFit/>
          </a:bodyPr>
          <a:lstStyle/>
          <a:p>
            <a:pPr marL="0" marR="0" lvl="0" indent="0" algn="l" defTabSz="682672" rtl="0" eaLnBrk="1" fontAlgn="base" latinLnBrk="0" hangingPunct="1">
              <a:lnSpc>
                <a:spcPct val="100000"/>
              </a:lnSpc>
              <a:spcBef>
                <a:spcPct val="0"/>
              </a:spcBef>
              <a:spcAft>
                <a:spcPct val="0"/>
              </a:spcAft>
              <a:buClrTx/>
              <a:buSzTx/>
              <a:buFont typeface="Arial" pitchFamily="34" charset="0"/>
              <a:buNone/>
              <a:tabLst/>
              <a:defRPr/>
            </a:pPr>
            <a:r>
              <a:rPr kumimoji="0" lang="zh-CN" altLang="en-US" sz="900" b="1" i="0" u="none" strike="noStrike" kern="1200" cap="none" spc="0" normalizeH="0" baseline="0" noProof="0" dirty="0" smtClean="0">
                <a:ln>
                  <a:noFill/>
                </a:ln>
                <a:solidFill>
                  <a:srgbClr val="B83D68"/>
                </a:solidFill>
                <a:effectLst/>
                <a:uLnTx/>
                <a:uFillTx/>
                <a:latin typeface="Calibri" panose="020F0502020204030204"/>
                <a:ea typeface="等线" panose="02010600030101010101" pitchFamily="2" charset="-122"/>
                <a:cs typeface="+mn-ea"/>
                <a:sym typeface="+mn-lt"/>
              </a:rPr>
              <a:t>单击此处添加标题</a:t>
            </a:r>
            <a:endParaRPr kumimoji="0" lang="en-US" altLang="zh-CN" sz="900" b="1" i="0" u="none" strike="noStrike" kern="1200" cap="none" spc="0" normalizeH="0" baseline="0" noProof="0" dirty="0" smtClean="0">
              <a:ln>
                <a:noFill/>
              </a:ln>
              <a:solidFill>
                <a:srgbClr val="B83D68"/>
              </a:solidFill>
              <a:effectLst/>
              <a:uLnTx/>
              <a:uFillTx/>
              <a:latin typeface="Calibri" panose="020F0502020204030204"/>
              <a:ea typeface="等线" panose="02010600030101010101" pitchFamily="2" charset="-122"/>
              <a:cs typeface="+mn-ea"/>
              <a:sym typeface="+mn-lt"/>
            </a:endParaRPr>
          </a:p>
          <a:p>
            <a:pPr marL="0" marR="0" lvl="0" indent="0" algn="l" defTabSz="682672" rtl="0" eaLnBrk="1" fontAlgn="base" latinLnBrk="0" hangingPunct="1">
              <a:lnSpc>
                <a:spcPct val="100000"/>
              </a:lnSpc>
              <a:spcBef>
                <a:spcPct val="0"/>
              </a:spcBef>
              <a:spcAft>
                <a:spcPct val="0"/>
              </a:spcAft>
              <a:buClrTx/>
              <a:buSzTx/>
              <a:buFont typeface="Arial" pitchFamily="34" charset="0"/>
              <a:buNone/>
              <a:tabLst/>
              <a:defRPr/>
            </a:pPr>
            <a:r>
              <a:rPr kumimoji="0" lang="zh-CN" altLang="en-US" sz="900" b="0" i="0" u="none" strike="noStrike" kern="1200" cap="none" spc="0" normalizeH="0" baseline="0" noProof="0" dirty="0" smtClean="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单击</a:t>
            </a:r>
            <a:r>
              <a:rPr kumimoji="0" lang="zh-CN" altLang="en-US" sz="9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此处添加文本单击此处添加文本单击此处添加</a:t>
            </a:r>
            <a:r>
              <a:rPr kumimoji="0" lang="zh-CN" altLang="en-US" sz="900" b="0" i="0" u="none" strike="noStrike" kern="1200" cap="none" spc="0" normalizeH="0" baseline="0" noProof="0" dirty="0" smtClean="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文本</a:t>
            </a:r>
            <a:r>
              <a:rPr kumimoji="0" lang="zh-CN" altLang="en-US" sz="9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单击此处添加文本单击此处添加文本单击此处添加文本</a:t>
            </a:r>
          </a:p>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9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cxnSp>
        <p:nvCxnSpPr>
          <p:cNvPr id="13" name="Straight Connector 18"/>
          <p:cNvCxnSpPr/>
          <p:nvPr/>
        </p:nvCxnSpPr>
        <p:spPr>
          <a:xfrm>
            <a:off x="4240635" y="2639469"/>
            <a:ext cx="974231" cy="2672"/>
          </a:xfrm>
          <a:prstGeom prst="line">
            <a:avLst/>
          </a:prstGeom>
          <a:ln w="1905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20"/>
          <p:cNvCxnSpPr/>
          <p:nvPr/>
        </p:nvCxnSpPr>
        <p:spPr>
          <a:xfrm>
            <a:off x="3093968" y="3961070"/>
            <a:ext cx="2120802" cy="2672"/>
          </a:xfrm>
          <a:prstGeom prst="line">
            <a:avLst/>
          </a:prstGeom>
          <a:ln w="190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sp>
        <p:nvSpPr>
          <p:cNvPr id="15" name="Прямоугольник 121"/>
          <p:cNvSpPr/>
          <p:nvPr/>
        </p:nvSpPr>
        <p:spPr>
          <a:xfrm>
            <a:off x="5291484" y="2244341"/>
            <a:ext cx="1949531" cy="900234"/>
          </a:xfrm>
          <a:prstGeom prst="rect">
            <a:avLst/>
          </a:prstGeom>
        </p:spPr>
        <p:txBody>
          <a:bodyPr wrap="square" lIns="68295" tIns="34284" rIns="68295" bIns="34284">
            <a:spAutoFit/>
          </a:bodyPr>
          <a:lstStyle/>
          <a:p>
            <a:pPr marL="0" marR="0" lvl="0" indent="0" algn="l" defTabSz="682672" rtl="0" eaLnBrk="1" fontAlgn="base" latinLnBrk="0" hangingPunct="1">
              <a:lnSpc>
                <a:spcPct val="100000"/>
              </a:lnSpc>
              <a:spcBef>
                <a:spcPct val="0"/>
              </a:spcBef>
              <a:spcAft>
                <a:spcPct val="0"/>
              </a:spcAft>
              <a:buClrTx/>
              <a:buSzTx/>
              <a:buFont typeface="Arial" pitchFamily="34" charset="0"/>
              <a:buNone/>
              <a:tabLst/>
              <a:defRPr/>
            </a:pPr>
            <a:r>
              <a:rPr kumimoji="0" lang="zh-CN" altLang="en-US" sz="900" b="1" i="0" u="none" strike="noStrike" kern="1200" cap="none" spc="0" normalizeH="0" baseline="0" noProof="0" dirty="0" smtClean="0">
                <a:ln>
                  <a:noFill/>
                </a:ln>
                <a:solidFill>
                  <a:srgbClr val="AC66BB"/>
                </a:solidFill>
                <a:effectLst/>
                <a:uLnTx/>
                <a:uFillTx/>
                <a:latin typeface="Calibri" panose="020F0502020204030204"/>
                <a:ea typeface="等线" panose="02010600030101010101" pitchFamily="2" charset="-122"/>
                <a:cs typeface="+mn-ea"/>
                <a:sym typeface="+mn-lt"/>
              </a:rPr>
              <a:t>单击此处添加标题</a:t>
            </a:r>
            <a:endParaRPr kumimoji="0" lang="en-US" altLang="zh-CN" sz="900" b="1" i="0" u="none" strike="noStrike" kern="1200" cap="none" spc="0" normalizeH="0" baseline="0" noProof="0" dirty="0" smtClean="0">
              <a:ln>
                <a:noFill/>
              </a:ln>
              <a:solidFill>
                <a:srgbClr val="AC66BB"/>
              </a:solidFill>
              <a:effectLst/>
              <a:uLnTx/>
              <a:uFillTx/>
              <a:latin typeface="Calibri" panose="020F0502020204030204"/>
              <a:ea typeface="等线" panose="02010600030101010101" pitchFamily="2" charset="-122"/>
              <a:cs typeface="+mn-ea"/>
              <a:sym typeface="+mn-lt"/>
            </a:endParaRPr>
          </a:p>
          <a:p>
            <a:pPr marL="0" marR="0" lvl="0" indent="0" algn="l" defTabSz="682672" rtl="0" eaLnBrk="1" fontAlgn="base" latinLnBrk="0" hangingPunct="1">
              <a:lnSpc>
                <a:spcPct val="100000"/>
              </a:lnSpc>
              <a:spcBef>
                <a:spcPct val="0"/>
              </a:spcBef>
              <a:spcAft>
                <a:spcPct val="0"/>
              </a:spcAft>
              <a:buClrTx/>
              <a:buSzTx/>
              <a:buFont typeface="Arial" pitchFamily="34" charset="0"/>
              <a:buNone/>
              <a:tabLst/>
              <a:defRPr/>
            </a:pPr>
            <a:r>
              <a:rPr kumimoji="0" lang="zh-CN" altLang="en-US" sz="900" b="0" i="0" u="none" strike="noStrike" kern="1200" cap="none" spc="0" normalizeH="0" baseline="0" noProof="0" dirty="0" smtClean="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单击</a:t>
            </a:r>
            <a:r>
              <a:rPr kumimoji="0" lang="zh-CN" altLang="en-US" sz="9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此处添加文本单击此处添加文本单击此处添加</a:t>
            </a:r>
            <a:r>
              <a:rPr kumimoji="0" lang="zh-CN" altLang="en-US" sz="900" b="0" i="0" u="none" strike="noStrike" kern="1200" cap="none" spc="0" normalizeH="0" baseline="0" noProof="0" dirty="0" smtClean="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文本</a:t>
            </a:r>
            <a:r>
              <a:rPr kumimoji="0" lang="zh-CN" altLang="en-US" sz="9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单击此处添加文本单击此处添加文本单击此处添加文本</a:t>
            </a:r>
          </a:p>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9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16" name="Прямоугольник 121"/>
          <p:cNvSpPr/>
          <p:nvPr/>
        </p:nvSpPr>
        <p:spPr>
          <a:xfrm>
            <a:off x="5291484" y="3569686"/>
            <a:ext cx="1949531" cy="900234"/>
          </a:xfrm>
          <a:prstGeom prst="rect">
            <a:avLst/>
          </a:prstGeom>
        </p:spPr>
        <p:txBody>
          <a:bodyPr wrap="square" lIns="68295" tIns="34284" rIns="68295" bIns="34284">
            <a:spAutoFit/>
          </a:bodyPr>
          <a:lstStyle/>
          <a:p>
            <a:pPr marL="0" marR="0" lvl="0" indent="0" algn="l" defTabSz="682672" rtl="0" eaLnBrk="1" fontAlgn="base" latinLnBrk="0" hangingPunct="1">
              <a:lnSpc>
                <a:spcPct val="100000"/>
              </a:lnSpc>
              <a:spcBef>
                <a:spcPct val="0"/>
              </a:spcBef>
              <a:spcAft>
                <a:spcPct val="0"/>
              </a:spcAft>
              <a:buClrTx/>
              <a:buSzTx/>
              <a:buFont typeface="Arial" pitchFamily="34" charset="0"/>
              <a:buNone/>
              <a:tabLst/>
              <a:defRPr/>
            </a:pPr>
            <a:r>
              <a:rPr kumimoji="0" lang="zh-CN" altLang="en-US" sz="900" b="1" i="0" u="none" strike="noStrike" kern="1200" cap="none" spc="0" normalizeH="0" baseline="0" noProof="0" dirty="0" smtClean="0">
                <a:ln>
                  <a:noFill/>
                </a:ln>
                <a:solidFill>
                  <a:srgbClr val="DE6C36"/>
                </a:solidFill>
                <a:effectLst/>
                <a:uLnTx/>
                <a:uFillTx/>
                <a:latin typeface="Calibri" panose="020F0502020204030204"/>
                <a:ea typeface="等线" panose="02010600030101010101" pitchFamily="2" charset="-122"/>
                <a:cs typeface="+mn-ea"/>
                <a:sym typeface="+mn-lt"/>
              </a:rPr>
              <a:t>单击此处添加标题</a:t>
            </a:r>
            <a:endParaRPr kumimoji="0" lang="en-US" altLang="zh-CN" sz="900" b="1" i="0" u="none" strike="noStrike" kern="1200" cap="none" spc="0" normalizeH="0" baseline="0" noProof="0" dirty="0" smtClean="0">
              <a:ln>
                <a:noFill/>
              </a:ln>
              <a:solidFill>
                <a:srgbClr val="DE6C36"/>
              </a:solidFill>
              <a:effectLst/>
              <a:uLnTx/>
              <a:uFillTx/>
              <a:latin typeface="Calibri" panose="020F0502020204030204"/>
              <a:ea typeface="等线" panose="02010600030101010101" pitchFamily="2" charset="-122"/>
              <a:cs typeface="+mn-ea"/>
              <a:sym typeface="+mn-lt"/>
            </a:endParaRPr>
          </a:p>
          <a:p>
            <a:pPr marL="0" marR="0" lvl="0" indent="0" algn="l" defTabSz="682672" rtl="0" eaLnBrk="1" fontAlgn="base" latinLnBrk="0" hangingPunct="1">
              <a:lnSpc>
                <a:spcPct val="100000"/>
              </a:lnSpc>
              <a:spcBef>
                <a:spcPct val="0"/>
              </a:spcBef>
              <a:spcAft>
                <a:spcPct val="0"/>
              </a:spcAft>
              <a:buClrTx/>
              <a:buSzTx/>
              <a:buFont typeface="Arial" pitchFamily="34" charset="0"/>
              <a:buNone/>
              <a:tabLst/>
              <a:defRPr/>
            </a:pPr>
            <a:r>
              <a:rPr kumimoji="0" lang="zh-CN" altLang="en-US" sz="900" b="0" i="0" u="none" strike="noStrike" kern="1200" cap="none" spc="0" normalizeH="0" baseline="0" noProof="0" dirty="0" smtClean="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单击</a:t>
            </a:r>
            <a:r>
              <a:rPr kumimoji="0" lang="zh-CN" altLang="en-US" sz="9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此处添加文本单击此处添加文本单击此处添加</a:t>
            </a:r>
            <a:r>
              <a:rPr kumimoji="0" lang="zh-CN" altLang="en-US" sz="900" b="0" i="0" u="none" strike="noStrike" kern="1200" cap="none" spc="0" normalizeH="0" baseline="0" noProof="0" dirty="0" smtClean="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文本</a:t>
            </a:r>
            <a:r>
              <a:rPr kumimoji="0" lang="zh-CN" altLang="en-US" sz="9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单击此处添加文本单击此处添加文本单击此处添加文本</a:t>
            </a:r>
          </a:p>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9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17" name="TextBox 44"/>
          <p:cNvSpPr txBox="1">
            <a:spLocks noChangeArrowheads="1"/>
          </p:cNvSpPr>
          <p:nvPr/>
        </p:nvSpPr>
        <p:spPr bwMode="auto">
          <a:xfrm>
            <a:off x="1922410" y="3537363"/>
            <a:ext cx="800117" cy="888704"/>
          </a:xfrm>
          <a:prstGeom prst="rect">
            <a:avLst/>
          </a:prstGeom>
          <a:noFill/>
          <a:ln w="9525">
            <a:noFill/>
            <a:miter lim="800000"/>
            <a:headEnd/>
            <a:tailEnd/>
          </a:ln>
        </p:spPr>
        <p:txBody>
          <a:bodyPr wrap="square" lIns="68295" tIns="34284" rIns="68295" bIns="34284">
            <a:spAutoFit/>
          </a:bodyPr>
          <a:lstStyle/>
          <a:p>
            <a:pPr marL="170714" marR="0" lvl="0" indent="-170714" algn="l" defTabSz="682672" rtl="0" eaLnBrk="1" fontAlgn="base" latinLnBrk="0" hangingPunct="1">
              <a:lnSpc>
                <a:spcPct val="100000"/>
              </a:lnSpc>
              <a:spcBef>
                <a:spcPct val="0"/>
              </a:spcBef>
              <a:spcAft>
                <a:spcPct val="0"/>
              </a:spcAft>
              <a:buClrTx/>
              <a:buSzTx/>
              <a:buFont typeface="Arial" pitchFamily="34" charset="0"/>
              <a:buNone/>
              <a:tabLst/>
              <a:defRPr/>
            </a:pPr>
            <a:r>
              <a:rPr kumimoji="0" lang="en-US" sz="5300" b="1" i="0" u="none" strike="noStrike" kern="1200" cap="none" spc="0" normalizeH="0" baseline="0" noProof="0" dirty="0">
                <a:ln>
                  <a:noFill/>
                </a:ln>
                <a:solidFill>
                  <a:prstClr val="white"/>
                </a:solidFill>
                <a:effectLst/>
                <a:uLnTx/>
                <a:uFillTx/>
                <a:latin typeface="Calibri" panose="020F0502020204030204"/>
                <a:ea typeface="+mn-ea"/>
                <a:cs typeface="+mn-cs"/>
                <a:sym typeface="+mn-lt"/>
              </a:rPr>
              <a:t>5</a:t>
            </a:r>
            <a:r>
              <a:rPr kumimoji="0" lang="en-US" sz="2300" b="1" i="0" u="none" strike="noStrike" kern="1200" cap="none" spc="0" normalizeH="0" baseline="0" noProof="0" dirty="0">
                <a:ln>
                  <a:noFill/>
                </a:ln>
                <a:solidFill>
                  <a:prstClr val="white"/>
                </a:solidFill>
                <a:effectLst/>
                <a:uLnTx/>
                <a:uFillTx/>
                <a:latin typeface="Calibri" panose="020F0502020204030204"/>
                <a:ea typeface="+mn-ea"/>
                <a:cs typeface="+mn-cs"/>
                <a:sym typeface="+mn-lt"/>
              </a:rPr>
              <a:t>%</a:t>
            </a:r>
            <a:endParaRPr kumimoji="0" lang="ru-RU" sz="2300" b="1" i="0" u="none" strike="noStrike" kern="1200" cap="none" spc="0" normalizeH="0" baseline="0" noProof="0" dirty="0">
              <a:ln>
                <a:noFill/>
              </a:ln>
              <a:solidFill>
                <a:prstClr val="white"/>
              </a:solidFill>
              <a:effectLst/>
              <a:uLnTx/>
              <a:uFillTx/>
              <a:latin typeface="Calibri" panose="020F0502020204030204"/>
              <a:ea typeface="+mn-ea"/>
              <a:cs typeface="+mn-cs"/>
              <a:sym typeface="+mn-lt"/>
            </a:endParaRPr>
          </a:p>
        </p:txBody>
      </p:sp>
      <p:sp>
        <p:nvSpPr>
          <p:cNvPr id="18" name="TextBox 17"/>
          <p:cNvSpPr txBox="1">
            <a:spLocks noChangeArrowheads="1"/>
          </p:cNvSpPr>
          <p:nvPr/>
        </p:nvSpPr>
        <p:spPr bwMode="auto">
          <a:xfrm>
            <a:off x="3001255" y="2451641"/>
            <a:ext cx="892979" cy="992579"/>
          </a:xfrm>
          <a:prstGeom prst="rect">
            <a:avLst/>
          </a:prstGeom>
          <a:noFill/>
          <a:ln w="9525">
            <a:noFill/>
            <a:miter lim="800000"/>
            <a:headEnd/>
            <a:tailEnd/>
          </a:ln>
        </p:spPr>
        <p:txBody>
          <a:bodyPr wrap="square" lIns="68295" tIns="34284" rIns="68295" bIns="34284">
            <a:spAutoFit/>
          </a:bodyPr>
          <a:lstStyle/>
          <a:p>
            <a:pPr marL="170714" marR="0" lvl="0" indent="-170714" algn="l" defTabSz="682672" rtl="0" eaLnBrk="1" fontAlgn="base" latinLnBrk="0" hangingPunct="1">
              <a:lnSpc>
                <a:spcPct val="100000"/>
              </a:lnSpc>
              <a:spcBef>
                <a:spcPct val="0"/>
              </a:spcBef>
              <a:spcAft>
                <a:spcPct val="0"/>
              </a:spcAft>
              <a:buClrTx/>
              <a:buSzTx/>
              <a:buFont typeface="Arial" pitchFamily="34" charset="0"/>
              <a:buNone/>
              <a:tabLst/>
              <a:defRPr/>
            </a:pPr>
            <a:r>
              <a:rPr kumimoji="0" lang="en-US" sz="6000" b="1" i="0" u="none" strike="noStrike" kern="1200" cap="none" spc="0" normalizeH="0" baseline="0" noProof="0" dirty="0">
                <a:ln>
                  <a:noFill/>
                </a:ln>
                <a:solidFill>
                  <a:prstClr val="white"/>
                </a:solidFill>
                <a:effectLst/>
                <a:uLnTx/>
                <a:uFillTx/>
                <a:latin typeface="Calibri" panose="020F0502020204030204"/>
                <a:ea typeface="+mn-ea"/>
                <a:cs typeface="+mn-cs"/>
                <a:sym typeface="+mn-lt"/>
              </a:rPr>
              <a:t>7</a:t>
            </a:r>
            <a:r>
              <a:rPr kumimoji="0" lang="en-US" sz="2600" b="1" i="0" u="none" strike="noStrike" kern="1200" cap="none" spc="0" normalizeH="0" baseline="0" noProof="0" dirty="0">
                <a:ln>
                  <a:noFill/>
                </a:ln>
                <a:solidFill>
                  <a:prstClr val="white"/>
                </a:solidFill>
                <a:effectLst/>
                <a:uLnTx/>
                <a:uFillTx/>
                <a:latin typeface="Calibri" panose="020F0502020204030204"/>
                <a:ea typeface="+mn-ea"/>
                <a:cs typeface="+mn-cs"/>
                <a:sym typeface="+mn-lt"/>
              </a:rPr>
              <a:t>%</a:t>
            </a:r>
            <a:endParaRPr kumimoji="0" lang="ru-RU" sz="2600" b="1" i="0" u="none" strike="noStrike" kern="1200" cap="none" spc="0" normalizeH="0" baseline="0" noProof="0" dirty="0">
              <a:ln>
                <a:noFill/>
              </a:ln>
              <a:solidFill>
                <a:prstClr val="white"/>
              </a:solidFill>
              <a:effectLst/>
              <a:uLnTx/>
              <a:uFillTx/>
              <a:latin typeface="Calibri" panose="020F0502020204030204"/>
              <a:ea typeface="+mn-ea"/>
              <a:cs typeface="+mn-cs"/>
              <a:sym typeface="+mn-lt"/>
            </a:endParaRPr>
          </a:p>
        </p:txBody>
      </p:sp>
      <p:sp>
        <p:nvSpPr>
          <p:cNvPr id="19" name="TextBox 44"/>
          <p:cNvSpPr txBox="1">
            <a:spLocks noChangeArrowheads="1"/>
          </p:cNvSpPr>
          <p:nvPr/>
        </p:nvSpPr>
        <p:spPr bwMode="auto">
          <a:xfrm>
            <a:off x="1786705" y="876296"/>
            <a:ext cx="1553777" cy="1119536"/>
          </a:xfrm>
          <a:prstGeom prst="rect">
            <a:avLst/>
          </a:prstGeom>
          <a:noFill/>
          <a:ln w="9525">
            <a:noFill/>
            <a:miter lim="800000"/>
            <a:headEnd/>
            <a:tailEnd/>
          </a:ln>
        </p:spPr>
        <p:txBody>
          <a:bodyPr wrap="square" lIns="68295" tIns="34284" rIns="68295" bIns="34284">
            <a:spAutoFit/>
          </a:bodyPr>
          <a:lstStyle/>
          <a:p>
            <a:pPr marL="170714" marR="0" lvl="0" indent="-170714" algn="l" defTabSz="682672" rtl="0" eaLnBrk="1" fontAlgn="base" latinLnBrk="0" hangingPunct="1">
              <a:lnSpc>
                <a:spcPct val="100000"/>
              </a:lnSpc>
              <a:spcBef>
                <a:spcPct val="0"/>
              </a:spcBef>
              <a:spcAft>
                <a:spcPct val="0"/>
              </a:spcAft>
              <a:buClrTx/>
              <a:buSzTx/>
              <a:buFont typeface="Arial" pitchFamily="34" charset="0"/>
              <a:buNone/>
              <a:tabLst/>
              <a:defRPr/>
            </a:pPr>
            <a:r>
              <a:rPr kumimoji="0" lang="en-US" sz="6800" b="1" i="0" u="none" strike="noStrike" kern="1200" cap="none" spc="0" normalizeH="0" baseline="0" noProof="0" dirty="0">
                <a:ln>
                  <a:noFill/>
                </a:ln>
                <a:solidFill>
                  <a:prstClr val="white"/>
                </a:solidFill>
                <a:effectLst/>
                <a:uLnTx/>
                <a:uFillTx/>
                <a:latin typeface="Calibri" panose="020F0502020204030204"/>
                <a:ea typeface="+mn-ea"/>
                <a:cs typeface="+mn-cs"/>
                <a:sym typeface="+mn-lt"/>
              </a:rPr>
              <a:t>10</a:t>
            </a:r>
            <a:r>
              <a:rPr kumimoji="0" lang="en-US" sz="3000" b="1" i="0" u="none" strike="noStrike" kern="1200" cap="none" spc="0" normalizeH="0" baseline="0" noProof="0" dirty="0">
                <a:ln>
                  <a:noFill/>
                </a:ln>
                <a:solidFill>
                  <a:prstClr val="white"/>
                </a:solidFill>
                <a:effectLst/>
                <a:uLnTx/>
                <a:uFillTx/>
                <a:latin typeface="Calibri" panose="020F0502020204030204"/>
                <a:ea typeface="+mn-ea"/>
                <a:cs typeface="+mn-cs"/>
                <a:sym typeface="+mn-lt"/>
              </a:rPr>
              <a:t>%</a:t>
            </a:r>
            <a:endParaRPr kumimoji="0" lang="ru-RU" sz="3000" b="1" i="0" u="none" strike="noStrike" kern="1200" cap="none" spc="0" normalizeH="0" baseline="0" noProof="0" dirty="0">
              <a:ln>
                <a:noFill/>
              </a:ln>
              <a:solidFill>
                <a:prstClr val="white"/>
              </a:solidFill>
              <a:effectLst/>
              <a:uLnTx/>
              <a:uFillTx/>
              <a:latin typeface="Calibri" panose="020F0502020204030204"/>
              <a:ea typeface="+mn-ea"/>
              <a:cs typeface="+mn-cs"/>
              <a:sym typeface="+mn-lt"/>
            </a:endParaRPr>
          </a:p>
        </p:txBody>
      </p:sp>
    </p:spTree>
    <p:extLst>
      <p:ext uri="{BB962C8B-B14F-4D97-AF65-F5344CB8AC3E}">
        <p14:creationId xmlns:p14="http://schemas.microsoft.com/office/powerpoint/2010/main" val="113761636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组合 42"/>
          <p:cNvGrpSpPr>
            <a:grpSpLocks/>
          </p:cNvGrpSpPr>
          <p:nvPr/>
        </p:nvGrpSpPr>
        <p:grpSpPr bwMode="auto">
          <a:xfrm>
            <a:off x="1238346" y="1352582"/>
            <a:ext cx="1036637" cy="1036637"/>
            <a:chOff x="1357227" y="1071550"/>
            <a:chExt cx="1036800" cy="1036800"/>
          </a:xfrm>
        </p:grpSpPr>
        <p:sp>
          <p:nvSpPr>
            <p:cNvPr id="82" name="空心弧 81"/>
            <p:cNvSpPr>
              <a:spLocks noChangeAspect="1"/>
            </p:cNvSpPr>
            <p:nvPr/>
          </p:nvSpPr>
          <p:spPr>
            <a:xfrm>
              <a:off x="1357227" y="1071550"/>
              <a:ext cx="1036800" cy="1036800"/>
            </a:xfrm>
            <a:prstGeom prst="blockArc">
              <a:avLst>
                <a:gd name="adj1" fmla="val 4952"/>
                <a:gd name="adj2" fmla="val 16198718"/>
                <a:gd name="adj3" fmla="val 25180"/>
              </a:avLst>
            </a:prstGeom>
            <a:solidFill>
              <a:schemeClr val="bg1">
                <a:lumMod val="50000"/>
                <a:alpha val="80000"/>
              </a:schemeClr>
            </a:solidFill>
            <a:ln w="25400" algn="ctr">
              <a:solidFill>
                <a:schemeClr val="bg1">
                  <a:lumMod val="50000"/>
                </a:schemeClr>
              </a:solidFill>
              <a:miter lim="800000"/>
              <a:headEnd/>
              <a:tailEnd/>
            </a:ln>
            <a:effectLst/>
          </p:spPr>
          <p:txBody>
            <a:bodyPr wrap="none" anchor="ct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a:ln>
                  <a:noFill/>
                </a:ln>
                <a:solidFill>
                  <a:srgbClr val="505046"/>
                </a:solidFill>
                <a:effectLst/>
                <a:uLnTx/>
                <a:uFillTx/>
                <a:latin typeface="Calibri" panose="020F0502020204030204"/>
                <a:ea typeface="微软雅黑" pitchFamily="34" charset="-122"/>
                <a:cs typeface="+mn-cs"/>
              </a:endParaRPr>
            </a:p>
          </p:txBody>
        </p:sp>
        <p:sp>
          <p:nvSpPr>
            <p:cNvPr id="83" name="空心弧 82"/>
            <p:cNvSpPr>
              <a:spLocks noChangeAspect="1"/>
            </p:cNvSpPr>
            <p:nvPr/>
          </p:nvSpPr>
          <p:spPr>
            <a:xfrm>
              <a:off x="1357227" y="1071550"/>
              <a:ext cx="1036800" cy="1036800"/>
            </a:xfrm>
            <a:prstGeom prst="blockArc">
              <a:avLst>
                <a:gd name="adj1" fmla="val 16208198"/>
                <a:gd name="adj2" fmla="val 0"/>
                <a:gd name="adj3" fmla="val 25000"/>
              </a:avLst>
            </a:prstGeom>
            <a:solidFill>
              <a:srgbClr val="C00000">
                <a:alpha val="79999"/>
              </a:srgbClr>
            </a:solidFill>
            <a:ln w="25400" algn="ctr">
              <a:solidFill>
                <a:srgbClr val="C00000"/>
              </a:solidFill>
              <a:miter lim="800000"/>
              <a:headEnd/>
              <a:tailEnd/>
            </a:ln>
          </p:spPr>
          <p:txBody>
            <a:bodyPr wrap="none" anchor="ctr"/>
            <a:lstStyle/>
            <a:p>
              <a:pPr marL="0" marR="0" lvl="0" indent="0" algn="ctr" defTabSz="685800" rtl="0" eaLnBrk="0" fontAlgn="auto"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dirty="0">
                <a:ln>
                  <a:noFill/>
                </a:ln>
                <a:solidFill>
                  <a:srgbClr val="505046"/>
                </a:solidFill>
                <a:effectLst/>
                <a:uLnTx/>
                <a:uFillTx/>
                <a:latin typeface="Arial" pitchFamily="34" charset="0"/>
                <a:ea typeface="微软雅黑" pitchFamily="34" charset="-122"/>
                <a:cs typeface="+mn-cs"/>
              </a:endParaRPr>
            </a:p>
          </p:txBody>
        </p:sp>
        <p:sp>
          <p:nvSpPr>
            <p:cNvPr id="84" name="Rectangle 13"/>
            <p:cNvSpPr>
              <a:spLocks noChangeArrowheads="1"/>
            </p:cNvSpPr>
            <p:nvPr/>
          </p:nvSpPr>
          <p:spPr bwMode="auto">
            <a:xfrm>
              <a:off x="1589038" y="1422442"/>
              <a:ext cx="643038" cy="400173"/>
            </a:xfrm>
            <a:prstGeom prst="rect">
              <a:avLst/>
            </a:prstGeom>
            <a:noFill/>
            <a:ln w="9525">
              <a:noFill/>
              <a:miter lim="800000"/>
              <a:headEnd/>
              <a:tailEnd/>
            </a:ln>
            <a:effec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1.</a:t>
              </a:r>
              <a:endParaRPr kumimoji="0" lang="zh-CN" altLang="en-US" sz="2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grpSp>
        <p:nvGrpSpPr>
          <p:cNvPr id="85" name="组合 43"/>
          <p:cNvGrpSpPr>
            <a:grpSpLocks/>
          </p:cNvGrpSpPr>
          <p:nvPr/>
        </p:nvGrpSpPr>
        <p:grpSpPr bwMode="auto">
          <a:xfrm>
            <a:off x="3035398" y="1352582"/>
            <a:ext cx="1036637" cy="1036637"/>
            <a:chOff x="3154809" y="1071550"/>
            <a:chExt cx="1036800" cy="1036800"/>
          </a:xfrm>
        </p:grpSpPr>
        <p:sp>
          <p:nvSpPr>
            <p:cNvPr id="86" name="空心弧 85"/>
            <p:cNvSpPr>
              <a:spLocks noChangeAspect="1"/>
            </p:cNvSpPr>
            <p:nvPr/>
          </p:nvSpPr>
          <p:spPr>
            <a:xfrm>
              <a:off x="3154809" y="1071550"/>
              <a:ext cx="1036800" cy="1036800"/>
            </a:xfrm>
            <a:prstGeom prst="blockArc">
              <a:avLst>
                <a:gd name="adj1" fmla="val 5403274"/>
                <a:gd name="adj2" fmla="val 16198718"/>
                <a:gd name="adj3" fmla="val 25180"/>
              </a:avLst>
            </a:prstGeom>
            <a:solidFill>
              <a:schemeClr val="bg1">
                <a:lumMod val="50000"/>
                <a:alpha val="80000"/>
              </a:schemeClr>
            </a:solidFill>
            <a:ln w="25400" algn="ctr">
              <a:solidFill>
                <a:schemeClr val="bg1">
                  <a:lumMod val="50000"/>
                </a:schemeClr>
              </a:solidFill>
              <a:miter lim="800000"/>
              <a:headEnd/>
              <a:tailEnd/>
            </a:ln>
            <a:effectLst/>
          </p:spPr>
          <p:txBody>
            <a:bodyPr wrap="none" anchor="ct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a:ln>
                  <a:noFill/>
                </a:ln>
                <a:solidFill>
                  <a:srgbClr val="505046"/>
                </a:solidFill>
                <a:effectLst/>
                <a:uLnTx/>
                <a:uFillTx/>
                <a:latin typeface="Calibri" panose="020F0502020204030204"/>
                <a:ea typeface="微软雅黑" pitchFamily="34" charset="-122"/>
                <a:cs typeface="+mn-cs"/>
              </a:endParaRPr>
            </a:p>
          </p:txBody>
        </p:sp>
        <p:sp>
          <p:nvSpPr>
            <p:cNvPr id="87" name="空心弧 86"/>
            <p:cNvSpPr>
              <a:spLocks noChangeAspect="1"/>
            </p:cNvSpPr>
            <p:nvPr/>
          </p:nvSpPr>
          <p:spPr>
            <a:xfrm>
              <a:off x="3154809" y="1071550"/>
              <a:ext cx="1036800" cy="1036800"/>
            </a:xfrm>
            <a:prstGeom prst="blockArc">
              <a:avLst>
                <a:gd name="adj1" fmla="val 16208198"/>
                <a:gd name="adj2" fmla="val 5388154"/>
                <a:gd name="adj3" fmla="val 25305"/>
              </a:avLst>
            </a:prstGeom>
            <a:solidFill>
              <a:srgbClr val="C00000">
                <a:alpha val="79999"/>
              </a:srgbClr>
            </a:solidFill>
            <a:ln w="25400" algn="ctr">
              <a:solidFill>
                <a:srgbClr val="C00000"/>
              </a:solidFill>
              <a:miter lim="800000"/>
              <a:headEnd/>
              <a:tailEnd/>
            </a:ln>
          </p:spPr>
          <p:txBody>
            <a:bodyPr wrap="none" anchor="ctr"/>
            <a:lstStyle/>
            <a:p>
              <a:pPr marL="0" marR="0" lvl="0" indent="0" algn="ctr" defTabSz="685800" rtl="0" eaLnBrk="0" fontAlgn="auto"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dirty="0">
                <a:ln>
                  <a:noFill/>
                </a:ln>
                <a:solidFill>
                  <a:srgbClr val="505046"/>
                </a:solidFill>
                <a:effectLst/>
                <a:uLnTx/>
                <a:uFillTx/>
                <a:latin typeface="Arial" pitchFamily="34" charset="0"/>
                <a:ea typeface="微软雅黑" pitchFamily="34" charset="-122"/>
                <a:cs typeface="+mn-cs"/>
              </a:endParaRPr>
            </a:p>
          </p:txBody>
        </p:sp>
        <p:sp>
          <p:nvSpPr>
            <p:cNvPr id="88" name="Rectangle 13"/>
            <p:cNvSpPr>
              <a:spLocks noChangeArrowheads="1"/>
            </p:cNvSpPr>
            <p:nvPr/>
          </p:nvSpPr>
          <p:spPr bwMode="auto">
            <a:xfrm>
              <a:off x="3386620" y="1422442"/>
              <a:ext cx="643038" cy="400173"/>
            </a:xfrm>
            <a:prstGeom prst="rect">
              <a:avLst/>
            </a:prstGeom>
            <a:noFill/>
            <a:ln w="9525">
              <a:noFill/>
              <a:miter lim="800000"/>
              <a:headEnd/>
              <a:tailEnd/>
            </a:ln>
            <a:effec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2.</a:t>
              </a:r>
              <a:endParaRPr kumimoji="0" lang="zh-CN" altLang="en-US" sz="2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grpSp>
        <p:nvGrpSpPr>
          <p:cNvPr id="89" name="组合 44"/>
          <p:cNvGrpSpPr>
            <a:grpSpLocks/>
          </p:cNvGrpSpPr>
          <p:nvPr/>
        </p:nvGrpSpPr>
        <p:grpSpPr bwMode="auto">
          <a:xfrm>
            <a:off x="4834033" y="1352582"/>
            <a:ext cx="1036638" cy="1036637"/>
            <a:chOff x="4952390" y="1071550"/>
            <a:chExt cx="1036800" cy="1036800"/>
          </a:xfrm>
        </p:grpSpPr>
        <p:sp>
          <p:nvSpPr>
            <p:cNvPr id="90" name="空心弧 89"/>
            <p:cNvSpPr>
              <a:spLocks noChangeAspect="1"/>
            </p:cNvSpPr>
            <p:nvPr/>
          </p:nvSpPr>
          <p:spPr>
            <a:xfrm>
              <a:off x="4952390" y="1071550"/>
              <a:ext cx="1036800" cy="1036800"/>
            </a:xfrm>
            <a:prstGeom prst="blockArc">
              <a:avLst>
                <a:gd name="adj1" fmla="val 10792711"/>
                <a:gd name="adj2" fmla="val 16198718"/>
                <a:gd name="adj3" fmla="val 25180"/>
              </a:avLst>
            </a:prstGeom>
            <a:solidFill>
              <a:schemeClr val="bg1">
                <a:lumMod val="50000"/>
                <a:alpha val="80000"/>
              </a:schemeClr>
            </a:solidFill>
            <a:ln w="25400" algn="ctr">
              <a:solidFill>
                <a:schemeClr val="bg1">
                  <a:lumMod val="50000"/>
                </a:schemeClr>
              </a:solidFill>
              <a:miter lim="800000"/>
              <a:headEnd/>
              <a:tailEnd/>
            </a:ln>
            <a:effectLst/>
          </p:spPr>
          <p:txBody>
            <a:bodyPr wrap="none" anchor="ct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a:ln>
                  <a:noFill/>
                </a:ln>
                <a:solidFill>
                  <a:srgbClr val="505046"/>
                </a:solidFill>
                <a:effectLst/>
                <a:uLnTx/>
                <a:uFillTx/>
                <a:latin typeface="Calibri" panose="020F0502020204030204"/>
                <a:ea typeface="微软雅黑" pitchFamily="34" charset="-122"/>
                <a:cs typeface="+mn-cs"/>
              </a:endParaRPr>
            </a:p>
          </p:txBody>
        </p:sp>
        <p:sp>
          <p:nvSpPr>
            <p:cNvPr id="91" name="空心弧 90"/>
            <p:cNvSpPr>
              <a:spLocks noChangeAspect="1"/>
            </p:cNvSpPr>
            <p:nvPr/>
          </p:nvSpPr>
          <p:spPr>
            <a:xfrm>
              <a:off x="4952390" y="1071550"/>
              <a:ext cx="1036800" cy="1036800"/>
            </a:xfrm>
            <a:prstGeom prst="blockArc">
              <a:avLst>
                <a:gd name="adj1" fmla="val 16208198"/>
                <a:gd name="adj2" fmla="val 10800000"/>
                <a:gd name="adj3" fmla="val 25170"/>
              </a:avLst>
            </a:prstGeom>
            <a:solidFill>
              <a:srgbClr val="C00000">
                <a:alpha val="79999"/>
              </a:srgbClr>
            </a:solidFill>
            <a:ln w="25400" algn="ctr">
              <a:solidFill>
                <a:srgbClr val="C00000"/>
              </a:solidFill>
              <a:miter lim="800000"/>
              <a:headEnd/>
              <a:tailEnd/>
            </a:ln>
          </p:spPr>
          <p:txBody>
            <a:bodyPr wrap="none" anchor="ctr"/>
            <a:lstStyle/>
            <a:p>
              <a:pPr marL="0" marR="0" lvl="0" indent="0" algn="ctr" defTabSz="685800" rtl="0" eaLnBrk="0" fontAlgn="auto"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dirty="0">
                <a:ln>
                  <a:noFill/>
                </a:ln>
                <a:solidFill>
                  <a:srgbClr val="505046"/>
                </a:solidFill>
                <a:effectLst/>
                <a:uLnTx/>
                <a:uFillTx/>
                <a:latin typeface="Arial" pitchFamily="34" charset="0"/>
                <a:ea typeface="微软雅黑" pitchFamily="34" charset="-122"/>
                <a:cs typeface="+mn-cs"/>
              </a:endParaRPr>
            </a:p>
          </p:txBody>
        </p:sp>
        <p:sp>
          <p:nvSpPr>
            <p:cNvPr id="92" name="Rectangle 13"/>
            <p:cNvSpPr>
              <a:spLocks noChangeArrowheads="1"/>
            </p:cNvSpPr>
            <p:nvPr/>
          </p:nvSpPr>
          <p:spPr bwMode="auto">
            <a:xfrm>
              <a:off x="5184201" y="1422442"/>
              <a:ext cx="643038" cy="400173"/>
            </a:xfrm>
            <a:prstGeom prst="rect">
              <a:avLst/>
            </a:prstGeom>
            <a:noFill/>
            <a:ln w="9525">
              <a:noFill/>
              <a:miter lim="800000"/>
              <a:headEnd/>
              <a:tailEnd/>
            </a:ln>
            <a:effec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3.</a:t>
              </a:r>
              <a:endParaRPr kumimoji="0" lang="zh-CN" altLang="en-US" sz="2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grpSp>
        <p:nvGrpSpPr>
          <p:cNvPr id="93" name="组合 92"/>
          <p:cNvGrpSpPr>
            <a:grpSpLocks/>
          </p:cNvGrpSpPr>
          <p:nvPr/>
        </p:nvGrpSpPr>
        <p:grpSpPr bwMode="auto">
          <a:xfrm>
            <a:off x="6631083" y="1352582"/>
            <a:ext cx="1036638" cy="1036637"/>
            <a:chOff x="6749973" y="1071550"/>
            <a:chExt cx="1036800" cy="1036800"/>
          </a:xfrm>
        </p:grpSpPr>
        <p:sp>
          <p:nvSpPr>
            <p:cNvPr id="94" name="同心圆 93"/>
            <p:cNvSpPr>
              <a:spLocks noChangeAspect="1"/>
            </p:cNvSpPr>
            <p:nvPr/>
          </p:nvSpPr>
          <p:spPr>
            <a:xfrm>
              <a:off x="6749973" y="1071550"/>
              <a:ext cx="1036800" cy="1036800"/>
            </a:xfrm>
            <a:prstGeom prst="donut">
              <a:avLst/>
            </a:prstGeom>
            <a:solidFill>
              <a:srgbClr val="C00000">
                <a:alpha val="79999"/>
              </a:srgbClr>
            </a:solidFill>
            <a:ln w="25400" algn="ctr">
              <a:solidFill>
                <a:srgbClr val="C00000"/>
              </a:solidFill>
              <a:miter lim="800000"/>
              <a:headEnd/>
              <a:tailEnd/>
            </a:ln>
          </p:spPr>
          <p:txBody>
            <a:bodyPr wrap="none" anchor="ctr"/>
            <a:lstStyle/>
            <a:p>
              <a:pPr marL="0" marR="0" lvl="0" indent="0" algn="ctr" defTabSz="685800" rtl="0" eaLnBrk="0" fontAlgn="auto" latinLnBrk="0" hangingPunct="0">
                <a:lnSpc>
                  <a:spcPct val="100000"/>
                </a:lnSpc>
                <a:spcBef>
                  <a:spcPts val="0"/>
                </a:spcBef>
                <a:spcAft>
                  <a:spcPts val="0"/>
                </a:spcAft>
                <a:buClr>
                  <a:srgbClr val="FF0000"/>
                </a:buClr>
                <a:buSzPct val="70000"/>
                <a:buFontTx/>
                <a:buNone/>
                <a:tabLst/>
                <a:defRPr/>
              </a:pPr>
              <a:endParaRPr kumimoji="0" lang="zh-CN" altLang="en-US" sz="2000" b="0" i="0" u="none" strike="noStrike" kern="1200" cap="none" spc="0" normalizeH="0" baseline="0" noProof="0" dirty="0">
                <a:ln>
                  <a:noFill/>
                </a:ln>
                <a:solidFill>
                  <a:srgbClr val="505046"/>
                </a:solidFill>
                <a:effectLst/>
                <a:uLnTx/>
                <a:uFillTx/>
                <a:latin typeface="Arial" pitchFamily="34" charset="0"/>
                <a:ea typeface="微软雅黑" pitchFamily="34" charset="-122"/>
                <a:cs typeface="+mn-cs"/>
              </a:endParaRPr>
            </a:p>
          </p:txBody>
        </p:sp>
        <p:sp>
          <p:nvSpPr>
            <p:cNvPr id="95" name="Rectangle 13"/>
            <p:cNvSpPr>
              <a:spLocks noChangeArrowheads="1"/>
            </p:cNvSpPr>
            <p:nvPr/>
          </p:nvSpPr>
          <p:spPr bwMode="auto">
            <a:xfrm>
              <a:off x="6981784" y="1422442"/>
              <a:ext cx="643038" cy="400173"/>
            </a:xfrm>
            <a:prstGeom prst="rect">
              <a:avLst/>
            </a:prstGeom>
            <a:noFill/>
            <a:ln w="9525">
              <a:noFill/>
              <a:miter lim="800000"/>
              <a:headEnd/>
              <a:tailEnd/>
            </a:ln>
            <a:effec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4.</a:t>
              </a:r>
              <a:endParaRPr kumimoji="0" lang="zh-CN" altLang="en-US" sz="2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grpSp>
        <p:nvGrpSpPr>
          <p:cNvPr id="96" name="组合 13"/>
          <p:cNvGrpSpPr>
            <a:grpSpLocks/>
          </p:cNvGrpSpPr>
          <p:nvPr/>
        </p:nvGrpSpPr>
        <p:grpSpPr bwMode="auto">
          <a:xfrm>
            <a:off x="1497108" y="2435257"/>
            <a:ext cx="519113" cy="347662"/>
            <a:chOff x="1276298" y="2846378"/>
            <a:chExt cx="576000" cy="385071"/>
          </a:xfrm>
        </p:grpSpPr>
        <p:sp>
          <p:nvSpPr>
            <p:cNvPr id="97" name="燕尾形 96"/>
            <p:cNvSpPr/>
            <p:nvPr/>
          </p:nvSpPr>
          <p:spPr>
            <a:xfrm rot="5400000">
              <a:off x="1456162" y="2666514"/>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8" name="燕尾形 97"/>
            <p:cNvSpPr/>
            <p:nvPr/>
          </p:nvSpPr>
          <p:spPr>
            <a:xfrm rot="5400000">
              <a:off x="1456162" y="2835312"/>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99" name="组合 17"/>
          <p:cNvGrpSpPr>
            <a:grpSpLocks/>
          </p:cNvGrpSpPr>
          <p:nvPr/>
        </p:nvGrpSpPr>
        <p:grpSpPr bwMode="auto">
          <a:xfrm>
            <a:off x="3295748" y="2435257"/>
            <a:ext cx="517525" cy="347662"/>
            <a:chOff x="3273611" y="2846378"/>
            <a:chExt cx="576000" cy="385071"/>
          </a:xfrm>
        </p:grpSpPr>
        <p:sp>
          <p:nvSpPr>
            <p:cNvPr id="100" name="燕尾形 99"/>
            <p:cNvSpPr/>
            <p:nvPr/>
          </p:nvSpPr>
          <p:spPr>
            <a:xfrm rot="5400000">
              <a:off x="3453475" y="2666514"/>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01" name="燕尾形 100"/>
            <p:cNvSpPr/>
            <p:nvPr/>
          </p:nvSpPr>
          <p:spPr>
            <a:xfrm rot="5400000">
              <a:off x="3453475" y="2835312"/>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102" name="组合 21"/>
          <p:cNvGrpSpPr>
            <a:grpSpLocks/>
          </p:cNvGrpSpPr>
          <p:nvPr/>
        </p:nvGrpSpPr>
        <p:grpSpPr bwMode="auto">
          <a:xfrm>
            <a:off x="5092798" y="2435257"/>
            <a:ext cx="517525" cy="347662"/>
            <a:chOff x="5270924" y="2846378"/>
            <a:chExt cx="576000" cy="385071"/>
          </a:xfrm>
        </p:grpSpPr>
        <p:sp>
          <p:nvSpPr>
            <p:cNvPr id="103" name="燕尾形 102"/>
            <p:cNvSpPr/>
            <p:nvPr/>
          </p:nvSpPr>
          <p:spPr>
            <a:xfrm rot="5400000">
              <a:off x="5450788" y="2666514"/>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04" name="燕尾形 103"/>
            <p:cNvSpPr/>
            <p:nvPr/>
          </p:nvSpPr>
          <p:spPr>
            <a:xfrm rot="5400000">
              <a:off x="5450788" y="2835312"/>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105" name="组合 25"/>
          <p:cNvGrpSpPr>
            <a:grpSpLocks/>
          </p:cNvGrpSpPr>
          <p:nvPr/>
        </p:nvGrpSpPr>
        <p:grpSpPr bwMode="auto">
          <a:xfrm>
            <a:off x="6889846" y="2435257"/>
            <a:ext cx="519112" cy="347662"/>
            <a:chOff x="7268238" y="2846378"/>
            <a:chExt cx="576000" cy="385071"/>
          </a:xfrm>
        </p:grpSpPr>
        <p:sp>
          <p:nvSpPr>
            <p:cNvPr id="106" name="燕尾形 105"/>
            <p:cNvSpPr/>
            <p:nvPr/>
          </p:nvSpPr>
          <p:spPr>
            <a:xfrm rot="5400000">
              <a:off x="7448102" y="2666514"/>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07" name="燕尾形 106"/>
            <p:cNvSpPr/>
            <p:nvPr/>
          </p:nvSpPr>
          <p:spPr>
            <a:xfrm rot="5400000">
              <a:off x="7448102" y="2835313"/>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108" name="组合 46"/>
          <p:cNvGrpSpPr>
            <a:grpSpLocks/>
          </p:cNvGrpSpPr>
          <p:nvPr/>
        </p:nvGrpSpPr>
        <p:grpSpPr bwMode="auto">
          <a:xfrm>
            <a:off x="914496" y="2876583"/>
            <a:ext cx="1684337" cy="1743093"/>
            <a:chOff x="1033227" y="2594928"/>
            <a:chExt cx="1684800" cy="1743900"/>
          </a:xfrm>
        </p:grpSpPr>
        <p:sp>
          <p:nvSpPr>
            <p:cNvPr id="109" name="矩形 108"/>
            <p:cNvSpPr/>
            <p:nvPr/>
          </p:nvSpPr>
          <p:spPr>
            <a:xfrm>
              <a:off x="1033227" y="2594928"/>
              <a:ext cx="1684800" cy="1743900"/>
            </a:xfrm>
            <a:prstGeom prst="rect">
              <a:avLst/>
            </a:prstGeom>
            <a:solidFill>
              <a:schemeClr val="bg1">
                <a:lumMod val="50000"/>
                <a:alpha val="10000"/>
              </a:schemeClr>
            </a:solidFill>
            <a:ln w="12700">
              <a:solidFill>
                <a:schemeClr val="bg1">
                  <a:lumMod val="50000"/>
                  <a:alpha val="5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0" name="TextBox 146"/>
            <p:cNvSpPr txBox="1">
              <a:spLocks noChangeArrowheads="1"/>
            </p:cNvSpPr>
            <p:nvPr/>
          </p:nvSpPr>
          <p:spPr bwMode="auto">
            <a:xfrm>
              <a:off x="1055458" y="3258810"/>
              <a:ext cx="1621283" cy="523462"/>
            </a:xfrm>
            <a:prstGeom prst="rect">
              <a:avLst/>
            </a:prstGeom>
            <a:noFill/>
            <a:ln w="9525" algn="ctr">
              <a:noFill/>
              <a:miter lim="800000"/>
              <a:headEnd/>
              <a:tailEnd/>
            </a:ln>
            <a:effec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单击添加文本</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 …</a:t>
              </a:r>
            </a:p>
          </p:txBody>
        </p:sp>
        <p:cxnSp>
          <p:nvCxnSpPr>
            <p:cNvPr id="111" name="直接连接符 110"/>
            <p:cNvCxnSpPr/>
            <p:nvPr/>
          </p:nvCxnSpPr>
          <p:spPr>
            <a:xfrm>
              <a:off x="1098332" y="3130163"/>
              <a:ext cx="1554590"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112" name="TextBox 146"/>
            <p:cNvSpPr txBox="1">
              <a:spLocks noChangeArrowheads="1"/>
            </p:cNvSpPr>
            <p:nvPr/>
          </p:nvSpPr>
          <p:spPr bwMode="auto">
            <a:xfrm>
              <a:off x="1064986" y="2721987"/>
              <a:ext cx="1621283" cy="307920"/>
            </a:xfrm>
            <a:prstGeom prst="rect">
              <a:avLst/>
            </a:prstGeom>
            <a:noFill/>
            <a:ln w="9525" algn="ctr">
              <a:noFill/>
              <a:miter lim="800000"/>
              <a:headEnd/>
              <a:tailEnd/>
            </a:ln>
            <a:effec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单击此处添加标题</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grpSp>
        <p:nvGrpSpPr>
          <p:cNvPr id="113" name="组合 47"/>
          <p:cNvGrpSpPr>
            <a:grpSpLocks/>
          </p:cNvGrpSpPr>
          <p:nvPr/>
        </p:nvGrpSpPr>
        <p:grpSpPr bwMode="auto">
          <a:xfrm>
            <a:off x="2711548" y="2876584"/>
            <a:ext cx="1684337" cy="1743094"/>
            <a:chOff x="2830809" y="2594929"/>
            <a:chExt cx="1684800" cy="1743901"/>
          </a:xfrm>
        </p:grpSpPr>
        <p:sp>
          <p:nvSpPr>
            <p:cNvPr id="114" name="矩形 113"/>
            <p:cNvSpPr/>
            <p:nvPr/>
          </p:nvSpPr>
          <p:spPr>
            <a:xfrm>
              <a:off x="2830809" y="2594929"/>
              <a:ext cx="1684800" cy="1743901"/>
            </a:xfrm>
            <a:prstGeom prst="rect">
              <a:avLst/>
            </a:prstGeom>
            <a:solidFill>
              <a:schemeClr val="bg1">
                <a:lumMod val="50000"/>
                <a:alpha val="10000"/>
              </a:schemeClr>
            </a:solidFill>
            <a:ln w="12700">
              <a:solidFill>
                <a:schemeClr val="bg1">
                  <a:lumMod val="50000"/>
                  <a:alpha val="5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5" name="TextBox 146"/>
            <p:cNvSpPr txBox="1">
              <a:spLocks noChangeArrowheads="1"/>
            </p:cNvSpPr>
            <p:nvPr/>
          </p:nvSpPr>
          <p:spPr bwMode="auto">
            <a:xfrm>
              <a:off x="2853040" y="3258810"/>
              <a:ext cx="1621283" cy="523462"/>
            </a:xfrm>
            <a:prstGeom prst="rect">
              <a:avLst/>
            </a:prstGeom>
            <a:noFill/>
            <a:ln w="9525" algn="ctr">
              <a:noFill/>
              <a:miter lim="800000"/>
              <a:headEnd/>
              <a:tailEnd/>
            </a:ln>
            <a:effec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单击添加文本</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 …</a:t>
              </a:r>
            </a:p>
          </p:txBody>
        </p:sp>
        <p:cxnSp>
          <p:nvCxnSpPr>
            <p:cNvPr id="116" name="直接连接符 115"/>
            <p:cNvCxnSpPr/>
            <p:nvPr/>
          </p:nvCxnSpPr>
          <p:spPr>
            <a:xfrm>
              <a:off x="2895914" y="3130163"/>
              <a:ext cx="1554590"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117" name="TextBox 146"/>
            <p:cNvSpPr txBox="1">
              <a:spLocks noChangeArrowheads="1"/>
            </p:cNvSpPr>
            <p:nvPr/>
          </p:nvSpPr>
          <p:spPr bwMode="auto">
            <a:xfrm>
              <a:off x="2862568" y="2721987"/>
              <a:ext cx="1621283" cy="307920"/>
            </a:xfrm>
            <a:prstGeom prst="rect">
              <a:avLst/>
            </a:prstGeom>
            <a:noFill/>
            <a:ln w="9525" algn="ctr">
              <a:noFill/>
              <a:miter lim="800000"/>
              <a:headEnd/>
              <a:tailEnd/>
            </a:ln>
            <a:effec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单击此处添加标题</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grpSp>
        <p:nvGrpSpPr>
          <p:cNvPr id="118" name="组合 48"/>
          <p:cNvGrpSpPr>
            <a:grpSpLocks/>
          </p:cNvGrpSpPr>
          <p:nvPr/>
        </p:nvGrpSpPr>
        <p:grpSpPr bwMode="auto">
          <a:xfrm>
            <a:off x="4510183" y="2876584"/>
            <a:ext cx="1684338" cy="1743094"/>
            <a:chOff x="4628390" y="2594929"/>
            <a:chExt cx="1684800" cy="1743901"/>
          </a:xfrm>
        </p:grpSpPr>
        <p:sp>
          <p:nvSpPr>
            <p:cNvPr id="119" name="矩形 118"/>
            <p:cNvSpPr/>
            <p:nvPr/>
          </p:nvSpPr>
          <p:spPr>
            <a:xfrm>
              <a:off x="4628390" y="2594929"/>
              <a:ext cx="1684800" cy="1743901"/>
            </a:xfrm>
            <a:prstGeom prst="rect">
              <a:avLst/>
            </a:prstGeom>
            <a:solidFill>
              <a:schemeClr val="bg1">
                <a:lumMod val="50000"/>
                <a:alpha val="10000"/>
              </a:schemeClr>
            </a:solidFill>
            <a:ln w="12700">
              <a:solidFill>
                <a:schemeClr val="bg1">
                  <a:lumMod val="50000"/>
                  <a:alpha val="5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0" name="TextBox 146"/>
            <p:cNvSpPr txBox="1">
              <a:spLocks noChangeArrowheads="1"/>
            </p:cNvSpPr>
            <p:nvPr/>
          </p:nvSpPr>
          <p:spPr bwMode="auto">
            <a:xfrm>
              <a:off x="4650621" y="3258810"/>
              <a:ext cx="1621283" cy="523462"/>
            </a:xfrm>
            <a:prstGeom prst="rect">
              <a:avLst/>
            </a:prstGeom>
            <a:noFill/>
            <a:ln w="9525" algn="ctr">
              <a:noFill/>
              <a:miter lim="800000"/>
              <a:headEnd/>
              <a:tailEnd/>
            </a:ln>
            <a:effec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单击添加文本</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 …</a:t>
              </a:r>
            </a:p>
          </p:txBody>
        </p:sp>
        <p:cxnSp>
          <p:nvCxnSpPr>
            <p:cNvPr id="121" name="直接连接符 120"/>
            <p:cNvCxnSpPr/>
            <p:nvPr/>
          </p:nvCxnSpPr>
          <p:spPr>
            <a:xfrm>
              <a:off x="4693496" y="3130163"/>
              <a:ext cx="1554588"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122" name="TextBox 146"/>
            <p:cNvSpPr txBox="1">
              <a:spLocks noChangeArrowheads="1"/>
            </p:cNvSpPr>
            <p:nvPr/>
          </p:nvSpPr>
          <p:spPr bwMode="auto">
            <a:xfrm>
              <a:off x="4660149" y="2721987"/>
              <a:ext cx="1621283" cy="307920"/>
            </a:xfrm>
            <a:prstGeom prst="rect">
              <a:avLst/>
            </a:prstGeom>
            <a:noFill/>
            <a:ln w="9525" algn="ctr">
              <a:noFill/>
              <a:miter lim="800000"/>
              <a:headEnd/>
              <a:tailEnd/>
            </a:ln>
            <a:effec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单击此处添加标题</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grpSp>
        <p:nvGrpSpPr>
          <p:cNvPr id="123" name="组合 49"/>
          <p:cNvGrpSpPr>
            <a:grpSpLocks/>
          </p:cNvGrpSpPr>
          <p:nvPr/>
        </p:nvGrpSpPr>
        <p:grpSpPr bwMode="auto">
          <a:xfrm>
            <a:off x="6307233" y="2876584"/>
            <a:ext cx="1684338" cy="1743096"/>
            <a:chOff x="6425973" y="2594929"/>
            <a:chExt cx="1684800" cy="1743903"/>
          </a:xfrm>
        </p:grpSpPr>
        <p:sp>
          <p:nvSpPr>
            <p:cNvPr id="124" name="矩形 123"/>
            <p:cNvSpPr/>
            <p:nvPr/>
          </p:nvSpPr>
          <p:spPr>
            <a:xfrm>
              <a:off x="6425973" y="2594929"/>
              <a:ext cx="1684800" cy="1743903"/>
            </a:xfrm>
            <a:prstGeom prst="rect">
              <a:avLst/>
            </a:prstGeom>
            <a:solidFill>
              <a:schemeClr val="bg1">
                <a:lumMod val="50000"/>
                <a:alpha val="10000"/>
              </a:schemeClr>
            </a:solidFill>
            <a:ln w="12700">
              <a:solidFill>
                <a:schemeClr val="bg1">
                  <a:lumMod val="50000"/>
                  <a:alpha val="5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5" name="TextBox 146"/>
            <p:cNvSpPr txBox="1">
              <a:spLocks noChangeArrowheads="1"/>
            </p:cNvSpPr>
            <p:nvPr/>
          </p:nvSpPr>
          <p:spPr bwMode="auto">
            <a:xfrm>
              <a:off x="6448204" y="3258810"/>
              <a:ext cx="1621283" cy="523462"/>
            </a:xfrm>
            <a:prstGeom prst="rect">
              <a:avLst/>
            </a:prstGeom>
            <a:noFill/>
            <a:ln w="9525" algn="ctr">
              <a:noFill/>
              <a:miter lim="800000"/>
              <a:headEnd/>
              <a:tailEnd/>
            </a:ln>
            <a:effec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单击添加文本</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 …</a:t>
              </a:r>
            </a:p>
          </p:txBody>
        </p:sp>
        <p:cxnSp>
          <p:nvCxnSpPr>
            <p:cNvPr id="126" name="直接连接符 125"/>
            <p:cNvCxnSpPr/>
            <p:nvPr/>
          </p:nvCxnSpPr>
          <p:spPr>
            <a:xfrm>
              <a:off x="6491079" y="3130163"/>
              <a:ext cx="1554588"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127" name="TextBox 146"/>
            <p:cNvSpPr txBox="1">
              <a:spLocks noChangeArrowheads="1"/>
            </p:cNvSpPr>
            <p:nvPr/>
          </p:nvSpPr>
          <p:spPr bwMode="auto">
            <a:xfrm>
              <a:off x="6457732" y="2721987"/>
              <a:ext cx="1621283" cy="307920"/>
            </a:xfrm>
            <a:prstGeom prst="rect">
              <a:avLst/>
            </a:prstGeom>
            <a:noFill/>
            <a:ln w="9525" algn="ctr">
              <a:noFill/>
              <a:miter lim="800000"/>
              <a:headEnd/>
              <a:tailEnd/>
            </a:ln>
            <a:effec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单击此处添加标题</a:t>
              </a:r>
              <a:endParaRPr kumimoji="0" lang="en-US" altLang="zh-CN" sz="14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spTree>
    <p:custDataLst>
      <p:tags r:id="rId1"/>
    </p:custDataLst>
    <p:extLst>
      <p:ext uri="{BB962C8B-B14F-4D97-AF65-F5344CB8AC3E}">
        <p14:creationId xmlns:p14="http://schemas.microsoft.com/office/powerpoint/2010/main" val="58652813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p:cTn id="7" dur="500" fill="hold"/>
                                        <p:tgtEl>
                                          <p:spTgt spid="81"/>
                                        </p:tgtEl>
                                        <p:attrNameLst>
                                          <p:attrName>ppt_w</p:attrName>
                                        </p:attrNameLst>
                                      </p:cBhvr>
                                      <p:tavLst>
                                        <p:tav tm="0">
                                          <p:val>
                                            <p:fltVal val="0"/>
                                          </p:val>
                                        </p:tav>
                                        <p:tav tm="100000">
                                          <p:val>
                                            <p:strVal val="#ppt_w"/>
                                          </p:val>
                                        </p:tav>
                                      </p:tavLst>
                                    </p:anim>
                                    <p:anim calcmode="lin" valueType="num">
                                      <p:cBhvr>
                                        <p:cTn id="8" dur="500" fill="hold"/>
                                        <p:tgtEl>
                                          <p:spTgt spid="81"/>
                                        </p:tgtEl>
                                        <p:attrNameLst>
                                          <p:attrName>ppt_h</p:attrName>
                                        </p:attrNameLst>
                                      </p:cBhvr>
                                      <p:tavLst>
                                        <p:tav tm="0">
                                          <p:val>
                                            <p:fltVal val="0"/>
                                          </p:val>
                                        </p:tav>
                                        <p:tav tm="100000">
                                          <p:val>
                                            <p:strVal val="#ppt_h"/>
                                          </p:val>
                                        </p:tav>
                                      </p:tavLst>
                                    </p:anim>
                                    <p:anim calcmode="lin" valueType="num">
                                      <p:cBhvr>
                                        <p:cTn id="9" dur="500" fill="hold"/>
                                        <p:tgtEl>
                                          <p:spTgt spid="81"/>
                                        </p:tgtEl>
                                        <p:attrNameLst>
                                          <p:attrName>style.rotation</p:attrName>
                                        </p:attrNameLst>
                                      </p:cBhvr>
                                      <p:tavLst>
                                        <p:tav tm="0">
                                          <p:val>
                                            <p:fltVal val="360"/>
                                          </p:val>
                                        </p:tav>
                                        <p:tav tm="100000">
                                          <p:val>
                                            <p:fltVal val="0"/>
                                          </p:val>
                                        </p:tav>
                                      </p:tavLst>
                                    </p:anim>
                                    <p:animEffect transition="in" filter="fade">
                                      <p:cBhvr>
                                        <p:cTn id="10" dur="500"/>
                                        <p:tgtEl>
                                          <p:spTgt spid="81"/>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85"/>
                                        </p:tgtEl>
                                        <p:attrNameLst>
                                          <p:attrName>style.visibility</p:attrName>
                                        </p:attrNameLst>
                                      </p:cBhvr>
                                      <p:to>
                                        <p:strVal val="visible"/>
                                      </p:to>
                                    </p:set>
                                    <p:anim calcmode="lin" valueType="num">
                                      <p:cBhvr>
                                        <p:cTn id="13" dur="500" fill="hold"/>
                                        <p:tgtEl>
                                          <p:spTgt spid="85"/>
                                        </p:tgtEl>
                                        <p:attrNameLst>
                                          <p:attrName>ppt_w</p:attrName>
                                        </p:attrNameLst>
                                      </p:cBhvr>
                                      <p:tavLst>
                                        <p:tav tm="0">
                                          <p:val>
                                            <p:fltVal val="0"/>
                                          </p:val>
                                        </p:tav>
                                        <p:tav tm="100000">
                                          <p:val>
                                            <p:strVal val="#ppt_w"/>
                                          </p:val>
                                        </p:tav>
                                      </p:tavLst>
                                    </p:anim>
                                    <p:anim calcmode="lin" valueType="num">
                                      <p:cBhvr>
                                        <p:cTn id="14" dur="500" fill="hold"/>
                                        <p:tgtEl>
                                          <p:spTgt spid="85"/>
                                        </p:tgtEl>
                                        <p:attrNameLst>
                                          <p:attrName>ppt_h</p:attrName>
                                        </p:attrNameLst>
                                      </p:cBhvr>
                                      <p:tavLst>
                                        <p:tav tm="0">
                                          <p:val>
                                            <p:fltVal val="0"/>
                                          </p:val>
                                        </p:tav>
                                        <p:tav tm="100000">
                                          <p:val>
                                            <p:strVal val="#ppt_h"/>
                                          </p:val>
                                        </p:tav>
                                      </p:tavLst>
                                    </p:anim>
                                    <p:anim calcmode="lin" valueType="num">
                                      <p:cBhvr>
                                        <p:cTn id="15" dur="500" fill="hold"/>
                                        <p:tgtEl>
                                          <p:spTgt spid="85"/>
                                        </p:tgtEl>
                                        <p:attrNameLst>
                                          <p:attrName>style.rotation</p:attrName>
                                        </p:attrNameLst>
                                      </p:cBhvr>
                                      <p:tavLst>
                                        <p:tav tm="0">
                                          <p:val>
                                            <p:fltVal val="360"/>
                                          </p:val>
                                        </p:tav>
                                        <p:tav tm="100000">
                                          <p:val>
                                            <p:fltVal val="0"/>
                                          </p:val>
                                        </p:tav>
                                      </p:tavLst>
                                    </p:anim>
                                    <p:animEffect transition="in" filter="fade">
                                      <p:cBhvr>
                                        <p:cTn id="16" dur="500"/>
                                        <p:tgtEl>
                                          <p:spTgt spid="85"/>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89"/>
                                        </p:tgtEl>
                                        <p:attrNameLst>
                                          <p:attrName>style.visibility</p:attrName>
                                        </p:attrNameLst>
                                      </p:cBhvr>
                                      <p:to>
                                        <p:strVal val="visible"/>
                                      </p:to>
                                    </p:set>
                                    <p:anim calcmode="lin" valueType="num">
                                      <p:cBhvr>
                                        <p:cTn id="19" dur="500" fill="hold"/>
                                        <p:tgtEl>
                                          <p:spTgt spid="89"/>
                                        </p:tgtEl>
                                        <p:attrNameLst>
                                          <p:attrName>ppt_w</p:attrName>
                                        </p:attrNameLst>
                                      </p:cBhvr>
                                      <p:tavLst>
                                        <p:tav tm="0">
                                          <p:val>
                                            <p:fltVal val="0"/>
                                          </p:val>
                                        </p:tav>
                                        <p:tav tm="100000">
                                          <p:val>
                                            <p:strVal val="#ppt_w"/>
                                          </p:val>
                                        </p:tav>
                                      </p:tavLst>
                                    </p:anim>
                                    <p:anim calcmode="lin" valueType="num">
                                      <p:cBhvr>
                                        <p:cTn id="20" dur="500" fill="hold"/>
                                        <p:tgtEl>
                                          <p:spTgt spid="89"/>
                                        </p:tgtEl>
                                        <p:attrNameLst>
                                          <p:attrName>ppt_h</p:attrName>
                                        </p:attrNameLst>
                                      </p:cBhvr>
                                      <p:tavLst>
                                        <p:tav tm="0">
                                          <p:val>
                                            <p:fltVal val="0"/>
                                          </p:val>
                                        </p:tav>
                                        <p:tav tm="100000">
                                          <p:val>
                                            <p:strVal val="#ppt_h"/>
                                          </p:val>
                                        </p:tav>
                                      </p:tavLst>
                                    </p:anim>
                                    <p:anim calcmode="lin" valueType="num">
                                      <p:cBhvr>
                                        <p:cTn id="21" dur="500" fill="hold"/>
                                        <p:tgtEl>
                                          <p:spTgt spid="89"/>
                                        </p:tgtEl>
                                        <p:attrNameLst>
                                          <p:attrName>style.rotation</p:attrName>
                                        </p:attrNameLst>
                                      </p:cBhvr>
                                      <p:tavLst>
                                        <p:tav tm="0">
                                          <p:val>
                                            <p:fltVal val="360"/>
                                          </p:val>
                                        </p:tav>
                                        <p:tav tm="100000">
                                          <p:val>
                                            <p:fltVal val="0"/>
                                          </p:val>
                                        </p:tav>
                                      </p:tavLst>
                                    </p:anim>
                                    <p:animEffect transition="in" filter="fade">
                                      <p:cBhvr>
                                        <p:cTn id="22" dur="500"/>
                                        <p:tgtEl>
                                          <p:spTgt spid="89"/>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93"/>
                                        </p:tgtEl>
                                        <p:attrNameLst>
                                          <p:attrName>style.visibility</p:attrName>
                                        </p:attrNameLst>
                                      </p:cBhvr>
                                      <p:to>
                                        <p:strVal val="visible"/>
                                      </p:to>
                                    </p:set>
                                    <p:anim calcmode="lin" valueType="num">
                                      <p:cBhvr>
                                        <p:cTn id="25" dur="500" fill="hold"/>
                                        <p:tgtEl>
                                          <p:spTgt spid="93"/>
                                        </p:tgtEl>
                                        <p:attrNameLst>
                                          <p:attrName>ppt_w</p:attrName>
                                        </p:attrNameLst>
                                      </p:cBhvr>
                                      <p:tavLst>
                                        <p:tav tm="0">
                                          <p:val>
                                            <p:fltVal val="0"/>
                                          </p:val>
                                        </p:tav>
                                        <p:tav tm="100000">
                                          <p:val>
                                            <p:strVal val="#ppt_w"/>
                                          </p:val>
                                        </p:tav>
                                      </p:tavLst>
                                    </p:anim>
                                    <p:anim calcmode="lin" valueType="num">
                                      <p:cBhvr>
                                        <p:cTn id="26" dur="500" fill="hold"/>
                                        <p:tgtEl>
                                          <p:spTgt spid="93"/>
                                        </p:tgtEl>
                                        <p:attrNameLst>
                                          <p:attrName>ppt_h</p:attrName>
                                        </p:attrNameLst>
                                      </p:cBhvr>
                                      <p:tavLst>
                                        <p:tav tm="0">
                                          <p:val>
                                            <p:fltVal val="0"/>
                                          </p:val>
                                        </p:tav>
                                        <p:tav tm="100000">
                                          <p:val>
                                            <p:strVal val="#ppt_h"/>
                                          </p:val>
                                        </p:tav>
                                      </p:tavLst>
                                    </p:anim>
                                    <p:anim calcmode="lin" valueType="num">
                                      <p:cBhvr>
                                        <p:cTn id="27" dur="500" fill="hold"/>
                                        <p:tgtEl>
                                          <p:spTgt spid="93"/>
                                        </p:tgtEl>
                                        <p:attrNameLst>
                                          <p:attrName>style.rotation</p:attrName>
                                        </p:attrNameLst>
                                      </p:cBhvr>
                                      <p:tavLst>
                                        <p:tav tm="0">
                                          <p:val>
                                            <p:fltVal val="360"/>
                                          </p:val>
                                        </p:tav>
                                        <p:tav tm="100000">
                                          <p:val>
                                            <p:fltVal val="0"/>
                                          </p:val>
                                        </p:tav>
                                      </p:tavLst>
                                    </p:anim>
                                    <p:animEffect transition="in" filter="fade">
                                      <p:cBhvr>
                                        <p:cTn id="28" dur="500"/>
                                        <p:tgtEl>
                                          <p:spTgt spid="93"/>
                                        </p:tgtEl>
                                      </p:cBhvr>
                                    </p:animEffect>
                                  </p:childTnLst>
                                </p:cTn>
                              </p:par>
                            </p:childTnLst>
                          </p:cTn>
                        </p:par>
                        <p:par>
                          <p:cTn id="29" fill="hold">
                            <p:stCondLst>
                              <p:cond delay="500"/>
                            </p:stCondLst>
                            <p:childTnLst>
                              <p:par>
                                <p:cTn id="30" presetID="12" presetClass="entr" presetSubtype="1" fill="hold" nodeType="afterEffect">
                                  <p:stCondLst>
                                    <p:cond delay="0"/>
                                  </p:stCondLst>
                                  <p:childTnLst>
                                    <p:set>
                                      <p:cBhvr>
                                        <p:cTn id="31" dur="1" fill="hold">
                                          <p:stCondLst>
                                            <p:cond delay="0"/>
                                          </p:stCondLst>
                                        </p:cTn>
                                        <p:tgtEl>
                                          <p:spTgt spid="96"/>
                                        </p:tgtEl>
                                        <p:attrNameLst>
                                          <p:attrName>style.visibility</p:attrName>
                                        </p:attrNameLst>
                                      </p:cBhvr>
                                      <p:to>
                                        <p:strVal val="visible"/>
                                      </p:to>
                                    </p:set>
                                    <p:animEffect transition="in" filter="slide(fromTop)">
                                      <p:cBhvr>
                                        <p:cTn id="32" dur="500"/>
                                        <p:tgtEl>
                                          <p:spTgt spid="96"/>
                                        </p:tgtEl>
                                      </p:cBhvr>
                                    </p:animEffect>
                                  </p:childTnLst>
                                </p:cTn>
                              </p:par>
                              <p:par>
                                <p:cTn id="33" presetID="12" presetClass="entr" presetSubtype="1" fill="hold" nodeType="withEffect">
                                  <p:stCondLst>
                                    <p:cond delay="0"/>
                                  </p:stCondLst>
                                  <p:childTnLst>
                                    <p:set>
                                      <p:cBhvr>
                                        <p:cTn id="34" dur="1" fill="hold">
                                          <p:stCondLst>
                                            <p:cond delay="0"/>
                                          </p:stCondLst>
                                        </p:cTn>
                                        <p:tgtEl>
                                          <p:spTgt spid="99"/>
                                        </p:tgtEl>
                                        <p:attrNameLst>
                                          <p:attrName>style.visibility</p:attrName>
                                        </p:attrNameLst>
                                      </p:cBhvr>
                                      <p:to>
                                        <p:strVal val="visible"/>
                                      </p:to>
                                    </p:set>
                                    <p:animEffect transition="in" filter="slide(fromTop)">
                                      <p:cBhvr>
                                        <p:cTn id="35" dur="500"/>
                                        <p:tgtEl>
                                          <p:spTgt spid="99"/>
                                        </p:tgtEl>
                                      </p:cBhvr>
                                    </p:animEffect>
                                  </p:childTnLst>
                                </p:cTn>
                              </p:par>
                              <p:par>
                                <p:cTn id="36" presetID="12" presetClass="entr" presetSubtype="1" fill="hold" nodeType="withEffect">
                                  <p:stCondLst>
                                    <p:cond delay="0"/>
                                  </p:stCondLst>
                                  <p:childTnLst>
                                    <p:set>
                                      <p:cBhvr>
                                        <p:cTn id="37" dur="1" fill="hold">
                                          <p:stCondLst>
                                            <p:cond delay="0"/>
                                          </p:stCondLst>
                                        </p:cTn>
                                        <p:tgtEl>
                                          <p:spTgt spid="102"/>
                                        </p:tgtEl>
                                        <p:attrNameLst>
                                          <p:attrName>style.visibility</p:attrName>
                                        </p:attrNameLst>
                                      </p:cBhvr>
                                      <p:to>
                                        <p:strVal val="visible"/>
                                      </p:to>
                                    </p:set>
                                    <p:animEffect transition="in" filter="slide(fromTop)">
                                      <p:cBhvr>
                                        <p:cTn id="38" dur="500"/>
                                        <p:tgtEl>
                                          <p:spTgt spid="102"/>
                                        </p:tgtEl>
                                      </p:cBhvr>
                                    </p:animEffect>
                                  </p:childTnLst>
                                </p:cTn>
                              </p:par>
                              <p:par>
                                <p:cTn id="39" presetID="12" presetClass="entr" presetSubtype="1" fill="hold" nodeType="with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slide(fromTop)">
                                      <p:cBhvr>
                                        <p:cTn id="41" dur="500"/>
                                        <p:tgtEl>
                                          <p:spTgt spid="105"/>
                                        </p:tgtEl>
                                      </p:cBhvr>
                                    </p:animEffect>
                                  </p:childTnLst>
                                </p:cTn>
                              </p:par>
                            </p:childTnLst>
                          </p:cTn>
                        </p:par>
                        <p:par>
                          <p:cTn id="42" fill="hold">
                            <p:stCondLst>
                              <p:cond delay="1000"/>
                            </p:stCondLst>
                            <p:childTnLst>
                              <p:par>
                                <p:cTn id="43" presetID="12" presetClass="entr" presetSubtype="1" fill="hold" nodeType="afterEffect">
                                  <p:stCondLst>
                                    <p:cond delay="0"/>
                                  </p:stCondLst>
                                  <p:childTnLst>
                                    <p:set>
                                      <p:cBhvr>
                                        <p:cTn id="44" dur="1" fill="hold">
                                          <p:stCondLst>
                                            <p:cond delay="0"/>
                                          </p:stCondLst>
                                        </p:cTn>
                                        <p:tgtEl>
                                          <p:spTgt spid="108"/>
                                        </p:tgtEl>
                                        <p:attrNameLst>
                                          <p:attrName>style.visibility</p:attrName>
                                        </p:attrNameLst>
                                      </p:cBhvr>
                                      <p:to>
                                        <p:strVal val="visible"/>
                                      </p:to>
                                    </p:set>
                                    <p:animEffect transition="in" filter="slide(fromTop)">
                                      <p:cBhvr>
                                        <p:cTn id="45" dur="500"/>
                                        <p:tgtEl>
                                          <p:spTgt spid="108"/>
                                        </p:tgtEl>
                                      </p:cBhvr>
                                    </p:animEffect>
                                  </p:childTnLst>
                                </p:cTn>
                              </p:par>
                              <p:par>
                                <p:cTn id="46" presetID="12" presetClass="entr" presetSubtype="1" fill="hold" nodeType="withEffect">
                                  <p:stCondLst>
                                    <p:cond delay="0"/>
                                  </p:stCondLst>
                                  <p:childTnLst>
                                    <p:set>
                                      <p:cBhvr>
                                        <p:cTn id="47" dur="1" fill="hold">
                                          <p:stCondLst>
                                            <p:cond delay="0"/>
                                          </p:stCondLst>
                                        </p:cTn>
                                        <p:tgtEl>
                                          <p:spTgt spid="113"/>
                                        </p:tgtEl>
                                        <p:attrNameLst>
                                          <p:attrName>style.visibility</p:attrName>
                                        </p:attrNameLst>
                                      </p:cBhvr>
                                      <p:to>
                                        <p:strVal val="visible"/>
                                      </p:to>
                                    </p:set>
                                    <p:animEffect transition="in" filter="slide(fromTop)">
                                      <p:cBhvr>
                                        <p:cTn id="48" dur="500"/>
                                        <p:tgtEl>
                                          <p:spTgt spid="113"/>
                                        </p:tgtEl>
                                      </p:cBhvr>
                                    </p:animEffect>
                                  </p:childTnLst>
                                </p:cTn>
                              </p:par>
                              <p:par>
                                <p:cTn id="49" presetID="12" presetClass="entr" presetSubtype="1" fill="hold" nodeType="withEffect">
                                  <p:stCondLst>
                                    <p:cond delay="0"/>
                                  </p:stCondLst>
                                  <p:childTnLst>
                                    <p:set>
                                      <p:cBhvr>
                                        <p:cTn id="50" dur="1" fill="hold">
                                          <p:stCondLst>
                                            <p:cond delay="0"/>
                                          </p:stCondLst>
                                        </p:cTn>
                                        <p:tgtEl>
                                          <p:spTgt spid="118"/>
                                        </p:tgtEl>
                                        <p:attrNameLst>
                                          <p:attrName>style.visibility</p:attrName>
                                        </p:attrNameLst>
                                      </p:cBhvr>
                                      <p:to>
                                        <p:strVal val="visible"/>
                                      </p:to>
                                    </p:set>
                                    <p:animEffect transition="in" filter="slide(fromTop)">
                                      <p:cBhvr>
                                        <p:cTn id="51" dur="500"/>
                                        <p:tgtEl>
                                          <p:spTgt spid="118"/>
                                        </p:tgtEl>
                                      </p:cBhvr>
                                    </p:animEffect>
                                  </p:childTnLst>
                                </p:cTn>
                              </p:par>
                              <p:par>
                                <p:cTn id="52" presetID="12" presetClass="entr" presetSubtype="1" fill="hold" nodeType="withEffect">
                                  <p:stCondLst>
                                    <p:cond delay="0"/>
                                  </p:stCondLst>
                                  <p:childTnLst>
                                    <p:set>
                                      <p:cBhvr>
                                        <p:cTn id="53" dur="1" fill="hold">
                                          <p:stCondLst>
                                            <p:cond delay="0"/>
                                          </p:stCondLst>
                                        </p:cTn>
                                        <p:tgtEl>
                                          <p:spTgt spid="123"/>
                                        </p:tgtEl>
                                        <p:attrNameLst>
                                          <p:attrName>style.visibility</p:attrName>
                                        </p:attrNameLst>
                                      </p:cBhvr>
                                      <p:to>
                                        <p:strVal val="visible"/>
                                      </p:to>
                                    </p:set>
                                    <p:animEffect transition="in" filter="slide(fromTop)">
                                      <p:cBhvr>
                                        <p:cTn id="54"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a:spLocks noChangeArrowheads="1"/>
          </p:cNvSpPr>
          <p:nvPr/>
        </p:nvSpPr>
        <p:spPr bwMode="auto">
          <a:xfrm>
            <a:off x="3721100" y="2375996"/>
            <a:ext cx="1289050"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600" b="1" i="0" u="none" strike="noStrike" kern="1200" cap="none" spc="0" normalizeH="0" baseline="0" noProof="0" dirty="0" smtClean="0">
                <a:ln>
                  <a:noFill/>
                </a:ln>
                <a:solidFill>
                  <a:srgbClr val="7D7D7D"/>
                </a:solidFill>
                <a:effectLst/>
                <a:uLnTx/>
                <a:uFillTx/>
                <a:latin typeface="微软雅黑" pitchFamily="34" charset="-122"/>
                <a:ea typeface="微软雅黑" pitchFamily="34" charset="-122"/>
                <a:cs typeface="+mn-cs"/>
              </a:rPr>
              <a:t>单击此处添加标题</a:t>
            </a:r>
            <a:endParaRPr kumimoji="0" lang="en-US" altLang="zh-CN" sz="2600" b="1" i="0" u="none" strike="noStrike" kern="120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grpSp>
        <p:nvGrpSpPr>
          <p:cNvPr id="25" name="组合 24"/>
          <p:cNvGrpSpPr/>
          <p:nvPr/>
        </p:nvGrpSpPr>
        <p:grpSpPr>
          <a:xfrm>
            <a:off x="2376106" y="1331279"/>
            <a:ext cx="3763541" cy="3478292"/>
            <a:chOff x="2584069" y="1592195"/>
            <a:chExt cx="3763541" cy="3478292"/>
          </a:xfrm>
        </p:grpSpPr>
        <p:sp>
          <p:nvSpPr>
            <p:cNvPr id="26" name="AutoShape 4"/>
            <p:cNvSpPr>
              <a:spLocks noChangeArrowheads="1"/>
            </p:cNvSpPr>
            <p:nvPr/>
          </p:nvSpPr>
          <p:spPr bwMode="gray">
            <a:xfrm rot="19367479">
              <a:off x="2584069" y="1592195"/>
              <a:ext cx="3763541" cy="3478292"/>
            </a:xfrm>
            <a:custGeom>
              <a:avLst/>
              <a:gdLst>
                <a:gd name="G0" fmla="+- 2978742 0 0"/>
                <a:gd name="G1" fmla="+- -2701147 0 0"/>
                <a:gd name="G2" fmla="+- 2978742 0 -2701147"/>
                <a:gd name="G3" fmla="+- 10800 0 0"/>
                <a:gd name="G4" fmla="+- 0 0 2978742"/>
                <a:gd name="T0" fmla="*/ 360 256 1"/>
                <a:gd name="T1" fmla="*/ 0 256 1"/>
                <a:gd name="G5" fmla="+- G2 T0 T1"/>
                <a:gd name="G6" fmla="?: G2 G2 G5"/>
                <a:gd name="G7" fmla="+- 0 0 G6"/>
                <a:gd name="G8" fmla="+- 7349 0 0"/>
                <a:gd name="G9" fmla="+- 0 0 -2701147"/>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147"/>
                <a:gd name="G36" fmla="sin G34 -2701147"/>
                <a:gd name="G37" fmla="+/ -2701147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9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8" y="5957"/>
                  </a:cubicBezTo>
                  <a:lnTo>
                    <a:pt x="18924" y="3683"/>
                  </a:lnTo>
                  <a:cubicBezTo>
                    <a:pt x="20649" y="5653"/>
                    <a:pt x="21600" y="8182"/>
                    <a:pt x="21600" y="10800"/>
                  </a:cubicBezTo>
                  <a:cubicBezTo>
                    <a:pt x="21600" y="13693"/>
                    <a:pt x="20438" y="16466"/>
                    <a:pt x="18376" y="18496"/>
                  </a:cubicBezTo>
                  <a:lnTo>
                    <a:pt x="20270" y="20420"/>
                  </a:lnTo>
                  <a:lnTo>
                    <a:pt x="14012" y="20372"/>
                  </a:lnTo>
                  <a:lnTo>
                    <a:pt x="14061" y="14113"/>
                  </a:lnTo>
                  <a:lnTo>
                    <a:pt x="15955" y="16037"/>
                  </a:lnTo>
                  <a:close/>
                </a:path>
              </a:pathLst>
            </a:custGeom>
            <a:gradFill>
              <a:gsLst>
                <a:gs pos="33000">
                  <a:srgbClr val="C00000">
                    <a:lumMod val="60000"/>
                    <a:lumOff val="40000"/>
                  </a:srgbClr>
                </a:gs>
                <a:gs pos="100000">
                  <a:srgbClr val="C00000"/>
                </a:gs>
              </a:gsLst>
              <a:lin ang="16200000" scaled="0"/>
            </a:gradFill>
            <a:ln w="3175" cap="flat" cmpd="sng" algn="ctr">
              <a:solidFill>
                <a:srgbClr val="C00000">
                  <a:lumMod val="60000"/>
                  <a:lumOff val="40000"/>
                </a:srgbClr>
              </a:solidFill>
              <a:prstDash val="solid"/>
            </a:ln>
            <a:effectLst>
              <a:outerShdw blurRad="50800" dist="38100" dir="2700000" algn="tl" rotWithShape="0">
                <a:prstClr val="black">
                  <a:alpha val="40000"/>
                </a:prstClr>
              </a:outerShdw>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zh-CN" altLang="en-US" sz="2800" b="0" i="0" u="none" strike="noStrike" kern="0" cap="none" spc="0" normalizeH="0" baseline="0" noProof="0">
                <a:ln>
                  <a:noFill/>
                </a:ln>
                <a:solidFill>
                  <a:sysClr val="window" lastClr="FFFFFF"/>
                </a:solidFill>
                <a:effectLst/>
                <a:uLnTx/>
                <a:uFillTx/>
                <a:latin typeface="Impact" pitchFamily="34" charset="0"/>
                <a:ea typeface="微软雅黑" pitchFamily="34" charset="-122"/>
                <a:cs typeface="+mn-cs"/>
              </a:endParaRPr>
            </a:p>
          </p:txBody>
        </p:sp>
        <p:sp>
          <p:nvSpPr>
            <p:cNvPr id="27" name="WordArt 7"/>
            <p:cNvSpPr>
              <a:spLocks noChangeArrowheads="1" noChangeShapeType="1" noTextEdit="1"/>
            </p:cNvSpPr>
            <p:nvPr/>
          </p:nvSpPr>
          <p:spPr bwMode="gray">
            <a:xfrm rot="3394332">
              <a:off x="3957638" y="2074625"/>
              <a:ext cx="2105025" cy="177165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8676"/>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0" cap="none" spc="0" normalizeH="0" baseline="0" noProof="0" dirty="0" smtClean="0">
                  <a:ln w="6350">
                    <a:noFill/>
                    <a:round/>
                    <a:headEnd/>
                    <a:tailEnd/>
                  </a:ln>
                  <a:solidFill>
                    <a:srgbClr val="FFFFFF"/>
                  </a:solidFill>
                  <a:effectLst/>
                  <a:uLnTx/>
                  <a:uFillTx/>
                  <a:latin typeface="微软雅黑" pitchFamily="34" charset="-122"/>
                  <a:ea typeface="微软雅黑" pitchFamily="34" charset="-122"/>
                  <a:cs typeface="Arial"/>
                </a:rPr>
                <a:t>单击此处添加文字</a:t>
              </a:r>
              <a:endParaRPr kumimoji="0" lang="zh-CN" altLang="en-US" sz="2000" b="0" i="0" u="none" strike="noStrike" kern="10" cap="none" spc="0" normalizeH="0" baseline="0" noProof="0" dirty="0">
                <a:ln w="6350">
                  <a:noFill/>
                  <a:round/>
                  <a:headEnd/>
                  <a:tailEnd/>
                </a:ln>
                <a:solidFill>
                  <a:srgbClr val="FFFFFF"/>
                </a:solidFill>
                <a:effectLst/>
                <a:uLnTx/>
                <a:uFillTx/>
                <a:latin typeface="微软雅黑" pitchFamily="34" charset="-122"/>
                <a:ea typeface="微软雅黑" pitchFamily="34" charset="-122"/>
                <a:cs typeface="Arial"/>
              </a:endParaRPr>
            </a:p>
          </p:txBody>
        </p:sp>
      </p:grpSp>
      <p:grpSp>
        <p:nvGrpSpPr>
          <p:cNvPr id="28" name="组合 27"/>
          <p:cNvGrpSpPr/>
          <p:nvPr/>
        </p:nvGrpSpPr>
        <p:grpSpPr>
          <a:xfrm>
            <a:off x="5711825" y="1510683"/>
            <a:ext cx="2403475" cy="705298"/>
            <a:chOff x="5919788" y="2047896"/>
            <a:chExt cx="2403475" cy="705298"/>
          </a:xfrm>
        </p:grpSpPr>
        <p:sp>
          <p:nvSpPr>
            <p:cNvPr id="29" name="Line 19"/>
            <p:cNvSpPr>
              <a:spLocks noChangeShapeType="1"/>
            </p:cNvSpPr>
            <p:nvPr/>
          </p:nvSpPr>
          <p:spPr bwMode="auto">
            <a:xfrm flipH="1">
              <a:off x="5919788" y="2395372"/>
              <a:ext cx="2403475" cy="0"/>
            </a:xfrm>
            <a:prstGeom prst="line">
              <a:avLst/>
            </a:prstGeom>
            <a:noFill/>
            <a:ln w="19050">
              <a:solidFill>
                <a:srgbClr val="C00000">
                  <a:lumMod val="60000"/>
                  <a:lumOff val="40000"/>
                </a:srgb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30" name="TextBox 19"/>
            <p:cNvSpPr txBox="1">
              <a:spLocks noChangeArrowheads="1"/>
            </p:cNvSpPr>
            <p:nvPr/>
          </p:nvSpPr>
          <p:spPr bwMode="auto">
            <a:xfrm>
              <a:off x="6558476" y="2047896"/>
              <a:ext cx="17282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宋体" pitchFamily="2" charset="-122"/>
                </a:rPr>
                <a:t>文本</a:t>
              </a: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31" name="TextBox 20"/>
            <p:cNvSpPr txBox="1"/>
            <p:nvPr/>
          </p:nvSpPr>
          <p:spPr bwMode="auto">
            <a:xfrm>
              <a:off x="6558476" y="2418487"/>
              <a:ext cx="1728787" cy="334707"/>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a:t>
              </a:r>
              <a:r>
                <a:rPr kumimoji="0" lang="zh-CN" altLang="en-US" sz="105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文本</a:t>
              </a:r>
              <a:endParaRPr kumimoji="0" lang="zh-CN" altLang="en-US" sz="105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grpSp>
      <p:grpSp>
        <p:nvGrpSpPr>
          <p:cNvPr id="32" name="组合 1"/>
          <p:cNvGrpSpPr/>
          <p:nvPr/>
        </p:nvGrpSpPr>
        <p:grpSpPr>
          <a:xfrm>
            <a:off x="2641737" y="1295771"/>
            <a:ext cx="3764584" cy="3477329"/>
            <a:chOff x="2849700" y="1556687"/>
            <a:chExt cx="3764584" cy="3477329"/>
          </a:xfrm>
        </p:grpSpPr>
        <p:sp>
          <p:nvSpPr>
            <p:cNvPr id="33" name="AutoShape 6"/>
            <p:cNvSpPr>
              <a:spLocks noChangeArrowheads="1"/>
            </p:cNvSpPr>
            <p:nvPr/>
          </p:nvSpPr>
          <p:spPr bwMode="gray">
            <a:xfrm rot="12146960">
              <a:off x="2849700" y="1556687"/>
              <a:ext cx="3764584" cy="3477329"/>
            </a:xfrm>
            <a:custGeom>
              <a:avLst/>
              <a:gdLst>
                <a:gd name="G0" fmla="+- 2978742 0 0"/>
                <a:gd name="G1" fmla="+- -2534030 0 0"/>
                <a:gd name="G2" fmla="+- 2978742 0 -2534030"/>
                <a:gd name="G3" fmla="+- 10800 0 0"/>
                <a:gd name="G4" fmla="+- 0 0 2978742"/>
                <a:gd name="T0" fmla="*/ 360 256 1"/>
                <a:gd name="T1" fmla="*/ 0 256 1"/>
                <a:gd name="G5" fmla="+- G2 T0 T1"/>
                <a:gd name="G6" fmla="?: G2 G2 G5"/>
                <a:gd name="G7" fmla="+- 0 0 G6"/>
                <a:gd name="G8" fmla="+- 7349 0 0"/>
                <a:gd name="G9" fmla="+- 0 0 -2534030"/>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534030"/>
                <a:gd name="G36" fmla="sin G34 -2534030"/>
                <a:gd name="G37" fmla="+/ -2534030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81 w 21600"/>
                <a:gd name="T5" fmla="*/ 11439 h 21600"/>
                <a:gd name="T6" fmla="*/ 17885 w 21600"/>
                <a:gd name="T7" fmla="*/ 5130 h 21600"/>
                <a:gd name="T8" fmla="*/ 18136 w 21600"/>
                <a:gd name="T9" fmla="*/ 11234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130"/>
                    <a:pt x="17580" y="7511"/>
                    <a:pt x="16538" y="6208"/>
                  </a:cubicBezTo>
                  <a:lnTo>
                    <a:pt x="19232" y="4052"/>
                  </a:lnTo>
                  <a:cubicBezTo>
                    <a:pt x="20765" y="5967"/>
                    <a:pt x="21600" y="8347"/>
                    <a:pt x="21600" y="10800"/>
                  </a:cubicBezTo>
                  <a:cubicBezTo>
                    <a:pt x="21600" y="13693"/>
                    <a:pt x="20438" y="16466"/>
                    <a:pt x="18376" y="18496"/>
                  </a:cubicBezTo>
                  <a:lnTo>
                    <a:pt x="20270" y="20420"/>
                  </a:lnTo>
                  <a:lnTo>
                    <a:pt x="14012" y="20372"/>
                  </a:lnTo>
                  <a:lnTo>
                    <a:pt x="14061" y="14113"/>
                  </a:lnTo>
                  <a:lnTo>
                    <a:pt x="15955" y="16037"/>
                  </a:lnTo>
                  <a:close/>
                </a:path>
              </a:pathLst>
            </a:cu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a:extLst/>
          </p:spPr>
          <p:txBody>
            <a:bodyPr anchor="ctr"/>
            <a:lstStyle/>
            <a:p>
              <a:pPr marL="0" marR="0" lvl="0" indent="0" algn="ctr" defTabSz="914400" rtl="0" eaLnBrk="1" fontAlgn="base" latinLnBrk="0" hangingPunct="1">
                <a:lnSpc>
                  <a:spcPct val="120000"/>
                </a:lnSpc>
                <a:spcBef>
                  <a:spcPct val="0"/>
                </a:spcBef>
                <a:spcAft>
                  <a:spcPct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34" name="WordArt 9"/>
            <p:cNvSpPr>
              <a:spLocks noChangeArrowheads="1" noChangeShapeType="1" noTextEdit="1"/>
            </p:cNvSpPr>
            <p:nvPr/>
          </p:nvSpPr>
          <p:spPr bwMode="gray">
            <a:xfrm rot="17984564">
              <a:off x="3069432" y="2134156"/>
              <a:ext cx="2105025" cy="1770063"/>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7259"/>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0" cap="none" spc="0" normalizeH="0" baseline="0" noProof="0" dirty="0" smtClean="0">
                  <a:ln w="6350">
                    <a:noFill/>
                    <a:round/>
                    <a:headEnd/>
                    <a:tailEnd/>
                  </a:ln>
                  <a:solidFill>
                    <a:srgbClr val="4D4D4D"/>
                  </a:solidFill>
                  <a:effectLst/>
                  <a:uLnTx/>
                  <a:uFillTx/>
                  <a:latin typeface="微软雅黑" pitchFamily="34" charset="-122"/>
                  <a:ea typeface="微软雅黑" pitchFamily="34" charset="-122"/>
                  <a:cs typeface="Arial"/>
                </a:rPr>
                <a:t>单击此处添加文字</a:t>
              </a:r>
              <a:endParaRPr kumimoji="0" lang="zh-CN" altLang="en-US" sz="2000" b="0" i="0" u="none" strike="noStrike" kern="10" cap="none" spc="0" normalizeH="0" baseline="0" noProof="0" dirty="0">
                <a:ln w="6350">
                  <a:noFill/>
                  <a:round/>
                  <a:headEnd/>
                  <a:tailEnd/>
                </a:ln>
                <a:solidFill>
                  <a:srgbClr val="4D4D4D"/>
                </a:solidFill>
                <a:effectLst/>
                <a:uLnTx/>
                <a:uFillTx/>
                <a:latin typeface="微软雅黑" pitchFamily="34" charset="-122"/>
                <a:ea typeface="微软雅黑" pitchFamily="34" charset="-122"/>
                <a:cs typeface="Arial"/>
              </a:endParaRPr>
            </a:p>
          </p:txBody>
        </p:sp>
      </p:grpSp>
      <p:grpSp>
        <p:nvGrpSpPr>
          <p:cNvPr id="57" name="组合 56"/>
          <p:cNvGrpSpPr/>
          <p:nvPr/>
        </p:nvGrpSpPr>
        <p:grpSpPr>
          <a:xfrm>
            <a:off x="690834" y="1510683"/>
            <a:ext cx="2420666" cy="727285"/>
            <a:chOff x="898797" y="2047896"/>
            <a:chExt cx="2420666" cy="727285"/>
          </a:xfrm>
        </p:grpSpPr>
        <p:sp>
          <p:nvSpPr>
            <p:cNvPr id="58" name="Line 17"/>
            <p:cNvSpPr>
              <a:spLocks noChangeShapeType="1"/>
            </p:cNvSpPr>
            <p:nvPr/>
          </p:nvSpPr>
          <p:spPr bwMode="auto">
            <a:xfrm>
              <a:off x="914401" y="2395372"/>
              <a:ext cx="2405062" cy="0"/>
            </a:xfrm>
            <a:prstGeom prst="line">
              <a:avLst/>
            </a:prstGeom>
            <a:noFill/>
            <a:ln w="19050">
              <a:solidFill>
                <a:srgbClr val="C00000">
                  <a:lumMod val="60000"/>
                  <a:lumOff val="40000"/>
                </a:srgb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59" name="TextBox 19"/>
            <p:cNvSpPr txBox="1">
              <a:spLocks noChangeArrowheads="1"/>
            </p:cNvSpPr>
            <p:nvPr/>
          </p:nvSpPr>
          <p:spPr bwMode="auto">
            <a:xfrm>
              <a:off x="898797" y="2047896"/>
              <a:ext cx="17282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宋体" pitchFamily="2" charset="-122"/>
                </a:rPr>
                <a:t>文本</a:t>
              </a: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60" name="TextBox 20"/>
            <p:cNvSpPr txBox="1"/>
            <p:nvPr/>
          </p:nvSpPr>
          <p:spPr bwMode="auto">
            <a:xfrm>
              <a:off x="898797" y="2440474"/>
              <a:ext cx="1728787" cy="334707"/>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a:t>
              </a:r>
              <a:r>
                <a:rPr kumimoji="0" lang="zh-CN" altLang="en-US" sz="105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文本</a:t>
              </a:r>
              <a:endParaRPr kumimoji="0" lang="zh-CN" altLang="en-US" sz="105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grpSp>
      <p:grpSp>
        <p:nvGrpSpPr>
          <p:cNvPr id="61" name="组合 3"/>
          <p:cNvGrpSpPr/>
          <p:nvPr/>
        </p:nvGrpSpPr>
        <p:grpSpPr>
          <a:xfrm>
            <a:off x="2623814" y="947571"/>
            <a:ext cx="3477329" cy="3764584"/>
            <a:chOff x="2831777" y="1208487"/>
            <a:chExt cx="3477329" cy="3764584"/>
          </a:xfrm>
        </p:grpSpPr>
        <p:sp>
          <p:nvSpPr>
            <p:cNvPr id="62" name="AutoShape 5"/>
            <p:cNvSpPr>
              <a:spLocks noChangeArrowheads="1"/>
            </p:cNvSpPr>
            <p:nvPr/>
          </p:nvSpPr>
          <p:spPr bwMode="gray">
            <a:xfrm rot="5078397">
              <a:off x="2688150" y="1352114"/>
              <a:ext cx="3764584" cy="3477329"/>
            </a:xfrm>
            <a:custGeom>
              <a:avLst/>
              <a:gdLst>
                <a:gd name="G0" fmla="+- 2978742 0 0"/>
                <a:gd name="G1" fmla="+- -2701274 0 0"/>
                <a:gd name="G2" fmla="+- 2978742 0 -2701274"/>
                <a:gd name="G3" fmla="+- 10800 0 0"/>
                <a:gd name="G4" fmla="+- 0 0 2978742"/>
                <a:gd name="T0" fmla="*/ 360 256 1"/>
                <a:gd name="T1" fmla="*/ 0 256 1"/>
                <a:gd name="G5" fmla="+- G2 T0 T1"/>
                <a:gd name="G6" fmla="?: G2 G2 G5"/>
                <a:gd name="G7" fmla="+- 0 0 G6"/>
                <a:gd name="G8" fmla="+- 7349 0 0"/>
                <a:gd name="G9" fmla="+- 0 0 -2701274"/>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274"/>
                <a:gd name="G36" fmla="sin G34 -2701274"/>
                <a:gd name="G37" fmla="+/ -2701274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8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7" y="5957"/>
                  </a:cubicBezTo>
                  <a:lnTo>
                    <a:pt x="18923" y="3683"/>
                  </a:lnTo>
                  <a:cubicBezTo>
                    <a:pt x="20648" y="5652"/>
                    <a:pt x="21600" y="8181"/>
                    <a:pt x="21600" y="10800"/>
                  </a:cubicBezTo>
                  <a:cubicBezTo>
                    <a:pt x="21600" y="13693"/>
                    <a:pt x="20438" y="16466"/>
                    <a:pt x="18376" y="18496"/>
                  </a:cubicBezTo>
                  <a:lnTo>
                    <a:pt x="20270" y="20420"/>
                  </a:lnTo>
                  <a:lnTo>
                    <a:pt x="14012" y="20372"/>
                  </a:lnTo>
                  <a:lnTo>
                    <a:pt x="14061" y="14113"/>
                  </a:lnTo>
                  <a:lnTo>
                    <a:pt x="15955" y="16037"/>
                  </a:lnTo>
                  <a:close/>
                </a:path>
              </a:pathLst>
            </a:custGeom>
            <a:gradFill>
              <a:gsLst>
                <a:gs pos="33000">
                  <a:srgbClr val="C00000">
                    <a:lumMod val="20000"/>
                    <a:lumOff val="80000"/>
                  </a:srgbClr>
                </a:gs>
                <a:gs pos="100000">
                  <a:srgbClr val="C00000">
                    <a:lumMod val="60000"/>
                    <a:lumOff val="40000"/>
                  </a:srgbClr>
                </a:gs>
              </a:gsLst>
              <a:lin ang="16200000" scaled="0"/>
            </a:gradFill>
            <a:ln w="3175" cap="flat" cmpd="sng" algn="ctr">
              <a:solidFill>
                <a:srgbClr val="C00000">
                  <a:lumMod val="20000"/>
                  <a:lumOff val="80000"/>
                </a:srgbClr>
              </a:solidFill>
              <a:prstDash val="solid"/>
            </a:ln>
            <a:effectLst>
              <a:outerShdw blurRad="50800" dist="38100" dir="2700000" algn="tl" rotWithShape="0">
                <a:prstClr val="black">
                  <a:alpha val="40000"/>
                </a:prstClr>
              </a:outerShdw>
            </a:effectLst>
            <a:extLst/>
          </p:spPr>
          <p:txBody>
            <a:bodyPr lIns="0" rIns="0" anchor="ctr"/>
            <a:lstStyle/>
            <a:p>
              <a:pPr marL="182563" marR="0" lvl="0" indent="-182563" algn="l" defTabSz="914400" rtl="0" eaLnBrk="1" fontAlgn="base" latinLnBrk="0" hangingPunct="1">
                <a:lnSpc>
                  <a:spcPct val="120000"/>
                </a:lnSpc>
                <a:spcBef>
                  <a:spcPts val="600"/>
                </a:spcBef>
                <a:spcAft>
                  <a:spcPts val="600"/>
                </a:spcAft>
                <a:buClrTx/>
                <a:buSzTx/>
                <a:buFont typeface="Arial" pitchFamily="34" charset="0"/>
                <a:buChar char="•"/>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3" name="WordArt 8"/>
            <p:cNvSpPr>
              <a:spLocks noChangeArrowheads="1" noChangeShapeType="1" noTextEdit="1"/>
            </p:cNvSpPr>
            <p:nvPr/>
          </p:nvSpPr>
          <p:spPr bwMode="gray">
            <a:xfrm rot="79672">
              <a:off x="3330576" y="2847737"/>
              <a:ext cx="2474912" cy="177165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Down">
                <a:avLst>
                  <a:gd name="adj" fmla="val 2320405"/>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0" cap="none" spc="0" normalizeH="0" baseline="0" noProof="0" dirty="0" smtClean="0">
                  <a:ln w="6350">
                    <a:noFill/>
                    <a:round/>
                    <a:headEnd/>
                    <a:tailEnd/>
                  </a:ln>
                  <a:solidFill>
                    <a:srgbClr val="5F5F5F"/>
                  </a:solidFill>
                  <a:effectLst/>
                  <a:uLnTx/>
                  <a:uFillTx/>
                  <a:latin typeface="微软雅黑" pitchFamily="34" charset="-122"/>
                  <a:ea typeface="微软雅黑" pitchFamily="34" charset="-122"/>
                  <a:cs typeface="Arial"/>
                </a:rPr>
                <a:t>单击此处添加文字</a:t>
              </a:r>
              <a:endParaRPr kumimoji="0" lang="zh-CN" altLang="en-US" sz="2000" b="0" i="0" u="none" strike="noStrike" kern="10" cap="none" spc="0" normalizeH="0" baseline="0" noProof="0" dirty="0">
                <a:ln w="6350">
                  <a:noFill/>
                  <a:round/>
                  <a:headEnd/>
                  <a:tailEnd/>
                </a:ln>
                <a:solidFill>
                  <a:srgbClr val="5F5F5F"/>
                </a:solidFill>
                <a:effectLst/>
                <a:uLnTx/>
                <a:uFillTx/>
                <a:latin typeface="微软雅黑" pitchFamily="34" charset="-122"/>
                <a:ea typeface="微软雅黑" pitchFamily="34" charset="-122"/>
                <a:cs typeface="Arial"/>
              </a:endParaRPr>
            </a:p>
          </p:txBody>
        </p:sp>
      </p:grpSp>
      <p:grpSp>
        <p:nvGrpSpPr>
          <p:cNvPr id="64" name="组合 63"/>
          <p:cNvGrpSpPr/>
          <p:nvPr/>
        </p:nvGrpSpPr>
        <p:grpSpPr>
          <a:xfrm>
            <a:off x="5329238" y="4215783"/>
            <a:ext cx="2786062" cy="745776"/>
            <a:chOff x="5537201" y="4752996"/>
            <a:chExt cx="2786062" cy="745776"/>
          </a:xfrm>
        </p:grpSpPr>
        <p:sp>
          <p:nvSpPr>
            <p:cNvPr id="65" name="Line 18"/>
            <p:cNvSpPr>
              <a:spLocks noChangeShapeType="1"/>
            </p:cNvSpPr>
            <p:nvPr/>
          </p:nvSpPr>
          <p:spPr bwMode="auto">
            <a:xfrm flipH="1">
              <a:off x="5537201" y="5095709"/>
              <a:ext cx="2786062" cy="0"/>
            </a:xfrm>
            <a:prstGeom prst="line">
              <a:avLst/>
            </a:prstGeom>
            <a:noFill/>
            <a:ln w="19050">
              <a:solidFill>
                <a:srgbClr val="C00000">
                  <a:lumMod val="60000"/>
                  <a:lumOff val="40000"/>
                </a:srgb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66" name="TextBox 19"/>
            <p:cNvSpPr txBox="1">
              <a:spLocks noChangeArrowheads="1"/>
            </p:cNvSpPr>
            <p:nvPr/>
          </p:nvSpPr>
          <p:spPr bwMode="auto">
            <a:xfrm>
              <a:off x="6228276" y="4752996"/>
              <a:ext cx="17282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宋体" pitchFamily="2" charset="-122"/>
                </a:rPr>
                <a:t>文本</a:t>
              </a: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67" name="TextBox 20"/>
            <p:cNvSpPr txBox="1"/>
            <p:nvPr/>
          </p:nvSpPr>
          <p:spPr bwMode="auto">
            <a:xfrm>
              <a:off x="6563930" y="5164065"/>
              <a:ext cx="1728787" cy="334707"/>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a:t>
              </a:r>
              <a:r>
                <a:rPr kumimoji="0" lang="zh-CN" altLang="en-US" sz="105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文本</a:t>
              </a:r>
              <a:endParaRPr kumimoji="0" lang="zh-CN" altLang="en-US" sz="105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grpSp>
    </p:spTree>
    <p:custDataLst>
      <p:tags r:id="rId1"/>
    </p:custDataLst>
    <p:extLst>
      <p:ext uri="{BB962C8B-B14F-4D97-AF65-F5344CB8AC3E}">
        <p14:creationId xmlns:p14="http://schemas.microsoft.com/office/powerpoint/2010/main" val="21238392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22" presetClass="entr" presetSubtype="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up)">
                                      <p:cBhvr>
                                        <p:cTn id="10" dur="500"/>
                                        <p:tgtEl>
                                          <p:spTgt spid="25"/>
                                        </p:tgtEl>
                                      </p:cBhvr>
                                    </p:animEffect>
                                  </p:childTnLst>
                                </p:cTn>
                              </p:par>
                              <p:par>
                                <p:cTn id="11" presetID="22" presetClass="entr" presetSubtype="2" fill="hold"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wipe(right)">
                                      <p:cBhvr>
                                        <p:cTn id="13" dur="500"/>
                                        <p:tgtEl>
                                          <p:spTgt spid="28"/>
                                        </p:tgtEl>
                                      </p:cBhvr>
                                    </p:animEffect>
                                  </p:childTnLst>
                                </p:cTn>
                              </p:par>
                              <p:par>
                                <p:cTn id="14" presetID="22" presetClass="entr" presetSubtype="2" fill="hold" nodeType="withEffect">
                                  <p:stCondLst>
                                    <p:cond delay="1000"/>
                                  </p:stCondLst>
                                  <p:childTnLst>
                                    <p:set>
                                      <p:cBhvr>
                                        <p:cTn id="15" dur="1" fill="hold">
                                          <p:stCondLst>
                                            <p:cond delay="0"/>
                                          </p:stCondLst>
                                        </p:cTn>
                                        <p:tgtEl>
                                          <p:spTgt spid="61"/>
                                        </p:tgtEl>
                                        <p:attrNameLst>
                                          <p:attrName>style.visibility</p:attrName>
                                        </p:attrNameLst>
                                      </p:cBhvr>
                                      <p:to>
                                        <p:strVal val="visible"/>
                                      </p:to>
                                    </p:set>
                                    <p:animEffect transition="in" filter="wipe(right)">
                                      <p:cBhvr>
                                        <p:cTn id="16" dur="500"/>
                                        <p:tgtEl>
                                          <p:spTgt spid="61"/>
                                        </p:tgtEl>
                                      </p:cBhvr>
                                    </p:animEffect>
                                  </p:childTnLst>
                                </p:cTn>
                              </p:par>
                              <p:par>
                                <p:cTn id="17" presetID="22" presetClass="entr" presetSubtype="2" fill="hold" nodeType="withEffect">
                                  <p:stCondLst>
                                    <p:cond delay="1500"/>
                                  </p:stCondLst>
                                  <p:childTnLst>
                                    <p:set>
                                      <p:cBhvr>
                                        <p:cTn id="18" dur="1" fill="hold">
                                          <p:stCondLst>
                                            <p:cond delay="0"/>
                                          </p:stCondLst>
                                        </p:cTn>
                                        <p:tgtEl>
                                          <p:spTgt spid="64"/>
                                        </p:tgtEl>
                                        <p:attrNameLst>
                                          <p:attrName>style.visibility</p:attrName>
                                        </p:attrNameLst>
                                      </p:cBhvr>
                                      <p:to>
                                        <p:strVal val="visible"/>
                                      </p:to>
                                    </p:set>
                                    <p:animEffect transition="in" filter="wipe(right)">
                                      <p:cBhvr>
                                        <p:cTn id="19" dur="500"/>
                                        <p:tgtEl>
                                          <p:spTgt spid="64"/>
                                        </p:tgtEl>
                                      </p:cBhvr>
                                    </p:animEffect>
                                  </p:childTnLst>
                                </p:cTn>
                              </p:par>
                              <p:par>
                                <p:cTn id="20" presetID="22" presetClass="entr" presetSubtype="4" fill="hold" nodeType="withEffect">
                                  <p:stCondLst>
                                    <p:cond delay="2000"/>
                                  </p:stCondLst>
                                  <p:childTnLst>
                                    <p:set>
                                      <p:cBhvr>
                                        <p:cTn id="21" dur="1" fill="hold">
                                          <p:stCondLst>
                                            <p:cond delay="0"/>
                                          </p:stCondLst>
                                        </p:cTn>
                                        <p:tgtEl>
                                          <p:spTgt spid="32"/>
                                        </p:tgtEl>
                                        <p:attrNameLst>
                                          <p:attrName>style.visibility</p:attrName>
                                        </p:attrNameLst>
                                      </p:cBhvr>
                                      <p:to>
                                        <p:strVal val="visible"/>
                                      </p:to>
                                    </p:set>
                                    <p:animEffect transition="in" filter="wipe(down)">
                                      <p:cBhvr>
                                        <p:cTn id="22" dur="500"/>
                                        <p:tgtEl>
                                          <p:spTgt spid="32"/>
                                        </p:tgtEl>
                                      </p:cBhvr>
                                    </p:animEffect>
                                  </p:childTnLst>
                                </p:cTn>
                              </p:par>
                              <p:par>
                                <p:cTn id="23" presetID="22" presetClass="entr" presetSubtype="8" fill="hold" nodeType="withEffect">
                                  <p:stCondLst>
                                    <p:cond delay="2500"/>
                                  </p:stCondLst>
                                  <p:childTnLst>
                                    <p:set>
                                      <p:cBhvr>
                                        <p:cTn id="24" dur="1" fill="hold">
                                          <p:stCondLst>
                                            <p:cond delay="0"/>
                                          </p:stCondLst>
                                        </p:cTn>
                                        <p:tgtEl>
                                          <p:spTgt spid="57"/>
                                        </p:tgtEl>
                                        <p:attrNameLst>
                                          <p:attrName>style.visibility</p:attrName>
                                        </p:attrNameLst>
                                      </p:cBhvr>
                                      <p:to>
                                        <p:strVal val="visible"/>
                                      </p:to>
                                    </p:set>
                                    <p:animEffect transition="in" filter="wipe(left)">
                                      <p:cBhvr>
                                        <p:cTn id="25"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2" name="文本框 1"/>
          <p:cNvSpPr txBox="1"/>
          <p:nvPr/>
        </p:nvSpPr>
        <p:spPr>
          <a:xfrm>
            <a:off x="3322040" y="922789"/>
            <a:ext cx="223138" cy="30008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smtClean="0">
                <a:ln>
                  <a:noFill/>
                </a:ln>
                <a:solidFill>
                  <a:prstClr val="black"/>
                </a:solidFill>
                <a:effectLst/>
                <a:uLnTx/>
                <a:uFillTx/>
                <a:latin typeface="Calibri" panose="020F0502020204030204"/>
                <a:ea typeface="等线" panose="02010600030101010101" pitchFamily="2" charset="-122"/>
                <a:cs typeface="+mn-cs"/>
              </a:rPr>
              <a:t> </a:t>
            </a:r>
            <a:endParaRPr kumimoji="0" lang="zh-CN" altLang="en-US" sz="135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940571"/>
            <a:ext cx="3139886" cy="3226516"/>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3512" y="437184"/>
            <a:ext cx="1566888" cy="635646"/>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841604" y="4661516"/>
            <a:ext cx="4133096" cy="329185"/>
          </a:xfrm>
          <a:prstGeom prst="rect">
            <a:avLst/>
          </a:prstGeom>
        </p:spPr>
      </p:pic>
      <p:sp>
        <p:nvSpPr>
          <p:cNvPr id="7" name="文本框 6"/>
          <p:cNvSpPr txBox="1"/>
          <p:nvPr/>
        </p:nvSpPr>
        <p:spPr>
          <a:xfrm>
            <a:off x="2641215" y="940974"/>
            <a:ext cx="5791970" cy="76944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人寿保险专用</a:t>
            </a:r>
            <a:r>
              <a:rPr kumimoji="0" lang="en-US" altLang="zh-CN" sz="4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PPT</a:t>
            </a:r>
            <a:r>
              <a:rPr kumimoji="0" lang="zh-CN" altLang="en-US" sz="44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模板</a:t>
            </a:r>
            <a:endParaRPr kumimoji="0" lang="zh-CN" altLang="en-US" sz="4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 name="文本框 7"/>
          <p:cNvSpPr txBox="1"/>
          <p:nvPr/>
        </p:nvSpPr>
        <p:spPr>
          <a:xfrm>
            <a:off x="3244745" y="1728600"/>
            <a:ext cx="4584909"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感谢您的观看 保险让生活更美好</a:t>
            </a:r>
            <a:endParaRPr kumimoji="0" lang="zh-CN" altLang="en-US" sz="2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3965998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10" presetClass="entr" presetSubtype="0" fill="hold" grpId="0" nodeType="afterEffect">
                                  <p:stCondLst>
                                    <p:cond delay="0"/>
                                  </p:stCondLst>
                                  <p:iterate type="lt">
                                    <p:tmPct val="15000"/>
                                  </p:iterate>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2750"/>
                            </p:stCondLst>
                            <p:childTnLst>
                              <p:par>
                                <p:cTn id="25" presetID="16" presetClass="entr" presetSubtype="21"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arn(inVertic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41713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940571"/>
            <a:ext cx="3139886" cy="3226516"/>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41604" y="4661516"/>
            <a:ext cx="4133096" cy="329185"/>
          </a:xfrm>
          <a:prstGeom prst="rect">
            <a:avLst/>
          </a:prstGeom>
        </p:spPr>
      </p:pic>
      <p:grpSp>
        <p:nvGrpSpPr>
          <p:cNvPr id="9" name="Group 8"/>
          <p:cNvGrpSpPr>
            <a:grpSpLocks/>
          </p:cNvGrpSpPr>
          <p:nvPr/>
        </p:nvGrpSpPr>
        <p:grpSpPr bwMode="auto">
          <a:xfrm>
            <a:off x="3359832" y="2871624"/>
            <a:ext cx="4841194" cy="667691"/>
            <a:chOff x="0" y="0"/>
            <a:chExt cx="3978" cy="561"/>
          </a:xfrm>
        </p:grpSpPr>
        <p:pic>
          <p:nvPicPr>
            <p:cNvPr id="10" name="矩形 21"/>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3978" cy="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1" name="Text Box 10"/>
            <p:cNvSpPr txBox="1">
              <a:spLocks noChangeArrowheads="1"/>
            </p:cNvSpPr>
            <p:nvPr/>
          </p:nvSpPr>
          <p:spPr bwMode="auto">
            <a:xfrm>
              <a:off x="9" y="10"/>
              <a:ext cx="396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grpSp>
        <p:nvGrpSpPr>
          <p:cNvPr id="12" name="Group 17"/>
          <p:cNvGrpSpPr>
            <a:grpSpLocks/>
          </p:cNvGrpSpPr>
          <p:nvPr/>
        </p:nvGrpSpPr>
        <p:grpSpPr bwMode="auto">
          <a:xfrm>
            <a:off x="4863450" y="1118828"/>
            <a:ext cx="1656327" cy="1492122"/>
            <a:chOff x="0" y="0"/>
            <a:chExt cx="464" cy="418"/>
          </a:xfrm>
        </p:grpSpPr>
        <p:pic>
          <p:nvPicPr>
            <p:cNvPr id="13" name="圆角矩形 10"/>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0"/>
              <a:ext cx="464" cy="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4" name="Text Box 19"/>
            <p:cNvSpPr txBox="1">
              <a:spLocks noChangeArrowheads="1"/>
            </p:cNvSpPr>
            <p:nvPr/>
          </p:nvSpPr>
          <p:spPr bwMode="auto">
            <a:xfrm>
              <a:off x="38" y="37"/>
              <a:ext cx="391" cy="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sp>
        <p:nvSpPr>
          <p:cNvPr id="15" name="TextBox 24"/>
          <p:cNvSpPr txBox="1">
            <a:spLocks noChangeArrowheads="1"/>
          </p:cNvSpPr>
          <p:nvPr/>
        </p:nvSpPr>
        <p:spPr bwMode="auto">
          <a:xfrm>
            <a:off x="4999097" y="1105736"/>
            <a:ext cx="1562664"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9000" b="1" i="0" u="none" strike="noStrike" kern="1200" cap="none" spc="0" normalizeH="0" baseline="0" noProof="0" dirty="0" smtClean="0">
                <a:ln>
                  <a:noFill/>
                </a:ln>
                <a:solidFill>
                  <a:prstClr val="white"/>
                </a:solidFill>
                <a:effectLst/>
                <a:uLnTx/>
                <a:uFillTx/>
                <a:latin typeface="Arial" panose="020B0604020202020204" pitchFamily="34" charset="0"/>
                <a:ea typeface="宋体" panose="02010600030101010101" pitchFamily="2" charset="-122"/>
                <a:cs typeface="+mn-cs"/>
              </a:rPr>
              <a:t>01</a:t>
            </a:r>
            <a:endParaRPr kumimoji="0" lang="zh-CN" altLang="en-US" sz="9000" b="1" i="0" u="none" strike="noStrike" kern="1200" cap="none" spc="0" normalizeH="0" baseline="0" noProof="0" dirty="0">
              <a:ln>
                <a:noFill/>
              </a:ln>
              <a:solidFill>
                <a:prstClr val="white"/>
              </a:solidFill>
              <a:effectLst/>
              <a:uLnTx/>
              <a:uFillTx/>
              <a:latin typeface="Arial" panose="020B0604020202020204" pitchFamily="34" charset="0"/>
              <a:ea typeface="宋体" panose="02010600030101010101" pitchFamily="2" charset="-122"/>
              <a:cs typeface="+mn-cs"/>
            </a:endParaRPr>
          </a:p>
        </p:txBody>
      </p:sp>
      <p:sp>
        <p:nvSpPr>
          <p:cNvPr id="16" name="Text Box 58"/>
          <p:cNvSpPr txBox="1">
            <a:spLocks noChangeArrowheads="1"/>
          </p:cNvSpPr>
          <p:nvPr/>
        </p:nvSpPr>
        <p:spPr bwMode="auto">
          <a:xfrm>
            <a:off x="3402676" y="2916825"/>
            <a:ext cx="4869134"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Arial" panose="020B0604020202020204" pitchFamily="34" charset="0"/>
                <a:ea typeface="黑体" panose="02010609060101010101" pitchFamily="49" charset="-122"/>
                <a:cs typeface="+mn-cs"/>
              </a:rPr>
              <a:t>点击此处添加您要的内容文字</a:t>
            </a:r>
          </a:p>
        </p:txBody>
      </p:sp>
    </p:spTree>
    <p:extLst>
      <p:ext uri="{BB962C8B-B14F-4D97-AF65-F5344CB8AC3E}">
        <p14:creationId xmlns:p14="http://schemas.microsoft.com/office/powerpoint/2010/main" val="10862661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1000" fill="hold"/>
                                        <p:tgtEl>
                                          <p:spTgt spid="15"/>
                                        </p:tgtEl>
                                        <p:attrNameLst>
                                          <p:attrName>ppt_w</p:attrName>
                                        </p:attrNameLst>
                                      </p:cBhvr>
                                      <p:tavLst>
                                        <p:tav tm="0">
                                          <p:val>
                                            <p:fltVal val="0"/>
                                          </p:val>
                                        </p:tav>
                                        <p:tav tm="100000">
                                          <p:val>
                                            <p:strVal val="#ppt_w"/>
                                          </p:val>
                                        </p:tav>
                                      </p:tavLst>
                                    </p:anim>
                                    <p:anim calcmode="lin" valueType="num">
                                      <p:cBhvr>
                                        <p:cTn id="12" dur="1000" fill="hold"/>
                                        <p:tgtEl>
                                          <p:spTgt spid="15"/>
                                        </p:tgtEl>
                                        <p:attrNameLst>
                                          <p:attrName>ppt_h</p:attrName>
                                        </p:attrNameLst>
                                      </p:cBhvr>
                                      <p:tavLst>
                                        <p:tav tm="0">
                                          <p:val>
                                            <p:strVal val="#ppt_h"/>
                                          </p:val>
                                        </p:tav>
                                        <p:tav tm="100000">
                                          <p:val>
                                            <p:strVal val="#ppt_h"/>
                                          </p:val>
                                        </p:tav>
                                      </p:tavLst>
                                    </p:anim>
                                  </p:childTnLst>
                                </p:cTn>
                              </p:par>
                            </p:childTnLst>
                          </p:cTn>
                        </p:par>
                        <p:par>
                          <p:cTn id="13" fill="hold">
                            <p:stCondLst>
                              <p:cond delay="1000"/>
                            </p:stCondLst>
                            <p:childTnLst>
                              <p:par>
                                <p:cTn id="14" presetID="16" presetClass="entr" presetSubtype="21"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arn(inVertical)">
                                      <p:cBhvr>
                                        <p:cTn id="16" dur="500"/>
                                        <p:tgtEl>
                                          <p:spTgt spid="9"/>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barn(inVertical)">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32"/>
          <p:cNvSpPr>
            <a:spLocks/>
          </p:cNvSpPr>
          <p:nvPr/>
        </p:nvSpPr>
        <p:spPr bwMode="auto">
          <a:xfrm rot="16200000">
            <a:off x="95256" y="2410895"/>
            <a:ext cx="2785320" cy="1032733"/>
          </a:xfrm>
          <a:prstGeom prst="rightArrow">
            <a:avLst>
              <a:gd name="adj1" fmla="val 51551"/>
              <a:gd name="adj2" fmla="val 72801"/>
            </a:avLst>
          </a:prstGeom>
          <a:solidFill>
            <a:schemeClr val="accent1"/>
          </a:solidFill>
          <a:ln>
            <a:noFill/>
          </a:ln>
          <a:extLst/>
        </p:spPr>
        <p:txBody>
          <a:bodyPr lIns="0" tIns="0" rIns="0" bIns="0"/>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endParaRPr kumimoji="0" lang="en-US" sz="800" b="0" i="0" u="none" strike="noStrike" kern="1200" cap="none" spc="0" normalizeH="0" baseline="0" noProof="0" dirty="0">
              <a:ln>
                <a:noFill/>
              </a:ln>
              <a:solidFill>
                <a:prstClr val="white"/>
              </a:solidFill>
              <a:effectLst/>
              <a:uLnTx/>
              <a:uFillTx/>
              <a:latin typeface="Calibri" panose="020F0502020204030204"/>
              <a:ea typeface="+mn-ea"/>
              <a:cs typeface="+mn-cs"/>
              <a:sym typeface="+mn-lt"/>
            </a:endParaRPr>
          </a:p>
        </p:txBody>
      </p:sp>
      <p:sp>
        <p:nvSpPr>
          <p:cNvPr id="7" name="Rectangle 40"/>
          <p:cNvSpPr>
            <a:spLocks/>
          </p:cNvSpPr>
          <p:nvPr/>
        </p:nvSpPr>
        <p:spPr bwMode="auto">
          <a:xfrm>
            <a:off x="1229466" y="1940153"/>
            <a:ext cx="625756" cy="348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b"/>
          <a:lstStyle/>
          <a:p>
            <a:pPr marL="0" marR="0" lvl="0" indent="0" algn="l" defTabSz="685800" rtl="0" eaLnBrk="1" fontAlgn="base" latinLnBrk="0" hangingPunct="1">
              <a:lnSpc>
                <a:spcPct val="150000"/>
              </a:lnSpc>
              <a:spcBef>
                <a:spcPct val="0"/>
              </a:spcBef>
              <a:spcAft>
                <a:spcPct val="0"/>
              </a:spcAft>
              <a:buClrTx/>
              <a:buSzTx/>
              <a:buFont typeface="Arial" pitchFamily="34" charset="0"/>
              <a:buNone/>
              <a:tabLst/>
              <a:defRPr/>
            </a:pPr>
            <a:r>
              <a:rPr kumimoji="0" lang="en-US" sz="2100" b="0" i="0" u="none" strike="noStrike" kern="1200" cap="none" spc="0" normalizeH="0" baseline="0" noProof="0" dirty="0">
                <a:ln>
                  <a:noFill/>
                </a:ln>
                <a:solidFill>
                  <a:prstClr val="white"/>
                </a:solidFill>
                <a:effectLst/>
                <a:uLnTx/>
                <a:uFillTx/>
                <a:latin typeface="Calibri" panose="020F0502020204030204"/>
                <a:ea typeface="+mn-ea"/>
                <a:cs typeface="+mn-cs"/>
                <a:sym typeface="+mn-lt"/>
              </a:rPr>
              <a:t>91%</a:t>
            </a:r>
          </a:p>
        </p:txBody>
      </p:sp>
      <p:sp>
        <p:nvSpPr>
          <p:cNvPr id="8" name="Rectangle 53"/>
          <p:cNvSpPr>
            <a:spLocks/>
          </p:cNvSpPr>
          <p:nvPr/>
        </p:nvSpPr>
        <p:spPr bwMode="auto">
          <a:xfrm>
            <a:off x="5546398" y="974930"/>
            <a:ext cx="2263073" cy="348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t"/>
          <a:lstStyle/>
          <a:p>
            <a:pPr marL="0" marR="0" lvl="0" indent="0" algn="l" defTabSz="685800" rtl="0" eaLnBrk="1" fontAlgn="base" latinLnBrk="0" hangingPunct="1">
              <a:lnSpc>
                <a:spcPct val="150000"/>
              </a:lnSpc>
              <a:spcBef>
                <a:spcPct val="0"/>
              </a:spcBef>
              <a:spcAft>
                <a:spcPct val="0"/>
              </a:spcAft>
              <a:buClrTx/>
              <a:buSzTx/>
              <a:buFont typeface="Arial" pitchFamily="34" charset="0"/>
              <a:buNone/>
              <a:tabLst/>
              <a:defRPr/>
            </a:pPr>
            <a:r>
              <a:rPr kumimoji="0" lang="zh-CN" altLang="en-US" sz="1500" b="0" i="0" u="none" strike="noStrike" kern="1200" cap="none" spc="0" normalizeH="0" baseline="0" noProof="0" dirty="0" smtClean="0">
                <a:ln>
                  <a:noFill/>
                </a:ln>
                <a:solidFill>
                  <a:srgbClr val="B83D68"/>
                </a:solidFill>
                <a:effectLst/>
                <a:uLnTx/>
                <a:uFillTx/>
                <a:latin typeface="Calibri" panose="020F0502020204030204"/>
                <a:ea typeface="等线" panose="02010600030101010101" pitchFamily="2" charset="-122"/>
                <a:cs typeface="+mn-ea"/>
                <a:sym typeface="+mn-lt"/>
              </a:rPr>
              <a:t>添加标题</a:t>
            </a:r>
            <a:endParaRPr kumimoji="0" lang="en-US" sz="1500" b="0" i="0" u="none" strike="noStrike" kern="1200" cap="none" spc="0" normalizeH="0" baseline="0" noProof="0" dirty="0">
              <a:ln>
                <a:noFill/>
              </a:ln>
              <a:solidFill>
                <a:srgbClr val="B83D68"/>
              </a:solidFill>
              <a:effectLst/>
              <a:uLnTx/>
              <a:uFillTx/>
              <a:latin typeface="Calibri" panose="020F0502020204030204"/>
              <a:ea typeface="+mn-ea"/>
              <a:cs typeface="+mn-cs"/>
              <a:sym typeface="+mn-lt"/>
            </a:endParaRPr>
          </a:p>
        </p:txBody>
      </p:sp>
      <p:sp>
        <p:nvSpPr>
          <p:cNvPr id="9" name="Rectangle 54"/>
          <p:cNvSpPr>
            <a:spLocks/>
          </p:cNvSpPr>
          <p:nvPr/>
        </p:nvSpPr>
        <p:spPr bwMode="auto">
          <a:xfrm>
            <a:off x="5546398" y="1271125"/>
            <a:ext cx="2626052" cy="371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marL="0" marR="0" lvl="0" indent="0" algn="l" defTabSz="685800" rtl="0" eaLnBrk="1" fontAlgn="base" latinLnBrk="0" hangingPunct="1">
              <a:lnSpc>
                <a:spcPts val="1800"/>
              </a:lnSpc>
              <a:spcBef>
                <a:spcPct val="0"/>
              </a:spcBef>
              <a:spcAft>
                <a:spcPct val="0"/>
              </a:spcAft>
              <a:buClrTx/>
              <a:buSzTx/>
              <a:buFont typeface="Arial" pitchFamily="34" charset="0"/>
              <a:buNone/>
              <a:tabLst/>
              <a:defRPr/>
            </a:pPr>
            <a:r>
              <a:rPr kumimoji="0" lang="zh-CN" altLang="en-US" sz="900" b="0" i="0" u="none" strike="noStrike" kern="1200" cap="none" spc="0" normalizeH="0" baseline="0" noProof="0" dirty="0" smtClean="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单击此处添加文本单击此处添加文本单击此处添加文本单击此处添加文本</a:t>
            </a:r>
            <a:endParaRPr kumimoji="0" lang="zh-CN" altLang="en-US" sz="9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10" name="AutoShape 32"/>
          <p:cNvSpPr>
            <a:spLocks/>
          </p:cNvSpPr>
          <p:nvPr/>
        </p:nvSpPr>
        <p:spPr bwMode="auto">
          <a:xfrm rot="16200000">
            <a:off x="1597770" y="2764585"/>
            <a:ext cx="2081005" cy="1032733"/>
          </a:xfrm>
          <a:prstGeom prst="rightArrow">
            <a:avLst>
              <a:gd name="adj1" fmla="val 51551"/>
              <a:gd name="adj2" fmla="val 72801"/>
            </a:avLst>
          </a:prstGeom>
          <a:solidFill>
            <a:schemeClr val="accent2"/>
          </a:solidFill>
          <a:ln>
            <a:noFill/>
          </a:ln>
          <a:extLst/>
        </p:spPr>
        <p:txBody>
          <a:bodyPr lIns="0" tIns="0" rIns="0" bIns="0"/>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endParaRPr kumimoji="0" lang="en-US" sz="800" b="0" i="0" u="none" strike="noStrike" kern="1200" cap="none" spc="0" normalizeH="0" baseline="0" noProof="0" dirty="0">
              <a:ln>
                <a:noFill/>
              </a:ln>
              <a:solidFill>
                <a:prstClr val="white"/>
              </a:solidFill>
              <a:effectLst/>
              <a:uLnTx/>
              <a:uFillTx/>
              <a:latin typeface="Calibri" panose="020F0502020204030204"/>
              <a:ea typeface="+mn-ea"/>
              <a:cs typeface="+mn-cs"/>
              <a:sym typeface="+mn-lt"/>
            </a:endParaRPr>
          </a:p>
        </p:txBody>
      </p:sp>
      <p:sp>
        <p:nvSpPr>
          <p:cNvPr id="11" name="Rectangle 40"/>
          <p:cNvSpPr>
            <a:spLocks/>
          </p:cNvSpPr>
          <p:nvPr/>
        </p:nvSpPr>
        <p:spPr bwMode="auto">
          <a:xfrm>
            <a:off x="2379822" y="2721316"/>
            <a:ext cx="625756" cy="260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b"/>
          <a:lstStyle/>
          <a:p>
            <a:pPr marL="0" marR="0" lvl="0" indent="0" algn="l" defTabSz="685800" rtl="0" eaLnBrk="1" fontAlgn="base" latinLnBrk="0" hangingPunct="1">
              <a:lnSpc>
                <a:spcPct val="150000"/>
              </a:lnSpc>
              <a:spcBef>
                <a:spcPct val="0"/>
              </a:spcBef>
              <a:spcAft>
                <a:spcPct val="0"/>
              </a:spcAft>
              <a:buClrTx/>
              <a:buSzTx/>
              <a:buFont typeface="Arial" pitchFamily="34" charset="0"/>
              <a:buNone/>
              <a:tabLst/>
              <a:defRPr/>
            </a:pPr>
            <a:r>
              <a:rPr kumimoji="0" lang="en-US" sz="2100" b="0" i="0" u="none" strike="noStrike" kern="1200" cap="none" spc="0" normalizeH="0" baseline="0" noProof="0" dirty="0">
                <a:ln>
                  <a:noFill/>
                </a:ln>
                <a:solidFill>
                  <a:prstClr val="white"/>
                </a:solidFill>
                <a:effectLst/>
                <a:uLnTx/>
                <a:uFillTx/>
                <a:latin typeface="Calibri" panose="020F0502020204030204"/>
                <a:ea typeface="+mn-ea"/>
                <a:cs typeface="+mn-cs"/>
                <a:sym typeface="+mn-lt"/>
              </a:rPr>
              <a:t>51%</a:t>
            </a:r>
          </a:p>
        </p:txBody>
      </p:sp>
      <p:sp>
        <p:nvSpPr>
          <p:cNvPr id="12" name="AutoShape 32"/>
          <p:cNvSpPr>
            <a:spLocks/>
          </p:cNvSpPr>
          <p:nvPr/>
        </p:nvSpPr>
        <p:spPr bwMode="auto">
          <a:xfrm rot="16200000">
            <a:off x="2544282" y="2566266"/>
            <a:ext cx="2474579" cy="1032733"/>
          </a:xfrm>
          <a:prstGeom prst="rightArrow">
            <a:avLst>
              <a:gd name="adj1" fmla="val 51551"/>
              <a:gd name="adj2" fmla="val 72801"/>
            </a:avLst>
          </a:prstGeom>
          <a:solidFill>
            <a:schemeClr val="accent3"/>
          </a:solidFill>
          <a:ln>
            <a:noFill/>
          </a:ln>
          <a:extLst/>
        </p:spPr>
        <p:txBody>
          <a:bodyPr lIns="0" tIns="0" rIns="0" bIns="0"/>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endParaRPr kumimoji="0" lang="en-US" sz="800" b="0" i="0" u="none" strike="noStrike" kern="1200" cap="none" spc="0" normalizeH="0" baseline="0" noProof="0" dirty="0">
              <a:ln>
                <a:noFill/>
              </a:ln>
              <a:solidFill>
                <a:prstClr val="white"/>
              </a:solidFill>
              <a:effectLst/>
              <a:uLnTx/>
              <a:uFillTx/>
              <a:latin typeface="Calibri" panose="020F0502020204030204"/>
              <a:ea typeface="+mn-ea"/>
              <a:cs typeface="+mn-cs"/>
              <a:sym typeface="+mn-lt"/>
            </a:endParaRPr>
          </a:p>
        </p:txBody>
      </p:sp>
      <p:sp>
        <p:nvSpPr>
          <p:cNvPr id="13" name="Rectangle 48"/>
          <p:cNvSpPr>
            <a:spLocks/>
          </p:cNvSpPr>
          <p:nvPr/>
        </p:nvSpPr>
        <p:spPr bwMode="auto">
          <a:xfrm>
            <a:off x="3523121" y="2335972"/>
            <a:ext cx="625756" cy="260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b"/>
          <a:lstStyle/>
          <a:p>
            <a:pPr marL="0" marR="0" lvl="0" indent="0" algn="l" defTabSz="685800" rtl="0" eaLnBrk="1" fontAlgn="base" latinLnBrk="0" hangingPunct="1">
              <a:lnSpc>
                <a:spcPct val="150000"/>
              </a:lnSpc>
              <a:spcBef>
                <a:spcPct val="0"/>
              </a:spcBef>
              <a:spcAft>
                <a:spcPct val="0"/>
              </a:spcAft>
              <a:buClrTx/>
              <a:buSzTx/>
              <a:buFont typeface="Arial" pitchFamily="34" charset="0"/>
              <a:buNone/>
              <a:tabLst/>
              <a:defRPr/>
            </a:pPr>
            <a:r>
              <a:rPr kumimoji="0" lang="en-US" sz="2100" b="0" i="0" u="none" strike="noStrike" kern="1200" cap="none" spc="0" normalizeH="0" baseline="0" noProof="0" dirty="0">
                <a:ln>
                  <a:noFill/>
                </a:ln>
                <a:solidFill>
                  <a:prstClr val="white"/>
                </a:solidFill>
                <a:effectLst/>
                <a:uLnTx/>
                <a:uFillTx/>
                <a:latin typeface="Calibri" panose="020F0502020204030204"/>
                <a:ea typeface="+mn-ea"/>
                <a:cs typeface="+mn-cs"/>
                <a:sym typeface="+mn-lt"/>
              </a:rPr>
              <a:t>80%</a:t>
            </a:r>
          </a:p>
        </p:txBody>
      </p:sp>
      <p:sp>
        <p:nvSpPr>
          <p:cNvPr id="14" name="AutoShape 32"/>
          <p:cNvSpPr>
            <a:spLocks/>
          </p:cNvSpPr>
          <p:nvPr/>
        </p:nvSpPr>
        <p:spPr bwMode="auto">
          <a:xfrm rot="16200000">
            <a:off x="4151318" y="3004252"/>
            <a:ext cx="1598606" cy="1032733"/>
          </a:xfrm>
          <a:prstGeom prst="rightArrow">
            <a:avLst>
              <a:gd name="adj1" fmla="val 51551"/>
              <a:gd name="adj2" fmla="val 72801"/>
            </a:avLst>
          </a:prstGeom>
          <a:solidFill>
            <a:schemeClr val="accent4"/>
          </a:solidFill>
          <a:ln>
            <a:noFill/>
          </a:ln>
          <a:extLst/>
        </p:spPr>
        <p:txBody>
          <a:bodyPr lIns="0" tIns="0" rIns="0" bIns="0"/>
          <a:lstStyle/>
          <a:p>
            <a:pPr marL="0" marR="0" lvl="0" indent="0" algn="l" defTabSz="685800" rtl="0" eaLnBrk="1" fontAlgn="base" latinLnBrk="0" hangingPunct="1">
              <a:lnSpc>
                <a:spcPct val="100000"/>
              </a:lnSpc>
              <a:spcBef>
                <a:spcPct val="0"/>
              </a:spcBef>
              <a:spcAft>
                <a:spcPct val="0"/>
              </a:spcAft>
              <a:buClrTx/>
              <a:buSzTx/>
              <a:buFont typeface="Arial" pitchFamily="34" charset="0"/>
              <a:buNone/>
              <a:tabLst/>
              <a:defRPr/>
            </a:pPr>
            <a:endParaRPr kumimoji="0" lang="en-US" sz="800" b="0" i="0" u="none" strike="noStrike" kern="1200" cap="none" spc="0" normalizeH="0" baseline="0" noProof="0" dirty="0">
              <a:ln>
                <a:noFill/>
              </a:ln>
              <a:solidFill>
                <a:prstClr val="white"/>
              </a:solidFill>
              <a:effectLst/>
              <a:uLnTx/>
              <a:uFillTx/>
              <a:latin typeface="Calibri" panose="020F0502020204030204"/>
              <a:ea typeface="+mn-ea"/>
              <a:cs typeface="+mn-cs"/>
              <a:sym typeface="+mn-lt"/>
            </a:endParaRPr>
          </a:p>
        </p:txBody>
      </p:sp>
      <p:sp>
        <p:nvSpPr>
          <p:cNvPr id="15" name="Rectangle 50"/>
          <p:cNvSpPr>
            <a:spLocks/>
          </p:cNvSpPr>
          <p:nvPr/>
        </p:nvSpPr>
        <p:spPr bwMode="auto">
          <a:xfrm>
            <a:off x="4692171" y="3206527"/>
            <a:ext cx="625756" cy="260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b"/>
          <a:lstStyle/>
          <a:p>
            <a:pPr marL="0" marR="0" lvl="0" indent="0" algn="l" defTabSz="685800" rtl="0" eaLnBrk="1" fontAlgn="base" latinLnBrk="0" hangingPunct="1">
              <a:lnSpc>
                <a:spcPct val="150000"/>
              </a:lnSpc>
              <a:spcBef>
                <a:spcPct val="0"/>
              </a:spcBef>
              <a:spcAft>
                <a:spcPct val="0"/>
              </a:spcAft>
              <a:buClrTx/>
              <a:buSzTx/>
              <a:buFont typeface="Arial" pitchFamily="34" charset="0"/>
              <a:buNone/>
              <a:tabLst/>
              <a:defRPr/>
            </a:pPr>
            <a:r>
              <a:rPr kumimoji="0" lang="en-US" sz="2100" b="0" i="0" u="none" strike="noStrike" kern="1200" cap="none" spc="0" normalizeH="0" baseline="0" noProof="0" dirty="0">
                <a:ln>
                  <a:noFill/>
                </a:ln>
                <a:solidFill>
                  <a:prstClr val="white"/>
                </a:solidFill>
                <a:effectLst/>
                <a:uLnTx/>
                <a:uFillTx/>
                <a:latin typeface="Calibri" panose="020F0502020204030204"/>
                <a:ea typeface="+mn-ea"/>
                <a:cs typeface="+mn-cs"/>
                <a:sym typeface="+mn-lt"/>
              </a:rPr>
              <a:t>28%</a:t>
            </a:r>
          </a:p>
        </p:txBody>
      </p:sp>
      <p:sp>
        <p:nvSpPr>
          <p:cNvPr id="16" name="Rectangle 53"/>
          <p:cNvSpPr>
            <a:spLocks/>
          </p:cNvSpPr>
          <p:nvPr/>
        </p:nvSpPr>
        <p:spPr bwMode="auto">
          <a:xfrm>
            <a:off x="5546398" y="1864697"/>
            <a:ext cx="2263073" cy="348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t"/>
          <a:lstStyle/>
          <a:p>
            <a:pPr marL="0" marR="0" lvl="0" indent="0" algn="l" defTabSz="685800" rtl="0" eaLnBrk="1" fontAlgn="base" latinLnBrk="0" hangingPunct="1">
              <a:lnSpc>
                <a:spcPct val="150000"/>
              </a:lnSpc>
              <a:spcBef>
                <a:spcPct val="0"/>
              </a:spcBef>
              <a:spcAft>
                <a:spcPct val="0"/>
              </a:spcAft>
              <a:buClrTx/>
              <a:buSzTx/>
              <a:buFont typeface="Arial" pitchFamily="34" charset="0"/>
              <a:buNone/>
              <a:tabLst/>
              <a:defRPr/>
            </a:pPr>
            <a:r>
              <a:rPr kumimoji="0" lang="zh-CN" altLang="en-US" sz="1500" b="0" i="0" u="none" strike="noStrike" kern="1200" cap="none" spc="0" normalizeH="0" baseline="0" noProof="0" dirty="0" smtClean="0">
                <a:ln>
                  <a:noFill/>
                </a:ln>
                <a:solidFill>
                  <a:srgbClr val="AC66BB"/>
                </a:solidFill>
                <a:effectLst/>
                <a:uLnTx/>
                <a:uFillTx/>
                <a:latin typeface="Calibri" panose="020F0502020204030204"/>
                <a:ea typeface="等线" panose="02010600030101010101" pitchFamily="2" charset="-122"/>
                <a:cs typeface="+mn-ea"/>
                <a:sym typeface="+mn-lt"/>
              </a:rPr>
              <a:t>添加标题</a:t>
            </a:r>
            <a:endParaRPr kumimoji="0" lang="en-US" sz="1500" b="0" i="0" u="none" strike="noStrike" kern="1200" cap="none" spc="0" normalizeH="0" baseline="0" noProof="0" dirty="0">
              <a:ln>
                <a:noFill/>
              </a:ln>
              <a:solidFill>
                <a:srgbClr val="AC66BB"/>
              </a:solidFill>
              <a:effectLst/>
              <a:uLnTx/>
              <a:uFillTx/>
              <a:latin typeface="Calibri" panose="020F0502020204030204"/>
              <a:ea typeface="+mn-ea"/>
              <a:cs typeface="+mn-cs"/>
              <a:sym typeface="+mn-lt"/>
            </a:endParaRPr>
          </a:p>
        </p:txBody>
      </p:sp>
      <p:sp>
        <p:nvSpPr>
          <p:cNvPr id="17" name="Rectangle 54"/>
          <p:cNvSpPr>
            <a:spLocks/>
          </p:cNvSpPr>
          <p:nvPr/>
        </p:nvSpPr>
        <p:spPr bwMode="auto">
          <a:xfrm>
            <a:off x="5546398" y="2160891"/>
            <a:ext cx="2626052" cy="371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marL="0" marR="0" lvl="0" indent="0" algn="l" defTabSz="685800" rtl="0" eaLnBrk="1" fontAlgn="base" latinLnBrk="0" hangingPunct="1">
              <a:lnSpc>
                <a:spcPts val="1800"/>
              </a:lnSpc>
              <a:spcBef>
                <a:spcPct val="0"/>
              </a:spcBef>
              <a:spcAft>
                <a:spcPct val="0"/>
              </a:spcAft>
              <a:buClrTx/>
              <a:buSzTx/>
              <a:buFont typeface="Arial" pitchFamily="34" charset="0"/>
              <a:buNone/>
              <a:tabLst/>
              <a:defRPr/>
            </a:pPr>
            <a:r>
              <a:rPr kumimoji="0" lang="zh-CN" altLang="en-US" sz="900" b="0" i="0" u="none" strike="noStrike" kern="1200" cap="none" spc="0" normalizeH="0" baseline="0" noProof="0" dirty="0" smtClean="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单击此处添加文本单击此处添加文本单击此处添加文本单击此处添加文本</a:t>
            </a:r>
            <a:endParaRPr kumimoji="0" lang="zh-CN" altLang="en-US" sz="9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18" name="Rectangle 53"/>
          <p:cNvSpPr>
            <a:spLocks/>
          </p:cNvSpPr>
          <p:nvPr/>
        </p:nvSpPr>
        <p:spPr bwMode="auto">
          <a:xfrm>
            <a:off x="5546398" y="2758208"/>
            <a:ext cx="2263073" cy="348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t"/>
          <a:lstStyle/>
          <a:p>
            <a:pPr marL="0" marR="0" lvl="0" indent="0" algn="l" defTabSz="685800" rtl="0" eaLnBrk="1" fontAlgn="base" latinLnBrk="0" hangingPunct="1">
              <a:lnSpc>
                <a:spcPct val="150000"/>
              </a:lnSpc>
              <a:spcBef>
                <a:spcPct val="0"/>
              </a:spcBef>
              <a:spcAft>
                <a:spcPct val="0"/>
              </a:spcAft>
              <a:buClrTx/>
              <a:buSzTx/>
              <a:buFont typeface="Arial" pitchFamily="34" charset="0"/>
              <a:buNone/>
              <a:tabLst/>
              <a:defRPr/>
            </a:pPr>
            <a:r>
              <a:rPr kumimoji="0" lang="zh-CN" altLang="en-US" sz="1500" b="0" i="0" u="none" strike="noStrike" kern="1200" cap="none" spc="0" normalizeH="0" baseline="0" noProof="0" dirty="0" smtClean="0">
                <a:ln>
                  <a:noFill/>
                </a:ln>
                <a:solidFill>
                  <a:srgbClr val="DE6C36"/>
                </a:solidFill>
                <a:effectLst/>
                <a:uLnTx/>
                <a:uFillTx/>
                <a:latin typeface="Calibri" panose="020F0502020204030204"/>
                <a:ea typeface="等线" panose="02010600030101010101" pitchFamily="2" charset="-122"/>
                <a:cs typeface="+mn-ea"/>
                <a:sym typeface="+mn-lt"/>
              </a:rPr>
              <a:t>添加标题</a:t>
            </a:r>
            <a:endParaRPr kumimoji="0" lang="en-US" sz="1500" b="0" i="0" u="none" strike="noStrike" kern="1200" cap="none" spc="0" normalizeH="0" baseline="0" noProof="0" dirty="0">
              <a:ln>
                <a:noFill/>
              </a:ln>
              <a:solidFill>
                <a:srgbClr val="DE6C36"/>
              </a:solidFill>
              <a:effectLst/>
              <a:uLnTx/>
              <a:uFillTx/>
              <a:latin typeface="Calibri" panose="020F0502020204030204"/>
              <a:ea typeface="+mn-ea"/>
              <a:cs typeface="+mn-cs"/>
              <a:sym typeface="+mn-lt"/>
            </a:endParaRPr>
          </a:p>
        </p:txBody>
      </p:sp>
      <p:sp>
        <p:nvSpPr>
          <p:cNvPr id="19" name="Rectangle 54"/>
          <p:cNvSpPr>
            <a:spLocks/>
          </p:cNvSpPr>
          <p:nvPr/>
        </p:nvSpPr>
        <p:spPr bwMode="auto">
          <a:xfrm>
            <a:off x="5546398" y="3054403"/>
            <a:ext cx="2626052" cy="371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marL="0" marR="0" lvl="0" indent="0" algn="l" defTabSz="685800" rtl="0" eaLnBrk="1" fontAlgn="base" latinLnBrk="0" hangingPunct="1">
              <a:lnSpc>
                <a:spcPts val="1800"/>
              </a:lnSpc>
              <a:spcBef>
                <a:spcPct val="0"/>
              </a:spcBef>
              <a:spcAft>
                <a:spcPct val="0"/>
              </a:spcAft>
              <a:buClrTx/>
              <a:buSzTx/>
              <a:buFont typeface="Arial" pitchFamily="34" charset="0"/>
              <a:buNone/>
              <a:tabLst/>
              <a:defRPr/>
            </a:pPr>
            <a:r>
              <a:rPr kumimoji="0" lang="zh-CN" altLang="en-US" sz="900" b="0" i="0" u="none" strike="noStrike" kern="1200" cap="none" spc="0" normalizeH="0" baseline="0" noProof="0" dirty="0" smtClean="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单击此处添加文本单击此处添加文本单击此处添加文本单击此处添加文本</a:t>
            </a:r>
            <a:endParaRPr kumimoji="0" lang="zh-CN" altLang="en-US" sz="9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
        <p:nvSpPr>
          <p:cNvPr id="20" name="Rectangle 53"/>
          <p:cNvSpPr>
            <a:spLocks/>
          </p:cNvSpPr>
          <p:nvPr/>
        </p:nvSpPr>
        <p:spPr bwMode="auto">
          <a:xfrm>
            <a:off x="5546398" y="3653570"/>
            <a:ext cx="2263073" cy="348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t"/>
          <a:lstStyle/>
          <a:p>
            <a:pPr marL="0" marR="0" lvl="0" indent="0" algn="l" defTabSz="685800" rtl="0" eaLnBrk="1" fontAlgn="base" latinLnBrk="0" hangingPunct="1">
              <a:lnSpc>
                <a:spcPct val="150000"/>
              </a:lnSpc>
              <a:spcBef>
                <a:spcPct val="0"/>
              </a:spcBef>
              <a:spcAft>
                <a:spcPct val="0"/>
              </a:spcAft>
              <a:buClrTx/>
              <a:buSzTx/>
              <a:buFont typeface="Arial" pitchFamily="34" charset="0"/>
              <a:buNone/>
              <a:tabLst/>
              <a:defRPr/>
            </a:pPr>
            <a:r>
              <a:rPr kumimoji="0" lang="zh-CN" altLang="en-US" sz="1500" b="0" i="0" u="none" strike="noStrike" kern="1200" cap="none" spc="0" normalizeH="0" baseline="0" noProof="0" dirty="0" smtClean="0">
                <a:ln>
                  <a:noFill/>
                </a:ln>
                <a:solidFill>
                  <a:srgbClr val="F9B639"/>
                </a:solidFill>
                <a:effectLst/>
                <a:uLnTx/>
                <a:uFillTx/>
                <a:latin typeface="Calibri" panose="020F0502020204030204"/>
                <a:ea typeface="等线" panose="02010600030101010101" pitchFamily="2" charset="-122"/>
                <a:cs typeface="+mn-ea"/>
                <a:sym typeface="+mn-lt"/>
              </a:rPr>
              <a:t>添加标题</a:t>
            </a:r>
            <a:endParaRPr kumimoji="0" lang="en-US" sz="1500" b="0" i="0" u="none" strike="noStrike" kern="1200" cap="none" spc="0" normalizeH="0" baseline="0" noProof="0" dirty="0">
              <a:ln>
                <a:noFill/>
              </a:ln>
              <a:solidFill>
                <a:srgbClr val="F9B639"/>
              </a:solidFill>
              <a:effectLst/>
              <a:uLnTx/>
              <a:uFillTx/>
              <a:latin typeface="Calibri" panose="020F0502020204030204"/>
              <a:ea typeface="+mn-ea"/>
              <a:cs typeface="+mn-cs"/>
              <a:sym typeface="+mn-lt"/>
            </a:endParaRPr>
          </a:p>
        </p:txBody>
      </p:sp>
      <p:sp>
        <p:nvSpPr>
          <p:cNvPr id="21" name="Rectangle 54"/>
          <p:cNvSpPr>
            <a:spLocks/>
          </p:cNvSpPr>
          <p:nvPr/>
        </p:nvSpPr>
        <p:spPr bwMode="auto">
          <a:xfrm>
            <a:off x="5546398" y="3949764"/>
            <a:ext cx="2626052" cy="371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marL="0" marR="0" lvl="0" indent="0" algn="l" defTabSz="685800" rtl="0" eaLnBrk="1" fontAlgn="base" latinLnBrk="0" hangingPunct="1">
              <a:lnSpc>
                <a:spcPts val="1800"/>
              </a:lnSpc>
              <a:spcBef>
                <a:spcPct val="0"/>
              </a:spcBef>
              <a:spcAft>
                <a:spcPct val="0"/>
              </a:spcAft>
              <a:buClrTx/>
              <a:buSzTx/>
              <a:buFont typeface="Arial" pitchFamily="34" charset="0"/>
              <a:buNone/>
              <a:tabLst/>
              <a:defRPr/>
            </a:pPr>
            <a:r>
              <a:rPr kumimoji="0" lang="zh-CN" altLang="en-US" sz="900" b="0" i="0" u="none" strike="noStrike" kern="1200" cap="none" spc="0" normalizeH="0" baseline="0" noProof="0" dirty="0" smtClean="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单击此处添加文本单击此处添加文本单击此处添加文本单击此处添加文本</a:t>
            </a:r>
            <a:endParaRPr kumimoji="0" lang="zh-CN" altLang="en-US" sz="9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endParaRPr>
          </a:p>
        </p:txBody>
      </p:sp>
    </p:spTree>
    <p:extLst>
      <p:ext uri="{BB962C8B-B14F-4D97-AF65-F5344CB8AC3E}">
        <p14:creationId xmlns:p14="http://schemas.microsoft.com/office/powerpoint/2010/main" val="37584670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Line 5"/>
          <p:cNvSpPr>
            <a:spLocks noChangeShapeType="1"/>
          </p:cNvSpPr>
          <p:nvPr/>
        </p:nvSpPr>
        <p:spPr bwMode="auto">
          <a:xfrm>
            <a:off x="2011363" y="2879725"/>
            <a:ext cx="1712912" cy="0"/>
          </a:xfrm>
          <a:prstGeom prst="line">
            <a:avLst/>
          </a:prstGeom>
          <a:noFill/>
          <a:ln w="19050" cmpd="sng">
            <a:solidFill>
              <a:srgbClr val="C00000">
                <a:lumMod val="75000"/>
              </a:srgb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30" name="Line 6"/>
          <p:cNvSpPr>
            <a:spLocks noChangeShapeType="1"/>
          </p:cNvSpPr>
          <p:nvPr/>
        </p:nvSpPr>
        <p:spPr bwMode="auto">
          <a:xfrm>
            <a:off x="5334000" y="2879725"/>
            <a:ext cx="1712913" cy="0"/>
          </a:xfrm>
          <a:prstGeom prst="line">
            <a:avLst/>
          </a:prstGeom>
          <a:noFill/>
          <a:ln w="19050" cmpd="sng">
            <a:solidFill>
              <a:srgbClr val="C00000">
                <a:lumMod val="75000"/>
              </a:srgb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nvGrpSpPr>
          <p:cNvPr id="31" name="组合 30"/>
          <p:cNvGrpSpPr/>
          <p:nvPr/>
        </p:nvGrpSpPr>
        <p:grpSpPr>
          <a:xfrm>
            <a:off x="1438275" y="1338263"/>
            <a:ext cx="3078163" cy="3081337"/>
            <a:chOff x="1438275" y="1941513"/>
            <a:chExt cx="3078163" cy="3081337"/>
          </a:xfrm>
        </p:grpSpPr>
        <p:sp>
          <p:nvSpPr>
            <p:cNvPr id="32" name="Oval 4"/>
            <p:cNvSpPr>
              <a:spLocks noChangeArrowheads="1"/>
            </p:cNvSpPr>
            <p:nvPr/>
          </p:nvSpPr>
          <p:spPr bwMode="auto">
            <a:xfrm rot="3600000">
              <a:off x="1436688" y="1943100"/>
              <a:ext cx="3081337" cy="3078163"/>
            </a:xfrm>
            <a:prstGeom prst="ellipse">
              <a:avLst/>
            </a:prstGeom>
            <a:gradFill rotWithShape="1">
              <a:gsLst>
                <a:gs pos="0">
                  <a:srgbClr val="F8F8F8"/>
                </a:gs>
                <a:gs pos="100000">
                  <a:srgbClr val="DDDDDD"/>
                </a:gs>
              </a:gsLst>
              <a:lin ang="0" scaled="1"/>
            </a:gradFill>
            <a:ln w="9525" cmpd="sng">
              <a:solidFill>
                <a:srgbClr val="DDDDDD"/>
              </a:solidFill>
              <a:round/>
              <a:headEnd/>
              <a:tailEnd/>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33" name="Rectangle 7"/>
            <p:cNvSpPr>
              <a:spLocks noChangeArrowheads="1"/>
            </p:cNvSpPr>
            <p:nvPr/>
          </p:nvSpPr>
          <p:spPr bwMode="auto">
            <a:xfrm>
              <a:off x="1774825" y="2713038"/>
              <a:ext cx="2201863"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单击此处添加</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段落文字内容</a:t>
              </a:r>
            </a:p>
          </p:txBody>
        </p:sp>
        <p:sp>
          <p:nvSpPr>
            <p:cNvPr id="34" name="Rectangle 8"/>
            <p:cNvSpPr>
              <a:spLocks noChangeArrowheads="1"/>
            </p:cNvSpPr>
            <p:nvPr/>
          </p:nvSpPr>
          <p:spPr bwMode="auto">
            <a:xfrm>
              <a:off x="1774825" y="3482975"/>
              <a:ext cx="2201863" cy="76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单击此处添加</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段落文字内容</a:t>
              </a:r>
            </a:p>
          </p:txBody>
        </p:sp>
      </p:grpSp>
      <p:grpSp>
        <p:nvGrpSpPr>
          <p:cNvPr id="35" name="组合 34"/>
          <p:cNvGrpSpPr/>
          <p:nvPr/>
        </p:nvGrpSpPr>
        <p:grpSpPr>
          <a:xfrm>
            <a:off x="4533900" y="1338263"/>
            <a:ext cx="3078163" cy="3081337"/>
            <a:chOff x="4533900" y="1941513"/>
            <a:chExt cx="3078163" cy="3081337"/>
          </a:xfrm>
        </p:grpSpPr>
        <p:sp>
          <p:nvSpPr>
            <p:cNvPr id="36" name="Oval 3"/>
            <p:cNvSpPr>
              <a:spLocks noChangeArrowheads="1"/>
            </p:cNvSpPr>
            <p:nvPr/>
          </p:nvSpPr>
          <p:spPr bwMode="auto">
            <a:xfrm rot="3600000">
              <a:off x="4532313" y="1943100"/>
              <a:ext cx="3081337" cy="3078163"/>
            </a:xfrm>
            <a:prstGeom prst="ellipse">
              <a:avLst/>
            </a:prstGeom>
            <a:gradFill rotWithShape="1">
              <a:gsLst>
                <a:gs pos="0">
                  <a:srgbClr val="F8F8F8"/>
                </a:gs>
                <a:gs pos="100000">
                  <a:srgbClr val="DDDDDD"/>
                </a:gs>
              </a:gsLst>
              <a:lin ang="0" scaled="1"/>
            </a:gradFill>
            <a:ln w="9525" cmpd="sng">
              <a:solidFill>
                <a:srgbClr val="DDDDDD"/>
              </a:solidFill>
              <a:round/>
              <a:headEnd/>
              <a:tailEnd/>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37" name="Rectangle 9"/>
            <p:cNvSpPr>
              <a:spLocks noChangeArrowheads="1"/>
            </p:cNvSpPr>
            <p:nvPr/>
          </p:nvSpPr>
          <p:spPr bwMode="auto">
            <a:xfrm>
              <a:off x="5032375" y="2713038"/>
              <a:ext cx="2201863"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单击此处添加</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段落文字内容</a:t>
              </a:r>
            </a:p>
          </p:txBody>
        </p:sp>
        <p:sp>
          <p:nvSpPr>
            <p:cNvPr id="38" name="Rectangle 10"/>
            <p:cNvSpPr>
              <a:spLocks noChangeArrowheads="1"/>
            </p:cNvSpPr>
            <p:nvPr/>
          </p:nvSpPr>
          <p:spPr bwMode="auto">
            <a:xfrm>
              <a:off x="5032375" y="3482975"/>
              <a:ext cx="2201863" cy="76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单击此处添加</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段落文字内容</a:t>
              </a:r>
            </a:p>
          </p:txBody>
        </p:sp>
      </p:grpSp>
      <p:sp>
        <p:nvSpPr>
          <p:cNvPr id="39" name="Oval 11"/>
          <p:cNvSpPr>
            <a:spLocks noChangeArrowheads="1"/>
          </p:cNvSpPr>
          <p:nvPr/>
        </p:nvSpPr>
        <p:spPr bwMode="auto">
          <a:xfrm>
            <a:off x="1687513" y="4433888"/>
            <a:ext cx="2520950" cy="249237"/>
          </a:xfrm>
          <a:prstGeom prst="ellipse">
            <a:avLst/>
          </a:prstGeom>
          <a:gradFill rotWithShape="1">
            <a:gsLst>
              <a:gs pos="0">
                <a:srgbClr val="000000">
                  <a:alpha val="39999"/>
                </a:srgbClr>
              </a:gs>
              <a:gs pos="100000">
                <a:srgbClr val="000000">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40" name="Oval 12"/>
          <p:cNvSpPr>
            <a:spLocks noChangeArrowheads="1"/>
          </p:cNvSpPr>
          <p:nvPr/>
        </p:nvSpPr>
        <p:spPr bwMode="auto">
          <a:xfrm>
            <a:off x="4808538" y="4433888"/>
            <a:ext cx="2520950" cy="249237"/>
          </a:xfrm>
          <a:prstGeom prst="ellipse">
            <a:avLst/>
          </a:prstGeom>
          <a:gradFill rotWithShape="1">
            <a:gsLst>
              <a:gs pos="0">
                <a:srgbClr val="000000">
                  <a:alpha val="39999"/>
                </a:srgbClr>
              </a:gs>
              <a:gs pos="100000">
                <a:srgbClr val="000000">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nvGrpSpPr>
          <p:cNvPr id="41" name="组合 40"/>
          <p:cNvGrpSpPr/>
          <p:nvPr/>
        </p:nvGrpSpPr>
        <p:grpSpPr>
          <a:xfrm>
            <a:off x="777875" y="2276475"/>
            <a:ext cx="1193215" cy="1177925"/>
            <a:chOff x="777875" y="2879725"/>
            <a:chExt cx="1193215" cy="1177925"/>
          </a:xfrm>
        </p:grpSpPr>
        <p:grpSp>
          <p:nvGrpSpPr>
            <p:cNvPr id="42" name="Group 13"/>
            <p:cNvGrpSpPr>
              <a:grpSpLocks/>
            </p:cNvGrpSpPr>
            <p:nvPr/>
          </p:nvGrpSpPr>
          <p:grpSpPr bwMode="auto">
            <a:xfrm>
              <a:off x="777875" y="2879725"/>
              <a:ext cx="1193215" cy="1177925"/>
              <a:chOff x="0" y="0"/>
              <a:chExt cx="980" cy="966"/>
            </a:xfrm>
          </p:grpSpPr>
          <p:sp>
            <p:nvSpPr>
              <p:cNvPr id="44" name="Oval 16"/>
              <p:cNvSpPr>
                <a:spLocks noChangeArrowheads="1"/>
              </p:cNvSpPr>
              <p:nvPr/>
            </p:nvSpPr>
            <p:spPr bwMode="auto">
              <a:xfrm>
                <a:off x="0" y="0"/>
                <a:ext cx="980" cy="966"/>
              </a:xfrm>
              <a:prstGeom prst="ellipse">
                <a:avLst/>
              </a:prstGeom>
              <a:gradFill rotWithShape="1">
                <a:gsLst>
                  <a:gs pos="0">
                    <a:srgbClr val="C00000">
                      <a:lumMod val="60000"/>
                      <a:lumOff val="40000"/>
                    </a:srgbClr>
                  </a:gs>
                  <a:gs pos="100000">
                    <a:srgbClr val="C00000"/>
                  </a:gs>
                </a:gsLst>
                <a:path path="shape">
                  <a:fillToRect l="50000" t="50000" r="50000" b="50000"/>
                </a:path>
              </a:gradFill>
              <a:ln w="9525">
                <a:solidFill>
                  <a:srgbClr val="C00000"/>
                </a:solidFill>
                <a:round/>
                <a:headEnd/>
                <a:tailEnd/>
              </a:ln>
              <a:effectLs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pic>
            <p:nvPicPr>
              <p:cNvPr id="45" name="Picture 17"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9" y="29"/>
                <a:ext cx="779"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3" name="Rectangle 18"/>
            <p:cNvSpPr>
              <a:spLocks noChangeArrowheads="1"/>
            </p:cNvSpPr>
            <p:nvPr/>
          </p:nvSpPr>
          <p:spPr bwMode="auto">
            <a:xfrm>
              <a:off x="795338" y="3097213"/>
              <a:ext cx="1171575"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文字内容</a:t>
              </a:r>
            </a:p>
          </p:txBody>
        </p:sp>
      </p:grpSp>
      <p:grpSp>
        <p:nvGrpSpPr>
          <p:cNvPr id="46" name="组合 45"/>
          <p:cNvGrpSpPr/>
          <p:nvPr/>
        </p:nvGrpSpPr>
        <p:grpSpPr>
          <a:xfrm>
            <a:off x="7083425" y="2276475"/>
            <a:ext cx="1198563" cy="1177925"/>
            <a:chOff x="7083425" y="2879725"/>
            <a:chExt cx="1198563" cy="1177925"/>
          </a:xfrm>
        </p:grpSpPr>
        <p:grpSp>
          <p:nvGrpSpPr>
            <p:cNvPr id="47" name="Group 19"/>
            <p:cNvGrpSpPr>
              <a:grpSpLocks/>
            </p:cNvGrpSpPr>
            <p:nvPr/>
          </p:nvGrpSpPr>
          <p:grpSpPr bwMode="auto">
            <a:xfrm>
              <a:off x="7083425" y="2879725"/>
              <a:ext cx="1193215" cy="1177925"/>
              <a:chOff x="0" y="0"/>
              <a:chExt cx="980" cy="966"/>
            </a:xfrm>
          </p:grpSpPr>
          <p:sp>
            <p:nvSpPr>
              <p:cNvPr id="49" name="Oval 22"/>
              <p:cNvSpPr>
                <a:spLocks noChangeArrowheads="1"/>
              </p:cNvSpPr>
              <p:nvPr/>
            </p:nvSpPr>
            <p:spPr bwMode="auto">
              <a:xfrm>
                <a:off x="0" y="0"/>
                <a:ext cx="980" cy="966"/>
              </a:xfrm>
              <a:prstGeom prst="ellipse">
                <a:avLst/>
              </a:prstGeom>
              <a:gradFill rotWithShape="1">
                <a:gsLst>
                  <a:gs pos="0">
                    <a:srgbClr val="C00000">
                      <a:lumMod val="60000"/>
                      <a:lumOff val="40000"/>
                    </a:srgbClr>
                  </a:gs>
                  <a:gs pos="100000">
                    <a:srgbClr val="C00000"/>
                  </a:gs>
                </a:gsLst>
                <a:path path="shape">
                  <a:fillToRect l="50000" t="50000" r="50000" b="50000"/>
                </a:path>
              </a:gradFill>
              <a:ln w="9525">
                <a:solidFill>
                  <a:srgbClr val="C00000"/>
                </a:solidFill>
                <a:round/>
                <a:headEnd/>
                <a:tailEnd/>
              </a:ln>
              <a:effectLs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pic>
            <p:nvPicPr>
              <p:cNvPr id="50" name="Picture 23"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9" y="29"/>
                <a:ext cx="779"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8" name="Rectangle 24"/>
            <p:cNvSpPr>
              <a:spLocks noChangeArrowheads="1"/>
            </p:cNvSpPr>
            <p:nvPr/>
          </p:nvSpPr>
          <p:spPr bwMode="auto">
            <a:xfrm>
              <a:off x="7110413" y="3097213"/>
              <a:ext cx="1171575"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文字内容</a:t>
              </a:r>
            </a:p>
          </p:txBody>
        </p:sp>
      </p:grpSp>
      <p:grpSp>
        <p:nvGrpSpPr>
          <p:cNvPr id="51" name="组合 50"/>
          <p:cNvGrpSpPr/>
          <p:nvPr/>
        </p:nvGrpSpPr>
        <p:grpSpPr>
          <a:xfrm>
            <a:off x="3848100" y="2159000"/>
            <a:ext cx="1434379" cy="1412875"/>
            <a:chOff x="3848100" y="2762250"/>
            <a:chExt cx="1434379" cy="1412875"/>
          </a:xfrm>
        </p:grpSpPr>
        <p:grpSp>
          <p:nvGrpSpPr>
            <p:cNvPr id="52" name="Group 25"/>
            <p:cNvGrpSpPr>
              <a:grpSpLocks/>
            </p:cNvGrpSpPr>
            <p:nvPr/>
          </p:nvGrpSpPr>
          <p:grpSpPr bwMode="auto">
            <a:xfrm>
              <a:off x="3848100" y="2762250"/>
              <a:ext cx="1434379" cy="1412875"/>
              <a:chOff x="0" y="0"/>
              <a:chExt cx="980" cy="966"/>
            </a:xfrm>
          </p:grpSpPr>
          <p:sp>
            <p:nvSpPr>
              <p:cNvPr id="54" name="Oval 28"/>
              <p:cNvSpPr>
                <a:spLocks noChangeArrowheads="1"/>
              </p:cNvSpPr>
              <p:nvPr/>
            </p:nvSpPr>
            <p:spPr bwMode="auto">
              <a:xfrm>
                <a:off x="0" y="0"/>
                <a:ext cx="980" cy="966"/>
              </a:xfrm>
              <a:prstGeom prst="ellipse">
                <a:avLst/>
              </a:prstGeom>
              <a:gradFill rotWithShape="1">
                <a:gsLst>
                  <a:gs pos="0">
                    <a:srgbClr val="C00000">
                      <a:lumMod val="60000"/>
                      <a:lumOff val="40000"/>
                    </a:srgbClr>
                  </a:gs>
                  <a:gs pos="100000">
                    <a:srgbClr val="C00000"/>
                  </a:gs>
                </a:gsLst>
                <a:path path="shape">
                  <a:fillToRect l="50000" t="50000" r="50000" b="50000"/>
                </a:path>
              </a:gradFill>
              <a:ln w="9525">
                <a:solidFill>
                  <a:srgbClr val="C00000"/>
                </a:solidFill>
                <a:round/>
                <a:headEnd/>
                <a:tailEnd/>
              </a:ln>
              <a:effectLs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pic>
            <p:nvPicPr>
              <p:cNvPr id="55" name="Picture 29"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8" y="27"/>
                <a:ext cx="779"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3" name="Rectangle 30"/>
            <p:cNvSpPr>
              <a:spLocks noChangeArrowheads="1"/>
            </p:cNvSpPr>
            <p:nvPr/>
          </p:nvSpPr>
          <p:spPr bwMode="auto">
            <a:xfrm>
              <a:off x="3997325" y="3097213"/>
              <a:ext cx="1171575"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文字内容</a:t>
              </a:r>
            </a:p>
          </p:txBody>
        </p:sp>
      </p:grpSp>
    </p:spTree>
    <p:custDataLst>
      <p:tags r:id="rId1"/>
    </p:custDataLst>
    <p:extLst>
      <p:ext uri="{BB962C8B-B14F-4D97-AF65-F5344CB8AC3E}">
        <p14:creationId xmlns:p14="http://schemas.microsoft.com/office/powerpoint/2010/main" val="79729743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0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anim calcmode="lin" valueType="num">
                                      <p:cBhvr>
                                        <p:cTn id="8" dur="500" fill="hold"/>
                                        <p:tgtEl>
                                          <p:spTgt spid="46"/>
                                        </p:tgtEl>
                                        <p:attrNameLst>
                                          <p:attrName>ppt_x</p:attrName>
                                        </p:attrNameLst>
                                      </p:cBhvr>
                                      <p:tavLst>
                                        <p:tav tm="0">
                                          <p:val>
                                            <p:strVal val="#ppt_x"/>
                                          </p:val>
                                        </p:tav>
                                        <p:tav tm="100000">
                                          <p:val>
                                            <p:strVal val="#ppt_x"/>
                                          </p:val>
                                        </p:tav>
                                      </p:tavLst>
                                    </p:anim>
                                    <p:anim calcmode="lin" valueType="num">
                                      <p:cBhvr>
                                        <p:cTn id="9" dur="500" fill="hold"/>
                                        <p:tgtEl>
                                          <p:spTgt spid="4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200"/>
                                  </p:stCondLst>
                                  <p:childTnLst>
                                    <p:set>
                                      <p:cBhvr>
                                        <p:cTn id="11" dur="1" fill="hold">
                                          <p:stCondLst>
                                            <p:cond delay="0"/>
                                          </p:stCondLst>
                                        </p:cTn>
                                        <p:tgtEl>
                                          <p:spTgt spid="51"/>
                                        </p:tgtEl>
                                        <p:attrNameLst>
                                          <p:attrName>style.visibility</p:attrName>
                                        </p:attrNameLst>
                                      </p:cBhvr>
                                      <p:to>
                                        <p:strVal val="visible"/>
                                      </p:to>
                                    </p:set>
                                    <p:animEffect transition="in" filter="fade">
                                      <p:cBhvr>
                                        <p:cTn id="12" dur="500"/>
                                        <p:tgtEl>
                                          <p:spTgt spid="51"/>
                                        </p:tgtEl>
                                      </p:cBhvr>
                                    </p:animEffect>
                                    <p:anim calcmode="lin" valueType="num">
                                      <p:cBhvr>
                                        <p:cTn id="13" dur="500" fill="hold"/>
                                        <p:tgtEl>
                                          <p:spTgt spid="51"/>
                                        </p:tgtEl>
                                        <p:attrNameLst>
                                          <p:attrName>ppt_x</p:attrName>
                                        </p:attrNameLst>
                                      </p:cBhvr>
                                      <p:tavLst>
                                        <p:tav tm="0">
                                          <p:val>
                                            <p:strVal val="#ppt_x"/>
                                          </p:val>
                                        </p:tav>
                                        <p:tav tm="100000">
                                          <p:val>
                                            <p:strVal val="#ppt_x"/>
                                          </p:val>
                                        </p:tav>
                                      </p:tavLst>
                                    </p:anim>
                                    <p:anim calcmode="lin" valueType="num">
                                      <p:cBhvr>
                                        <p:cTn id="14" dur="500" fill="hold"/>
                                        <p:tgtEl>
                                          <p:spTgt spid="5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20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500"/>
                                        <p:tgtEl>
                                          <p:spTgt spid="41"/>
                                        </p:tgtEl>
                                      </p:cBhvr>
                                    </p:animEffect>
                                    <p:anim calcmode="lin" valueType="num">
                                      <p:cBhvr>
                                        <p:cTn id="18" dur="500" fill="hold"/>
                                        <p:tgtEl>
                                          <p:spTgt spid="41"/>
                                        </p:tgtEl>
                                        <p:attrNameLst>
                                          <p:attrName>ppt_x</p:attrName>
                                        </p:attrNameLst>
                                      </p:cBhvr>
                                      <p:tavLst>
                                        <p:tav tm="0">
                                          <p:val>
                                            <p:strVal val="#ppt_x"/>
                                          </p:val>
                                        </p:tav>
                                        <p:tav tm="100000">
                                          <p:val>
                                            <p:strVal val="#ppt_x"/>
                                          </p:val>
                                        </p:tav>
                                      </p:tavLst>
                                    </p:anim>
                                    <p:anim calcmode="lin" valueType="num">
                                      <p:cBhvr>
                                        <p:cTn id="19" dur="500" fill="hold"/>
                                        <p:tgtEl>
                                          <p:spTgt spid="41"/>
                                        </p:tgtEl>
                                        <p:attrNameLst>
                                          <p:attrName>ppt_y</p:attrName>
                                        </p:attrNameLst>
                                      </p:cBhvr>
                                      <p:tavLst>
                                        <p:tav tm="0">
                                          <p:val>
                                            <p:strVal val="#ppt_y+.1"/>
                                          </p:val>
                                        </p:tav>
                                        <p:tav tm="100000">
                                          <p:val>
                                            <p:strVal val="#ppt_y"/>
                                          </p:val>
                                        </p:tav>
                                      </p:tavLst>
                                    </p:anim>
                                  </p:childTnLst>
                                </p:cTn>
                              </p:par>
                              <p:par>
                                <p:cTn id="20" presetID="22" presetClass="entr" presetSubtype="8" fill="hold" grpId="0" nodeType="withEffect">
                                  <p:stCondLst>
                                    <p:cond delay="700"/>
                                  </p:stCondLst>
                                  <p:childTnLst>
                                    <p:set>
                                      <p:cBhvr>
                                        <p:cTn id="21" dur="1" fill="hold">
                                          <p:stCondLst>
                                            <p:cond delay="0"/>
                                          </p:stCondLst>
                                        </p:cTn>
                                        <p:tgtEl>
                                          <p:spTgt spid="29"/>
                                        </p:tgtEl>
                                        <p:attrNameLst>
                                          <p:attrName>style.visibility</p:attrName>
                                        </p:attrNameLst>
                                      </p:cBhvr>
                                      <p:to>
                                        <p:strVal val="visible"/>
                                      </p:to>
                                    </p:set>
                                    <p:animEffect transition="in" filter="wipe(left)">
                                      <p:cBhvr>
                                        <p:cTn id="22" dur="500"/>
                                        <p:tgtEl>
                                          <p:spTgt spid="29"/>
                                        </p:tgtEl>
                                      </p:cBhvr>
                                    </p:animEffect>
                                  </p:childTnLst>
                                </p:cTn>
                              </p:par>
                              <p:par>
                                <p:cTn id="23" presetID="22" presetClass="entr" presetSubtype="8" fill="hold" grpId="0" nodeType="withEffect">
                                  <p:stCondLst>
                                    <p:cond delay="120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par>
                                <p:cTn id="26" presetID="53" presetClass="entr" presetSubtype="16" fill="hold" nodeType="withEffect">
                                  <p:stCondLst>
                                    <p:cond delay="1700"/>
                                  </p:stCondLst>
                                  <p:childTnLst>
                                    <p:set>
                                      <p:cBhvr>
                                        <p:cTn id="27" dur="1" fill="hold">
                                          <p:stCondLst>
                                            <p:cond delay="0"/>
                                          </p:stCondLst>
                                        </p:cTn>
                                        <p:tgtEl>
                                          <p:spTgt spid="31"/>
                                        </p:tgtEl>
                                        <p:attrNameLst>
                                          <p:attrName>style.visibility</p:attrName>
                                        </p:attrNameLst>
                                      </p:cBhvr>
                                      <p:to>
                                        <p:strVal val="visible"/>
                                      </p:to>
                                    </p:set>
                                    <p:anim calcmode="lin" valueType="num">
                                      <p:cBhvr>
                                        <p:cTn id="28" dur="500" fill="hold"/>
                                        <p:tgtEl>
                                          <p:spTgt spid="31"/>
                                        </p:tgtEl>
                                        <p:attrNameLst>
                                          <p:attrName>ppt_w</p:attrName>
                                        </p:attrNameLst>
                                      </p:cBhvr>
                                      <p:tavLst>
                                        <p:tav tm="0">
                                          <p:val>
                                            <p:fltVal val="0"/>
                                          </p:val>
                                        </p:tav>
                                        <p:tav tm="100000">
                                          <p:val>
                                            <p:strVal val="#ppt_w"/>
                                          </p:val>
                                        </p:tav>
                                      </p:tavLst>
                                    </p:anim>
                                    <p:anim calcmode="lin" valueType="num">
                                      <p:cBhvr>
                                        <p:cTn id="29" dur="500" fill="hold"/>
                                        <p:tgtEl>
                                          <p:spTgt spid="31"/>
                                        </p:tgtEl>
                                        <p:attrNameLst>
                                          <p:attrName>ppt_h</p:attrName>
                                        </p:attrNameLst>
                                      </p:cBhvr>
                                      <p:tavLst>
                                        <p:tav tm="0">
                                          <p:val>
                                            <p:fltVal val="0"/>
                                          </p:val>
                                        </p:tav>
                                        <p:tav tm="100000">
                                          <p:val>
                                            <p:strVal val="#ppt_h"/>
                                          </p:val>
                                        </p:tav>
                                      </p:tavLst>
                                    </p:anim>
                                    <p:animEffect transition="in" filter="fade">
                                      <p:cBhvr>
                                        <p:cTn id="30" dur="500"/>
                                        <p:tgtEl>
                                          <p:spTgt spid="31"/>
                                        </p:tgtEl>
                                      </p:cBhvr>
                                    </p:animEffect>
                                  </p:childTnLst>
                                </p:cTn>
                              </p:par>
                              <p:par>
                                <p:cTn id="31" presetID="53" presetClass="entr" presetSubtype="16" fill="hold" nodeType="withEffect">
                                  <p:stCondLst>
                                    <p:cond delay="190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Effect transition="in" filter="fade">
                                      <p:cBhvr>
                                        <p:cTn id="35" dur="500"/>
                                        <p:tgtEl>
                                          <p:spTgt spid="35"/>
                                        </p:tgtEl>
                                      </p:cBhvr>
                                    </p:animEffect>
                                  </p:childTnLst>
                                </p:cTn>
                              </p:par>
                              <p:par>
                                <p:cTn id="36" presetID="10" presetClass="entr" presetSubtype="0" fill="hold" grpId="0" nodeType="withEffect">
                                  <p:stCondLst>
                                    <p:cond delay="2000"/>
                                  </p:stCondLst>
                                  <p:childTnLst>
                                    <p:set>
                                      <p:cBhvr>
                                        <p:cTn id="37" dur="1" fill="hold">
                                          <p:stCondLst>
                                            <p:cond delay="0"/>
                                          </p:stCondLst>
                                        </p:cTn>
                                        <p:tgtEl>
                                          <p:spTgt spid="39"/>
                                        </p:tgtEl>
                                        <p:attrNameLst>
                                          <p:attrName>style.visibility</p:attrName>
                                        </p:attrNameLst>
                                      </p:cBhvr>
                                      <p:to>
                                        <p:strVal val="visible"/>
                                      </p:to>
                                    </p:set>
                                    <p:animEffect transition="in" filter="fade">
                                      <p:cBhvr>
                                        <p:cTn id="38" dur="500"/>
                                        <p:tgtEl>
                                          <p:spTgt spid="39"/>
                                        </p:tgtEl>
                                      </p:cBhvr>
                                    </p:animEffect>
                                  </p:childTnLst>
                                </p:cTn>
                              </p:par>
                              <p:par>
                                <p:cTn id="39" presetID="10" presetClass="entr" presetSubtype="0" fill="hold" grpId="0" nodeType="withEffect">
                                  <p:stCondLst>
                                    <p:cond delay="2000"/>
                                  </p:stCondLst>
                                  <p:childTnLst>
                                    <p:set>
                                      <p:cBhvr>
                                        <p:cTn id="40" dur="1" fill="hold">
                                          <p:stCondLst>
                                            <p:cond delay="0"/>
                                          </p:stCondLst>
                                        </p:cTn>
                                        <p:tgtEl>
                                          <p:spTgt spid="40"/>
                                        </p:tgtEl>
                                        <p:attrNameLst>
                                          <p:attrName>style.visibility</p:attrName>
                                        </p:attrNameLst>
                                      </p:cBhvr>
                                      <p:to>
                                        <p:strVal val="visible"/>
                                      </p:to>
                                    </p:set>
                                    <p:animEffect transition="in" filter="fade">
                                      <p:cBhvr>
                                        <p:cTn id="4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9" grpId="0" animBg="1"/>
      <p:bldP spid="4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29"/>
          <p:cNvSpPr>
            <a:spLocks noEditPoints="1"/>
          </p:cNvSpPr>
          <p:nvPr/>
        </p:nvSpPr>
        <p:spPr bwMode="auto">
          <a:xfrm>
            <a:off x="4213621" y="1740904"/>
            <a:ext cx="261152" cy="772325"/>
          </a:xfrm>
          <a:custGeom>
            <a:avLst/>
            <a:gdLst>
              <a:gd name="T0" fmla="*/ 239713 w 34"/>
              <a:gd name="T1" fmla="*/ 269351 h 100"/>
              <a:gd name="T2" fmla="*/ 380720 w 34"/>
              <a:gd name="T3" fmla="*/ 127587 h 100"/>
              <a:gd name="T4" fmla="*/ 239713 w 34"/>
              <a:gd name="T5" fmla="*/ 0 h 100"/>
              <a:gd name="T6" fmla="*/ 98705 w 34"/>
              <a:gd name="T7" fmla="*/ 127587 h 100"/>
              <a:gd name="T8" fmla="*/ 239713 w 34"/>
              <a:gd name="T9" fmla="*/ 269351 h 100"/>
              <a:gd name="T10" fmla="*/ 352518 w 34"/>
              <a:gd name="T11" fmla="*/ 311880 h 100"/>
              <a:gd name="T12" fmla="*/ 141007 w 34"/>
              <a:gd name="T13" fmla="*/ 311880 h 100"/>
              <a:gd name="T14" fmla="*/ 0 w 34"/>
              <a:gd name="T15" fmla="*/ 425291 h 100"/>
              <a:gd name="T16" fmla="*/ 0 w 34"/>
              <a:gd name="T17" fmla="*/ 808054 h 100"/>
              <a:gd name="T18" fmla="*/ 112806 w 34"/>
              <a:gd name="T19" fmla="*/ 907288 h 100"/>
              <a:gd name="T20" fmla="*/ 112806 w 34"/>
              <a:gd name="T21" fmla="*/ 1304227 h 100"/>
              <a:gd name="T22" fmla="*/ 225612 w 34"/>
              <a:gd name="T23" fmla="*/ 1417638 h 100"/>
              <a:gd name="T24" fmla="*/ 253813 w 34"/>
              <a:gd name="T25" fmla="*/ 1417638 h 100"/>
              <a:gd name="T26" fmla="*/ 366619 w 34"/>
              <a:gd name="T27" fmla="*/ 1304227 h 100"/>
              <a:gd name="T28" fmla="*/ 366619 w 34"/>
              <a:gd name="T29" fmla="*/ 907288 h 100"/>
              <a:gd name="T30" fmla="*/ 479425 w 34"/>
              <a:gd name="T31" fmla="*/ 808054 h 100"/>
              <a:gd name="T32" fmla="*/ 479425 w 34"/>
              <a:gd name="T33" fmla="*/ 425291 h 100"/>
              <a:gd name="T34" fmla="*/ 352518 w 34"/>
              <a:gd name="T35" fmla="*/ 311880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7" y="15"/>
                  <a:pt x="27" y="9"/>
                </a:cubicBezTo>
                <a:cubicBezTo>
                  <a:pt x="27" y="4"/>
                  <a:pt x="22" y="0"/>
                  <a:pt x="17" y="0"/>
                </a:cubicBezTo>
                <a:cubicBezTo>
                  <a:pt x="12" y="0"/>
                  <a:pt x="7" y="4"/>
                  <a:pt x="7" y="9"/>
                </a:cubicBezTo>
                <a:cubicBezTo>
                  <a:pt x="7" y="15"/>
                  <a:pt x="12" y="19"/>
                  <a:pt x="17" y="19"/>
                </a:cubicBezTo>
                <a:close/>
                <a:moveTo>
                  <a:pt x="25" y="22"/>
                </a:moveTo>
                <a:cubicBezTo>
                  <a:pt x="10" y="22"/>
                  <a:pt x="10" y="22"/>
                  <a:pt x="10" y="22"/>
                </a:cubicBezTo>
                <a:cubicBezTo>
                  <a:pt x="4" y="22"/>
                  <a:pt x="0" y="25"/>
                  <a:pt x="0" y="30"/>
                </a:cubicBezTo>
                <a:cubicBezTo>
                  <a:pt x="0" y="57"/>
                  <a:pt x="0" y="57"/>
                  <a:pt x="0" y="57"/>
                </a:cubicBezTo>
                <a:cubicBezTo>
                  <a:pt x="0" y="61"/>
                  <a:pt x="4" y="64"/>
                  <a:pt x="8" y="64"/>
                </a:cubicBezTo>
                <a:cubicBezTo>
                  <a:pt x="8" y="92"/>
                  <a:pt x="8" y="92"/>
                  <a:pt x="8" y="92"/>
                </a:cubicBezTo>
                <a:cubicBezTo>
                  <a:pt x="8" y="97"/>
                  <a:pt x="12" y="100"/>
                  <a:pt x="16" y="100"/>
                </a:cubicBezTo>
                <a:cubicBezTo>
                  <a:pt x="18" y="100"/>
                  <a:pt x="18" y="100"/>
                  <a:pt x="18" y="100"/>
                </a:cubicBezTo>
                <a:cubicBezTo>
                  <a:pt x="22" y="100"/>
                  <a:pt x="26" y="97"/>
                  <a:pt x="26" y="92"/>
                </a:cubicBezTo>
                <a:cubicBezTo>
                  <a:pt x="26" y="64"/>
                  <a:pt x="26" y="64"/>
                  <a:pt x="26" y="64"/>
                </a:cubicBezTo>
                <a:cubicBezTo>
                  <a:pt x="30" y="64"/>
                  <a:pt x="34" y="61"/>
                  <a:pt x="34" y="57"/>
                </a:cubicBezTo>
                <a:cubicBezTo>
                  <a:pt x="34" y="30"/>
                  <a:pt x="34" y="30"/>
                  <a:pt x="34" y="30"/>
                </a:cubicBezTo>
                <a:cubicBezTo>
                  <a:pt x="34" y="25"/>
                  <a:pt x="30" y="22"/>
                  <a:pt x="25" y="22"/>
                </a:cubicBezTo>
                <a:close/>
              </a:path>
            </a:pathLst>
          </a:custGeom>
          <a:solidFill>
            <a:schemeClr val="bg1">
              <a:lumMod val="50000"/>
            </a:schemeClr>
          </a:solidFill>
          <a:ln w="9525">
            <a:noFill/>
            <a:round/>
            <a:headEnd/>
            <a:tailEnd/>
          </a:ln>
        </p:spPr>
        <p:txBody>
          <a:bodyPr lIns="68488" tIns="34284" rIns="68488" bIns="34284" anchor="ctr"/>
          <a:lstStyle/>
          <a:p>
            <a:pPr marL="0" marR="0" lvl="0" indent="0" algn="l" defTabSz="684865"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7" name="Freeform 30"/>
          <p:cNvSpPr>
            <a:spLocks noEditPoints="1"/>
          </p:cNvSpPr>
          <p:nvPr/>
        </p:nvSpPr>
        <p:spPr bwMode="auto">
          <a:xfrm>
            <a:off x="4627834" y="1740904"/>
            <a:ext cx="262016" cy="772325"/>
          </a:xfrm>
          <a:custGeom>
            <a:avLst/>
            <a:gdLst>
              <a:gd name="T0" fmla="*/ 240507 w 34"/>
              <a:gd name="T1" fmla="*/ 269351 h 100"/>
              <a:gd name="T2" fmla="*/ 381981 w 34"/>
              <a:gd name="T3" fmla="*/ 127587 h 100"/>
              <a:gd name="T4" fmla="*/ 240507 w 34"/>
              <a:gd name="T5" fmla="*/ 0 h 100"/>
              <a:gd name="T6" fmla="*/ 113180 w 34"/>
              <a:gd name="T7" fmla="*/ 127587 h 100"/>
              <a:gd name="T8" fmla="*/ 240507 w 34"/>
              <a:gd name="T9" fmla="*/ 269351 h 100"/>
              <a:gd name="T10" fmla="*/ 353686 w 34"/>
              <a:gd name="T11" fmla="*/ 311880 h 100"/>
              <a:gd name="T12" fmla="*/ 141474 w 34"/>
              <a:gd name="T13" fmla="*/ 311880 h 100"/>
              <a:gd name="T14" fmla="*/ 0 w 34"/>
              <a:gd name="T15" fmla="*/ 425291 h 100"/>
              <a:gd name="T16" fmla="*/ 0 w 34"/>
              <a:gd name="T17" fmla="*/ 808054 h 100"/>
              <a:gd name="T18" fmla="*/ 113180 w 34"/>
              <a:gd name="T19" fmla="*/ 907288 h 100"/>
              <a:gd name="T20" fmla="*/ 113180 w 34"/>
              <a:gd name="T21" fmla="*/ 1304227 h 100"/>
              <a:gd name="T22" fmla="*/ 226359 w 34"/>
              <a:gd name="T23" fmla="*/ 1417638 h 100"/>
              <a:gd name="T24" fmla="*/ 254654 w 34"/>
              <a:gd name="T25" fmla="*/ 1417638 h 100"/>
              <a:gd name="T26" fmla="*/ 367833 w 34"/>
              <a:gd name="T27" fmla="*/ 1304227 h 100"/>
              <a:gd name="T28" fmla="*/ 367833 w 34"/>
              <a:gd name="T29" fmla="*/ 907288 h 100"/>
              <a:gd name="T30" fmla="*/ 481013 w 34"/>
              <a:gd name="T31" fmla="*/ 808054 h 100"/>
              <a:gd name="T32" fmla="*/ 481013 w 34"/>
              <a:gd name="T33" fmla="*/ 425291 h 100"/>
              <a:gd name="T34" fmla="*/ 353686 w 34"/>
              <a:gd name="T35" fmla="*/ 311880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7" y="15"/>
                  <a:pt x="27" y="9"/>
                </a:cubicBezTo>
                <a:cubicBezTo>
                  <a:pt x="27" y="4"/>
                  <a:pt x="22" y="0"/>
                  <a:pt x="17" y="0"/>
                </a:cubicBezTo>
                <a:cubicBezTo>
                  <a:pt x="12" y="0"/>
                  <a:pt x="8" y="4"/>
                  <a:pt x="8" y="9"/>
                </a:cubicBezTo>
                <a:cubicBezTo>
                  <a:pt x="8" y="15"/>
                  <a:pt x="12" y="19"/>
                  <a:pt x="17" y="19"/>
                </a:cubicBezTo>
                <a:close/>
                <a:moveTo>
                  <a:pt x="25" y="22"/>
                </a:moveTo>
                <a:cubicBezTo>
                  <a:pt x="10" y="22"/>
                  <a:pt x="10" y="22"/>
                  <a:pt x="10" y="22"/>
                </a:cubicBezTo>
                <a:cubicBezTo>
                  <a:pt x="4" y="22"/>
                  <a:pt x="0" y="25"/>
                  <a:pt x="0" y="30"/>
                </a:cubicBezTo>
                <a:cubicBezTo>
                  <a:pt x="0" y="57"/>
                  <a:pt x="0" y="57"/>
                  <a:pt x="0" y="57"/>
                </a:cubicBezTo>
                <a:cubicBezTo>
                  <a:pt x="0" y="61"/>
                  <a:pt x="4" y="64"/>
                  <a:pt x="8" y="64"/>
                </a:cubicBezTo>
                <a:cubicBezTo>
                  <a:pt x="8" y="92"/>
                  <a:pt x="8" y="92"/>
                  <a:pt x="8" y="92"/>
                </a:cubicBezTo>
                <a:cubicBezTo>
                  <a:pt x="8" y="97"/>
                  <a:pt x="12" y="100"/>
                  <a:pt x="16" y="100"/>
                </a:cubicBezTo>
                <a:cubicBezTo>
                  <a:pt x="18" y="100"/>
                  <a:pt x="18" y="100"/>
                  <a:pt x="18" y="100"/>
                </a:cubicBezTo>
                <a:cubicBezTo>
                  <a:pt x="22" y="100"/>
                  <a:pt x="26" y="97"/>
                  <a:pt x="26" y="92"/>
                </a:cubicBezTo>
                <a:cubicBezTo>
                  <a:pt x="26" y="64"/>
                  <a:pt x="26" y="64"/>
                  <a:pt x="26" y="64"/>
                </a:cubicBezTo>
                <a:cubicBezTo>
                  <a:pt x="31" y="64"/>
                  <a:pt x="34" y="61"/>
                  <a:pt x="34" y="57"/>
                </a:cubicBezTo>
                <a:cubicBezTo>
                  <a:pt x="34" y="30"/>
                  <a:pt x="34" y="30"/>
                  <a:pt x="34" y="30"/>
                </a:cubicBezTo>
                <a:cubicBezTo>
                  <a:pt x="34" y="25"/>
                  <a:pt x="30" y="22"/>
                  <a:pt x="25" y="22"/>
                </a:cubicBezTo>
                <a:close/>
              </a:path>
            </a:pathLst>
          </a:custGeom>
          <a:solidFill>
            <a:schemeClr val="bg1">
              <a:lumMod val="50000"/>
            </a:schemeClr>
          </a:solidFill>
          <a:ln w="9525">
            <a:noFill/>
            <a:round/>
            <a:headEnd/>
            <a:tailEnd/>
          </a:ln>
        </p:spPr>
        <p:txBody>
          <a:bodyPr lIns="68488" tIns="34284" rIns="68488" bIns="34284" anchor="ctr"/>
          <a:lstStyle/>
          <a:p>
            <a:pPr marL="0" marR="0" lvl="0" indent="0" algn="l" defTabSz="684865"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8" name="Freeform 31"/>
          <p:cNvSpPr>
            <a:spLocks noEditPoints="1"/>
          </p:cNvSpPr>
          <p:nvPr/>
        </p:nvSpPr>
        <p:spPr bwMode="auto">
          <a:xfrm>
            <a:off x="5042908" y="1740904"/>
            <a:ext cx="261152" cy="772325"/>
          </a:xfrm>
          <a:custGeom>
            <a:avLst/>
            <a:gdLst>
              <a:gd name="T0" fmla="*/ 239713 w 34"/>
              <a:gd name="T1" fmla="*/ 269351 h 100"/>
              <a:gd name="T2" fmla="*/ 380720 w 34"/>
              <a:gd name="T3" fmla="*/ 127587 h 100"/>
              <a:gd name="T4" fmla="*/ 239713 w 34"/>
              <a:gd name="T5" fmla="*/ 0 h 100"/>
              <a:gd name="T6" fmla="*/ 112806 w 34"/>
              <a:gd name="T7" fmla="*/ 127587 h 100"/>
              <a:gd name="T8" fmla="*/ 239713 w 34"/>
              <a:gd name="T9" fmla="*/ 269351 h 100"/>
              <a:gd name="T10" fmla="*/ 352518 w 34"/>
              <a:gd name="T11" fmla="*/ 311880 h 100"/>
              <a:gd name="T12" fmla="*/ 141007 w 34"/>
              <a:gd name="T13" fmla="*/ 311880 h 100"/>
              <a:gd name="T14" fmla="*/ 0 w 34"/>
              <a:gd name="T15" fmla="*/ 425291 h 100"/>
              <a:gd name="T16" fmla="*/ 0 w 34"/>
              <a:gd name="T17" fmla="*/ 808054 h 100"/>
              <a:gd name="T18" fmla="*/ 112806 w 34"/>
              <a:gd name="T19" fmla="*/ 907288 h 100"/>
              <a:gd name="T20" fmla="*/ 112806 w 34"/>
              <a:gd name="T21" fmla="*/ 1304227 h 100"/>
              <a:gd name="T22" fmla="*/ 225612 w 34"/>
              <a:gd name="T23" fmla="*/ 1417638 h 100"/>
              <a:gd name="T24" fmla="*/ 253813 w 34"/>
              <a:gd name="T25" fmla="*/ 1417638 h 100"/>
              <a:gd name="T26" fmla="*/ 366619 w 34"/>
              <a:gd name="T27" fmla="*/ 1304227 h 100"/>
              <a:gd name="T28" fmla="*/ 366619 w 34"/>
              <a:gd name="T29" fmla="*/ 907288 h 100"/>
              <a:gd name="T30" fmla="*/ 479425 w 34"/>
              <a:gd name="T31" fmla="*/ 808054 h 100"/>
              <a:gd name="T32" fmla="*/ 479425 w 34"/>
              <a:gd name="T33" fmla="*/ 425291 h 100"/>
              <a:gd name="T34" fmla="*/ 352518 w 34"/>
              <a:gd name="T35" fmla="*/ 311880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3" y="19"/>
                  <a:pt x="27" y="15"/>
                  <a:pt x="27" y="9"/>
                </a:cubicBezTo>
                <a:cubicBezTo>
                  <a:pt x="27" y="4"/>
                  <a:pt x="23" y="0"/>
                  <a:pt x="17" y="0"/>
                </a:cubicBezTo>
                <a:cubicBezTo>
                  <a:pt x="12" y="0"/>
                  <a:pt x="8" y="4"/>
                  <a:pt x="8" y="9"/>
                </a:cubicBezTo>
                <a:cubicBezTo>
                  <a:pt x="8" y="15"/>
                  <a:pt x="12" y="19"/>
                  <a:pt x="17" y="19"/>
                </a:cubicBezTo>
                <a:close/>
                <a:moveTo>
                  <a:pt x="25" y="22"/>
                </a:moveTo>
                <a:cubicBezTo>
                  <a:pt x="10" y="22"/>
                  <a:pt x="10" y="22"/>
                  <a:pt x="10" y="22"/>
                </a:cubicBezTo>
                <a:cubicBezTo>
                  <a:pt x="5" y="22"/>
                  <a:pt x="0" y="25"/>
                  <a:pt x="0" y="30"/>
                </a:cubicBezTo>
                <a:cubicBezTo>
                  <a:pt x="0" y="57"/>
                  <a:pt x="0" y="57"/>
                  <a:pt x="0" y="57"/>
                </a:cubicBezTo>
                <a:cubicBezTo>
                  <a:pt x="0" y="61"/>
                  <a:pt x="4" y="64"/>
                  <a:pt x="8" y="64"/>
                </a:cubicBezTo>
                <a:cubicBezTo>
                  <a:pt x="8" y="92"/>
                  <a:pt x="8" y="92"/>
                  <a:pt x="8" y="92"/>
                </a:cubicBezTo>
                <a:cubicBezTo>
                  <a:pt x="8" y="97"/>
                  <a:pt x="12" y="100"/>
                  <a:pt x="16" y="100"/>
                </a:cubicBezTo>
                <a:cubicBezTo>
                  <a:pt x="18" y="100"/>
                  <a:pt x="18" y="100"/>
                  <a:pt x="18" y="100"/>
                </a:cubicBezTo>
                <a:cubicBezTo>
                  <a:pt x="23" y="100"/>
                  <a:pt x="26" y="97"/>
                  <a:pt x="26" y="92"/>
                </a:cubicBezTo>
                <a:cubicBezTo>
                  <a:pt x="26" y="64"/>
                  <a:pt x="26" y="64"/>
                  <a:pt x="26" y="64"/>
                </a:cubicBezTo>
                <a:cubicBezTo>
                  <a:pt x="31" y="64"/>
                  <a:pt x="34" y="61"/>
                  <a:pt x="34" y="57"/>
                </a:cubicBezTo>
                <a:cubicBezTo>
                  <a:pt x="34" y="30"/>
                  <a:pt x="34" y="30"/>
                  <a:pt x="34" y="30"/>
                </a:cubicBezTo>
                <a:cubicBezTo>
                  <a:pt x="34" y="25"/>
                  <a:pt x="30" y="22"/>
                  <a:pt x="25" y="22"/>
                </a:cubicBezTo>
                <a:close/>
              </a:path>
            </a:pathLst>
          </a:custGeom>
          <a:solidFill>
            <a:schemeClr val="bg1">
              <a:lumMod val="50000"/>
            </a:schemeClr>
          </a:solidFill>
          <a:ln w="9525">
            <a:noFill/>
            <a:round/>
            <a:headEnd/>
            <a:tailEnd/>
          </a:ln>
        </p:spPr>
        <p:txBody>
          <a:bodyPr lIns="68488" tIns="34284" rIns="68488" bIns="34284" anchor="ctr"/>
          <a:lstStyle/>
          <a:p>
            <a:pPr marL="0" marR="0" lvl="0" indent="0" algn="l" defTabSz="684865"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9" name="Freeform 32"/>
          <p:cNvSpPr>
            <a:spLocks noEditPoints="1"/>
          </p:cNvSpPr>
          <p:nvPr/>
        </p:nvSpPr>
        <p:spPr bwMode="auto">
          <a:xfrm>
            <a:off x="5457982" y="1740904"/>
            <a:ext cx="261152" cy="772325"/>
          </a:xfrm>
          <a:custGeom>
            <a:avLst/>
            <a:gdLst>
              <a:gd name="T0" fmla="*/ 239713 w 34"/>
              <a:gd name="T1" fmla="*/ 269351 h 100"/>
              <a:gd name="T2" fmla="*/ 380720 w 34"/>
              <a:gd name="T3" fmla="*/ 127587 h 100"/>
              <a:gd name="T4" fmla="*/ 239713 w 34"/>
              <a:gd name="T5" fmla="*/ 0 h 100"/>
              <a:gd name="T6" fmla="*/ 112806 w 34"/>
              <a:gd name="T7" fmla="*/ 127587 h 100"/>
              <a:gd name="T8" fmla="*/ 239713 w 34"/>
              <a:gd name="T9" fmla="*/ 269351 h 100"/>
              <a:gd name="T10" fmla="*/ 352518 w 34"/>
              <a:gd name="T11" fmla="*/ 311880 h 100"/>
              <a:gd name="T12" fmla="*/ 141007 w 34"/>
              <a:gd name="T13" fmla="*/ 311880 h 100"/>
              <a:gd name="T14" fmla="*/ 0 w 34"/>
              <a:gd name="T15" fmla="*/ 425291 h 100"/>
              <a:gd name="T16" fmla="*/ 0 w 34"/>
              <a:gd name="T17" fmla="*/ 808054 h 100"/>
              <a:gd name="T18" fmla="*/ 126907 w 34"/>
              <a:gd name="T19" fmla="*/ 907288 h 100"/>
              <a:gd name="T20" fmla="*/ 126907 w 34"/>
              <a:gd name="T21" fmla="*/ 1304227 h 100"/>
              <a:gd name="T22" fmla="*/ 225612 w 34"/>
              <a:gd name="T23" fmla="*/ 1417638 h 100"/>
              <a:gd name="T24" fmla="*/ 253813 w 34"/>
              <a:gd name="T25" fmla="*/ 1417638 h 100"/>
              <a:gd name="T26" fmla="*/ 366619 w 34"/>
              <a:gd name="T27" fmla="*/ 1304227 h 100"/>
              <a:gd name="T28" fmla="*/ 366619 w 34"/>
              <a:gd name="T29" fmla="*/ 907288 h 100"/>
              <a:gd name="T30" fmla="*/ 479425 w 34"/>
              <a:gd name="T31" fmla="*/ 808054 h 100"/>
              <a:gd name="T32" fmla="*/ 479425 w 34"/>
              <a:gd name="T33" fmla="*/ 425291 h 100"/>
              <a:gd name="T34" fmla="*/ 352518 w 34"/>
              <a:gd name="T35" fmla="*/ 311880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3" y="19"/>
                  <a:pt x="27" y="15"/>
                  <a:pt x="27" y="9"/>
                </a:cubicBezTo>
                <a:cubicBezTo>
                  <a:pt x="27" y="4"/>
                  <a:pt x="23" y="0"/>
                  <a:pt x="17" y="0"/>
                </a:cubicBezTo>
                <a:cubicBezTo>
                  <a:pt x="12" y="0"/>
                  <a:pt x="8" y="4"/>
                  <a:pt x="8" y="9"/>
                </a:cubicBezTo>
                <a:cubicBezTo>
                  <a:pt x="8" y="15"/>
                  <a:pt x="12" y="19"/>
                  <a:pt x="17" y="19"/>
                </a:cubicBezTo>
                <a:close/>
                <a:moveTo>
                  <a:pt x="25" y="22"/>
                </a:moveTo>
                <a:cubicBezTo>
                  <a:pt x="10" y="22"/>
                  <a:pt x="10" y="22"/>
                  <a:pt x="10" y="22"/>
                </a:cubicBezTo>
                <a:cubicBezTo>
                  <a:pt x="5" y="22"/>
                  <a:pt x="0" y="25"/>
                  <a:pt x="0" y="30"/>
                </a:cubicBezTo>
                <a:cubicBezTo>
                  <a:pt x="0" y="57"/>
                  <a:pt x="0" y="57"/>
                  <a:pt x="0" y="57"/>
                </a:cubicBezTo>
                <a:cubicBezTo>
                  <a:pt x="0" y="61"/>
                  <a:pt x="4" y="64"/>
                  <a:pt x="9" y="64"/>
                </a:cubicBezTo>
                <a:cubicBezTo>
                  <a:pt x="9" y="92"/>
                  <a:pt x="9" y="92"/>
                  <a:pt x="9" y="92"/>
                </a:cubicBezTo>
                <a:cubicBezTo>
                  <a:pt x="9" y="97"/>
                  <a:pt x="12" y="100"/>
                  <a:pt x="16" y="100"/>
                </a:cubicBezTo>
                <a:cubicBezTo>
                  <a:pt x="18" y="100"/>
                  <a:pt x="18" y="100"/>
                  <a:pt x="18" y="100"/>
                </a:cubicBezTo>
                <a:cubicBezTo>
                  <a:pt x="23" y="100"/>
                  <a:pt x="26" y="97"/>
                  <a:pt x="26" y="92"/>
                </a:cubicBezTo>
                <a:cubicBezTo>
                  <a:pt x="26" y="64"/>
                  <a:pt x="26" y="64"/>
                  <a:pt x="26" y="64"/>
                </a:cubicBezTo>
                <a:cubicBezTo>
                  <a:pt x="31" y="64"/>
                  <a:pt x="34" y="61"/>
                  <a:pt x="34" y="57"/>
                </a:cubicBezTo>
                <a:cubicBezTo>
                  <a:pt x="34" y="30"/>
                  <a:pt x="34" y="30"/>
                  <a:pt x="34" y="30"/>
                </a:cubicBezTo>
                <a:cubicBezTo>
                  <a:pt x="34" y="25"/>
                  <a:pt x="30" y="22"/>
                  <a:pt x="25" y="22"/>
                </a:cubicBezTo>
                <a:close/>
              </a:path>
            </a:pathLst>
          </a:custGeom>
          <a:solidFill>
            <a:schemeClr val="bg1">
              <a:lumMod val="50000"/>
            </a:schemeClr>
          </a:solidFill>
          <a:ln w="9525">
            <a:noFill/>
            <a:round/>
            <a:headEnd/>
            <a:tailEnd/>
          </a:ln>
        </p:spPr>
        <p:txBody>
          <a:bodyPr lIns="68488" tIns="34284" rIns="68488" bIns="34284" anchor="ctr"/>
          <a:lstStyle/>
          <a:p>
            <a:pPr marL="0" marR="0" lvl="0" indent="0" algn="l" defTabSz="684865"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0" name="Freeform 33"/>
          <p:cNvSpPr>
            <a:spLocks noEditPoints="1"/>
          </p:cNvSpPr>
          <p:nvPr/>
        </p:nvSpPr>
        <p:spPr bwMode="auto">
          <a:xfrm>
            <a:off x="5880841" y="1740904"/>
            <a:ext cx="261152" cy="772325"/>
          </a:xfrm>
          <a:custGeom>
            <a:avLst/>
            <a:gdLst>
              <a:gd name="T0" fmla="*/ 239713 w 34"/>
              <a:gd name="T1" fmla="*/ 269351 h 100"/>
              <a:gd name="T2" fmla="*/ 366619 w 34"/>
              <a:gd name="T3" fmla="*/ 127587 h 100"/>
              <a:gd name="T4" fmla="*/ 239713 w 34"/>
              <a:gd name="T5" fmla="*/ 0 h 100"/>
              <a:gd name="T6" fmla="*/ 98705 w 34"/>
              <a:gd name="T7" fmla="*/ 127587 h 100"/>
              <a:gd name="T8" fmla="*/ 239713 w 34"/>
              <a:gd name="T9" fmla="*/ 269351 h 100"/>
              <a:gd name="T10" fmla="*/ 338418 w 34"/>
              <a:gd name="T11" fmla="*/ 311880 h 100"/>
              <a:gd name="T12" fmla="*/ 126907 w 34"/>
              <a:gd name="T13" fmla="*/ 311880 h 100"/>
              <a:gd name="T14" fmla="*/ 0 w 34"/>
              <a:gd name="T15" fmla="*/ 425291 h 100"/>
              <a:gd name="T16" fmla="*/ 0 w 34"/>
              <a:gd name="T17" fmla="*/ 808054 h 100"/>
              <a:gd name="T18" fmla="*/ 112806 w 34"/>
              <a:gd name="T19" fmla="*/ 907288 h 100"/>
              <a:gd name="T20" fmla="*/ 112806 w 34"/>
              <a:gd name="T21" fmla="*/ 1304227 h 100"/>
              <a:gd name="T22" fmla="*/ 225612 w 34"/>
              <a:gd name="T23" fmla="*/ 1417638 h 100"/>
              <a:gd name="T24" fmla="*/ 239713 w 34"/>
              <a:gd name="T25" fmla="*/ 1417638 h 100"/>
              <a:gd name="T26" fmla="*/ 352518 w 34"/>
              <a:gd name="T27" fmla="*/ 1304227 h 100"/>
              <a:gd name="T28" fmla="*/ 352518 w 34"/>
              <a:gd name="T29" fmla="*/ 907288 h 100"/>
              <a:gd name="T30" fmla="*/ 479425 w 34"/>
              <a:gd name="T31" fmla="*/ 808054 h 100"/>
              <a:gd name="T32" fmla="*/ 479425 w 34"/>
              <a:gd name="T33" fmla="*/ 425291 h 100"/>
              <a:gd name="T34" fmla="*/ 338418 w 34"/>
              <a:gd name="T35" fmla="*/ 311880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6" y="15"/>
                  <a:pt x="26" y="9"/>
                </a:cubicBezTo>
                <a:cubicBezTo>
                  <a:pt x="26" y="4"/>
                  <a:pt x="22" y="0"/>
                  <a:pt x="17" y="0"/>
                </a:cubicBezTo>
                <a:cubicBezTo>
                  <a:pt x="11" y="0"/>
                  <a:pt x="7" y="4"/>
                  <a:pt x="7" y="9"/>
                </a:cubicBezTo>
                <a:cubicBezTo>
                  <a:pt x="7" y="15"/>
                  <a:pt x="11" y="19"/>
                  <a:pt x="17" y="19"/>
                </a:cubicBezTo>
                <a:close/>
                <a:moveTo>
                  <a:pt x="24" y="22"/>
                </a:moveTo>
                <a:cubicBezTo>
                  <a:pt x="9" y="22"/>
                  <a:pt x="9" y="22"/>
                  <a:pt x="9" y="22"/>
                </a:cubicBezTo>
                <a:cubicBezTo>
                  <a:pt x="4" y="22"/>
                  <a:pt x="0" y="25"/>
                  <a:pt x="0" y="30"/>
                </a:cubicBezTo>
                <a:cubicBezTo>
                  <a:pt x="0" y="57"/>
                  <a:pt x="0" y="57"/>
                  <a:pt x="0" y="57"/>
                </a:cubicBezTo>
                <a:cubicBezTo>
                  <a:pt x="0" y="61"/>
                  <a:pt x="3" y="64"/>
                  <a:pt x="8" y="64"/>
                </a:cubicBezTo>
                <a:cubicBezTo>
                  <a:pt x="8" y="92"/>
                  <a:pt x="8" y="92"/>
                  <a:pt x="8" y="92"/>
                </a:cubicBezTo>
                <a:cubicBezTo>
                  <a:pt x="8" y="97"/>
                  <a:pt x="11" y="100"/>
                  <a:pt x="16" y="100"/>
                </a:cubicBezTo>
                <a:cubicBezTo>
                  <a:pt x="17" y="100"/>
                  <a:pt x="17" y="100"/>
                  <a:pt x="17" y="100"/>
                </a:cubicBezTo>
                <a:cubicBezTo>
                  <a:pt x="22" y="100"/>
                  <a:pt x="25" y="97"/>
                  <a:pt x="25" y="92"/>
                </a:cubicBezTo>
                <a:cubicBezTo>
                  <a:pt x="25" y="64"/>
                  <a:pt x="25" y="64"/>
                  <a:pt x="25" y="64"/>
                </a:cubicBezTo>
                <a:cubicBezTo>
                  <a:pt x="30" y="64"/>
                  <a:pt x="34" y="61"/>
                  <a:pt x="34" y="57"/>
                </a:cubicBezTo>
                <a:cubicBezTo>
                  <a:pt x="34" y="30"/>
                  <a:pt x="34" y="30"/>
                  <a:pt x="34" y="30"/>
                </a:cubicBezTo>
                <a:cubicBezTo>
                  <a:pt x="34" y="25"/>
                  <a:pt x="29" y="22"/>
                  <a:pt x="24" y="22"/>
                </a:cubicBezTo>
                <a:close/>
              </a:path>
            </a:pathLst>
          </a:custGeom>
          <a:solidFill>
            <a:schemeClr val="bg1">
              <a:lumMod val="50000"/>
            </a:schemeClr>
          </a:solidFill>
          <a:ln w="9525">
            <a:noFill/>
            <a:round/>
            <a:headEnd/>
            <a:tailEnd/>
          </a:ln>
        </p:spPr>
        <p:txBody>
          <a:bodyPr lIns="68488" tIns="34284" rIns="68488" bIns="34284" anchor="ctr"/>
          <a:lstStyle/>
          <a:p>
            <a:pPr marL="0" marR="0" lvl="0" indent="0" algn="l" defTabSz="684865"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1" name="Freeform 34"/>
          <p:cNvSpPr>
            <a:spLocks noEditPoints="1"/>
          </p:cNvSpPr>
          <p:nvPr/>
        </p:nvSpPr>
        <p:spPr bwMode="auto">
          <a:xfrm>
            <a:off x="6295916" y="1740904"/>
            <a:ext cx="261152" cy="772325"/>
          </a:xfrm>
          <a:custGeom>
            <a:avLst/>
            <a:gdLst>
              <a:gd name="T0" fmla="*/ 239713 w 34"/>
              <a:gd name="T1" fmla="*/ 269351 h 100"/>
              <a:gd name="T2" fmla="*/ 366619 w 34"/>
              <a:gd name="T3" fmla="*/ 127587 h 100"/>
              <a:gd name="T4" fmla="*/ 239713 w 34"/>
              <a:gd name="T5" fmla="*/ 0 h 100"/>
              <a:gd name="T6" fmla="*/ 98705 w 34"/>
              <a:gd name="T7" fmla="*/ 127587 h 100"/>
              <a:gd name="T8" fmla="*/ 239713 w 34"/>
              <a:gd name="T9" fmla="*/ 269351 h 100"/>
              <a:gd name="T10" fmla="*/ 338418 w 34"/>
              <a:gd name="T11" fmla="*/ 311880 h 100"/>
              <a:gd name="T12" fmla="*/ 126907 w 34"/>
              <a:gd name="T13" fmla="*/ 311880 h 100"/>
              <a:gd name="T14" fmla="*/ 0 w 34"/>
              <a:gd name="T15" fmla="*/ 425291 h 100"/>
              <a:gd name="T16" fmla="*/ 0 w 34"/>
              <a:gd name="T17" fmla="*/ 808054 h 100"/>
              <a:gd name="T18" fmla="*/ 112806 w 34"/>
              <a:gd name="T19" fmla="*/ 907288 h 100"/>
              <a:gd name="T20" fmla="*/ 112806 w 34"/>
              <a:gd name="T21" fmla="*/ 1304227 h 100"/>
              <a:gd name="T22" fmla="*/ 225612 w 34"/>
              <a:gd name="T23" fmla="*/ 1417638 h 100"/>
              <a:gd name="T24" fmla="*/ 253813 w 34"/>
              <a:gd name="T25" fmla="*/ 1417638 h 100"/>
              <a:gd name="T26" fmla="*/ 352518 w 34"/>
              <a:gd name="T27" fmla="*/ 1304227 h 100"/>
              <a:gd name="T28" fmla="*/ 352518 w 34"/>
              <a:gd name="T29" fmla="*/ 907288 h 100"/>
              <a:gd name="T30" fmla="*/ 479425 w 34"/>
              <a:gd name="T31" fmla="*/ 808054 h 100"/>
              <a:gd name="T32" fmla="*/ 479425 w 34"/>
              <a:gd name="T33" fmla="*/ 425291 h 100"/>
              <a:gd name="T34" fmla="*/ 338418 w 34"/>
              <a:gd name="T35" fmla="*/ 311880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6" y="15"/>
                  <a:pt x="26" y="9"/>
                </a:cubicBezTo>
                <a:cubicBezTo>
                  <a:pt x="26" y="4"/>
                  <a:pt x="22" y="0"/>
                  <a:pt x="17" y="0"/>
                </a:cubicBezTo>
                <a:cubicBezTo>
                  <a:pt x="11" y="0"/>
                  <a:pt x="7" y="4"/>
                  <a:pt x="7" y="9"/>
                </a:cubicBezTo>
                <a:cubicBezTo>
                  <a:pt x="7" y="15"/>
                  <a:pt x="11" y="19"/>
                  <a:pt x="17" y="19"/>
                </a:cubicBezTo>
                <a:close/>
                <a:moveTo>
                  <a:pt x="24" y="22"/>
                </a:moveTo>
                <a:cubicBezTo>
                  <a:pt x="9" y="22"/>
                  <a:pt x="9" y="22"/>
                  <a:pt x="9" y="22"/>
                </a:cubicBezTo>
                <a:cubicBezTo>
                  <a:pt x="4" y="22"/>
                  <a:pt x="0" y="25"/>
                  <a:pt x="0" y="30"/>
                </a:cubicBezTo>
                <a:cubicBezTo>
                  <a:pt x="0" y="57"/>
                  <a:pt x="0" y="57"/>
                  <a:pt x="0" y="57"/>
                </a:cubicBezTo>
                <a:cubicBezTo>
                  <a:pt x="0" y="61"/>
                  <a:pt x="3" y="64"/>
                  <a:pt x="8" y="64"/>
                </a:cubicBezTo>
                <a:cubicBezTo>
                  <a:pt x="8" y="92"/>
                  <a:pt x="8" y="92"/>
                  <a:pt x="8" y="92"/>
                </a:cubicBezTo>
                <a:cubicBezTo>
                  <a:pt x="8" y="97"/>
                  <a:pt x="11" y="100"/>
                  <a:pt x="16" y="100"/>
                </a:cubicBezTo>
                <a:cubicBezTo>
                  <a:pt x="18" y="100"/>
                  <a:pt x="18" y="100"/>
                  <a:pt x="18" y="100"/>
                </a:cubicBezTo>
                <a:cubicBezTo>
                  <a:pt x="22" y="100"/>
                  <a:pt x="25" y="97"/>
                  <a:pt x="25" y="92"/>
                </a:cubicBezTo>
                <a:cubicBezTo>
                  <a:pt x="25" y="64"/>
                  <a:pt x="25" y="64"/>
                  <a:pt x="25" y="64"/>
                </a:cubicBezTo>
                <a:cubicBezTo>
                  <a:pt x="30" y="64"/>
                  <a:pt x="34" y="61"/>
                  <a:pt x="34" y="57"/>
                </a:cubicBezTo>
                <a:cubicBezTo>
                  <a:pt x="34" y="30"/>
                  <a:pt x="34" y="30"/>
                  <a:pt x="34" y="30"/>
                </a:cubicBezTo>
                <a:cubicBezTo>
                  <a:pt x="34" y="25"/>
                  <a:pt x="29" y="22"/>
                  <a:pt x="24" y="22"/>
                </a:cubicBezTo>
                <a:close/>
              </a:path>
            </a:pathLst>
          </a:custGeom>
          <a:solidFill>
            <a:schemeClr val="bg1">
              <a:lumMod val="50000"/>
            </a:schemeClr>
          </a:solidFill>
          <a:ln w="9525">
            <a:noFill/>
            <a:round/>
            <a:headEnd/>
            <a:tailEnd/>
          </a:ln>
        </p:spPr>
        <p:txBody>
          <a:bodyPr lIns="68488" tIns="34284" rIns="68488" bIns="34284" anchor="ctr"/>
          <a:lstStyle/>
          <a:p>
            <a:pPr marL="0" marR="0" lvl="0" indent="0" algn="l" defTabSz="684865"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2" name="Freeform 35"/>
          <p:cNvSpPr>
            <a:spLocks noEditPoints="1"/>
          </p:cNvSpPr>
          <p:nvPr/>
        </p:nvSpPr>
        <p:spPr bwMode="auto">
          <a:xfrm>
            <a:off x="6710993" y="1740904"/>
            <a:ext cx="261152" cy="772325"/>
          </a:xfrm>
          <a:custGeom>
            <a:avLst/>
            <a:gdLst>
              <a:gd name="T0" fmla="*/ 239713 w 34"/>
              <a:gd name="T1" fmla="*/ 269351 h 100"/>
              <a:gd name="T2" fmla="*/ 366619 w 34"/>
              <a:gd name="T3" fmla="*/ 127587 h 100"/>
              <a:gd name="T4" fmla="*/ 239713 w 34"/>
              <a:gd name="T5" fmla="*/ 0 h 100"/>
              <a:gd name="T6" fmla="*/ 98705 w 34"/>
              <a:gd name="T7" fmla="*/ 127587 h 100"/>
              <a:gd name="T8" fmla="*/ 239713 w 34"/>
              <a:gd name="T9" fmla="*/ 269351 h 100"/>
              <a:gd name="T10" fmla="*/ 338418 w 34"/>
              <a:gd name="T11" fmla="*/ 311880 h 100"/>
              <a:gd name="T12" fmla="*/ 126907 w 34"/>
              <a:gd name="T13" fmla="*/ 311880 h 100"/>
              <a:gd name="T14" fmla="*/ 0 w 34"/>
              <a:gd name="T15" fmla="*/ 425291 h 100"/>
              <a:gd name="T16" fmla="*/ 0 w 34"/>
              <a:gd name="T17" fmla="*/ 808054 h 100"/>
              <a:gd name="T18" fmla="*/ 112806 w 34"/>
              <a:gd name="T19" fmla="*/ 907288 h 100"/>
              <a:gd name="T20" fmla="*/ 112806 w 34"/>
              <a:gd name="T21" fmla="*/ 1304227 h 100"/>
              <a:gd name="T22" fmla="*/ 225612 w 34"/>
              <a:gd name="T23" fmla="*/ 1417638 h 100"/>
              <a:gd name="T24" fmla="*/ 253813 w 34"/>
              <a:gd name="T25" fmla="*/ 1417638 h 100"/>
              <a:gd name="T26" fmla="*/ 366619 w 34"/>
              <a:gd name="T27" fmla="*/ 1304227 h 100"/>
              <a:gd name="T28" fmla="*/ 366619 w 34"/>
              <a:gd name="T29" fmla="*/ 907288 h 100"/>
              <a:gd name="T30" fmla="*/ 479425 w 34"/>
              <a:gd name="T31" fmla="*/ 808054 h 100"/>
              <a:gd name="T32" fmla="*/ 479425 w 34"/>
              <a:gd name="T33" fmla="*/ 425291 h 100"/>
              <a:gd name="T34" fmla="*/ 338418 w 34"/>
              <a:gd name="T35" fmla="*/ 311880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6" y="15"/>
                  <a:pt x="26" y="9"/>
                </a:cubicBezTo>
                <a:cubicBezTo>
                  <a:pt x="26" y="4"/>
                  <a:pt x="22" y="0"/>
                  <a:pt x="17" y="0"/>
                </a:cubicBezTo>
                <a:cubicBezTo>
                  <a:pt x="11" y="0"/>
                  <a:pt x="7" y="4"/>
                  <a:pt x="7" y="9"/>
                </a:cubicBezTo>
                <a:cubicBezTo>
                  <a:pt x="7" y="15"/>
                  <a:pt x="11" y="19"/>
                  <a:pt x="17" y="19"/>
                </a:cubicBezTo>
                <a:close/>
                <a:moveTo>
                  <a:pt x="24" y="22"/>
                </a:moveTo>
                <a:cubicBezTo>
                  <a:pt x="9" y="22"/>
                  <a:pt x="9" y="22"/>
                  <a:pt x="9" y="22"/>
                </a:cubicBezTo>
                <a:cubicBezTo>
                  <a:pt x="4" y="22"/>
                  <a:pt x="0" y="25"/>
                  <a:pt x="0" y="30"/>
                </a:cubicBezTo>
                <a:cubicBezTo>
                  <a:pt x="0" y="57"/>
                  <a:pt x="0" y="57"/>
                  <a:pt x="0" y="57"/>
                </a:cubicBezTo>
                <a:cubicBezTo>
                  <a:pt x="0" y="61"/>
                  <a:pt x="3" y="64"/>
                  <a:pt x="8" y="64"/>
                </a:cubicBezTo>
                <a:cubicBezTo>
                  <a:pt x="8" y="92"/>
                  <a:pt x="8" y="92"/>
                  <a:pt x="8" y="92"/>
                </a:cubicBezTo>
                <a:cubicBezTo>
                  <a:pt x="8" y="97"/>
                  <a:pt x="11" y="100"/>
                  <a:pt x="16" y="100"/>
                </a:cubicBezTo>
                <a:cubicBezTo>
                  <a:pt x="18" y="100"/>
                  <a:pt x="18" y="100"/>
                  <a:pt x="18" y="100"/>
                </a:cubicBezTo>
                <a:cubicBezTo>
                  <a:pt x="22" y="100"/>
                  <a:pt x="26" y="97"/>
                  <a:pt x="26" y="92"/>
                </a:cubicBezTo>
                <a:cubicBezTo>
                  <a:pt x="26" y="64"/>
                  <a:pt x="26" y="64"/>
                  <a:pt x="26" y="64"/>
                </a:cubicBezTo>
                <a:cubicBezTo>
                  <a:pt x="30" y="64"/>
                  <a:pt x="34" y="61"/>
                  <a:pt x="34" y="57"/>
                </a:cubicBezTo>
                <a:cubicBezTo>
                  <a:pt x="34" y="30"/>
                  <a:pt x="34" y="30"/>
                  <a:pt x="34" y="30"/>
                </a:cubicBezTo>
                <a:cubicBezTo>
                  <a:pt x="34" y="25"/>
                  <a:pt x="29" y="22"/>
                  <a:pt x="24" y="22"/>
                </a:cubicBezTo>
                <a:close/>
              </a:path>
            </a:pathLst>
          </a:custGeom>
          <a:solidFill>
            <a:schemeClr val="bg1">
              <a:lumMod val="50000"/>
            </a:schemeClr>
          </a:solidFill>
          <a:ln w="9525">
            <a:noFill/>
            <a:round/>
            <a:headEnd/>
            <a:tailEnd/>
          </a:ln>
        </p:spPr>
        <p:txBody>
          <a:bodyPr lIns="68488" tIns="34284" rIns="68488" bIns="34284" anchor="ctr"/>
          <a:lstStyle/>
          <a:p>
            <a:pPr marL="0" marR="0" lvl="0" indent="0" algn="l" defTabSz="684865"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3" name="Freeform 36"/>
          <p:cNvSpPr>
            <a:spLocks noEditPoints="1"/>
          </p:cNvSpPr>
          <p:nvPr/>
        </p:nvSpPr>
        <p:spPr bwMode="auto">
          <a:xfrm>
            <a:off x="7125203" y="1740904"/>
            <a:ext cx="262016" cy="772325"/>
          </a:xfrm>
          <a:custGeom>
            <a:avLst/>
            <a:gdLst>
              <a:gd name="T0" fmla="*/ 240507 w 34"/>
              <a:gd name="T1" fmla="*/ 269351 h 100"/>
              <a:gd name="T2" fmla="*/ 367833 w 34"/>
              <a:gd name="T3" fmla="*/ 127587 h 100"/>
              <a:gd name="T4" fmla="*/ 240507 w 34"/>
              <a:gd name="T5" fmla="*/ 0 h 100"/>
              <a:gd name="T6" fmla="*/ 99032 w 34"/>
              <a:gd name="T7" fmla="*/ 127587 h 100"/>
              <a:gd name="T8" fmla="*/ 240507 w 34"/>
              <a:gd name="T9" fmla="*/ 269351 h 100"/>
              <a:gd name="T10" fmla="*/ 339539 w 34"/>
              <a:gd name="T11" fmla="*/ 311880 h 100"/>
              <a:gd name="T12" fmla="*/ 127327 w 34"/>
              <a:gd name="T13" fmla="*/ 311880 h 100"/>
              <a:gd name="T14" fmla="*/ 0 w 34"/>
              <a:gd name="T15" fmla="*/ 425291 h 100"/>
              <a:gd name="T16" fmla="*/ 0 w 34"/>
              <a:gd name="T17" fmla="*/ 808054 h 100"/>
              <a:gd name="T18" fmla="*/ 113180 w 34"/>
              <a:gd name="T19" fmla="*/ 907288 h 100"/>
              <a:gd name="T20" fmla="*/ 113180 w 34"/>
              <a:gd name="T21" fmla="*/ 1304227 h 100"/>
              <a:gd name="T22" fmla="*/ 226359 w 34"/>
              <a:gd name="T23" fmla="*/ 1417638 h 100"/>
              <a:gd name="T24" fmla="*/ 254654 w 34"/>
              <a:gd name="T25" fmla="*/ 1417638 h 100"/>
              <a:gd name="T26" fmla="*/ 367833 w 34"/>
              <a:gd name="T27" fmla="*/ 1304227 h 100"/>
              <a:gd name="T28" fmla="*/ 367833 w 34"/>
              <a:gd name="T29" fmla="*/ 907288 h 100"/>
              <a:gd name="T30" fmla="*/ 481013 w 34"/>
              <a:gd name="T31" fmla="*/ 808054 h 100"/>
              <a:gd name="T32" fmla="*/ 481013 w 34"/>
              <a:gd name="T33" fmla="*/ 425291 h 100"/>
              <a:gd name="T34" fmla="*/ 339539 w 34"/>
              <a:gd name="T35" fmla="*/ 311880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6" y="15"/>
                  <a:pt x="26" y="9"/>
                </a:cubicBezTo>
                <a:cubicBezTo>
                  <a:pt x="26" y="4"/>
                  <a:pt x="22" y="0"/>
                  <a:pt x="17" y="0"/>
                </a:cubicBezTo>
                <a:cubicBezTo>
                  <a:pt x="12" y="0"/>
                  <a:pt x="7" y="4"/>
                  <a:pt x="7" y="9"/>
                </a:cubicBezTo>
                <a:cubicBezTo>
                  <a:pt x="7" y="15"/>
                  <a:pt x="12" y="19"/>
                  <a:pt x="17" y="19"/>
                </a:cubicBezTo>
                <a:close/>
                <a:moveTo>
                  <a:pt x="24" y="22"/>
                </a:moveTo>
                <a:cubicBezTo>
                  <a:pt x="9" y="22"/>
                  <a:pt x="9" y="22"/>
                  <a:pt x="9" y="22"/>
                </a:cubicBezTo>
                <a:cubicBezTo>
                  <a:pt x="4" y="22"/>
                  <a:pt x="0" y="25"/>
                  <a:pt x="0" y="30"/>
                </a:cubicBezTo>
                <a:cubicBezTo>
                  <a:pt x="0" y="57"/>
                  <a:pt x="0" y="57"/>
                  <a:pt x="0" y="57"/>
                </a:cubicBezTo>
                <a:cubicBezTo>
                  <a:pt x="0" y="61"/>
                  <a:pt x="3" y="64"/>
                  <a:pt x="8" y="64"/>
                </a:cubicBezTo>
                <a:cubicBezTo>
                  <a:pt x="8" y="92"/>
                  <a:pt x="8" y="92"/>
                  <a:pt x="8" y="92"/>
                </a:cubicBezTo>
                <a:cubicBezTo>
                  <a:pt x="8" y="97"/>
                  <a:pt x="12" y="100"/>
                  <a:pt x="16" y="100"/>
                </a:cubicBezTo>
                <a:cubicBezTo>
                  <a:pt x="18" y="100"/>
                  <a:pt x="18" y="100"/>
                  <a:pt x="18" y="100"/>
                </a:cubicBezTo>
                <a:cubicBezTo>
                  <a:pt x="22" y="100"/>
                  <a:pt x="26" y="97"/>
                  <a:pt x="26" y="92"/>
                </a:cubicBezTo>
                <a:cubicBezTo>
                  <a:pt x="26" y="64"/>
                  <a:pt x="26" y="64"/>
                  <a:pt x="26" y="64"/>
                </a:cubicBezTo>
                <a:cubicBezTo>
                  <a:pt x="30" y="64"/>
                  <a:pt x="34" y="61"/>
                  <a:pt x="34" y="57"/>
                </a:cubicBezTo>
                <a:cubicBezTo>
                  <a:pt x="34" y="30"/>
                  <a:pt x="34" y="30"/>
                  <a:pt x="34" y="30"/>
                </a:cubicBezTo>
                <a:cubicBezTo>
                  <a:pt x="34" y="25"/>
                  <a:pt x="30" y="22"/>
                  <a:pt x="24" y="22"/>
                </a:cubicBezTo>
                <a:close/>
              </a:path>
            </a:pathLst>
          </a:custGeom>
          <a:solidFill>
            <a:schemeClr val="bg1">
              <a:lumMod val="50000"/>
            </a:schemeClr>
          </a:solidFill>
          <a:ln w="9525">
            <a:noFill/>
            <a:round/>
            <a:headEnd/>
            <a:tailEnd/>
          </a:ln>
        </p:spPr>
        <p:txBody>
          <a:bodyPr lIns="68488" tIns="34284" rIns="68488" bIns="34284" anchor="ctr"/>
          <a:lstStyle/>
          <a:p>
            <a:pPr marL="0" marR="0" lvl="0" indent="0" algn="l" defTabSz="684865"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4" name="Freeform 37"/>
          <p:cNvSpPr>
            <a:spLocks noEditPoints="1"/>
          </p:cNvSpPr>
          <p:nvPr/>
        </p:nvSpPr>
        <p:spPr bwMode="auto">
          <a:xfrm>
            <a:off x="7540276" y="1740904"/>
            <a:ext cx="261152" cy="772325"/>
          </a:xfrm>
          <a:custGeom>
            <a:avLst/>
            <a:gdLst>
              <a:gd name="T0" fmla="*/ 239713 w 34"/>
              <a:gd name="T1" fmla="*/ 269351 h 100"/>
              <a:gd name="T2" fmla="*/ 380720 w 34"/>
              <a:gd name="T3" fmla="*/ 127587 h 100"/>
              <a:gd name="T4" fmla="*/ 239713 w 34"/>
              <a:gd name="T5" fmla="*/ 0 h 100"/>
              <a:gd name="T6" fmla="*/ 98705 w 34"/>
              <a:gd name="T7" fmla="*/ 127587 h 100"/>
              <a:gd name="T8" fmla="*/ 239713 w 34"/>
              <a:gd name="T9" fmla="*/ 269351 h 100"/>
              <a:gd name="T10" fmla="*/ 338418 w 34"/>
              <a:gd name="T11" fmla="*/ 311880 h 100"/>
              <a:gd name="T12" fmla="*/ 126907 w 34"/>
              <a:gd name="T13" fmla="*/ 311880 h 100"/>
              <a:gd name="T14" fmla="*/ 0 w 34"/>
              <a:gd name="T15" fmla="*/ 425291 h 100"/>
              <a:gd name="T16" fmla="*/ 0 w 34"/>
              <a:gd name="T17" fmla="*/ 808054 h 100"/>
              <a:gd name="T18" fmla="*/ 112806 w 34"/>
              <a:gd name="T19" fmla="*/ 907288 h 100"/>
              <a:gd name="T20" fmla="*/ 112806 w 34"/>
              <a:gd name="T21" fmla="*/ 1304227 h 100"/>
              <a:gd name="T22" fmla="*/ 225612 w 34"/>
              <a:gd name="T23" fmla="*/ 1417638 h 100"/>
              <a:gd name="T24" fmla="*/ 253813 w 34"/>
              <a:gd name="T25" fmla="*/ 1417638 h 100"/>
              <a:gd name="T26" fmla="*/ 366619 w 34"/>
              <a:gd name="T27" fmla="*/ 1304227 h 100"/>
              <a:gd name="T28" fmla="*/ 366619 w 34"/>
              <a:gd name="T29" fmla="*/ 907288 h 100"/>
              <a:gd name="T30" fmla="*/ 479425 w 34"/>
              <a:gd name="T31" fmla="*/ 808054 h 100"/>
              <a:gd name="T32" fmla="*/ 479425 w 34"/>
              <a:gd name="T33" fmla="*/ 425291 h 100"/>
              <a:gd name="T34" fmla="*/ 338418 w 34"/>
              <a:gd name="T35" fmla="*/ 311880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7" y="15"/>
                  <a:pt x="27" y="9"/>
                </a:cubicBezTo>
                <a:cubicBezTo>
                  <a:pt x="27" y="4"/>
                  <a:pt x="22" y="0"/>
                  <a:pt x="17" y="0"/>
                </a:cubicBezTo>
                <a:cubicBezTo>
                  <a:pt x="12" y="0"/>
                  <a:pt x="7" y="4"/>
                  <a:pt x="7" y="9"/>
                </a:cubicBezTo>
                <a:cubicBezTo>
                  <a:pt x="7" y="15"/>
                  <a:pt x="12" y="19"/>
                  <a:pt x="17" y="19"/>
                </a:cubicBezTo>
                <a:close/>
                <a:moveTo>
                  <a:pt x="24" y="22"/>
                </a:moveTo>
                <a:cubicBezTo>
                  <a:pt x="9" y="22"/>
                  <a:pt x="9" y="22"/>
                  <a:pt x="9" y="22"/>
                </a:cubicBezTo>
                <a:cubicBezTo>
                  <a:pt x="4" y="22"/>
                  <a:pt x="0" y="25"/>
                  <a:pt x="0" y="30"/>
                </a:cubicBezTo>
                <a:cubicBezTo>
                  <a:pt x="0" y="57"/>
                  <a:pt x="0" y="57"/>
                  <a:pt x="0" y="57"/>
                </a:cubicBezTo>
                <a:cubicBezTo>
                  <a:pt x="0" y="61"/>
                  <a:pt x="4" y="64"/>
                  <a:pt x="8" y="64"/>
                </a:cubicBezTo>
                <a:cubicBezTo>
                  <a:pt x="8" y="92"/>
                  <a:pt x="8" y="92"/>
                  <a:pt x="8" y="92"/>
                </a:cubicBezTo>
                <a:cubicBezTo>
                  <a:pt x="8" y="97"/>
                  <a:pt x="12" y="100"/>
                  <a:pt x="16" y="100"/>
                </a:cubicBezTo>
                <a:cubicBezTo>
                  <a:pt x="18" y="100"/>
                  <a:pt x="18" y="100"/>
                  <a:pt x="18" y="100"/>
                </a:cubicBezTo>
                <a:cubicBezTo>
                  <a:pt x="22" y="100"/>
                  <a:pt x="26" y="97"/>
                  <a:pt x="26" y="92"/>
                </a:cubicBezTo>
                <a:cubicBezTo>
                  <a:pt x="26" y="64"/>
                  <a:pt x="26" y="64"/>
                  <a:pt x="26" y="64"/>
                </a:cubicBezTo>
                <a:cubicBezTo>
                  <a:pt x="30" y="64"/>
                  <a:pt x="34" y="61"/>
                  <a:pt x="34" y="57"/>
                </a:cubicBezTo>
                <a:cubicBezTo>
                  <a:pt x="34" y="30"/>
                  <a:pt x="34" y="30"/>
                  <a:pt x="34" y="30"/>
                </a:cubicBezTo>
                <a:cubicBezTo>
                  <a:pt x="34" y="25"/>
                  <a:pt x="30" y="22"/>
                  <a:pt x="24" y="22"/>
                </a:cubicBezTo>
                <a:close/>
              </a:path>
            </a:pathLst>
          </a:custGeom>
          <a:solidFill>
            <a:schemeClr val="bg1">
              <a:lumMod val="50000"/>
            </a:schemeClr>
          </a:solidFill>
          <a:ln w="9525">
            <a:noFill/>
            <a:round/>
            <a:headEnd/>
            <a:tailEnd/>
          </a:ln>
        </p:spPr>
        <p:txBody>
          <a:bodyPr lIns="68488" tIns="34284" rIns="68488" bIns="34284" anchor="ctr"/>
          <a:lstStyle/>
          <a:p>
            <a:pPr marL="0" marR="0" lvl="0" indent="0" algn="l" defTabSz="684865"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5" name="Freeform 38"/>
          <p:cNvSpPr>
            <a:spLocks noEditPoints="1"/>
          </p:cNvSpPr>
          <p:nvPr/>
        </p:nvSpPr>
        <p:spPr bwMode="auto">
          <a:xfrm>
            <a:off x="7955354" y="1740904"/>
            <a:ext cx="261152" cy="772325"/>
          </a:xfrm>
          <a:custGeom>
            <a:avLst/>
            <a:gdLst>
              <a:gd name="T0" fmla="*/ 239713 w 34"/>
              <a:gd name="T1" fmla="*/ 269351 h 100"/>
              <a:gd name="T2" fmla="*/ 380720 w 34"/>
              <a:gd name="T3" fmla="*/ 127587 h 100"/>
              <a:gd name="T4" fmla="*/ 239713 w 34"/>
              <a:gd name="T5" fmla="*/ 0 h 100"/>
              <a:gd name="T6" fmla="*/ 112806 w 34"/>
              <a:gd name="T7" fmla="*/ 127587 h 100"/>
              <a:gd name="T8" fmla="*/ 239713 w 34"/>
              <a:gd name="T9" fmla="*/ 269351 h 100"/>
              <a:gd name="T10" fmla="*/ 352518 w 34"/>
              <a:gd name="T11" fmla="*/ 311880 h 100"/>
              <a:gd name="T12" fmla="*/ 141007 w 34"/>
              <a:gd name="T13" fmla="*/ 311880 h 100"/>
              <a:gd name="T14" fmla="*/ 0 w 34"/>
              <a:gd name="T15" fmla="*/ 425291 h 100"/>
              <a:gd name="T16" fmla="*/ 0 w 34"/>
              <a:gd name="T17" fmla="*/ 808054 h 100"/>
              <a:gd name="T18" fmla="*/ 112806 w 34"/>
              <a:gd name="T19" fmla="*/ 907288 h 100"/>
              <a:gd name="T20" fmla="*/ 112806 w 34"/>
              <a:gd name="T21" fmla="*/ 1304227 h 100"/>
              <a:gd name="T22" fmla="*/ 225612 w 34"/>
              <a:gd name="T23" fmla="*/ 1417638 h 100"/>
              <a:gd name="T24" fmla="*/ 253813 w 34"/>
              <a:gd name="T25" fmla="*/ 1417638 h 100"/>
              <a:gd name="T26" fmla="*/ 366619 w 34"/>
              <a:gd name="T27" fmla="*/ 1304227 h 100"/>
              <a:gd name="T28" fmla="*/ 366619 w 34"/>
              <a:gd name="T29" fmla="*/ 907288 h 100"/>
              <a:gd name="T30" fmla="*/ 479425 w 34"/>
              <a:gd name="T31" fmla="*/ 808054 h 100"/>
              <a:gd name="T32" fmla="*/ 479425 w 34"/>
              <a:gd name="T33" fmla="*/ 425291 h 100"/>
              <a:gd name="T34" fmla="*/ 352518 w 34"/>
              <a:gd name="T35" fmla="*/ 311880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7" y="15"/>
                  <a:pt x="27" y="9"/>
                </a:cubicBezTo>
                <a:cubicBezTo>
                  <a:pt x="27" y="4"/>
                  <a:pt x="22" y="0"/>
                  <a:pt x="17" y="0"/>
                </a:cubicBezTo>
                <a:cubicBezTo>
                  <a:pt x="12" y="0"/>
                  <a:pt x="8" y="4"/>
                  <a:pt x="8" y="9"/>
                </a:cubicBezTo>
                <a:cubicBezTo>
                  <a:pt x="8" y="15"/>
                  <a:pt x="12" y="19"/>
                  <a:pt x="17" y="19"/>
                </a:cubicBezTo>
                <a:close/>
                <a:moveTo>
                  <a:pt x="25" y="22"/>
                </a:moveTo>
                <a:cubicBezTo>
                  <a:pt x="10" y="22"/>
                  <a:pt x="10" y="22"/>
                  <a:pt x="10" y="22"/>
                </a:cubicBezTo>
                <a:cubicBezTo>
                  <a:pt x="4" y="22"/>
                  <a:pt x="0" y="25"/>
                  <a:pt x="0" y="30"/>
                </a:cubicBezTo>
                <a:cubicBezTo>
                  <a:pt x="0" y="57"/>
                  <a:pt x="0" y="57"/>
                  <a:pt x="0" y="57"/>
                </a:cubicBezTo>
                <a:cubicBezTo>
                  <a:pt x="0" y="61"/>
                  <a:pt x="4" y="64"/>
                  <a:pt x="8" y="64"/>
                </a:cubicBezTo>
                <a:cubicBezTo>
                  <a:pt x="8" y="92"/>
                  <a:pt x="8" y="92"/>
                  <a:pt x="8" y="92"/>
                </a:cubicBezTo>
                <a:cubicBezTo>
                  <a:pt x="8" y="97"/>
                  <a:pt x="12" y="100"/>
                  <a:pt x="16" y="100"/>
                </a:cubicBezTo>
                <a:cubicBezTo>
                  <a:pt x="18" y="100"/>
                  <a:pt x="18" y="100"/>
                  <a:pt x="18" y="100"/>
                </a:cubicBezTo>
                <a:cubicBezTo>
                  <a:pt x="22" y="100"/>
                  <a:pt x="26" y="97"/>
                  <a:pt x="26" y="92"/>
                </a:cubicBezTo>
                <a:cubicBezTo>
                  <a:pt x="26" y="64"/>
                  <a:pt x="26" y="64"/>
                  <a:pt x="26" y="64"/>
                </a:cubicBezTo>
                <a:cubicBezTo>
                  <a:pt x="31" y="64"/>
                  <a:pt x="34" y="61"/>
                  <a:pt x="34" y="57"/>
                </a:cubicBezTo>
                <a:cubicBezTo>
                  <a:pt x="34" y="30"/>
                  <a:pt x="34" y="30"/>
                  <a:pt x="34" y="30"/>
                </a:cubicBezTo>
                <a:cubicBezTo>
                  <a:pt x="34" y="25"/>
                  <a:pt x="30" y="22"/>
                  <a:pt x="25" y="22"/>
                </a:cubicBezTo>
                <a:close/>
              </a:path>
            </a:pathLst>
          </a:custGeom>
          <a:solidFill>
            <a:schemeClr val="bg1">
              <a:lumMod val="50000"/>
            </a:schemeClr>
          </a:solidFill>
          <a:ln w="9525">
            <a:noFill/>
            <a:round/>
            <a:headEnd/>
            <a:tailEnd/>
          </a:ln>
        </p:spPr>
        <p:txBody>
          <a:bodyPr lIns="68488" tIns="34284" rIns="68488" bIns="34284" anchor="ctr"/>
          <a:lstStyle/>
          <a:p>
            <a:pPr marL="0" marR="0" lvl="0" indent="0" algn="l" defTabSz="684865"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6" name="Freeform 39"/>
          <p:cNvSpPr>
            <a:spLocks noEditPoints="1"/>
          </p:cNvSpPr>
          <p:nvPr/>
        </p:nvSpPr>
        <p:spPr bwMode="auto">
          <a:xfrm>
            <a:off x="4213621" y="3049856"/>
            <a:ext cx="261152" cy="771460"/>
          </a:xfrm>
          <a:custGeom>
            <a:avLst/>
            <a:gdLst>
              <a:gd name="T0" fmla="*/ 239713 w 34"/>
              <a:gd name="T1" fmla="*/ 269050 h 100"/>
              <a:gd name="T2" fmla="*/ 380720 w 34"/>
              <a:gd name="T3" fmla="*/ 141605 h 100"/>
              <a:gd name="T4" fmla="*/ 239713 w 34"/>
              <a:gd name="T5" fmla="*/ 0 h 100"/>
              <a:gd name="T6" fmla="*/ 98705 w 34"/>
              <a:gd name="T7" fmla="*/ 141605 h 100"/>
              <a:gd name="T8" fmla="*/ 239713 w 34"/>
              <a:gd name="T9" fmla="*/ 269050 h 100"/>
              <a:gd name="T10" fmla="*/ 352518 w 34"/>
              <a:gd name="T11" fmla="*/ 311531 h 100"/>
              <a:gd name="T12" fmla="*/ 141007 w 34"/>
              <a:gd name="T13" fmla="*/ 311531 h 100"/>
              <a:gd name="T14" fmla="*/ 0 w 34"/>
              <a:gd name="T15" fmla="*/ 424815 h 100"/>
              <a:gd name="T16" fmla="*/ 0 w 34"/>
              <a:gd name="T17" fmla="*/ 807149 h 100"/>
              <a:gd name="T18" fmla="*/ 112806 w 34"/>
              <a:gd name="T19" fmla="*/ 920433 h 100"/>
              <a:gd name="T20" fmla="*/ 112806 w 34"/>
              <a:gd name="T21" fmla="*/ 1316927 h 100"/>
              <a:gd name="T22" fmla="*/ 225612 w 34"/>
              <a:gd name="T23" fmla="*/ 1416050 h 100"/>
              <a:gd name="T24" fmla="*/ 253813 w 34"/>
              <a:gd name="T25" fmla="*/ 1416050 h 100"/>
              <a:gd name="T26" fmla="*/ 366619 w 34"/>
              <a:gd name="T27" fmla="*/ 1316927 h 100"/>
              <a:gd name="T28" fmla="*/ 366619 w 34"/>
              <a:gd name="T29" fmla="*/ 920433 h 100"/>
              <a:gd name="T30" fmla="*/ 479425 w 34"/>
              <a:gd name="T31" fmla="*/ 807149 h 100"/>
              <a:gd name="T32" fmla="*/ 479425 w 34"/>
              <a:gd name="T33" fmla="*/ 424815 h 100"/>
              <a:gd name="T34" fmla="*/ 352518 w 34"/>
              <a:gd name="T35" fmla="*/ 311531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7" y="15"/>
                  <a:pt x="27" y="10"/>
                </a:cubicBezTo>
                <a:cubicBezTo>
                  <a:pt x="27" y="4"/>
                  <a:pt x="22" y="0"/>
                  <a:pt x="17" y="0"/>
                </a:cubicBezTo>
                <a:cubicBezTo>
                  <a:pt x="12" y="0"/>
                  <a:pt x="7" y="4"/>
                  <a:pt x="7" y="10"/>
                </a:cubicBezTo>
                <a:cubicBezTo>
                  <a:pt x="7" y="15"/>
                  <a:pt x="12" y="19"/>
                  <a:pt x="17" y="19"/>
                </a:cubicBezTo>
                <a:close/>
                <a:moveTo>
                  <a:pt x="25" y="22"/>
                </a:moveTo>
                <a:cubicBezTo>
                  <a:pt x="10" y="22"/>
                  <a:pt x="10" y="22"/>
                  <a:pt x="10" y="22"/>
                </a:cubicBezTo>
                <a:cubicBezTo>
                  <a:pt x="4" y="22"/>
                  <a:pt x="0" y="26"/>
                  <a:pt x="0" y="30"/>
                </a:cubicBezTo>
                <a:cubicBezTo>
                  <a:pt x="0" y="57"/>
                  <a:pt x="0" y="57"/>
                  <a:pt x="0" y="57"/>
                </a:cubicBezTo>
                <a:cubicBezTo>
                  <a:pt x="0" y="61"/>
                  <a:pt x="4" y="64"/>
                  <a:pt x="8" y="65"/>
                </a:cubicBezTo>
                <a:cubicBezTo>
                  <a:pt x="8" y="93"/>
                  <a:pt x="8" y="93"/>
                  <a:pt x="8" y="93"/>
                </a:cubicBezTo>
                <a:cubicBezTo>
                  <a:pt x="8" y="97"/>
                  <a:pt x="12" y="100"/>
                  <a:pt x="16" y="100"/>
                </a:cubicBezTo>
                <a:cubicBezTo>
                  <a:pt x="18" y="100"/>
                  <a:pt x="18" y="100"/>
                  <a:pt x="18" y="100"/>
                </a:cubicBezTo>
                <a:cubicBezTo>
                  <a:pt x="22" y="100"/>
                  <a:pt x="26" y="97"/>
                  <a:pt x="26" y="93"/>
                </a:cubicBezTo>
                <a:cubicBezTo>
                  <a:pt x="26" y="65"/>
                  <a:pt x="26" y="65"/>
                  <a:pt x="26" y="65"/>
                </a:cubicBezTo>
                <a:cubicBezTo>
                  <a:pt x="30" y="64"/>
                  <a:pt x="34" y="61"/>
                  <a:pt x="34" y="57"/>
                </a:cubicBezTo>
                <a:cubicBezTo>
                  <a:pt x="34" y="30"/>
                  <a:pt x="34" y="30"/>
                  <a:pt x="34" y="30"/>
                </a:cubicBezTo>
                <a:cubicBezTo>
                  <a:pt x="34" y="26"/>
                  <a:pt x="30" y="22"/>
                  <a:pt x="25" y="22"/>
                </a:cubicBezTo>
                <a:close/>
              </a:path>
            </a:pathLst>
          </a:custGeom>
          <a:solidFill>
            <a:schemeClr val="accent1"/>
          </a:solidFill>
          <a:ln w="9525">
            <a:noFill/>
            <a:round/>
            <a:headEnd/>
            <a:tailEnd/>
          </a:ln>
        </p:spPr>
        <p:txBody>
          <a:bodyPr lIns="68488" tIns="34284" rIns="68488" bIns="34284" anchor="ctr"/>
          <a:lstStyle/>
          <a:p>
            <a:pPr marL="0" marR="0" lvl="0" indent="0" algn="l" defTabSz="684865"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7" name="Freeform 40"/>
          <p:cNvSpPr>
            <a:spLocks noEditPoints="1"/>
          </p:cNvSpPr>
          <p:nvPr/>
        </p:nvSpPr>
        <p:spPr bwMode="auto">
          <a:xfrm>
            <a:off x="4627834" y="3049856"/>
            <a:ext cx="262016" cy="771460"/>
          </a:xfrm>
          <a:custGeom>
            <a:avLst/>
            <a:gdLst>
              <a:gd name="T0" fmla="*/ 240507 w 34"/>
              <a:gd name="T1" fmla="*/ 269050 h 100"/>
              <a:gd name="T2" fmla="*/ 381981 w 34"/>
              <a:gd name="T3" fmla="*/ 141605 h 100"/>
              <a:gd name="T4" fmla="*/ 240507 w 34"/>
              <a:gd name="T5" fmla="*/ 0 h 100"/>
              <a:gd name="T6" fmla="*/ 113180 w 34"/>
              <a:gd name="T7" fmla="*/ 141605 h 100"/>
              <a:gd name="T8" fmla="*/ 240507 w 34"/>
              <a:gd name="T9" fmla="*/ 269050 h 100"/>
              <a:gd name="T10" fmla="*/ 353686 w 34"/>
              <a:gd name="T11" fmla="*/ 311531 h 100"/>
              <a:gd name="T12" fmla="*/ 141474 w 34"/>
              <a:gd name="T13" fmla="*/ 311531 h 100"/>
              <a:gd name="T14" fmla="*/ 0 w 34"/>
              <a:gd name="T15" fmla="*/ 424815 h 100"/>
              <a:gd name="T16" fmla="*/ 0 w 34"/>
              <a:gd name="T17" fmla="*/ 807149 h 100"/>
              <a:gd name="T18" fmla="*/ 113180 w 34"/>
              <a:gd name="T19" fmla="*/ 920433 h 100"/>
              <a:gd name="T20" fmla="*/ 113180 w 34"/>
              <a:gd name="T21" fmla="*/ 1316927 h 100"/>
              <a:gd name="T22" fmla="*/ 226359 w 34"/>
              <a:gd name="T23" fmla="*/ 1416050 h 100"/>
              <a:gd name="T24" fmla="*/ 254654 w 34"/>
              <a:gd name="T25" fmla="*/ 1416050 h 100"/>
              <a:gd name="T26" fmla="*/ 367833 w 34"/>
              <a:gd name="T27" fmla="*/ 1316927 h 100"/>
              <a:gd name="T28" fmla="*/ 367833 w 34"/>
              <a:gd name="T29" fmla="*/ 920433 h 100"/>
              <a:gd name="T30" fmla="*/ 481013 w 34"/>
              <a:gd name="T31" fmla="*/ 807149 h 100"/>
              <a:gd name="T32" fmla="*/ 481013 w 34"/>
              <a:gd name="T33" fmla="*/ 424815 h 100"/>
              <a:gd name="T34" fmla="*/ 353686 w 34"/>
              <a:gd name="T35" fmla="*/ 311531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7" y="15"/>
                  <a:pt x="27" y="10"/>
                </a:cubicBezTo>
                <a:cubicBezTo>
                  <a:pt x="27" y="4"/>
                  <a:pt x="22" y="0"/>
                  <a:pt x="17" y="0"/>
                </a:cubicBezTo>
                <a:cubicBezTo>
                  <a:pt x="12" y="0"/>
                  <a:pt x="8" y="4"/>
                  <a:pt x="8" y="10"/>
                </a:cubicBezTo>
                <a:cubicBezTo>
                  <a:pt x="8" y="15"/>
                  <a:pt x="12" y="19"/>
                  <a:pt x="17" y="19"/>
                </a:cubicBezTo>
                <a:close/>
                <a:moveTo>
                  <a:pt x="25" y="22"/>
                </a:moveTo>
                <a:cubicBezTo>
                  <a:pt x="10" y="22"/>
                  <a:pt x="10" y="22"/>
                  <a:pt x="10" y="22"/>
                </a:cubicBezTo>
                <a:cubicBezTo>
                  <a:pt x="4" y="22"/>
                  <a:pt x="0" y="26"/>
                  <a:pt x="0" y="30"/>
                </a:cubicBezTo>
                <a:cubicBezTo>
                  <a:pt x="0" y="57"/>
                  <a:pt x="0" y="57"/>
                  <a:pt x="0" y="57"/>
                </a:cubicBezTo>
                <a:cubicBezTo>
                  <a:pt x="0" y="61"/>
                  <a:pt x="4" y="64"/>
                  <a:pt x="8" y="65"/>
                </a:cubicBezTo>
                <a:cubicBezTo>
                  <a:pt x="8" y="93"/>
                  <a:pt x="8" y="93"/>
                  <a:pt x="8" y="93"/>
                </a:cubicBezTo>
                <a:cubicBezTo>
                  <a:pt x="8" y="97"/>
                  <a:pt x="12" y="100"/>
                  <a:pt x="16" y="100"/>
                </a:cubicBezTo>
                <a:cubicBezTo>
                  <a:pt x="18" y="100"/>
                  <a:pt x="18" y="100"/>
                  <a:pt x="18" y="100"/>
                </a:cubicBezTo>
                <a:cubicBezTo>
                  <a:pt x="22" y="100"/>
                  <a:pt x="26" y="97"/>
                  <a:pt x="26" y="93"/>
                </a:cubicBezTo>
                <a:cubicBezTo>
                  <a:pt x="26" y="65"/>
                  <a:pt x="26" y="65"/>
                  <a:pt x="26" y="65"/>
                </a:cubicBezTo>
                <a:cubicBezTo>
                  <a:pt x="31" y="64"/>
                  <a:pt x="34" y="61"/>
                  <a:pt x="34" y="57"/>
                </a:cubicBezTo>
                <a:cubicBezTo>
                  <a:pt x="34" y="30"/>
                  <a:pt x="34" y="30"/>
                  <a:pt x="34" y="30"/>
                </a:cubicBezTo>
                <a:cubicBezTo>
                  <a:pt x="34" y="26"/>
                  <a:pt x="30" y="22"/>
                  <a:pt x="25" y="22"/>
                </a:cubicBezTo>
                <a:close/>
              </a:path>
            </a:pathLst>
          </a:custGeom>
          <a:solidFill>
            <a:schemeClr val="accent1"/>
          </a:solidFill>
          <a:ln w="9525">
            <a:noFill/>
            <a:round/>
            <a:headEnd/>
            <a:tailEnd/>
          </a:ln>
        </p:spPr>
        <p:txBody>
          <a:bodyPr lIns="68488" tIns="34284" rIns="68488" bIns="34284" anchor="ctr"/>
          <a:lstStyle/>
          <a:p>
            <a:pPr marL="0" marR="0" lvl="0" indent="0" algn="l" defTabSz="684865"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8" name="Freeform 41"/>
          <p:cNvSpPr>
            <a:spLocks noEditPoints="1"/>
          </p:cNvSpPr>
          <p:nvPr/>
        </p:nvSpPr>
        <p:spPr bwMode="auto">
          <a:xfrm>
            <a:off x="5042908" y="3049856"/>
            <a:ext cx="261152" cy="771460"/>
          </a:xfrm>
          <a:custGeom>
            <a:avLst/>
            <a:gdLst>
              <a:gd name="T0" fmla="*/ 239713 w 34"/>
              <a:gd name="T1" fmla="*/ 269050 h 100"/>
              <a:gd name="T2" fmla="*/ 380720 w 34"/>
              <a:gd name="T3" fmla="*/ 141605 h 100"/>
              <a:gd name="T4" fmla="*/ 239713 w 34"/>
              <a:gd name="T5" fmla="*/ 0 h 100"/>
              <a:gd name="T6" fmla="*/ 112806 w 34"/>
              <a:gd name="T7" fmla="*/ 141605 h 100"/>
              <a:gd name="T8" fmla="*/ 239713 w 34"/>
              <a:gd name="T9" fmla="*/ 269050 h 100"/>
              <a:gd name="T10" fmla="*/ 352518 w 34"/>
              <a:gd name="T11" fmla="*/ 311531 h 100"/>
              <a:gd name="T12" fmla="*/ 141007 w 34"/>
              <a:gd name="T13" fmla="*/ 311531 h 100"/>
              <a:gd name="T14" fmla="*/ 0 w 34"/>
              <a:gd name="T15" fmla="*/ 424815 h 100"/>
              <a:gd name="T16" fmla="*/ 0 w 34"/>
              <a:gd name="T17" fmla="*/ 807149 h 100"/>
              <a:gd name="T18" fmla="*/ 112806 w 34"/>
              <a:gd name="T19" fmla="*/ 920433 h 100"/>
              <a:gd name="T20" fmla="*/ 112806 w 34"/>
              <a:gd name="T21" fmla="*/ 1316927 h 100"/>
              <a:gd name="T22" fmla="*/ 225612 w 34"/>
              <a:gd name="T23" fmla="*/ 1416050 h 100"/>
              <a:gd name="T24" fmla="*/ 253813 w 34"/>
              <a:gd name="T25" fmla="*/ 1416050 h 100"/>
              <a:gd name="T26" fmla="*/ 366619 w 34"/>
              <a:gd name="T27" fmla="*/ 1316927 h 100"/>
              <a:gd name="T28" fmla="*/ 366619 w 34"/>
              <a:gd name="T29" fmla="*/ 920433 h 100"/>
              <a:gd name="T30" fmla="*/ 479425 w 34"/>
              <a:gd name="T31" fmla="*/ 807149 h 100"/>
              <a:gd name="T32" fmla="*/ 479425 w 34"/>
              <a:gd name="T33" fmla="*/ 424815 h 100"/>
              <a:gd name="T34" fmla="*/ 352518 w 34"/>
              <a:gd name="T35" fmla="*/ 311531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3" y="19"/>
                  <a:pt x="27" y="15"/>
                  <a:pt x="27" y="10"/>
                </a:cubicBezTo>
                <a:cubicBezTo>
                  <a:pt x="27" y="4"/>
                  <a:pt x="23" y="0"/>
                  <a:pt x="17" y="0"/>
                </a:cubicBezTo>
                <a:cubicBezTo>
                  <a:pt x="12" y="0"/>
                  <a:pt x="8" y="4"/>
                  <a:pt x="8" y="10"/>
                </a:cubicBezTo>
                <a:cubicBezTo>
                  <a:pt x="8" y="15"/>
                  <a:pt x="12" y="19"/>
                  <a:pt x="17" y="19"/>
                </a:cubicBezTo>
                <a:close/>
                <a:moveTo>
                  <a:pt x="25" y="22"/>
                </a:moveTo>
                <a:cubicBezTo>
                  <a:pt x="10" y="22"/>
                  <a:pt x="10" y="22"/>
                  <a:pt x="10" y="22"/>
                </a:cubicBezTo>
                <a:cubicBezTo>
                  <a:pt x="5" y="22"/>
                  <a:pt x="0" y="26"/>
                  <a:pt x="0" y="30"/>
                </a:cubicBezTo>
                <a:cubicBezTo>
                  <a:pt x="0" y="57"/>
                  <a:pt x="0" y="57"/>
                  <a:pt x="0" y="57"/>
                </a:cubicBezTo>
                <a:cubicBezTo>
                  <a:pt x="0" y="61"/>
                  <a:pt x="4" y="64"/>
                  <a:pt x="8" y="65"/>
                </a:cubicBezTo>
                <a:cubicBezTo>
                  <a:pt x="8" y="93"/>
                  <a:pt x="8" y="93"/>
                  <a:pt x="8" y="93"/>
                </a:cubicBezTo>
                <a:cubicBezTo>
                  <a:pt x="8" y="97"/>
                  <a:pt x="12" y="100"/>
                  <a:pt x="16" y="100"/>
                </a:cubicBezTo>
                <a:cubicBezTo>
                  <a:pt x="18" y="100"/>
                  <a:pt x="18" y="100"/>
                  <a:pt x="18" y="100"/>
                </a:cubicBezTo>
                <a:cubicBezTo>
                  <a:pt x="23" y="100"/>
                  <a:pt x="26" y="97"/>
                  <a:pt x="26" y="93"/>
                </a:cubicBezTo>
                <a:cubicBezTo>
                  <a:pt x="26" y="65"/>
                  <a:pt x="26" y="65"/>
                  <a:pt x="26" y="65"/>
                </a:cubicBezTo>
                <a:cubicBezTo>
                  <a:pt x="31" y="64"/>
                  <a:pt x="34" y="61"/>
                  <a:pt x="34" y="57"/>
                </a:cubicBezTo>
                <a:cubicBezTo>
                  <a:pt x="34" y="30"/>
                  <a:pt x="34" y="30"/>
                  <a:pt x="34" y="30"/>
                </a:cubicBezTo>
                <a:cubicBezTo>
                  <a:pt x="34" y="26"/>
                  <a:pt x="30" y="22"/>
                  <a:pt x="25" y="22"/>
                </a:cubicBezTo>
                <a:close/>
              </a:path>
            </a:pathLst>
          </a:custGeom>
          <a:solidFill>
            <a:schemeClr val="accent1"/>
          </a:solidFill>
          <a:ln w="9525">
            <a:noFill/>
            <a:round/>
            <a:headEnd/>
            <a:tailEnd/>
          </a:ln>
        </p:spPr>
        <p:txBody>
          <a:bodyPr lIns="68488" tIns="34284" rIns="68488" bIns="34284" anchor="ctr"/>
          <a:lstStyle/>
          <a:p>
            <a:pPr marL="0" marR="0" lvl="0" indent="0" algn="l" defTabSz="684865"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9" name="Freeform 42"/>
          <p:cNvSpPr>
            <a:spLocks noEditPoints="1"/>
          </p:cNvSpPr>
          <p:nvPr/>
        </p:nvSpPr>
        <p:spPr bwMode="auto">
          <a:xfrm>
            <a:off x="5457982" y="3049856"/>
            <a:ext cx="261152" cy="771460"/>
          </a:xfrm>
          <a:custGeom>
            <a:avLst/>
            <a:gdLst>
              <a:gd name="T0" fmla="*/ 239713 w 34"/>
              <a:gd name="T1" fmla="*/ 269050 h 100"/>
              <a:gd name="T2" fmla="*/ 380720 w 34"/>
              <a:gd name="T3" fmla="*/ 141605 h 100"/>
              <a:gd name="T4" fmla="*/ 239713 w 34"/>
              <a:gd name="T5" fmla="*/ 0 h 100"/>
              <a:gd name="T6" fmla="*/ 112806 w 34"/>
              <a:gd name="T7" fmla="*/ 141605 h 100"/>
              <a:gd name="T8" fmla="*/ 239713 w 34"/>
              <a:gd name="T9" fmla="*/ 269050 h 100"/>
              <a:gd name="T10" fmla="*/ 352518 w 34"/>
              <a:gd name="T11" fmla="*/ 311531 h 100"/>
              <a:gd name="T12" fmla="*/ 141007 w 34"/>
              <a:gd name="T13" fmla="*/ 311531 h 100"/>
              <a:gd name="T14" fmla="*/ 0 w 34"/>
              <a:gd name="T15" fmla="*/ 424815 h 100"/>
              <a:gd name="T16" fmla="*/ 0 w 34"/>
              <a:gd name="T17" fmla="*/ 807149 h 100"/>
              <a:gd name="T18" fmla="*/ 126907 w 34"/>
              <a:gd name="T19" fmla="*/ 920433 h 100"/>
              <a:gd name="T20" fmla="*/ 126907 w 34"/>
              <a:gd name="T21" fmla="*/ 1316927 h 100"/>
              <a:gd name="T22" fmla="*/ 225612 w 34"/>
              <a:gd name="T23" fmla="*/ 1416050 h 100"/>
              <a:gd name="T24" fmla="*/ 253813 w 34"/>
              <a:gd name="T25" fmla="*/ 1416050 h 100"/>
              <a:gd name="T26" fmla="*/ 366619 w 34"/>
              <a:gd name="T27" fmla="*/ 1316927 h 100"/>
              <a:gd name="T28" fmla="*/ 366619 w 34"/>
              <a:gd name="T29" fmla="*/ 920433 h 100"/>
              <a:gd name="T30" fmla="*/ 479425 w 34"/>
              <a:gd name="T31" fmla="*/ 807149 h 100"/>
              <a:gd name="T32" fmla="*/ 479425 w 34"/>
              <a:gd name="T33" fmla="*/ 424815 h 100"/>
              <a:gd name="T34" fmla="*/ 352518 w 34"/>
              <a:gd name="T35" fmla="*/ 311531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3" y="19"/>
                  <a:pt x="27" y="15"/>
                  <a:pt x="27" y="10"/>
                </a:cubicBezTo>
                <a:cubicBezTo>
                  <a:pt x="27" y="4"/>
                  <a:pt x="23" y="0"/>
                  <a:pt x="17" y="0"/>
                </a:cubicBezTo>
                <a:cubicBezTo>
                  <a:pt x="12" y="0"/>
                  <a:pt x="8" y="4"/>
                  <a:pt x="8" y="10"/>
                </a:cubicBezTo>
                <a:cubicBezTo>
                  <a:pt x="8" y="15"/>
                  <a:pt x="12" y="19"/>
                  <a:pt x="17" y="19"/>
                </a:cubicBezTo>
                <a:close/>
                <a:moveTo>
                  <a:pt x="25" y="22"/>
                </a:moveTo>
                <a:cubicBezTo>
                  <a:pt x="10" y="22"/>
                  <a:pt x="10" y="22"/>
                  <a:pt x="10" y="22"/>
                </a:cubicBezTo>
                <a:cubicBezTo>
                  <a:pt x="5" y="22"/>
                  <a:pt x="0" y="26"/>
                  <a:pt x="0" y="30"/>
                </a:cubicBezTo>
                <a:cubicBezTo>
                  <a:pt x="0" y="57"/>
                  <a:pt x="0" y="57"/>
                  <a:pt x="0" y="57"/>
                </a:cubicBezTo>
                <a:cubicBezTo>
                  <a:pt x="0" y="61"/>
                  <a:pt x="4" y="64"/>
                  <a:pt x="9" y="65"/>
                </a:cubicBezTo>
                <a:cubicBezTo>
                  <a:pt x="9" y="93"/>
                  <a:pt x="9" y="93"/>
                  <a:pt x="9" y="93"/>
                </a:cubicBezTo>
                <a:cubicBezTo>
                  <a:pt x="9" y="97"/>
                  <a:pt x="12" y="100"/>
                  <a:pt x="16" y="100"/>
                </a:cubicBezTo>
                <a:cubicBezTo>
                  <a:pt x="18" y="100"/>
                  <a:pt x="18" y="100"/>
                  <a:pt x="18" y="100"/>
                </a:cubicBezTo>
                <a:cubicBezTo>
                  <a:pt x="23" y="100"/>
                  <a:pt x="26" y="97"/>
                  <a:pt x="26" y="93"/>
                </a:cubicBezTo>
                <a:cubicBezTo>
                  <a:pt x="26" y="65"/>
                  <a:pt x="26" y="65"/>
                  <a:pt x="26" y="65"/>
                </a:cubicBezTo>
                <a:cubicBezTo>
                  <a:pt x="31" y="64"/>
                  <a:pt x="34" y="61"/>
                  <a:pt x="34" y="57"/>
                </a:cubicBezTo>
                <a:cubicBezTo>
                  <a:pt x="34" y="30"/>
                  <a:pt x="34" y="30"/>
                  <a:pt x="34" y="30"/>
                </a:cubicBezTo>
                <a:cubicBezTo>
                  <a:pt x="34" y="26"/>
                  <a:pt x="30" y="22"/>
                  <a:pt x="25" y="22"/>
                </a:cubicBezTo>
                <a:close/>
              </a:path>
            </a:pathLst>
          </a:custGeom>
          <a:solidFill>
            <a:schemeClr val="accent1"/>
          </a:solidFill>
          <a:ln w="9525">
            <a:noFill/>
            <a:round/>
            <a:headEnd/>
            <a:tailEnd/>
          </a:ln>
        </p:spPr>
        <p:txBody>
          <a:bodyPr lIns="68488" tIns="34284" rIns="68488" bIns="34284" anchor="ctr"/>
          <a:lstStyle/>
          <a:p>
            <a:pPr marL="0" marR="0" lvl="0" indent="0" algn="l" defTabSz="684865"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0" name="Freeform 43"/>
          <p:cNvSpPr>
            <a:spLocks noEditPoints="1"/>
          </p:cNvSpPr>
          <p:nvPr/>
        </p:nvSpPr>
        <p:spPr bwMode="auto">
          <a:xfrm>
            <a:off x="5880841" y="3049856"/>
            <a:ext cx="261152" cy="771460"/>
          </a:xfrm>
          <a:custGeom>
            <a:avLst/>
            <a:gdLst>
              <a:gd name="T0" fmla="*/ 239713 w 34"/>
              <a:gd name="T1" fmla="*/ 269050 h 100"/>
              <a:gd name="T2" fmla="*/ 366619 w 34"/>
              <a:gd name="T3" fmla="*/ 141605 h 100"/>
              <a:gd name="T4" fmla="*/ 239713 w 34"/>
              <a:gd name="T5" fmla="*/ 0 h 100"/>
              <a:gd name="T6" fmla="*/ 98705 w 34"/>
              <a:gd name="T7" fmla="*/ 141605 h 100"/>
              <a:gd name="T8" fmla="*/ 239713 w 34"/>
              <a:gd name="T9" fmla="*/ 269050 h 100"/>
              <a:gd name="T10" fmla="*/ 338418 w 34"/>
              <a:gd name="T11" fmla="*/ 311531 h 100"/>
              <a:gd name="T12" fmla="*/ 126907 w 34"/>
              <a:gd name="T13" fmla="*/ 311531 h 100"/>
              <a:gd name="T14" fmla="*/ 0 w 34"/>
              <a:gd name="T15" fmla="*/ 424815 h 100"/>
              <a:gd name="T16" fmla="*/ 0 w 34"/>
              <a:gd name="T17" fmla="*/ 807149 h 100"/>
              <a:gd name="T18" fmla="*/ 112806 w 34"/>
              <a:gd name="T19" fmla="*/ 920433 h 100"/>
              <a:gd name="T20" fmla="*/ 112806 w 34"/>
              <a:gd name="T21" fmla="*/ 1316927 h 100"/>
              <a:gd name="T22" fmla="*/ 225612 w 34"/>
              <a:gd name="T23" fmla="*/ 1416050 h 100"/>
              <a:gd name="T24" fmla="*/ 239713 w 34"/>
              <a:gd name="T25" fmla="*/ 1416050 h 100"/>
              <a:gd name="T26" fmla="*/ 352518 w 34"/>
              <a:gd name="T27" fmla="*/ 1316927 h 100"/>
              <a:gd name="T28" fmla="*/ 352518 w 34"/>
              <a:gd name="T29" fmla="*/ 920433 h 100"/>
              <a:gd name="T30" fmla="*/ 479425 w 34"/>
              <a:gd name="T31" fmla="*/ 807149 h 100"/>
              <a:gd name="T32" fmla="*/ 479425 w 34"/>
              <a:gd name="T33" fmla="*/ 424815 h 100"/>
              <a:gd name="T34" fmla="*/ 338418 w 34"/>
              <a:gd name="T35" fmla="*/ 311531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6" y="15"/>
                  <a:pt x="26" y="10"/>
                </a:cubicBezTo>
                <a:cubicBezTo>
                  <a:pt x="26" y="4"/>
                  <a:pt x="22" y="0"/>
                  <a:pt x="17" y="0"/>
                </a:cubicBezTo>
                <a:cubicBezTo>
                  <a:pt x="11" y="0"/>
                  <a:pt x="7" y="4"/>
                  <a:pt x="7" y="10"/>
                </a:cubicBezTo>
                <a:cubicBezTo>
                  <a:pt x="7" y="15"/>
                  <a:pt x="11" y="19"/>
                  <a:pt x="17" y="19"/>
                </a:cubicBezTo>
                <a:close/>
                <a:moveTo>
                  <a:pt x="24" y="22"/>
                </a:moveTo>
                <a:cubicBezTo>
                  <a:pt x="9" y="22"/>
                  <a:pt x="9" y="22"/>
                  <a:pt x="9" y="22"/>
                </a:cubicBezTo>
                <a:cubicBezTo>
                  <a:pt x="4" y="22"/>
                  <a:pt x="0" y="26"/>
                  <a:pt x="0" y="30"/>
                </a:cubicBezTo>
                <a:cubicBezTo>
                  <a:pt x="0" y="57"/>
                  <a:pt x="0" y="57"/>
                  <a:pt x="0" y="57"/>
                </a:cubicBezTo>
                <a:cubicBezTo>
                  <a:pt x="0" y="61"/>
                  <a:pt x="3" y="64"/>
                  <a:pt x="8" y="65"/>
                </a:cubicBezTo>
                <a:cubicBezTo>
                  <a:pt x="8" y="93"/>
                  <a:pt x="8" y="93"/>
                  <a:pt x="8" y="93"/>
                </a:cubicBezTo>
                <a:cubicBezTo>
                  <a:pt x="8" y="97"/>
                  <a:pt x="11" y="100"/>
                  <a:pt x="16" y="100"/>
                </a:cubicBezTo>
                <a:cubicBezTo>
                  <a:pt x="17" y="100"/>
                  <a:pt x="17" y="100"/>
                  <a:pt x="17" y="100"/>
                </a:cubicBezTo>
                <a:cubicBezTo>
                  <a:pt x="22" y="100"/>
                  <a:pt x="25" y="97"/>
                  <a:pt x="25" y="93"/>
                </a:cubicBezTo>
                <a:cubicBezTo>
                  <a:pt x="25" y="65"/>
                  <a:pt x="25" y="65"/>
                  <a:pt x="25" y="65"/>
                </a:cubicBezTo>
                <a:cubicBezTo>
                  <a:pt x="30" y="64"/>
                  <a:pt x="34" y="61"/>
                  <a:pt x="34" y="57"/>
                </a:cubicBezTo>
                <a:cubicBezTo>
                  <a:pt x="34" y="30"/>
                  <a:pt x="34" y="30"/>
                  <a:pt x="34" y="30"/>
                </a:cubicBezTo>
                <a:cubicBezTo>
                  <a:pt x="34" y="26"/>
                  <a:pt x="29" y="22"/>
                  <a:pt x="24" y="22"/>
                </a:cubicBezTo>
                <a:close/>
              </a:path>
            </a:pathLst>
          </a:custGeom>
          <a:solidFill>
            <a:schemeClr val="accent1"/>
          </a:solidFill>
          <a:ln w="9525">
            <a:noFill/>
            <a:round/>
            <a:headEnd/>
            <a:tailEnd/>
          </a:ln>
        </p:spPr>
        <p:txBody>
          <a:bodyPr lIns="68488" tIns="34284" rIns="68488" bIns="34284" anchor="ctr"/>
          <a:lstStyle/>
          <a:p>
            <a:pPr marL="0" marR="0" lvl="0" indent="0" algn="l" defTabSz="684865"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grpSp>
        <p:nvGrpSpPr>
          <p:cNvPr id="21" name="组合 25"/>
          <p:cNvGrpSpPr>
            <a:grpSpLocks/>
          </p:cNvGrpSpPr>
          <p:nvPr/>
        </p:nvGrpSpPr>
        <p:grpSpPr bwMode="auto">
          <a:xfrm>
            <a:off x="6296095" y="3049264"/>
            <a:ext cx="1920463" cy="772050"/>
            <a:chOff x="0" y="0"/>
            <a:chExt cx="3525837" cy="1416050"/>
          </a:xfrm>
          <a:solidFill>
            <a:schemeClr val="bg1">
              <a:lumMod val="50000"/>
            </a:schemeClr>
          </a:solidFill>
        </p:grpSpPr>
        <p:sp>
          <p:nvSpPr>
            <p:cNvPr id="22" name="Freeform 44"/>
            <p:cNvSpPr>
              <a:spLocks noEditPoints="1"/>
            </p:cNvSpPr>
            <p:nvPr/>
          </p:nvSpPr>
          <p:spPr bwMode="auto">
            <a:xfrm>
              <a:off x="0" y="0"/>
              <a:ext cx="479425" cy="1416050"/>
            </a:xfrm>
            <a:custGeom>
              <a:avLst/>
              <a:gdLst>
                <a:gd name="T0" fmla="*/ 239713 w 34"/>
                <a:gd name="T1" fmla="*/ 269050 h 100"/>
                <a:gd name="T2" fmla="*/ 366619 w 34"/>
                <a:gd name="T3" fmla="*/ 141605 h 100"/>
                <a:gd name="T4" fmla="*/ 239713 w 34"/>
                <a:gd name="T5" fmla="*/ 0 h 100"/>
                <a:gd name="T6" fmla="*/ 98705 w 34"/>
                <a:gd name="T7" fmla="*/ 141605 h 100"/>
                <a:gd name="T8" fmla="*/ 239713 w 34"/>
                <a:gd name="T9" fmla="*/ 269050 h 100"/>
                <a:gd name="T10" fmla="*/ 338418 w 34"/>
                <a:gd name="T11" fmla="*/ 311531 h 100"/>
                <a:gd name="T12" fmla="*/ 126907 w 34"/>
                <a:gd name="T13" fmla="*/ 311531 h 100"/>
                <a:gd name="T14" fmla="*/ 0 w 34"/>
                <a:gd name="T15" fmla="*/ 424815 h 100"/>
                <a:gd name="T16" fmla="*/ 0 w 34"/>
                <a:gd name="T17" fmla="*/ 807149 h 100"/>
                <a:gd name="T18" fmla="*/ 112806 w 34"/>
                <a:gd name="T19" fmla="*/ 920433 h 100"/>
                <a:gd name="T20" fmla="*/ 112806 w 34"/>
                <a:gd name="T21" fmla="*/ 1316927 h 100"/>
                <a:gd name="T22" fmla="*/ 225612 w 34"/>
                <a:gd name="T23" fmla="*/ 1416050 h 100"/>
                <a:gd name="T24" fmla="*/ 253813 w 34"/>
                <a:gd name="T25" fmla="*/ 1416050 h 100"/>
                <a:gd name="T26" fmla="*/ 352518 w 34"/>
                <a:gd name="T27" fmla="*/ 1316927 h 100"/>
                <a:gd name="T28" fmla="*/ 352518 w 34"/>
                <a:gd name="T29" fmla="*/ 920433 h 100"/>
                <a:gd name="T30" fmla="*/ 479425 w 34"/>
                <a:gd name="T31" fmla="*/ 807149 h 100"/>
                <a:gd name="T32" fmla="*/ 479425 w 34"/>
                <a:gd name="T33" fmla="*/ 424815 h 100"/>
                <a:gd name="T34" fmla="*/ 338418 w 34"/>
                <a:gd name="T35" fmla="*/ 311531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6" y="15"/>
                    <a:pt x="26" y="10"/>
                  </a:cubicBezTo>
                  <a:cubicBezTo>
                    <a:pt x="26" y="4"/>
                    <a:pt x="22" y="0"/>
                    <a:pt x="17" y="0"/>
                  </a:cubicBezTo>
                  <a:cubicBezTo>
                    <a:pt x="11" y="0"/>
                    <a:pt x="7" y="4"/>
                    <a:pt x="7" y="10"/>
                  </a:cubicBezTo>
                  <a:cubicBezTo>
                    <a:pt x="7" y="15"/>
                    <a:pt x="11" y="19"/>
                    <a:pt x="17" y="19"/>
                  </a:cubicBezTo>
                  <a:close/>
                  <a:moveTo>
                    <a:pt x="24" y="22"/>
                  </a:moveTo>
                  <a:cubicBezTo>
                    <a:pt x="9" y="22"/>
                    <a:pt x="9" y="22"/>
                    <a:pt x="9" y="22"/>
                  </a:cubicBezTo>
                  <a:cubicBezTo>
                    <a:pt x="4" y="22"/>
                    <a:pt x="0" y="26"/>
                    <a:pt x="0" y="30"/>
                  </a:cubicBezTo>
                  <a:cubicBezTo>
                    <a:pt x="0" y="57"/>
                    <a:pt x="0" y="57"/>
                    <a:pt x="0" y="57"/>
                  </a:cubicBezTo>
                  <a:cubicBezTo>
                    <a:pt x="0" y="61"/>
                    <a:pt x="3" y="64"/>
                    <a:pt x="8" y="65"/>
                  </a:cubicBezTo>
                  <a:cubicBezTo>
                    <a:pt x="8" y="93"/>
                    <a:pt x="8" y="93"/>
                    <a:pt x="8" y="93"/>
                  </a:cubicBezTo>
                  <a:cubicBezTo>
                    <a:pt x="8" y="97"/>
                    <a:pt x="11" y="100"/>
                    <a:pt x="16" y="100"/>
                  </a:cubicBezTo>
                  <a:cubicBezTo>
                    <a:pt x="18" y="100"/>
                    <a:pt x="18" y="100"/>
                    <a:pt x="18" y="100"/>
                  </a:cubicBezTo>
                  <a:cubicBezTo>
                    <a:pt x="22" y="100"/>
                    <a:pt x="25" y="97"/>
                    <a:pt x="25" y="93"/>
                  </a:cubicBezTo>
                  <a:cubicBezTo>
                    <a:pt x="25" y="65"/>
                    <a:pt x="25" y="65"/>
                    <a:pt x="25" y="65"/>
                  </a:cubicBezTo>
                  <a:cubicBezTo>
                    <a:pt x="30" y="64"/>
                    <a:pt x="34" y="61"/>
                    <a:pt x="34" y="57"/>
                  </a:cubicBezTo>
                  <a:cubicBezTo>
                    <a:pt x="34" y="30"/>
                    <a:pt x="34" y="30"/>
                    <a:pt x="34" y="30"/>
                  </a:cubicBezTo>
                  <a:cubicBezTo>
                    <a:pt x="34" y="26"/>
                    <a:pt x="29" y="22"/>
                    <a:pt x="24" y="22"/>
                  </a:cubicBezTo>
                  <a:close/>
                </a:path>
              </a:pathLst>
            </a:custGeom>
            <a:grpFill/>
            <a:ln w="12700" cap="flat" cmpd="sng">
              <a:noFill/>
              <a:miter lim="800000"/>
              <a:headEnd/>
              <a:tailEnd/>
            </a:ln>
          </p:spPr>
          <p:txBody>
            <a:bodyPr anchor="ctr"/>
            <a:lstStyle/>
            <a:p>
              <a:pPr marL="0" marR="0" lvl="0" indent="0" algn="l" defTabSz="684865"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3" name="Freeform 45"/>
            <p:cNvSpPr>
              <a:spLocks noEditPoints="1"/>
            </p:cNvSpPr>
            <p:nvPr/>
          </p:nvSpPr>
          <p:spPr bwMode="auto">
            <a:xfrm>
              <a:off x="762000" y="0"/>
              <a:ext cx="479425" cy="1416050"/>
            </a:xfrm>
            <a:custGeom>
              <a:avLst/>
              <a:gdLst>
                <a:gd name="T0" fmla="*/ 239713 w 34"/>
                <a:gd name="T1" fmla="*/ 269050 h 100"/>
                <a:gd name="T2" fmla="*/ 366619 w 34"/>
                <a:gd name="T3" fmla="*/ 141605 h 100"/>
                <a:gd name="T4" fmla="*/ 239713 w 34"/>
                <a:gd name="T5" fmla="*/ 0 h 100"/>
                <a:gd name="T6" fmla="*/ 98705 w 34"/>
                <a:gd name="T7" fmla="*/ 141605 h 100"/>
                <a:gd name="T8" fmla="*/ 239713 w 34"/>
                <a:gd name="T9" fmla="*/ 269050 h 100"/>
                <a:gd name="T10" fmla="*/ 338418 w 34"/>
                <a:gd name="T11" fmla="*/ 311531 h 100"/>
                <a:gd name="T12" fmla="*/ 126907 w 34"/>
                <a:gd name="T13" fmla="*/ 311531 h 100"/>
                <a:gd name="T14" fmla="*/ 0 w 34"/>
                <a:gd name="T15" fmla="*/ 424815 h 100"/>
                <a:gd name="T16" fmla="*/ 0 w 34"/>
                <a:gd name="T17" fmla="*/ 807149 h 100"/>
                <a:gd name="T18" fmla="*/ 112806 w 34"/>
                <a:gd name="T19" fmla="*/ 920433 h 100"/>
                <a:gd name="T20" fmla="*/ 112806 w 34"/>
                <a:gd name="T21" fmla="*/ 1316927 h 100"/>
                <a:gd name="T22" fmla="*/ 225612 w 34"/>
                <a:gd name="T23" fmla="*/ 1416050 h 100"/>
                <a:gd name="T24" fmla="*/ 253813 w 34"/>
                <a:gd name="T25" fmla="*/ 1416050 h 100"/>
                <a:gd name="T26" fmla="*/ 366619 w 34"/>
                <a:gd name="T27" fmla="*/ 1316927 h 100"/>
                <a:gd name="T28" fmla="*/ 366619 w 34"/>
                <a:gd name="T29" fmla="*/ 920433 h 100"/>
                <a:gd name="T30" fmla="*/ 479425 w 34"/>
                <a:gd name="T31" fmla="*/ 807149 h 100"/>
                <a:gd name="T32" fmla="*/ 479425 w 34"/>
                <a:gd name="T33" fmla="*/ 424815 h 100"/>
                <a:gd name="T34" fmla="*/ 338418 w 34"/>
                <a:gd name="T35" fmla="*/ 311531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6" y="15"/>
                    <a:pt x="26" y="10"/>
                  </a:cubicBezTo>
                  <a:cubicBezTo>
                    <a:pt x="26" y="4"/>
                    <a:pt x="22" y="0"/>
                    <a:pt x="17" y="0"/>
                  </a:cubicBezTo>
                  <a:cubicBezTo>
                    <a:pt x="11" y="0"/>
                    <a:pt x="7" y="4"/>
                    <a:pt x="7" y="10"/>
                  </a:cubicBezTo>
                  <a:cubicBezTo>
                    <a:pt x="7" y="15"/>
                    <a:pt x="11" y="19"/>
                    <a:pt x="17" y="19"/>
                  </a:cubicBezTo>
                  <a:close/>
                  <a:moveTo>
                    <a:pt x="24" y="22"/>
                  </a:moveTo>
                  <a:cubicBezTo>
                    <a:pt x="9" y="22"/>
                    <a:pt x="9" y="22"/>
                    <a:pt x="9" y="22"/>
                  </a:cubicBezTo>
                  <a:cubicBezTo>
                    <a:pt x="4" y="22"/>
                    <a:pt x="0" y="26"/>
                    <a:pt x="0" y="30"/>
                  </a:cubicBezTo>
                  <a:cubicBezTo>
                    <a:pt x="0" y="57"/>
                    <a:pt x="0" y="57"/>
                    <a:pt x="0" y="57"/>
                  </a:cubicBezTo>
                  <a:cubicBezTo>
                    <a:pt x="0" y="61"/>
                    <a:pt x="3" y="64"/>
                    <a:pt x="8" y="65"/>
                  </a:cubicBezTo>
                  <a:cubicBezTo>
                    <a:pt x="8" y="93"/>
                    <a:pt x="8" y="93"/>
                    <a:pt x="8" y="93"/>
                  </a:cubicBezTo>
                  <a:cubicBezTo>
                    <a:pt x="8" y="97"/>
                    <a:pt x="11" y="100"/>
                    <a:pt x="16" y="100"/>
                  </a:cubicBezTo>
                  <a:cubicBezTo>
                    <a:pt x="18" y="100"/>
                    <a:pt x="18" y="100"/>
                    <a:pt x="18" y="100"/>
                  </a:cubicBezTo>
                  <a:cubicBezTo>
                    <a:pt x="22" y="100"/>
                    <a:pt x="26" y="97"/>
                    <a:pt x="26" y="93"/>
                  </a:cubicBezTo>
                  <a:cubicBezTo>
                    <a:pt x="26" y="65"/>
                    <a:pt x="26" y="65"/>
                    <a:pt x="26" y="65"/>
                  </a:cubicBezTo>
                  <a:cubicBezTo>
                    <a:pt x="30" y="64"/>
                    <a:pt x="34" y="61"/>
                    <a:pt x="34" y="57"/>
                  </a:cubicBezTo>
                  <a:cubicBezTo>
                    <a:pt x="34" y="30"/>
                    <a:pt x="34" y="30"/>
                    <a:pt x="34" y="30"/>
                  </a:cubicBezTo>
                  <a:cubicBezTo>
                    <a:pt x="34" y="26"/>
                    <a:pt x="29" y="22"/>
                    <a:pt x="24" y="22"/>
                  </a:cubicBezTo>
                  <a:close/>
                </a:path>
              </a:pathLst>
            </a:custGeom>
            <a:grpFill/>
            <a:ln w="12700" cap="flat" cmpd="sng">
              <a:noFill/>
              <a:miter lim="800000"/>
              <a:headEnd/>
              <a:tailEnd/>
            </a:ln>
          </p:spPr>
          <p:txBody>
            <a:bodyPr anchor="ctr"/>
            <a:lstStyle/>
            <a:p>
              <a:pPr marL="0" marR="0" lvl="0" indent="0" algn="l" defTabSz="684865"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4" name="Freeform 46"/>
            <p:cNvSpPr>
              <a:spLocks noEditPoints="1"/>
            </p:cNvSpPr>
            <p:nvPr/>
          </p:nvSpPr>
          <p:spPr bwMode="auto">
            <a:xfrm>
              <a:off x="1522412" y="0"/>
              <a:ext cx="481013" cy="1416050"/>
            </a:xfrm>
            <a:custGeom>
              <a:avLst/>
              <a:gdLst>
                <a:gd name="T0" fmla="*/ 240507 w 34"/>
                <a:gd name="T1" fmla="*/ 269050 h 100"/>
                <a:gd name="T2" fmla="*/ 367833 w 34"/>
                <a:gd name="T3" fmla="*/ 141605 h 100"/>
                <a:gd name="T4" fmla="*/ 240507 w 34"/>
                <a:gd name="T5" fmla="*/ 0 h 100"/>
                <a:gd name="T6" fmla="*/ 99032 w 34"/>
                <a:gd name="T7" fmla="*/ 141605 h 100"/>
                <a:gd name="T8" fmla="*/ 240507 w 34"/>
                <a:gd name="T9" fmla="*/ 269050 h 100"/>
                <a:gd name="T10" fmla="*/ 339539 w 34"/>
                <a:gd name="T11" fmla="*/ 311531 h 100"/>
                <a:gd name="T12" fmla="*/ 127327 w 34"/>
                <a:gd name="T13" fmla="*/ 311531 h 100"/>
                <a:gd name="T14" fmla="*/ 0 w 34"/>
                <a:gd name="T15" fmla="*/ 424815 h 100"/>
                <a:gd name="T16" fmla="*/ 0 w 34"/>
                <a:gd name="T17" fmla="*/ 807149 h 100"/>
                <a:gd name="T18" fmla="*/ 113180 w 34"/>
                <a:gd name="T19" fmla="*/ 920433 h 100"/>
                <a:gd name="T20" fmla="*/ 113180 w 34"/>
                <a:gd name="T21" fmla="*/ 1316927 h 100"/>
                <a:gd name="T22" fmla="*/ 226359 w 34"/>
                <a:gd name="T23" fmla="*/ 1416050 h 100"/>
                <a:gd name="T24" fmla="*/ 254654 w 34"/>
                <a:gd name="T25" fmla="*/ 1416050 h 100"/>
                <a:gd name="T26" fmla="*/ 367833 w 34"/>
                <a:gd name="T27" fmla="*/ 1316927 h 100"/>
                <a:gd name="T28" fmla="*/ 367833 w 34"/>
                <a:gd name="T29" fmla="*/ 920433 h 100"/>
                <a:gd name="T30" fmla="*/ 481013 w 34"/>
                <a:gd name="T31" fmla="*/ 807149 h 100"/>
                <a:gd name="T32" fmla="*/ 481013 w 34"/>
                <a:gd name="T33" fmla="*/ 424815 h 100"/>
                <a:gd name="T34" fmla="*/ 339539 w 34"/>
                <a:gd name="T35" fmla="*/ 311531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6" y="15"/>
                    <a:pt x="26" y="10"/>
                  </a:cubicBezTo>
                  <a:cubicBezTo>
                    <a:pt x="26" y="4"/>
                    <a:pt x="22" y="0"/>
                    <a:pt x="17" y="0"/>
                  </a:cubicBezTo>
                  <a:cubicBezTo>
                    <a:pt x="12" y="0"/>
                    <a:pt x="7" y="4"/>
                    <a:pt x="7" y="10"/>
                  </a:cubicBezTo>
                  <a:cubicBezTo>
                    <a:pt x="7" y="15"/>
                    <a:pt x="12" y="19"/>
                    <a:pt x="17" y="19"/>
                  </a:cubicBezTo>
                  <a:close/>
                  <a:moveTo>
                    <a:pt x="24" y="22"/>
                  </a:moveTo>
                  <a:cubicBezTo>
                    <a:pt x="9" y="22"/>
                    <a:pt x="9" y="22"/>
                    <a:pt x="9" y="22"/>
                  </a:cubicBezTo>
                  <a:cubicBezTo>
                    <a:pt x="4" y="22"/>
                    <a:pt x="0" y="26"/>
                    <a:pt x="0" y="30"/>
                  </a:cubicBezTo>
                  <a:cubicBezTo>
                    <a:pt x="0" y="57"/>
                    <a:pt x="0" y="57"/>
                    <a:pt x="0" y="57"/>
                  </a:cubicBezTo>
                  <a:cubicBezTo>
                    <a:pt x="0" y="61"/>
                    <a:pt x="3" y="64"/>
                    <a:pt x="8" y="65"/>
                  </a:cubicBezTo>
                  <a:cubicBezTo>
                    <a:pt x="8" y="93"/>
                    <a:pt x="8" y="93"/>
                    <a:pt x="8" y="93"/>
                  </a:cubicBezTo>
                  <a:cubicBezTo>
                    <a:pt x="8" y="97"/>
                    <a:pt x="12" y="100"/>
                    <a:pt x="16" y="100"/>
                  </a:cubicBezTo>
                  <a:cubicBezTo>
                    <a:pt x="18" y="100"/>
                    <a:pt x="18" y="100"/>
                    <a:pt x="18" y="100"/>
                  </a:cubicBezTo>
                  <a:cubicBezTo>
                    <a:pt x="22" y="100"/>
                    <a:pt x="26" y="97"/>
                    <a:pt x="26" y="93"/>
                  </a:cubicBezTo>
                  <a:cubicBezTo>
                    <a:pt x="26" y="65"/>
                    <a:pt x="26" y="65"/>
                    <a:pt x="26" y="65"/>
                  </a:cubicBezTo>
                  <a:cubicBezTo>
                    <a:pt x="30" y="64"/>
                    <a:pt x="34" y="61"/>
                    <a:pt x="34" y="57"/>
                  </a:cubicBezTo>
                  <a:cubicBezTo>
                    <a:pt x="34" y="30"/>
                    <a:pt x="34" y="30"/>
                    <a:pt x="34" y="30"/>
                  </a:cubicBezTo>
                  <a:cubicBezTo>
                    <a:pt x="34" y="26"/>
                    <a:pt x="30" y="22"/>
                    <a:pt x="24" y="22"/>
                  </a:cubicBezTo>
                  <a:close/>
                </a:path>
              </a:pathLst>
            </a:custGeom>
            <a:grpFill/>
            <a:ln w="12700" cap="flat" cmpd="sng">
              <a:noFill/>
              <a:miter lim="800000"/>
              <a:headEnd/>
              <a:tailEnd/>
            </a:ln>
          </p:spPr>
          <p:txBody>
            <a:bodyPr anchor="ctr"/>
            <a:lstStyle/>
            <a:p>
              <a:pPr marL="0" marR="0" lvl="0" indent="0" algn="l" defTabSz="684865"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5" name="Freeform 47"/>
            <p:cNvSpPr>
              <a:spLocks noEditPoints="1"/>
            </p:cNvSpPr>
            <p:nvPr/>
          </p:nvSpPr>
          <p:spPr bwMode="auto">
            <a:xfrm>
              <a:off x="2284412" y="0"/>
              <a:ext cx="479425" cy="1416050"/>
            </a:xfrm>
            <a:custGeom>
              <a:avLst/>
              <a:gdLst>
                <a:gd name="T0" fmla="*/ 239713 w 34"/>
                <a:gd name="T1" fmla="*/ 269050 h 100"/>
                <a:gd name="T2" fmla="*/ 380720 w 34"/>
                <a:gd name="T3" fmla="*/ 141605 h 100"/>
                <a:gd name="T4" fmla="*/ 239713 w 34"/>
                <a:gd name="T5" fmla="*/ 0 h 100"/>
                <a:gd name="T6" fmla="*/ 98705 w 34"/>
                <a:gd name="T7" fmla="*/ 141605 h 100"/>
                <a:gd name="T8" fmla="*/ 239713 w 34"/>
                <a:gd name="T9" fmla="*/ 269050 h 100"/>
                <a:gd name="T10" fmla="*/ 338418 w 34"/>
                <a:gd name="T11" fmla="*/ 311531 h 100"/>
                <a:gd name="T12" fmla="*/ 126907 w 34"/>
                <a:gd name="T13" fmla="*/ 311531 h 100"/>
                <a:gd name="T14" fmla="*/ 0 w 34"/>
                <a:gd name="T15" fmla="*/ 424815 h 100"/>
                <a:gd name="T16" fmla="*/ 0 w 34"/>
                <a:gd name="T17" fmla="*/ 807149 h 100"/>
                <a:gd name="T18" fmla="*/ 112806 w 34"/>
                <a:gd name="T19" fmla="*/ 920433 h 100"/>
                <a:gd name="T20" fmla="*/ 112806 w 34"/>
                <a:gd name="T21" fmla="*/ 1316927 h 100"/>
                <a:gd name="T22" fmla="*/ 225612 w 34"/>
                <a:gd name="T23" fmla="*/ 1416050 h 100"/>
                <a:gd name="T24" fmla="*/ 253813 w 34"/>
                <a:gd name="T25" fmla="*/ 1416050 h 100"/>
                <a:gd name="T26" fmla="*/ 366619 w 34"/>
                <a:gd name="T27" fmla="*/ 1316927 h 100"/>
                <a:gd name="T28" fmla="*/ 366619 w 34"/>
                <a:gd name="T29" fmla="*/ 920433 h 100"/>
                <a:gd name="T30" fmla="*/ 479425 w 34"/>
                <a:gd name="T31" fmla="*/ 807149 h 100"/>
                <a:gd name="T32" fmla="*/ 479425 w 34"/>
                <a:gd name="T33" fmla="*/ 424815 h 100"/>
                <a:gd name="T34" fmla="*/ 338418 w 34"/>
                <a:gd name="T35" fmla="*/ 311531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7" y="15"/>
                    <a:pt x="27" y="10"/>
                  </a:cubicBezTo>
                  <a:cubicBezTo>
                    <a:pt x="27" y="4"/>
                    <a:pt x="22" y="0"/>
                    <a:pt x="17" y="0"/>
                  </a:cubicBezTo>
                  <a:cubicBezTo>
                    <a:pt x="12" y="0"/>
                    <a:pt x="7" y="4"/>
                    <a:pt x="7" y="10"/>
                  </a:cubicBezTo>
                  <a:cubicBezTo>
                    <a:pt x="7" y="15"/>
                    <a:pt x="12" y="19"/>
                    <a:pt x="17" y="19"/>
                  </a:cubicBezTo>
                  <a:close/>
                  <a:moveTo>
                    <a:pt x="24" y="22"/>
                  </a:moveTo>
                  <a:cubicBezTo>
                    <a:pt x="9" y="22"/>
                    <a:pt x="9" y="22"/>
                    <a:pt x="9" y="22"/>
                  </a:cubicBezTo>
                  <a:cubicBezTo>
                    <a:pt x="4" y="22"/>
                    <a:pt x="0" y="26"/>
                    <a:pt x="0" y="30"/>
                  </a:cubicBezTo>
                  <a:cubicBezTo>
                    <a:pt x="0" y="57"/>
                    <a:pt x="0" y="57"/>
                    <a:pt x="0" y="57"/>
                  </a:cubicBezTo>
                  <a:cubicBezTo>
                    <a:pt x="0" y="61"/>
                    <a:pt x="4" y="64"/>
                    <a:pt x="8" y="65"/>
                  </a:cubicBezTo>
                  <a:cubicBezTo>
                    <a:pt x="8" y="93"/>
                    <a:pt x="8" y="93"/>
                    <a:pt x="8" y="93"/>
                  </a:cubicBezTo>
                  <a:cubicBezTo>
                    <a:pt x="8" y="97"/>
                    <a:pt x="12" y="100"/>
                    <a:pt x="16" y="100"/>
                  </a:cubicBezTo>
                  <a:cubicBezTo>
                    <a:pt x="18" y="100"/>
                    <a:pt x="18" y="100"/>
                    <a:pt x="18" y="100"/>
                  </a:cubicBezTo>
                  <a:cubicBezTo>
                    <a:pt x="22" y="100"/>
                    <a:pt x="26" y="97"/>
                    <a:pt x="26" y="93"/>
                  </a:cubicBezTo>
                  <a:cubicBezTo>
                    <a:pt x="26" y="65"/>
                    <a:pt x="26" y="65"/>
                    <a:pt x="26" y="65"/>
                  </a:cubicBezTo>
                  <a:cubicBezTo>
                    <a:pt x="30" y="64"/>
                    <a:pt x="34" y="61"/>
                    <a:pt x="34" y="57"/>
                  </a:cubicBezTo>
                  <a:cubicBezTo>
                    <a:pt x="34" y="30"/>
                    <a:pt x="34" y="30"/>
                    <a:pt x="34" y="30"/>
                  </a:cubicBezTo>
                  <a:cubicBezTo>
                    <a:pt x="34" y="26"/>
                    <a:pt x="30" y="22"/>
                    <a:pt x="24" y="22"/>
                  </a:cubicBezTo>
                  <a:close/>
                </a:path>
              </a:pathLst>
            </a:custGeom>
            <a:grpFill/>
            <a:ln w="12700" cap="flat" cmpd="sng">
              <a:noFill/>
              <a:miter lim="800000"/>
              <a:headEnd/>
              <a:tailEnd/>
            </a:ln>
          </p:spPr>
          <p:txBody>
            <a:bodyPr anchor="ctr"/>
            <a:lstStyle/>
            <a:p>
              <a:pPr marL="0" marR="0" lvl="0" indent="0" algn="l" defTabSz="684865"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6" name="Freeform 48"/>
            <p:cNvSpPr>
              <a:spLocks noEditPoints="1"/>
            </p:cNvSpPr>
            <p:nvPr/>
          </p:nvSpPr>
          <p:spPr bwMode="auto">
            <a:xfrm>
              <a:off x="3046412" y="0"/>
              <a:ext cx="479425" cy="1416050"/>
            </a:xfrm>
            <a:custGeom>
              <a:avLst/>
              <a:gdLst>
                <a:gd name="T0" fmla="*/ 239713 w 34"/>
                <a:gd name="T1" fmla="*/ 269050 h 100"/>
                <a:gd name="T2" fmla="*/ 380720 w 34"/>
                <a:gd name="T3" fmla="*/ 141605 h 100"/>
                <a:gd name="T4" fmla="*/ 239713 w 34"/>
                <a:gd name="T5" fmla="*/ 0 h 100"/>
                <a:gd name="T6" fmla="*/ 112806 w 34"/>
                <a:gd name="T7" fmla="*/ 141605 h 100"/>
                <a:gd name="T8" fmla="*/ 239713 w 34"/>
                <a:gd name="T9" fmla="*/ 269050 h 100"/>
                <a:gd name="T10" fmla="*/ 352518 w 34"/>
                <a:gd name="T11" fmla="*/ 311531 h 100"/>
                <a:gd name="T12" fmla="*/ 141007 w 34"/>
                <a:gd name="T13" fmla="*/ 311531 h 100"/>
                <a:gd name="T14" fmla="*/ 0 w 34"/>
                <a:gd name="T15" fmla="*/ 424815 h 100"/>
                <a:gd name="T16" fmla="*/ 0 w 34"/>
                <a:gd name="T17" fmla="*/ 807149 h 100"/>
                <a:gd name="T18" fmla="*/ 112806 w 34"/>
                <a:gd name="T19" fmla="*/ 920433 h 100"/>
                <a:gd name="T20" fmla="*/ 112806 w 34"/>
                <a:gd name="T21" fmla="*/ 1316927 h 100"/>
                <a:gd name="T22" fmla="*/ 225612 w 34"/>
                <a:gd name="T23" fmla="*/ 1416050 h 100"/>
                <a:gd name="T24" fmla="*/ 253813 w 34"/>
                <a:gd name="T25" fmla="*/ 1416050 h 100"/>
                <a:gd name="T26" fmla="*/ 366619 w 34"/>
                <a:gd name="T27" fmla="*/ 1316927 h 100"/>
                <a:gd name="T28" fmla="*/ 366619 w 34"/>
                <a:gd name="T29" fmla="*/ 920433 h 100"/>
                <a:gd name="T30" fmla="*/ 479425 w 34"/>
                <a:gd name="T31" fmla="*/ 807149 h 100"/>
                <a:gd name="T32" fmla="*/ 479425 w 34"/>
                <a:gd name="T33" fmla="*/ 424815 h 100"/>
                <a:gd name="T34" fmla="*/ 352518 w 34"/>
                <a:gd name="T35" fmla="*/ 311531 h 1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
                <a:gd name="T55" fmla="*/ 0 h 100"/>
                <a:gd name="T56" fmla="*/ 34 w 34"/>
                <a:gd name="T57" fmla="*/ 100 h 10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 h="100">
                  <a:moveTo>
                    <a:pt x="17" y="19"/>
                  </a:moveTo>
                  <a:cubicBezTo>
                    <a:pt x="22" y="19"/>
                    <a:pt x="27" y="15"/>
                    <a:pt x="27" y="10"/>
                  </a:cubicBezTo>
                  <a:cubicBezTo>
                    <a:pt x="27" y="4"/>
                    <a:pt x="22" y="0"/>
                    <a:pt x="17" y="0"/>
                  </a:cubicBezTo>
                  <a:cubicBezTo>
                    <a:pt x="12" y="0"/>
                    <a:pt x="8" y="4"/>
                    <a:pt x="8" y="10"/>
                  </a:cubicBezTo>
                  <a:cubicBezTo>
                    <a:pt x="8" y="15"/>
                    <a:pt x="12" y="19"/>
                    <a:pt x="17" y="19"/>
                  </a:cubicBezTo>
                  <a:close/>
                  <a:moveTo>
                    <a:pt x="25" y="22"/>
                  </a:moveTo>
                  <a:cubicBezTo>
                    <a:pt x="10" y="22"/>
                    <a:pt x="10" y="22"/>
                    <a:pt x="10" y="22"/>
                  </a:cubicBezTo>
                  <a:cubicBezTo>
                    <a:pt x="4" y="22"/>
                    <a:pt x="0" y="26"/>
                    <a:pt x="0" y="30"/>
                  </a:cubicBezTo>
                  <a:cubicBezTo>
                    <a:pt x="0" y="57"/>
                    <a:pt x="0" y="57"/>
                    <a:pt x="0" y="57"/>
                  </a:cubicBezTo>
                  <a:cubicBezTo>
                    <a:pt x="0" y="61"/>
                    <a:pt x="4" y="64"/>
                    <a:pt x="8" y="65"/>
                  </a:cubicBezTo>
                  <a:cubicBezTo>
                    <a:pt x="8" y="93"/>
                    <a:pt x="8" y="93"/>
                    <a:pt x="8" y="93"/>
                  </a:cubicBezTo>
                  <a:cubicBezTo>
                    <a:pt x="8" y="97"/>
                    <a:pt x="12" y="100"/>
                    <a:pt x="16" y="100"/>
                  </a:cubicBezTo>
                  <a:cubicBezTo>
                    <a:pt x="18" y="100"/>
                    <a:pt x="18" y="100"/>
                    <a:pt x="18" y="100"/>
                  </a:cubicBezTo>
                  <a:cubicBezTo>
                    <a:pt x="22" y="100"/>
                    <a:pt x="26" y="97"/>
                    <a:pt x="26" y="93"/>
                  </a:cubicBezTo>
                  <a:cubicBezTo>
                    <a:pt x="26" y="65"/>
                    <a:pt x="26" y="65"/>
                    <a:pt x="26" y="65"/>
                  </a:cubicBezTo>
                  <a:cubicBezTo>
                    <a:pt x="31" y="64"/>
                    <a:pt x="34" y="61"/>
                    <a:pt x="34" y="57"/>
                  </a:cubicBezTo>
                  <a:cubicBezTo>
                    <a:pt x="34" y="30"/>
                    <a:pt x="34" y="30"/>
                    <a:pt x="34" y="30"/>
                  </a:cubicBezTo>
                  <a:cubicBezTo>
                    <a:pt x="34" y="26"/>
                    <a:pt x="30" y="22"/>
                    <a:pt x="25" y="22"/>
                  </a:cubicBezTo>
                  <a:close/>
                </a:path>
              </a:pathLst>
            </a:custGeom>
            <a:grpFill/>
            <a:ln w="12700" cap="flat" cmpd="sng">
              <a:noFill/>
              <a:miter lim="800000"/>
              <a:headEnd/>
              <a:tailEnd/>
            </a:ln>
          </p:spPr>
          <p:txBody>
            <a:bodyPr anchor="ctr"/>
            <a:lstStyle/>
            <a:p>
              <a:pPr marL="0" marR="0" lvl="0" indent="0" algn="l" defTabSz="684865"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4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grpSp>
      <p:sp>
        <p:nvSpPr>
          <p:cNvPr id="27" name="TextBox 7"/>
          <p:cNvSpPr>
            <a:spLocks noChangeArrowheads="1"/>
          </p:cNvSpPr>
          <p:nvPr/>
        </p:nvSpPr>
        <p:spPr bwMode="auto">
          <a:xfrm>
            <a:off x="2845231" y="1535004"/>
            <a:ext cx="1127837" cy="1165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488" tIns="34284" rIns="68488" bIns="34284">
            <a:spAutoFit/>
          </a:bodyPr>
          <a:lstStyle/>
          <a:p>
            <a:pPr marL="0" marR="0" lvl="0" indent="0" algn="l" defTabSz="684865" rtl="0" eaLnBrk="1" fontAlgn="base" latinLnBrk="0" hangingPunct="1">
              <a:lnSpc>
                <a:spcPct val="100000"/>
              </a:lnSpc>
              <a:spcBef>
                <a:spcPct val="0"/>
              </a:spcBef>
              <a:spcAft>
                <a:spcPct val="0"/>
              </a:spcAft>
              <a:buClrTx/>
              <a:buSzTx/>
              <a:buFont typeface="Arial" pitchFamily="34" charset="0"/>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文字文字文字文字文字文字文字文字文字文字文字文字</a:t>
            </a:r>
          </a:p>
        </p:txBody>
      </p:sp>
      <p:cxnSp>
        <p:nvCxnSpPr>
          <p:cNvPr id="28" name="直接连接符 27"/>
          <p:cNvCxnSpPr/>
          <p:nvPr/>
        </p:nvCxnSpPr>
        <p:spPr>
          <a:xfrm>
            <a:off x="765472" y="2738809"/>
            <a:ext cx="7621292" cy="0"/>
          </a:xfrm>
          <a:prstGeom prst="line">
            <a:avLst/>
          </a:prstGeom>
          <a:ln>
            <a:solidFill>
              <a:schemeClr val="bg1">
                <a:lumMod val="50000"/>
              </a:schemeClr>
            </a:solidFill>
            <a:prstDash val="sysDash"/>
            <a:headEnd type="diamond"/>
            <a:tailEnd type="diamond"/>
          </a:ln>
        </p:spPr>
        <p:style>
          <a:lnRef idx="1">
            <a:schemeClr val="accent1"/>
          </a:lnRef>
          <a:fillRef idx="0">
            <a:schemeClr val="accent1"/>
          </a:fillRef>
          <a:effectRef idx="0">
            <a:schemeClr val="accent1"/>
          </a:effectRef>
          <a:fontRef idx="minor">
            <a:schemeClr val="tx1"/>
          </a:fontRef>
        </p:style>
      </p:cxnSp>
      <p:sp>
        <p:nvSpPr>
          <p:cNvPr id="29" name="文本框 101"/>
          <p:cNvSpPr txBox="1"/>
          <p:nvPr/>
        </p:nvSpPr>
        <p:spPr>
          <a:xfrm>
            <a:off x="684219" y="1059582"/>
            <a:ext cx="2331222" cy="1992841"/>
          </a:xfrm>
          <a:prstGeom prst="rect">
            <a:avLst/>
          </a:prstGeom>
          <a:noFill/>
        </p:spPr>
        <p:txBody>
          <a:bodyPr wrap="none" lIns="68488" tIns="34284" rIns="68488" bIns="34284" rtlCol="0">
            <a:spAutoFit/>
          </a:bodyPr>
          <a:lstStyle/>
          <a:p>
            <a:pPr marL="0" marR="0" lvl="0" indent="0" algn="l" defTabSz="684865" rtl="0" eaLnBrk="1" fontAlgn="base" latinLnBrk="0" hangingPunct="1">
              <a:lnSpc>
                <a:spcPct val="100000"/>
              </a:lnSpc>
              <a:spcBef>
                <a:spcPct val="0"/>
              </a:spcBef>
              <a:spcAft>
                <a:spcPct val="0"/>
              </a:spcAft>
              <a:buClrTx/>
              <a:buSzTx/>
              <a:buFont typeface="Arial" pitchFamily="34" charset="0"/>
              <a:buNone/>
              <a:tabLst/>
              <a:defRPr/>
            </a:pPr>
            <a:r>
              <a:rPr kumimoji="0" lang="en-US" altLang="zh-CN" sz="12500" b="1" i="0" u="none" strike="noStrike" kern="1200" cap="none" spc="0" normalizeH="0" baseline="0" noProof="0" dirty="0">
                <a:ln>
                  <a:noFill/>
                </a:ln>
                <a:solidFill>
                  <a:prstClr val="white">
                    <a:lumMod val="50000"/>
                  </a:prstClr>
                </a:solidFill>
                <a:effectLst/>
                <a:uLnTx/>
                <a:uFillTx/>
                <a:latin typeface="Calibri" panose="020F0502020204030204"/>
                <a:ea typeface="等线" panose="02010600030101010101" pitchFamily="2" charset="-122"/>
                <a:cs typeface="+mn-ea"/>
                <a:sym typeface="+mn-lt"/>
              </a:rPr>
              <a:t>70</a:t>
            </a:r>
            <a:r>
              <a:rPr kumimoji="0" lang="en-US" altLang="zh-CN" sz="3600" b="1" i="0" u="none" strike="noStrike" kern="1200" cap="none" spc="0" normalizeH="0" baseline="0" noProof="0" dirty="0">
                <a:ln>
                  <a:noFill/>
                </a:ln>
                <a:solidFill>
                  <a:prstClr val="white">
                    <a:lumMod val="50000"/>
                  </a:prstClr>
                </a:solidFill>
                <a:effectLst/>
                <a:uLnTx/>
                <a:uFillTx/>
                <a:latin typeface="Calibri" panose="020F0502020204030204"/>
                <a:ea typeface="等线" panose="02010600030101010101" pitchFamily="2" charset="-122"/>
                <a:cs typeface="+mn-ea"/>
                <a:sym typeface="+mn-lt"/>
              </a:rPr>
              <a:t>%</a:t>
            </a:r>
            <a:endParaRPr kumimoji="0" lang="zh-CN" altLang="en-US" sz="7200" b="1" i="0" u="none" strike="noStrike" kern="1200" cap="none" spc="0" normalizeH="0" baseline="0" noProof="0" dirty="0">
              <a:ln>
                <a:noFill/>
              </a:ln>
              <a:solidFill>
                <a:prstClr val="white">
                  <a:lumMod val="50000"/>
                </a:prstClr>
              </a:solidFill>
              <a:effectLst/>
              <a:uLnTx/>
              <a:uFillTx/>
              <a:latin typeface="Calibri" panose="020F0502020204030204"/>
              <a:ea typeface="等线" panose="02010600030101010101" pitchFamily="2" charset="-122"/>
              <a:cs typeface="+mn-ea"/>
              <a:sym typeface="+mn-lt"/>
            </a:endParaRPr>
          </a:p>
        </p:txBody>
      </p:sp>
      <p:sp>
        <p:nvSpPr>
          <p:cNvPr id="30" name="文本框 102"/>
          <p:cNvSpPr txBox="1"/>
          <p:nvPr/>
        </p:nvSpPr>
        <p:spPr>
          <a:xfrm>
            <a:off x="713373" y="2422528"/>
            <a:ext cx="2331222" cy="1992841"/>
          </a:xfrm>
          <a:prstGeom prst="rect">
            <a:avLst/>
          </a:prstGeom>
          <a:noFill/>
        </p:spPr>
        <p:txBody>
          <a:bodyPr wrap="none" lIns="68488" tIns="34284" rIns="68488" bIns="34284" rtlCol="0">
            <a:spAutoFit/>
          </a:bodyPr>
          <a:lstStyle/>
          <a:p>
            <a:pPr marL="0" marR="0" lvl="0" indent="0" algn="l" defTabSz="684865" rtl="0" eaLnBrk="1" fontAlgn="base" latinLnBrk="0" hangingPunct="1">
              <a:lnSpc>
                <a:spcPct val="100000"/>
              </a:lnSpc>
              <a:spcBef>
                <a:spcPct val="0"/>
              </a:spcBef>
              <a:spcAft>
                <a:spcPct val="0"/>
              </a:spcAft>
              <a:buClrTx/>
              <a:buSzTx/>
              <a:buFont typeface="Arial" pitchFamily="34" charset="0"/>
              <a:buNone/>
              <a:tabLst/>
              <a:defRPr/>
            </a:pPr>
            <a:r>
              <a:rPr kumimoji="0" lang="en-US" altLang="zh-CN" sz="12500" b="1" i="0" u="none" strike="noStrike" kern="1200" cap="none" spc="0" normalizeH="0" baseline="0" noProof="0" dirty="0">
                <a:ln>
                  <a:noFill/>
                </a:ln>
                <a:solidFill>
                  <a:srgbClr val="B83D68"/>
                </a:solidFill>
                <a:effectLst/>
                <a:uLnTx/>
                <a:uFillTx/>
                <a:latin typeface="Calibri" panose="020F0502020204030204"/>
                <a:ea typeface="等线" panose="02010600030101010101" pitchFamily="2" charset="-122"/>
                <a:cs typeface="+mn-ea"/>
                <a:sym typeface="+mn-lt"/>
              </a:rPr>
              <a:t>50</a:t>
            </a:r>
            <a:r>
              <a:rPr kumimoji="0" lang="en-US" altLang="zh-CN" sz="3600" b="1" i="0" u="none" strike="noStrike" kern="1200" cap="none" spc="0" normalizeH="0" baseline="0" noProof="0" dirty="0">
                <a:ln>
                  <a:noFill/>
                </a:ln>
                <a:solidFill>
                  <a:srgbClr val="B83D68"/>
                </a:solidFill>
                <a:effectLst/>
                <a:uLnTx/>
                <a:uFillTx/>
                <a:latin typeface="Calibri" panose="020F0502020204030204"/>
                <a:ea typeface="等线" panose="02010600030101010101" pitchFamily="2" charset="-122"/>
                <a:cs typeface="+mn-ea"/>
                <a:sym typeface="+mn-lt"/>
              </a:rPr>
              <a:t>%</a:t>
            </a:r>
            <a:endParaRPr kumimoji="0" lang="zh-CN" altLang="en-US" sz="3600" b="1" i="0" u="none" strike="noStrike" kern="1200" cap="none" spc="0" normalizeH="0" baseline="0" noProof="0" dirty="0">
              <a:ln>
                <a:noFill/>
              </a:ln>
              <a:solidFill>
                <a:srgbClr val="B83D68"/>
              </a:solidFill>
              <a:effectLst/>
              <a:uLnTx/>
              <a:uFillTx/>
              <a:latin typeface="Calibri" panose="020F0502020204030204"/>
              <a:ea typeface="等线" panose="02010600030101010101" pitchFamily="2" charset="-122"/>
              <a:cs typeface="+mn-ea"/>
              <a:sym typeface="+mn-lt"/>
            </a:endParaRPr>
          </a:p>
        </p:txBody>
      </p:sp>
      <p:sp>
        <p:nvSpPr>
          <p:cNvPr id="31" name="TextBox 7"/>
          <p:cNvSpPr>
            <a:spLocks noChangeArrowheads="1"/>
          </p:cNvSpPr>
          <p:nvPr/>
        </p:nvSpPr>
        <p:spPr bwMode="auto">
          <a:xfrm>
            <a:off x="2845231" y="2913200"/>
            <a:ext cx="1127837" cy="1165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488" tIns="34284" rIns="68488" bIns="34284">
            <a:spAutoFit/>
          </a:bodyPr>
          <a:lstStyle/>
          <a:p>
            <a:pPr marL="0" marR="0" lvl="0" indent="0" algn="l" defTabSz="684865" rtl="0" eaLnBrk="1" fontAlgn="base" latinLnBrk="0" hangingPunct="1">
              <a:lnSpc>
                <a:spcPct val="100000"/>
              </a:lnSpc>
              <a:spcBef>
                <a:spcPct val="0"/>
              </a:spcBef>
              <a:spcAft>
                <a:spcPct val="0"/>
              </a:spcAft>
              <a:buClrTx/>
              <a:buSzTx/>
              <a:buFont typeface="Arial" pitchFamily="34" charset="0"/>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ea"/>
                <a:sym typeface="+mn-lt"/>
              </a:rPr>
              <a:t>文字文字文字文字文字文字文字文字文字文字文字文字</a:t>
            </a:r>
          </a:p>
        </p:txBody>
      </p:sp>
    </p:spTree>
    <p:extLst>
      <p:ext uri="{BB962C8B-B14F-4D97-AF65-F5344CB8AC3E}">
        <p14:creationId xmlns:p14="http://schemas.microsoft.com/office/powerpoint/2010/main" val="228462483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4861888" y="1417602"/>
            <a:ext cx="3672408" cy="2754306"/>
            <a:chOff x="3621705" y="1664804"/>
            <a:chExt cx="3672408" cy="3672408"/>
          </a:xfrm>
          <a:scene3d>
            <a:camera prst="orthographicFront">
              <a:rot lat="20712698" lon="1860498" rev="20730538"/>
            </a:camera>
            <a:lightRig rig="soft" dir="t"/>
          </a:scene3d>
        </p:grpSpPr>
        <p:sp>
          <p:nvSpPr>
            <p:cNvPr id="55" name="空心弧 54"/>
            <p:cNvSpPr/>
            <p:nvPr/>
          </p:nvSpPr>
          <p:spPr>
            <a:xfrm>
              <a:off x="3621705" y="1664804"/>
              <a:ext cx="3672408" cy="3672408"/>
            </a:xfrm>
            <a:prstGeom prst="blockArc">
              <a:avLst>
                <a:gd name="adj1" fmla="val 16467387"/>
                <a:gd name="adj2" fmla="val 21302561"/>
                <a:gd name="adj3" fmla="val 9795"/>
              </a:avLst>
            </a:prstGeom>
            <a:solidFill>
              <a:srgbClr val="EAEAEA"/>
            </a:solidFill>
            <a:ln w="3175" cap="flat" cmpd="sng" algn="ctr">
              <a:solidFill>
                <a:srgbClr val="EAEAEA"/>
              </a:solidFill>
              <a:prstDash val="solid"/>
            </a:ln>
            <a:effectLst/>
            <a:sp3d extrusionH="228600"/>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6" name="空心弧 55"/>
            <p:cNvSpPr/>
            <p:nvPr/>
          </p:nvSpPr>
          <p:spPr>
            <a:xfrm flipV="1">
              <a:off x="3621705" y="1664804"/>
              <a:ext cx="3672408" cy="3672408"/>
            </a:xfrm>
            <a:prstGeom prst="blockArc">
              <a:avLst>
                <a:gd name="adj1" fmla="val 11062843"/>
                <a:gd name="adj2" fmla="val 15931266"/>
                <a:gd name="adj3" fmla="val 10504"/>
              </a:avLst>
            </a:prstGeom>
            <a:gradFill>
              <a:gsLst>
                <a:gs pos="100000">
                  <a:srgbClr val="C00000">
                    <a:lumMod val="60000"/>
                    <a:lumOff val="40000"/>
                  </a:srgbClr>
                </a:gs>
                <a:gs pos="0">
                  <a:srgbClr val="C00000"/>
                </a:gs>
              </a:gsLst>
              <a:lin ang="5400000" scaled="0"/>
            </a:gradFill>
            <a:ln w="3175" cap="flat" cmpd="sng" algn="ctr">
              <a:solidFill>
                <a:srgbClr val="C00000">
                  <a:lumMod val="60000"/>
                  <a:lumOff val="40000"/>
                </a:srgbClr>
              </a:solidFill>
              <a:prstDash val="solid"/>
            </a:ln>
            <a:effectLst/>
            <a:sp3d extrusionH="228600"/>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7" name="空心弧 56"/>
            <p:cNvSpPr/>
            <p:nvPr/>
          </p:nvSpPr>
          <p:spPr>
            <a:xfrm>
              <a:off x="3621705" y="1664804"/>
              <a:ext cx="3672408" cy="3672408"/>
            </a:xfrm>
            <a:prstGeom prst="blockArc">
              <a:avLst>
                <a:gd name="adj1" fmla="val 11071812"/>
                <a:gd name="adj2" fmla="val 15961648"/>
                <a:gd name="adj3" fmla="val 9659"/>
              </a:avLst>
            </a:prstGeom>
            <a:gradFill>
              <a:gsLst>
                <a:gs pos="100000">
                  <a:srgbClr val="C00000">
                    <a:lumMod val="60000"/>
                    <a:lumOff val="40000"/>
                  </a:srgbClr>
                </a:gs>
                <a:gs pos="0">
                  <a:srgbClr val="C00000"/>
                </a:gs>
              </a:gsLst>
              <a:lin ang="16200000" scaled="0"/>
            </a:gradFill>
            <a:ln w="3175" cap="flat" cmpd="sng" algn="ctr">
              <a:solidFill>
                <a:srgbClr val="C00000">
                  <a:lumMod val="60000"/>
                  <a:lumOff val="40000"/>
                </a:srgbClr>
              </a:solidFill>
              <a:prstDash val="solid"/>
            </a:ln>
            <a:effectLst/>
            <a:sp3d extrusionH="228600"/>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8" name="空心弧 57"/>
            <p:cNvSpPr/>
            <p:nvPr/>
          </p:nvSpPr>
          <p:spPr>
            <a:xfrm flipV="1">
              <a:off x="3621705" y="1664804"/>
              <a:ext cx="3672408" cy="3672408"/>
            </a:xfrm>
            <a:prstGeom prst="blockArc">
              <a:avLst>
                <a:gd name="adj1" fmla="val 16445151"/>
                <a:gd name="adj2" fmla="val 21373412"/>
                <a:gd name="adj3" fmla="val 10438"/>
              </a:avLst>
            </a:prstGeom>
            <a:solidFill>
              <a:srgbClr val="EAEAEA"/>
            </a:solidFill>
            <a:ln w="3175" cap="flat" cmpd="sng" algn="ctr">
              <a:solidFill>
                <a:srgbClr val="EAEAEA"/>
              </a:solidFill>
              <a:prstDash val="solid"/>
            </a:ln>
            <a:effectLst/>
            <a:sp3d extrusionH="228600"/>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9" name="椭圆 58"/>
            <p:cNvSpPr/>
            <p:nvPr/>
          </p:nvSpPr>
          <p:spPr>
            <a:xfrm>
              <a:off x="4286136" y="2328711"/>
              <a:ext cx="2343545" cy="2343545"/>
            </a:xfrm>
            <a:prstGeom prst="ellipse">
              <a:avLst/>
            </a:prstGeom>
            <a:gradFill flip="none" rotWithShape="1">
              <a:gsLst>
                <a:gs pos="0">
                  <a:srgbClr val="C5C5C5"/>
                </a:gs>
                <a:gs pos="50000">
                  <a:srgbClr val="EAEAEA"/>
                </a:gs>
                <a:gs pos="100000">
                  <a:srgbClr val="C5C5C5"/>
                </a:gs>
              </a:gsLst>
              <a:lin ang="0" scaled="1"/>
              <a:tileRect/>
            </a:gradFill>
            <a:ln w="25400" cap="flat" cmpd="sng" algn="ctr">
              <a:solidFill>
                <a:srgbClr val="D7D7D7"/>
              </a:solidFill>
              <a:prstDash val="solid"/>
            </a:ln>
            <a:effectLst/>
            <a:sp3d extrusionH="228600"/>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grpSp>
      <p:sp>
        <p:nvSpPr>
          <p:cNvPr id="60" name="流程图: 过程 59"/>
          <p:cNvSpPr/>
          <p:nvPr/>
        </p:nvSpPr>
        <p:spPr>
          <a:xfrm>
            <a:off x="1058014" y="1391101"/>
            <a:ext cx="4294655" cy="410731"/>
          </a:xfrm>
          <a:prstGeom prst="flowChartProcess">
            <a:avLst/>
          </a:prstGeom>
          <a:gradFill>
            <a:gsLst>
              <a:gs pos="0">
                <a:sysClr val="window" lastClr="FFFFFF"/>
              </a:gs>
              <a:gs pos="62000">
                <a:srgbClr val="C00000">
                  <a:lumMod val="60000"/>
                  <a:lumOff val="40000"/>
                </a:srgbClr>
              </a:gs>
            </a:gsLst>
            <a:lin ang="7800000" scaled="0"/>
          </a:gradFill>
          <a:ln w="9525" cap="rnd">
            <a:noFill/>
            <a:prstDash val="solid"/>
            <a:round/>
            <a:headEnd/>
            <a:tailEnd/>
          </a:ln>
        </p:spPr>
        <p:txBody>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单击此处添加标题</a:t>
            </a:r>
          </a:p>
        </p:txBody>
      </p:sp>
      <p:sp>
        <p:nvSpPr>
          <p:cNvPr id="61" name="TextBox 60"/>
          <p:cNvSpPr txBox="1"/>
          <p:nvPr/>
        </p:nvSpPr>
        <p:spPr bwMode="auto">
          <a:xfrm>
            <a:off x="990694" y="1801833"/>
            <a:ext cx="3024336" cy="854080"/>
          </a:xfrm>
          <a:prstGeom prst="rect">
            <a:avLst/>
          </a:prstGeom>
          <a:noFill/>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a:t>
            </a:r>
            <a:r>
              <a:rPr kumimoji="0" lang="zh-CN" altLang="en-US" sz="11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文本</a:t>
            </a:r>
            <a:endParaRPr kumimoji="0" lang="en-US" altLang="zh-CN" sz="11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a:t>
            </a:r>
            <a:r>
              <a:rPr kumimoji="0" lang="zh-CN" altLang="en-US" sz="11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文本</a:t>
            </a:r>
            <a:r>
              <a:rPr kumimoji="0" lang="zh-CN" altLang="en-US"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a:t>
            </a:r>
            <a:r>
              <a:rPr kumimoji="0" lang="zh-CN" altLang="en-US" sz="11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文本</a:t>
            </a:r>
            <a:endParaRPr kumimoji="0" lang="zh-CN" altLang="en-US"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62" name="流程图: 过程 61"/>
          <p:cNvSpPr/>
          <p:nvPr/>
        </p:nvSpPr>
        <p:spPr>
          <a:xfrm>
            <a:off x="1058014" y="3010780"/>
            <a:ext cx="3172346" cy="378041"/>
          </a:xfrm>
          <a:prstGeom prst="flowChartProcess">
            <a:avLst/>
          </a:prstGeom>
          <a:gradFill>
            <a:gsLst>
              <a:gs pos="0">
                <a:sysClr val="window" lastClr="FFFFFF"/>
              </a:gs>
              <a:gs pos="62000">
                <a:srgbClr val="C00000">
                  <a:lumMod val="60000"/>
                  <a:lumOff val="40000"/>
                </a:srgbClr>
              </a:gs>
            </a:gsLst>
            <a:lin ang="7800000" scaled="0"/>
          </a:gradFill>
          <a:ln w="9525" cap="rnd">
            <a:noFill/>
            <a:prstDash val="solid"/>
            <a:round/>
            <a:headEnd/>
            <a:tailEnd/>
          </a:ln>
        </p:spPr>
        <p:txBody>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单击此处添加标题</a:t>
            </a:r>
          </a:p>
        </p:txBody>
      </p:sp>
      <p:sp>
        <p:nvSpPr>
          <p:cNvPr id="63" name="TextBox 62"/>
          <p:cNvSpPr txBox="1"/>
          <p:nvPr/>
        </p:nvSpPr>
        <p:spPr bwMode="auto">
          <a:xfrm>
            <a:off x="990694" y="3388821"/>
            <a:ext cx="3024336" cy="854080"/>
          </a:xfrm>
          <a:prstGeom prst="rect">
            <a:avLst/>
          </a:prstGeom>
          <a:noFill/>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a:t>
            </a:r>
            <a:r>
              <a:rPr kumimoji="0" lang="zh-CN" altLang="en-US" sz="11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文本</a:t>
            </a:r>
            <a:endParaRPr kumimoji="0" lang="en-US" altLang="zh-CN" sz="11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a:t>
            </a:r>
            <a:r>
              <a:rPr kumimoji="0" lang="zh-CN" altLang="en-US" sz="11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文本</a:t>
            </a:r>
            <a:r>
              <a:rPr kumimoji="0" lang="zh-CN" altLang="en-US"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a:t>
            </a:r>
            <a:r>
              <a:rPr kumimoji="0" lang="zh-CN" altLang="en-US" sz="11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文本</a:t>
            </a:r>
            <a:endParaRPr kumimoji="0" lang="zh-CN" altLang="en-US"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Tree>
    <p:custDataLst>
      <p:tags r:id="rId1"/>
    </p:custDataLst>
    <p:extLst>
      <p:ext uri="{BB962C8B-B14F-4D97-AF65-F5344CB8AC3E}">
        <p14:creationId xmlns:p14="http://schemas.microsoft.com/office/powerpoint/2010/main" val="31497488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200"/>
                                  </p:stCondLst>
                                  <p:childTnLst>
                                    <p:set>
                                      <p:cBhvr>
                                        <p:cTn id="6" dur="1" fill="hold">
                                          <p:stCondLst>
                                            <p:cond delay="0"/>
                                          </p:stCondLst>
                                        </p:cTn>
                                        <p:tgtEl>
                                          <p:spTgt spid="54"/>
                                        </p:tgtEl>
                                        <p:attrNameLst>
                                          <p:attrName>style.visibility</p:attrName>
                                        </p:attrNameLst>
                                      </p:cBhvr>
                                      <p:to>
                                        <p:strVal val="visible"/>
                                      </p:to>
                                    </p:set>
                                    <p:animEffect transition="in" filter="wheel(1)">
                                      <p:cBhvr>
                                        <p:cTn id="7" dur="1250"/>
                                        <p:tgtEl>
                                          <p:spTgt spid="54"/>
                                        </p:tgtEl>
                                      </p:cBhvr>
                                    </p:animEffect>
                                  </p:childTnLst>
                                </p:cTn>
                              </p:par>
                              <p:par>
                                <p:cTn id="8" presetID="2" presetClass="entr" presetSubtype="8" fill="hold" grpId="0" nodeType="withEffect">
                                  <p:stCondLst>
                                    <p:cond delay="1200"/>
                                  </p:stCondLst>
                                  <p:childTnLst>
                                    <p:set>
                                      <p:cBhvr>
                                        <p:cTn id="9" dur="1" fill="hold">
                                          <p:stCondLst>
                                            <p:cond delay="0"/>
                                          </p:stCondLst>
                                        </p:cTn>
                                        <p:tgtEl>
                                          <p:spTgt spid="62"/>
                                        </p:tgtEl>
                                        <p:attrNameLst>
                                          <p:attrName>style.visibility</p:attrName>
                                        </p:attrNameLst>
                                      </p:cBhvr>
                                      <p:to>
                                        <p:strVal val="visible"/>
                                      </p:to>
                                    </p:set>
                                    <p:anim calcmode="lin" valueType="num">
                                      <p:cBhvr additive="base">
                                        <p:cTn id="10" dur="500" fill="hold"/>
                                        <p:tgtEl>
                                          <p:spTgt spid="62"/>
                                        </p:tgtEl>
                                        <p:attrNameLst>
                                          <p:attrName>ppt_x</p:attrName>
                                        </p:attrNameLst>
                                      </p:cBhvr>
                                      <p:tavLst>
                                        <p:tav tm="0">
                                          <p:val>
                                            <p:strVal val="0-#ppt_w/2"/>
                                          </p:val>
                                        </p:tav>
                                        <p:tav tm="100000">
                                          <p:val>
                                            <p:strVal val="#ppt_x"/>
                                          </p:val>
                                        </p:tav>
                                      </p:tavLst>
                                    </p:anim>
                                    <p:anim calcmode="lin" valueType="num">
                                      <p:cBhvr additive="base">
                                        <p:cTn id="11" dur="500" fill="hold"/>
                                        <p:tgtEl>
                                          <p:spTgt spid="62"/>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400"/>
                                  </p:stCondLst>
                                  <p:childTnLst>
                                    <p:set>
                                      <p:cBhvr>
                                        <p:cTn id="13" dur="1" fill="hold">
                                          <p:stCondLst>
                                            <p:cond delay="0"/>
                                          </p:stCondLst>
                                        </p:cTn>
                                        <p:tgtEl>
                                          <p:spTgt spid="60"/>
                                        </p:tgtEl>
                                        <p:attrNameLst>
                                          <p:attrName>style.visibility</p:attrName>
                                        </p:attrNameLst>
                                      </p:cBhvr>
                                      <p:to>
                                        <p:strVal val="visible"/>
                                      </p:to>
                                    </p:set>
                                    <p:anim calcmode="lin" valueType="num">
                                      <p:cBhvr additive="base">
                                        <p:cTn id="14" dur="500" fill="hold"/>
                                        <p:tgtEl>
                                          <p:spTgt spid="60"/>
                                        </p:tgtEl>
                                        <p:attrNameLst>
                                          <p:attrName>ppt_x</p:attrName>
                                        </p:attrNameLst>
                                      </p:cBhvr>
                                      <p:tavLst>
                                        <p:tav tm="0">
                                          <p:val>
                                            <p:strVal val="0-#ppt_w/2"/>
                                          </p:val>
                                        </p:tav>
                                        <p:tav tm="100000">
                                          <p:val>
                                            <p:strVal val="#ppt_x"/>
                                          </p:val>
                                        </p:tav>
                                      </p:tavLst>
                                    </p:anim>
                                    <p:anim calcmode="lin" valueType="num">
                                      <p:cBhvr additive="base">
                                        <p:cTn id="15" dur="500" fill="hold"/>
                                        <p:tgtEl>
                                          <p:spTgt spid="60"/>
                                        </p:tgtEl>
                                        <p:attrNameLst>
                                          <p:attrName>ppt_y</p:attrName>
                                        </p:attrNameLst>
                                      </p:cBhvr>
                                      <p:tavLst>
                                        <p:tav tm="0">
                                          <p:val>
                                            <p:strVal val="#ppt_y"/>
                                          </p:val>
                                        </p:tav>
                                        <p:tav tm="100000">
                                          <p:val>
                                            <p:strVal val="#ppt_y"/>
                                          </p:val>
                                        </p:tav>
                                      </p:tavLst>
                                    </p:anim>
                                  </p:childTnLst>
                                </p:cTn>
                              </p:par>
                              <p:par>
                                <p:cTn id="16" presetID="22" presetClass="entr" presetSubtype="1" fill="hold" grpId="0" nodeType="withEffect">
                                  <p:stCondLst>
                                    <p:cond delay="1500"/>
                                  </p:stCondLst>
                                  <p:childTnLst>
                                    <p:set>
                                      <p:cBhvr>
                                        <p:cTn id="17" dur="1" fill="hold">
                                          <p:stCondLst>
                                            <p:cond delay="0"/>
                                          </p:stCondLst>
                                        </p:cTn>
                                        <p:tgtEl>
                                          <p:spTgt spid="61"/>
                                        </p:tgtEl>
                                        <p:attrNameLst>
                                          <p:attrName>style.visibility</p:attrName>
                                        </p:attrNameLst>
                                      </p:cBhvr>
                                      <p:to>
                                        <p:strVal val="visible"/>
                                      </p:to>
                                    </p:set>
                                    <p:animEffect transition="in" filter="wipe(up)">
                                      <p:cBhvr>
                                        <p:cTn id="18" dur="500"/>
                                        <p:tgtEl>
                                          <p:spTgt spid="61"/>
                                        </p:tgtEl>
                                      </p:cBhvr>
                                    </p:animEffect>
                                  </p:childTnLst>
                                </p:cTn>
                              </p:par>
                              <p:par>
                                <p:cTn id="19" presetID="22" presetClass="entr" presetSubtype="1" fill="hold" grpId="0" nodeType="withEffect">
                                  <p:stCondLst>
                                    <p:cond delay="1700"/>
                                  </p:stCondLst>
                                  <p:childTnLst>
                                    <p:set>
                                      <p:cBhvr>
                                        <p:cTn id="20" dur="1" fill="hold">
                                          <p:stCondLst>
                                            <p:cond delay="0"/>
                                          </p:stCondLst>
                                        </p:cTn>
                                        <p:tgtEl>
                                          <p:spTgt spid="63"/>
                                        </p:tgtEl>
                                        <p:attrNameLst>
                                          <p:attrName>style.visibility</p:attrName>
                                        </p:attrNameLst>
                                      </p:cBhvr>
                                      <p:to>
                                        <p:strVal val="visible"/>
                                      </p:to>
                                    </p:set>
                                    <p:animEffect transition="in" filter="wipe(up)">
                                      <p:cBhvr>
                                        <p:cTn id="21"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p:bldP spid="62" grpId="0" animBg="1"/>
      <p:bldP spid="6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1143090" y="2038364"/>
            <a:ext cx="2151594" cy="1945445"/>
            <a:chOff x="912813" y="2513013"/>
            <a:chExt cx="2501900" cy="2262187"/>
          </a:xfrm>
        </p:grpSpPr>
        <p:sp>
          <p:nvSpPr>
            <p:cNvPr id="45" name="Oval 3"/>
            <p:cNvSpPr>
              <a:spLocks noChangeArrowheads="1"/>
            </p:cNvSpPr>
            <p:nvPr/>
          </p:nvSpPr>
          <p:spPr bwMode="auto">
            <a:xfrm>
              <a:off x="912813" y="4402138"/>
              <a:ext cx="2501900" cy="373062"/>
            </a:xfrm>
            <a:prstGeom prst="ellipse">
              <a:avLst/>
            </a:prstGeom>
            <a:gradFill rotWithShape="1">
              <a:gsLst>
                <a:gs pos="0">
                  <a:srgbClr val="CC3300"/>
                </a:gs>
                <a:gs pos="100000">
                  <a:srgbClr val="CC3300">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46" name="Group 12"/>
            <p:cNvGrpSpPr>
              <a:grpSpLocks/>
            </p:cNvGrpSpPr>
            <p:nvPr/>
          </p:nvGrpSpPr>
          <p:grpSpPr bwMode="auto">
            <a:xfrm>
              <a:off x="1100138" y="2513013"/>
              <a:ext cx="2168525" cy="2111375"/>
              <a:chOff x="0" y="0"/>
              <a:chExt cx="1089" cy="1062"/>
            </a:xfrm>
          </p:grpSpPr>
          <p:grpSp>
            <p:nvGrpSpPr>
              <p:cNvPr id="47" name="Group 13"/>
              <p:cNvGrpSpPr>
                <a:grpSpLocks/>
              </p:cNvGrpSpPr>
              <p:nvPr/>
            </p:nvGrpSpPr>
            <p:grpSpPr bwMode="auto">
              <a:xfrm>
                <a:off x="0" y="0"/>
                <a:ext cx="1089" cy="1062"/>
                <a:chOff x="0" y="0"/>
                <a:chExt cx="1042" cy="1019"/>
              </a:xfrm>
            </p:grpSpPr>
            <p:grpSp>
              <p:nvGrpSpPr>
                <p:cNvPr id="49" name="Group 14"/>
                <p:cNvGrpSpPr>
                  <a:grpSpLocks/>
                </p:cNvGrpSpPr>
                <p:nvPr/>
              </p:nvGrpSpPr>
              <p:grpSpPr bwMode="auto">
                <a:xfrm>
                  <a:off x="0" y="0"/>
                  <a:ext cx="1042" cy="1019"/>
                  <a:chOff x="0" y="0"/>
                  <a:chExt cx="1042" cy="1019"/>
                </a:xfrm>
              </p:grpSpPr>
              <p:pic>
                <p:nvPicPr>
                  <p:cNvPr id="51" name="Picture 15"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Oval 16"/>
                  <p:cNvSpPr>
                    <a:spLocks noChangeArrowheads="1"/>
                  </p:cNvSpPr>
                  <p:nvPr/>
                </p:nvSpPr>
                <p:spPr bwMode="auto">
                  <a:xfrm>
                    <a:off x="0" y="0"/>
                    <a:ext cx="1035" cy="1019"/>
                  </a:xfrm>
                  <a:prstGeom prst="ellipse">
                    <a:avLst/>
                  </a:prstGeom>
                  <a:gradFill rotWithShape="1">
                    <a:gsLst>
                      <a:gs pos="0">
                        <a:srgbClr val="990000"/>
                      </a:gs>
                      <a:gs pos="100000">
                        <a:srgbClr val="FF9900"/>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50" name="Picture 17"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8" name="WordArt 18"/>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标题文字</a:t>
                </a:r>
              </a:p>
            </p:txBody>
          </p:sp>
        </p:grpSp>
      </p:grpSp>
      <p:sp>
        <p:nvSpPr>
          <p:cNvPr id="53" name="Line 35"/>
          <p:cNvSpPr>
            <a:spLocks noChangeShapeType="1"/>
          </p:cNvSpPr>
          <p:nvPr/>
        </p:nvSpPr>
        <p:spPr bwMode="auto">
          <a:xfrm flipV="1">
            <a:off x="3168651" y="2877522"/>
            <a:ext cx="504157" cy="1"/>
          </a:xfrm>
          <a:prstGeom prst="line">
            <a:avLst/>
          </a:prstGeom>
          <a:noFill/>
          <a:ln w="19050" cmpd="sng">
            <a:solidFill>
              <a:srgbClr val="FF051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4" name="Line 36"/>
          <p:cNvSpPr>
            <a:spLocks noChangeShapeType="1"/>
          </p:cNvSpPr>
          <p:nvPr/>
        </p:nvSpPr>
        <p:spPr bwMode="auto">
          <a:xfrm flipV="1">
            <a:off x="3082925" y="1777270"/>
            <a:ext cx="681247" cy="652577"/>
          </a:xfrm>
          <a:prstGeom prst="line">
            <a:avLst/>
          </a:prstGeom>
          <a:noFill/>
          <a:ln w="19050" cmpd="sng">
            <a:solidFill>
              <a:srgbClr val="FF051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5" name="Line 37"/>
          <p:cNvSpPr>
            <a:spLocks noChangeShapeType="1"/>
          </p:cNvSpPr>
          <p:nvPr/>
        </p:nvSpPr>
        <p:spPr bwMode="auto">
          <a:xfrm>
            <a:off x="3082925" y="3421922"/>
            <a:ext cx="681247" cy="652577"/>
          </a:xfrm>
          <a:prstGeom prst="line">
            <a:avLst/>
          </a:prstGeom>
          <a:noFill/>
          <a:ln w="19050" cmpd="sng">
            <a:solidFill>
              <a:srgbClr val="FF051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56" name="组合 55"/>
          <p:cNvGrpSpPr/>
          <p:nvPr/>
        </p:nvGrpSpPr>
        <p:grpSpPr>
          <a:xfrm>
            <a:off x="3672962" y="1047790"/>
            <a:ext cx="3565968" cy="1037571"/>
            <a:chOff x="3937000" y="1573213"/>
            <a:chExt cx="4146550" cy="1206500"/>
          </a:xfrm>
        </p:grpSpPr>
        <p:sp>
          <p:nvSpPr>
            <p:cNvPr id="57" name="AutoShape 19"/>
            <p:cNvSpPr>
              <a:spLocks noChangeArrowheads="1"/>
            </p:cNvSpPr>
            <p:nvPr/>
          </p:nvSpPr>
          <p:spPr bwMode="auto">
            <a:xfrm>
              <a:off x="3937000" y="1573213"/>
              <a:ext cx="4146550" cy="1206500"/>
            </a:xfrm>
            <a:prstGeom prst="roundRect">
              <a:avLst>
                <a:gd name="adj" fmla="val 50000"/>
              </a:avLst>
            </a:prstGeom>
            <a:gradFill rotWithShape="1">
              <a:gsLst>
                <a:gs pos="0">
                  <a:srgbClr val="DDDDDD"/>
                </a:gs>
                <a:gs pos="100000">
                  <a:srgbClr val="FFFFFF"/>
                </a:gs>
              </a:gsLst>
              <a:lin ang="5400000" scaled="1"/>
            </a:gradFill>
            <a:ln w="9525" cmpd="sng">
              <a:solidFill>
                <a:srgbClr val="FF051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58" name="Group 20"/>
            <p:cNvGrpSpPr>
              <a:grpSpLocks/>
            </p:cNvGrpSpPr>
            <p:nvPr/>
          </p:nvGrpSpPr>
          <p:grpSpPr bwMode="auto">
            <a:xfrm>
              <a:off x="4033838" y="1655763"/>
              <a:ext cx="1063625" cy="1036637"/>
              <a:chOff x="0" y="0"/>
              <a:chExt cx="1089" cy="1062"/>
            </a:xfrm>
          </p:grpSpPr>
          <p:grpSp>
            <p:nvGrpSpPr>
              <p:cNvPr id="60" name="Group 21"/>
              <p:cNvGrpSpPr>
                <a:grpSpLocks/>
              </p:cNvGrpSpPr>
              <p:nvPr/>
            </p:nvGrpSpPr>
            <p:grpSpPr bwMode="auto">
              <a:xfrm>
                <a:off x="0" y="0"/>
                <a:ext cx="1089" cy="1062"/>
                <a:chOff x="0" y="0"/>
                <a:chExt cx="1042" cy="1019"/>
              </a:xfrm>
            </p:grpSpPr>
            <p:grpSp>
              <p:nvGrpSpPr>
                <p:cNvPr id="62" name="Group 22"/>
                <p:cNvGrpSpPr>
                  <a:grpSpLocks/>
                </p:cNvGrpSpPr>
                <p:nvPr/>
              </p:nvGrpSpPr>
              <p:grpSpPr bwMode="auto">
                <a:xfrm>
                  <a:off x="0" y="0"/>
                  <a:ext cx="1042" cy="1019"/>
                  <a:chOff x="0" y="0"/>
                  <a:chExt cx="1042" cy="1019"/>
                </a:xfrm>
              </p:grpSpPr>
              <p:pic>
                <p:nvPicPr>
                  <p:cNvPr id="64" name="Picture 23" descr="circuler_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Oval 24"/>
                  <p:cNvSpPr>
                    <a:spLocks noChangeArrowheads="1"/>
                  </p:cNvSpPr>
                  <p:nvPr/>
                </p:nvSpPr>
                <p:spPr bwMode="auto">
                  <a:xfrm>
                    <a:off x="0" y="0"/>
                    <a:ext cx="1035" cy="1019"/>
                  </a:xfrm>
                  <a:prstGeom prst="ellipse">
                    <a:avLst/>
                  </a:prstGeom>
                  <a:gradFill rotWithShape="1">
                    <a:gsLst>
                      <a:gs pos="0">
                        <a:srgbClr val="BC000D"/>
                      </a:gs>
                      <a:gs pos="100000">
                        <a:srgbClr val="FF0517"/>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63" name="Picture 25"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1" name="WordArt 26"/>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标题文字</a:t>
                </a:r>
              </a:p>
            </p:txBody>
          </p:sp>
        </p:grpSp>
        <p:sp>
          <p:nvSpPr>
            <p:cNvPr id="59" name="Rectangle 38"/>
            <p:cNvSpPr>
              <a:spLocks noChangeArrowheads="1"/>
            </p:cNvSpPr>
            <p:nvPr/>
          </p:nvSpPr>
          <p:spPr bwMode="auto">
            <a:xfrm>
              <a:off x="5097463" y="1592263"/>
              <a:ext cx="25590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66" name="组合 65"/>
          <p:cNvGrpSpPr/>
          <p:nvPr/>
        </p:nvGrpSpPr>
        <p:grpSpPr>
          <a:xfrm>
            <a:off x="3672962" y="2439107"/>
            <a:ext cx="3565967" cy="1041666"/>
            <a:chOff x="3937000" y="2963863"/>
            <a:chExt cx="4146550" cy="1211262"/>
          </a:xfrm>
        </p:grpSpPr>
        <p:sp>
          <p:nvSpPr>
            <p:cNvPr id="67" name="AutoShape 4"/>
            <p:cNvSpPr>
              <a:spLocks noChangeArrowheads="1"/>
            </p:cNvSpPr>
            <p:nvPr/>
          </p:nvSpPr>
          <p:spPr bwMode="auto">
            <a:xfrm>
              <a:off x="3937000" y="2968625"/>
              <a:ext cx="4146550" cy="1206500"/>
            </a:xfrm>
            <a:prstGeom prst="roundRect">
              <a:avLst>
                <a:gd name="adj" fmla="val 50000"/>
              </a:avLst>
            </a:prstGeom>
            <a:gradFill rotWithShape="1">
              <a:gsLst>
                <a:gs pos="0">
                  <a:srgbClr val="DDDDDD"/>
                </a:gs>
                <a:gs pos="100000">
                  <a:srgbClr val="FFFFFF"/>
                </a:gs>
              </a:gsLst>
              <a:lin ang="5400000" scaled="1"/>
            </a:gradFill>
            <a:ln w="9525" cmpd="sng">
              <a:solidFill>
                <a:srgbClr val="FF051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68" name="Group 5"/>
            <p:cNvGrpSpPr>
              <a:grpSpLocks/>
            </p:cNvGrpSpPr>
            <p:nvPr/>
          </p:nvGrpSpPr>
          <p:grpSpPr bwMode="auto">
            <a:xfrm>
              <a:off x="4033838" y="3051175"/>
              <a:ext cx="1063625" cy="1036638"/>
              <a:chOff x="0" y="0"/>
              <a:chExt cx="1089" cy="1062"/>
            </a:xfrm>
          </p:grpSpPr>
          <p:grpSp>
            <p:nvGrpSpPr>
              <p:cNvPr id="70" name="Group 6"/>
              <p:cNvGrpSpPr>
                <a:grpSpLocks/>
              </p:cNvGrpSpPr>
              <p:nvPr/>
            </p:nvGrpSpPr>
            <p:grpSpPr bwMode="auto">
              <a:xfrm>
                <a:off x="0" y="0"/>
                <a:ext cx="1089" cy="1062"/>
                <a:chOff x="0" y="0"/>
                <a:chExt cx="1042" cy="1019"/>
              </a:xfrm>
            </p:grpSpPr>
            <p:grpSp>
              <p:nvGrpSpPr>
                <p:cNvPr id="72" name="Group 7"/>
                <p:cNvGrpSpPr>
                  <a:grpSpLocks/>
                </p:cNvGrpSpPr>
                <p:nvPr/>
              </p:nvGrpSpPr>
              <p:grpSpPr bwMode="auto">
                <a:xfrm>
                  <a:off x="0" y="0"/>
                  <a:ext cx="1042" cy="1019"/>
                  <a:chOff x="0" y="0"/>
                  <a:chExt cx="1042" cy="1019"/>
                </a:xfrm>
              </p:grpSpPr>
              <p:pic>
                <p:nvPicPr>
                  <p:cNvPr id="74" name="Picture 8" descr="circuler_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 name="Oval 9"/>
                  <p:cNvSpPr>
                    <a:spLocks noChangeArrowheads="1"/>
                  </p:cNvSpPr>
                  <p:nvPr/>
                </p:nvSpPr>
                <p:spPr bwMode="auto">
                  <a:xfrm>
                    <a:off x="0" y="0"/>
                    <a:ext cx="1035" cy="1019"/>
                  </a:xfrm>
                  <a:prstGeom prst="ellipse">
                    <a:avLst/>
                  </a:prstGeom>
                  <a:gradFill rotWithShape="1">
                    <a:gsLst>
                      <a:gs pos="0">
                        <a:srgbClr val="BC000D"/>
                      </a:gs>
                      <a:gs pos="100000">
                        <a:srgbClr val="FF0517"/>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73" name="Picture 10"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1" name="WordArt 11"/>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标题文字</a:t>
                </a:r>
              </a:p>
            </p:txBody>
          </p:sp>
        </p:grpSp>
        <p:sp>
          <p:nvSpPr>
            <p:cNvPr id="69" name="Rectangle 39"/>
            <p:cNvSpPr>
              <a:spLocks noChangeArrowheads="1"/>
            </p:cNvSpPr>
            <p:nvPr/>
          </p:nvSpPr>
          <p:spPr bwMode="auto">
            <a:xfrm>
              <a:off x="5097463" y="2963863"/>
              <a:ext cx="25590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76" name="组合 75"/>
          <p:cNvGrpSpPr/>
          <p:nvPr/>
        </p:nvGrpSpPr>
        <p:grpSpPr>
          <a:xfrm>
            <a:off x="3672962" y="3784640"/>
            <a:ext cx="3565968" cy="1037571"/>
            <a:chOff x="3937000" y="4310063"/>
            <a:chExt cx="4146550" cy="1206500"/>
          </a:xfrm>
        </p:grpSpPr>
        <p:sp>
          <p:nvSpPr>
            <p:cNvPr id="77" name="AutoShape 27"/>
            <p:cNvSpPr>
              <a:spLocks noChangeArrowheads="1"/>
            </p:cNvSpPr>
            <p:nvPr/>
          </p:nvSpPr>
          <p:spPr bwMode="auto">
            <a:xfrm>
              <a:off x="3937000" y="4310063"/>
              <a:ext cx="4146550" cy="1206500"/>
            </a:xfrm>
            <a:prstGeom prst="roundRect">
              <a:avLst>
                <a:gd name="adj" fmla="val 50000"/>
              </a:avLst>
            </a:prstGeom>
            <a:gradFill rotWithShape="1">
              <a:gsLst>
                <a:gs pos="0">
                  <a:srgbClr val="DDDDDD"/>
                </a:gs>
                <a:gs pos="100000">
                  <a:srgbClr val="FFFFFF"/>
                </a:gs>
              </a:gsLst>
              <a:lin ang="5400000" scaled="1"/>
            </a:gradFill>
            <a:ln w="9525" cmpd="sng">
              <a:solidFill>
                <a:srgbClr val="FF051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78" name="Group 28"/>
            <p:cNvGrpSpPr>
              <a:grpSpLocks/>
            </p:cNvGrpSpPr>
            <p:nvPr/>
          </p:nvGrpSpPr>
          <p:grpSpPr bwMode="auto">
            <a:xfrm>
              <a:off x="4033838" y="4392613"/>
              <a:ext cx="1063625" cy="1036637"/>
              <a:chOff x="0" y="0"/>
              <a:chExt cx="1089" cy="1062"/>
            </a:xfrm>
          </p:grpSpPr>
          <p:grpSp>
            <p:nvGrpSpPr>
              <p:cNvPr id="80" name="Group 29"/>
              <p:cNvGrpSpPr>
                <a:grpSpLocks/>
              </p:cNvGrpSpPr>
              <p:nvPr/>
            </p:nvGrpSpPr>
            <p:grpSpPr bwMode="auto">
              <a:xfrm>
                <a:off x="0" y="0"/>
                <a:ext cx="1089" cy="1062"/>
                <a:chOff x="0" y="0"/>
                <a:chExt cx="1042" cy="1019"/>
              </a:xfrm>
            </p:grpSpPr>
            <p:grpSp>
              <p:nvGrpSpPr>
                <p:cNvPr id="82" name="Group 30"/>
                <p:cNvGrpSpPr>
                  <a:grpSpLocks/>
                </p:cNvGrpSpPr>
                <p:nvPr/>
              </p:nvGrpSpPr>
              <p:grpSpPr bwMode="auto">
                <a:xfrm>
                  <a:off x="0" y="0"/>
                  <a:ext cx="1042" cy="1019"/>
                  <a:chOff x="0" y="0"/>
                  <a:chExt cx="1042" cy="1019"/>
                </a:xfrm>
              </p:grpSpPr>
              <p:pic>
                <p:nvPicPr>
                  <p:cNvPr id="84" name="Picture 31" descr="circuler_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5" name="Oval 32"/>
                  <p:cNvSpPr>
                    <a:spLocks noChangeArrowheads="1"/>
                  </p:cNvSpPr>
                  <p:nvPr/>
                </p:nvSpPr>
                <p:spPr bwMode="auto">
                  <a:xfrm>
                    <a:off x="0" y="0"/>
                    <a:ext cx="1035" cy="1019"/>
                  </a:xfrm>
                  <a:prstGeom prst="ellipse">
                    <a:avLst/>
                  </a:prstGeom>
                  <a:gradFill rotWithShape="1">
                    <a:gsLst>
                      <a:gs pos="0">
                        <a:srgbClr val="BC000D"/>
                      </a:gs>
                      <a:gs pos="100000">
                        <a:srgbClr val="FF0517"/>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83" name="Picture 33"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1" name="WordArt 34"/>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标题文字</a:t>
                </a:r>
              </a:p>
            </p:txBody>
          </p:sp>
        </p:grpSp>
        <p:sp>
          <p:nvSpPr>
            <p:cNvPr id="79" name="Rectangle 40"/>
            <p:cNvSpPr>
              <a:spLocks noChangeArrowheads="1"/>
            </p:cNvSpPr>
            <p:nvPr/>
          </p:nvSpPr>
          <p:spPr bwMode="auto">
            <a:xfrm>
              <a:off x="5097463" y="4310063"/>
              <a:ext cx="25590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spTree>
    <p:custDataLst>
      <p:tags r:id="rId1"/>
    </p:custDataLst>
    <p:extLst>
      <p:ext uri="{BB962C8B-B14F-4D97-AF65-F5344CB8AC3E}">
        <p14:creationId xmlns:p14="http://schemas.microsoft.com/office/powerpoint/2010/main" val="227627178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0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par>
                                <p:cTn id="10" presetID="1" presetClass="entr" presetSubtype="0" fill="hold" grpId="0" nodeType="withEffect">
                                  <p:stCondLst>
                                    <p:cond delay="500"/>
                                  </p:stCondLst>
                                  <p:childTnLst>
                                    <p:set>
                                      <p:cBhvr>
                                        <p:cTn id="11" dur="1" fill="hold">
                                          <p:stCondLst>
                                            <p:cond delay="249"/>
                                          </p:stCondLst>
                                        </p:cTn>
                                        <p:tgtEl>
                                          <p:spTgt spid="54"/>
                                        </p:tgtEl>
                                        <p:attrNameLst>
                                          <p:attrName>style.visibility</p:attrName>
                                        </p:attrNameLst>
                                      </p:cBhvr>
                                      <p:to>
                                        <p:strVal val="visible"/>
                                      </p:to>
                                    </p:set>
                                  </p:childTnLst>
                                </p:cTn>
                              </p:par>
                              <p:par>
                                <p:cTn id="12" presetID="1" presetClass="entr" presetSubtype="0" fill="hold" grpId="0" nodeType="withEffect">
                                  <p:stCondLst>
                                    <p:cond delay="600"/>
                                  </p:stCondLst>
                                  <p:childTnLst>
                                    <p:set>
                                      <p:cBhvr>
                                        <p:cTn id="13" dur="1" fill="hold">
                                          <p:stCondLst>
                                            <p:cond delay="249"/>
                                          </p:stCondLst>
                                        </p:cTn>
                                        <p:tgtEl>
                                          <p:spTgt spid="53"/>
                                        </p:tgtEl>
                                        <p:attrNameLst>
                                          <p:attrName>style.visibility</p:attrName>
                                        </p:attrNameLst>
                                      </p:cBhvr>
                                      <p:to>
                                        <p:strVal val="visible"/>
                                      </p:to>
                                    </p:set>
                                  </p:childTnLst>
                                </p:cTn>
                              </p:par>
                              <p:par>
                                <p:cTn id="14" presetID="1" presetClass="entr" presetSubtype="0" fill="hold" grpId="0" nodeType="withEffect">
                                  <p:stCondLst>
                                    <p:cond delay="700"/>
                                  </p:stCondLst>
                                  <p:childTnLst>
                                    <p:set>
                                      <p:cBhvr>
                                        <p:cTn id="15" dur="1" fill="hold">
                                          <p:stCondLst>
                                            <p:cond delay="249"/>
                                          </p:stCondLst>
                                        </p:cTn>
                                        <p:tgtEl>
                                          <p:spTgt spid="55"/>
                                        </p:tgtEl>
                                        <p:attrNameLst>
                                          <p:attrName>style.visibility</p:attrName>
                                        </p:attrNameLst>
                                      </p:cBhvr>
                                      <p:to>
                                        <p:strVal val="visible"/>
                                      </p:to>
                                    </p:set>
                                  </p:childTnLst>
                                </p:cTn>
                              </p:par>
                              <p:par>
                                <p:cTn id="16" presetID="16" presetClass="entr" presetSubtype="37" fill="hold" nodeType="withEffect">
                                  <p:stCondLst>
                                    <p:cond delay="600"/>
                                  </p:stCondLst>
                                  <p:childTnLst>
                                    <p:set>
                                      <p:cBhvr>
                                        <p:cTn id="17" dur="1" fill="hold">
                                          <p:stCondLst>
                                            <p:cond delay="0"/>
                                          </p:stCondLst>
                                        </p:cTn>
                                        <p:tgtEl>
                                          <p:spTgt spid="56"/>
                                        </p:tgtEl>
                                        <p:attrNameLst>
                                          <p:attrName>style.visibility</p:attrName>
                                        </p:attrNameLst>
                                      </p:cBhvr>
                                      <p:to>
                                        <p:strVal val="visible"/>
                                      </p:to>
                                    </p:set>
                                    <p:animEffect transition="in" filter="barn(outVertical)">
                                      <p:cBhvr>
                                        <p:cTn id="18" dur="500"/>
                                        <p:tgtEl>
                                          <p:spTgt spid="56"/>
                                        </p:tgtEl>
                                      </p:cBhvr>
                                    </p:animEffect>
                                  </p:childTnLst>
                                </p:cTn>
                              </p:par>
                              <p:par>
                                <p:cTn id="19" presetID="16" presetClass="entr" presetSubtype="37" fill="hold" nodeType="withEffect">
                                  <p:stCondLst>
                                    <p:cond delay="800"/>
                                  </p:stCondLst>
                                  <p:childTnLst>
                                    <p:set>
                                      <p:cBhvr>
                                        <p:cTn id="20" dur="1" fill="hold">
                                          <p:stCondLst>
                                            <p:cond delay="0"/>
                                          </p:stCondLst>
                                        </p:cTn>
                                        <p:tgtEl>
                                          <p:spTgt spid="66"/>
                                        </p:tgtEl>
                                        <p:attrNameLst>
                                          <p:attrName>style.visibility</p:attrName>
                                        </p:attrNameLst>
                                      </p:cBhvr>
                                      <p:to>
                                        <p:strVal val="visible"/>
                                      </p:to>
                                    </p:set>
                                    <p:animEffect transition="in" filter="barn(outVertical)">
                                      <p:cBhvr>
                                        <p:cTn id="21" dur="500"/>
                                        <p:tgtEl>
                                          <p:spTgt spid="66"/>
                                        </p:tgtEl>
                                      </p:cBhvr>
                                    </p:animEffect>
                                  </p:childTnLst>
                                </p:cTn>
                              </p:par>
                              <p:par>
                                <p:cTn id="22" presetID="16" presetClass="entr" presetSubtype="37" fill="hold" nodeType="withEffect">
                                  <p:stCondLst>
                                    <p:cond delay="1000"/>
                                  </p:stCondLst>
                                  <p:childTnLst>
                                    <p:set>
                                      <p:cBhvr>
                                        <p:cTn id="23" dur="1" fill="hold">
                                          <p:stCondLst>
                                            <p:cond delay="0"/>
                                          </p:stCondLst>
                                        </p:cTn>
                                        <p:tgtEl>
                                          <p:spTgt spid="76"/>
                                        </p:tgtEl>
                                        <p:attrNameLst>
                                          <p:attrName>style.visibility</p:attrName>
                                        </p:attrNameLst>
                                      </p:cBhvr>
                                      <p:to>
                                        <p:strVal val="visible"/>
                                      </p:to>
                                    </p:set>
                                    <p:animEffect transition="in" filter="barn(outVertical)">
                                      <p:cBhvr>
                                        <p:cTn id="24"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940571"/>
            <a:ext cx="3139886" cy="3226516"/>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41604" y="4661516"/>
            <a:ext cx="4133096" cy="329185"/>
          </a:xfrm>
          <a:prstGeom prst="rect">
            <a:avLst/>
          </a:prstGeom>
        </p:spPr>
      </p:pic>
      <p:grpSp>
        <p:nvGrpSpPr>
          <p:cNvPr id="9" name="Group 8"/>
          <p:cNvGrpSpPr>
            <a:grpSpLocks/>
          </p:cNvGrpSpPr>
          <p:nvPr/>
        </p:nvGrpSpPr>
        <p:grpSpPr bwMode="auto">
          <a:xfrm>
            <a:off x="3359832" y="2871624"/>
            <a:ext cx="4841194" cy="667691"/>
            <a:chOff x="0" y="0"/>
            <a:chExt cx="3978" cy="561"/>
          </a:xfrm>
        </p:grpSpPr>
        <p:pic>
          <p:nvPicPr>
            <p:cNvPr id="10" name="矩形 21"/>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3978" cy="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1" name="Text Box 10"/>
            <p:cNvSpPr txBox="1">
              <a:spLocks noChangeArrowheads="1"/>
            </p:cNvSpPr>
            <p:nvPr/>
          </p:nvSpPr>
          <p:spPr bwMode="auto">
            <a:xfrm>
              <a:off x="9" y="10"/>
              <a:ext cx="396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grpSp>
        <p:nvGrpSpPr>
          <p:cNvPr id="12" name="Group 17"/>
          <p:cNvGrpSpPr>
            <a:grpSpLocks/>
          </p:cNvGrpSpPr>
          <p:nvPr/>
        </p:nvGrpSpPr>
        <p:grpSpPr bwMode="auto">
          <a:xfrm>
            <a:off x="4863450" y="1118828"/>
            <a:ext cx="1656327" cy="1492122"/>
            <a:chOff x="0" y="0"/>
            <a:chExt cx="464" cy="418"/>
          </a:xfrm>
        </p:grpSpPr>
        <p:pic>
          <p:nvPicPr>
            <p:cNvPr id="13" name="圆角矩形 10"/>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0"/>
              <a:ext cx="464" cy="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4" name="Text Box 19"/>
            <p:cNvSpPr txBox="1">
              <a:spLocks noChangeArrowheads="1"/>
            </p:cNvSpPr>
            <p:nvPr/>
          </p:nvSpPr>
          <p:spPr bwMode="auto">
            <a:xfrm>
              <a:off x="38" y="37"/>
              <a:ext cx="391" cy="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sp>
        <p:nvSpPr>
          <p:cNvPr id="15" name="TextBox 24"/>
          <p:cNvSpPr txBox="1">
            <a:spLocks noChangeArrowheads="1"/>
          </p:cNvSpPr>
          <p:nvPr/>
        </p:nvSpPr>
        <p:spPr bwMode="auto">
          <a:xfrm>
            <a:off x="4999097" y="1105736"/>
            <a:ext cx="1562664"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9000" b="1" i="0" u="none" strike="noStrike" kern="1200" cap="none" spc="0" normalizeH="0" baseline="0" noProof="0" dirty="0" smtClean="0">
                <a:ln>
                  <a:noFill/>
                </a:ln>
                <a:solidFill>
                  <a:prstClr val="white"/>
                </a:solidFill>
                <a:effectLst/>
                <a:uLnTx/>
                <a:uFillTx/>
                <a:latin typeface="Arial" panose="020B0604020202020204" pitchFamily="34" charset="0"/>
                <a:ea typeface="宋体" panose="02010600030101010101" pitchFamily="2" charset="-122"/>
                <a:cs typeface="+mn-cs"/>
              </a:rPr>
              <a:t>02</a:t>
            </a:r>
            <a:endParaRPr kumimoji="0" lang="zh-CN" altLang="en-US" sz="9000" b="1" i="0" u="none" strike="noStrike" kern="1200" cap="none" spc="0" normalizeH="0" baseline="0" noProof="0" dirty="0">
              <a:ln>
                <a:noFill/>
              </a:ln>
              <a:solidFill>
                <a:prstClr val="white"/>
              </a:solidFill>
              <a:effectLst/>
              <a:uLnTx/>
              <a:uFillTx/>
              <a:latin typeface="Arial" panose="020B0604020202020204" pitchFamily="34" charset="0"/>
              <a:ea typeface="宋体" panose="02010600030101010101" pitchFamily="2" charset="-122"/>
              <a:cs typeface="+mn-cs"/>
            </a:endParaRPr>
          </a:p>
        </p:txBody>
      </p:sp>
      <p:sp>
        <p:nvSpPr>
          <p:cNvPr id="16" name="Text Box 58"/>
          <p:cNvSpPr txBox="1">
            <a:spLocks noChangeArrowheads="1"/>
          </p:cNvSpPr>
          <p:nvPr/>
        </p:nvSpPr>
        <p:spPr bwMode="auto">
          <a:xfrm>
            <a:off x="3402676" y="2916825"/>
            <a:ext cx="4869134"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Arial" panose="020B0604020202020204" pitchFamily="34" charset="0"/>
                <a:ea typeface="黑体" panose="02010609060101010101" pitchFamily="49" charset="-122"/>
                <a:cs typeface="+mn-cs"/>
              </a:rPr>
              <a:t>点击此处添加您要的内容文字</a:t>
            </a:r>
          </a:p>
        </p:txBody>
      </p:sp>
    </p:spTree>
    <p:extLst>
      <p:ext uri="{BB962C8B-B14F-4D97-AF65-F5344CB8AC3E}">
        <p14:creationId xmlns:p14="http://schemas.microsoft.com/office/powerpoint/2010/main" val="19102866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1000" fill="hold"/>
                                        <p:tgtEl>
                                          <p:spTgt spid="15"/>
                                        </p:tgtEl>
                                        <p:attrNameLst>
                                          <p:attrName>ppt_w</p:attrName>
                                        </p:attrNameLst>
                                      </p:cBhvr>
                                      <p:tavLst>
                                        <p:tav tm="0">
                                          <p:val>
                                            <p:fltVal val="0"/>
                                          </p:val>
                                        </p:tav>
                                        <p:tav tm="100000">
                                          <p:val>
                                            <p:strVal val="#ppt_w"/>
                                          </p:val>
                                        </p:tav>
                                      </p:tavLst>
                                    </p:anim>
                                    <p:anim calcmode="lin" valueType="num">
                                      <p:cBhvr>
                                        <p:cTn id="12" dur="1000" fill="hold"/>
                                        <p:tgtEl>
                                          <p:spTgt spid="15"/>
                                        </p:tgtEl>
                                        <p:attrNameLst>
                                          <p:attrName>ppt_h</p:attrName>
                                        </p:attrNameLst>
                                      </p:cBhvr>
                                      <p:tavLst>
                                        <p:tav tm="0">
                                          <p:val>
                                            <p:strVal val="#ppt_h"/>
                                          </p:val>
                                        </p:tav>
                                        <p:tav tm="100000">
                                          <p:val>
                                            <p:strVal val="#ppt_h"/>
                                          </p:val>
                                        </p:tav>
                                      </p:tavLst>
                                    </p:anim>
                                  </p:childTnLst>
                                </p:cTn>
                              </p:par>
                            </p:childTnLst>
                          </p:cTn>
                        </p:par>
                        <p:par>
                          <p:cTn id="13" fill="hold">
                            <p:stCondLst>
                              <p:cond delay="1000"/>
                            </p:stCondLst>
                            <p:childTnLst>
                              <p:par>
                                <p:cTn id="14" presetID="16" presetClass="entr" presetSubtype="21"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arn(inVertical)">
                                      <p:cBhvr>
                                        <p:cTn id="16" dur="500"/>
                                        <p:tgtEl>
                                          <p:spTgt spid="9"/>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barn(inVertical)">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3"/>
</p:tagLst>
</file>

<file path=ppt/tags/tag2.xml><?xml version="1.0" encoding="utf-8"?>
<p:tagLst xmlns:a="http://schemas.openxmlformats.org/drawingml/2006/main" xmlns:r="http://schemas.openxmlformats.org/officeDocument/2006/relationships" xmlns:p="http://schemas.openxmlformats.org/presentationml/2006/main">
  <p:tag name="TIMING" val="|0.4"/>
</p:tagLst>
</file>

<file path=ppt/tags/tag3.xml><?xml version="1.0" encoding="utf-8"?>
<p:tagLst xmlns:a="http://schemas.openxmlformats.org/drawingml/2006/main" xmlns:r="http://schemas.openxmlformats.org/officeDocument/2006/relationships" xmlns:p="http://schemas.openxmlformats.org/presentationml/2006/main">
  <p:tag name="TIMING" val="|0.5"/>
</p:tagLst>
</file>

<file path=ppt/tags/tag4.xml><?xml version="1.0" encoding="utf-8"?>
<p:tagLst xmlns:a="http://schemas.openxmlformats.org/drawingml/2006/main" xmlns:r="http://schemas.openxmlformats.org/officeDocument/2006/relationships" xmlns:p="http://schemas.openxmlformats.org/presentationml/2006/main">
  <p:tag name="TIMING" val="|0.3"/>
</p:tagLst>
</file>

<file path=ppt/tags/tag5.xml><?xml version="1.0" encoding="utf-8"?>
<p:tagLst xmlns:a="http://schemas.openxmlformats.org/drawingml/2006/main" xmlns:r="http://schemas.openxmlformats.org/officeDocument/2006/relationships" xmlns:p="http://schemas.openxmlformats.org/presentationml/2006/main">
  <p:tag name="TIMING" val="|0.3"/>
</p:tagLst>
</file>

<file path=ppt/tags/tag6.xml><?xml version="1.0" encoding="utf-8"?>
<p:tagLst xmlns:a="http://schemas.openxmlformats.org/drawingml/2006/main" xmlns:r="http://schemas.openxmlformats.org/officeDocument/2006/relationships" xmlns:p="http://schemas.openxmlformats.org/presentationml/2006/main">
  <p:tag name="TIMING" val="|0.4"/>
</p:tagLst>
</file>

<file path=ppt/tags/tag7.xml><?xml version="1.0" encoding="utf-8"?>
<p:tagLst xmlns:a="http://schemas.openxmlformats.org/drawingml/2006/main" xmlns:r="http://schemas.openxmlformats.org/officeDocument/2006/relationships" xmlns:p="http://schemas.openxmlformats.org/presentationml/2006/main">
  <p:tag name="TIMING" val="|0.4"/>
</p:tagLst>
</file>

<file path=ppt/tags/tag8.xml><?xml version="1.0" encoding="utf-8"?>
<p:tagLst xmlns:a="http://schemas.openxmlformats.org/drawingml/2006/main" xmlns:r="http://schemas.openxmlformats.org/officeDocument/2006/relationships" xmlns:p="http://schemas.openxmlformats.org/presentationml/2006/main">
  <p:tag name="TIMING" val="|0.3"/>
</p:tagLst>
</file>

<file path=ppt/tags/tag9.xml><?xml version="1.0" encoding="utf-8"?>
<p:tagLst xmlns:a="http://schemas.openxmlformats.org/drawingml/2006/main" xmlns:r="http://schemas.openxmlformats.org/officeDocument/2006/relationships" xmlns:p="http://schemas.openxmlformats.org/presentationml/2006/main">
  <p:tag name="TIMING" val="|0.7"/>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TotalTime>
  <Words>2726</Words>
  <Application>Microsoft Office PowerPoint</Application>
  <PresentationFormat>全屏显示(16:9)</PresentationFormat>
  <Paragraphs>283</Paragraphs>
  <Slides>28</Slides>
  <Notes>9</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中国人寿</dc:title>
  <dc:creator>第一PPT</dc:creator>
  <cp:keywords>www.1ppt.com</cp:keywords>
  <cp:lastModifiedBy>Windows User</cp:lastModifiedBy>
  <cp:revision>5</cp:revision>
  <dcterms:created xsi:type="dcterms:W3CDTF">2016-12-16T03:00:40Z</dcterms:created>
  <dcterms:modified xsi:type="dcterms:W3CDTF">2018-11-15T01:30:22Z</dcterms:modified>
</cp:coreProperties>
</file>