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1D8A33-B455-4011-83FE-BA154B0A57BC}" type="datetimeFigureOut">
              <a:rPr lang="zh-CN" altLang="en-US" smtClean="0"/>
              <a:t>2018/11/15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96EA0F-493E-4529-9017-A290FCBFD414}" type="slidenum">
              <a:rPr lang="zh-CN" altLang="en-US" smtClean="0"/>
              <a:t>‹#›</a:t>
            </a:fld>
            <a:endParaRPr lang="zh-CN" altLang="en-US"/>
          </a:p>
        </p:txBody>
      </p:sp>
    </p:spTree>
    <p:extLst>
      <p:ext uri="{BB962C8B-B14F-4D97-AF65-F5344CB8AC3E}">
        <p14:creationId xmlns:p14="http://schemas.microsoft.com/office/powerpoint/2010/main" val="2623281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78332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983555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87040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567853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48050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724539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0265142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5965019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74164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42007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37922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576869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67183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90549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952375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38805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617860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9288EACC-3148-4639-B8F8-DA7D85113A1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10849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779230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40919825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4177984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68476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5177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1" name="矩形 10"/>
          <p:cNvSpPr/>
          <p:nvPr userDrawn="1"/>
        </p:nvSpPr>
        <p:spPr>
          <a:xfrm>
            <a:off x="6051585" y="489727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4224018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951155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6900"/>
            <a:ext cx="9144000" cy="431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404100" y="106279"/>
            <a:ext cx="1498600" cy="420660"/>
          </a:xfrm>
          <a:prstGeom prst="rect">
            <a:avLst/>
          </a:prstGeom>
        </p:spPr>
      </p:pic>
      <p:sp>
        <p:nvSpPr>
          <p:cNvPr id="10" name="文本框 9"/>
          <p:cNvSpPr txBox="1"/>
          <p:nvPr userDrawn="1"/>
        </p:nvSpPr>
        <p:spPr>
          <a:xfrm>
            <a:off x="234434" y="75912"/>
            <a:ext cx="3467616"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black"/>
                </a:solidFill>
                <a:effectLst/>
                <a:uLnTx/>
                <a:uFillTx/>
                <a:latin typeface="Calibri" panose="020F0502020204030204"/>
                <a:ea typeface="等线" panose="02010600030101010101" pitchFamily="2" charset="-122"/>
                <a:cs typeface="+mn-cs"/>
              </a:rPr>
              <a:t>单击添加文字标题</a:t>
            </a:r>
            <a:endParaRPr kumimoji="0" lang="zh-CN" altLang="en-US" sz="3200" b="1"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986820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80055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00070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18909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993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80081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5686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17305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9754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8806324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91744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05605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9262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479065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575539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447260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196427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161D60D-4B27-4AEC-9DC4-FF776C9D9060}" type="datetimeFigureOut">
              <a:rPr lang="zh-CN" altLang="en-US" smtClean="0"/>
              <a:t>2018/11/15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3620078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161D60D-4B27-4AEC-9DC4-FF776C9D9060}" type="datetimeFigureOut">
              <a:rPr lang="zh-CN" altLang="en-US" smtClean="0"/>
              <a:t>2018/11/15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F822B19-F11A-4A56-802C-DE1D7C0B1378}" type="slidenum">
              <a:rPr lang="zh-CN" altLang="en-US" smtClean="0"/>
              <a:t>‹#›</a:t>
            </a:fld>
            <a:endParaRPr lang="zh-CN" altLang="en-US"/>
          </a:p>
        </p:txBody>
      </p:sp>
    </p:spTree>
    <p:extLst>
      <p:ext uri="{BB962C8B-B14F-4D97-AF65-F5344CB8AC3E}">
        <p14:creationId xmlns:p14="http://schemas.microsoft.com/office/powerpoint/2010/main" val="27383639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783460500"/>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9.xml"/><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0.xml"/><Relationship Id="rId1" Type="http://schemas.openxmlformats.org/officeDocument/2006/relationships/tags" Target="../tags/tag4.xml"/><Relationship Id="rId5" Type="http://schemas.openxmlformats.org/officeDocument/2006/relationships/image" Target="../media/image13.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3.xml"/><Relationship Id="rId1" Type="http://schemas.openxmlformats.org/officeDocument/2006/relationships/tags" Target="../tags/tag5.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5.xml"/><Relationship Id="rId5" Type="http://schemas.openxmlformats.org/officeDocument/2006/relationships/image" Target="../media/image17.jpeg"/><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6.xml"/><Relationship Id="rId1" Type="http://schemas.openxmlformats.org/officeDocument/2006/relationships/tags" Target="../tags/tag6.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7.xml"/><Relationship Id="rId1" Type="http://schemas.openxmlformats.org/officeDocument/2006/relationships/tags" Target="../tags/tag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31.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3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1.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3000" y="901630"/>
            <a:ext cx="4318000" cy="1212070"/>
          </a:xfrm>
          <a:prstGeom prst="rect">
            <a:avLst/>
          </a:prstGeom>
        </p:spPr>
      </p:pic>
      <p:sp>
        <p:nvSpPr>
          <p:cNvPr id="4" name="文本框 3"/>
          <p:cNvSpPr txBox="1"/>
          <p:nvPr/>
        </p:nvSpPr>
        <p:spPr>
          <a:xfrm>
            <a:off x="1511300" y="2352244"/>
            <a:ext cx="6308137"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mn-cs"/>
              </a:rPr>
              <a:t>浦</a:t>
            </a:r>
            <a:r>
              <a:rPr kumimoji="0" lang="zh-CN" altLang="en-US" sz="4000" b="1" i="0" u="none" strike="noStrike" kern="1200" cap="none" spc="0" normalizeH="0" baseline="0" noProof="0" dirty="0" smtClean="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mn-cs"/>
              </a:rPr>
              <a:t>发银行工作汇报</a:t>
            </a:r>
            <a:r>
              <a:rPr kumimoji="0" lang="en-US" altLang="zh-CN" sz="4000" b="1" i="0" u="none" strike="noStrike" kern="1200" cap="none" spc="0" normalizeH="0" baseline="0" noProof="0" dirty="0" smtClean="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mn-cs"/>
              </a:rPr>
              <a:t>PPT</a:t>
            </a:r>
            <a:r>
              <a:rPr kumimoji="0" lang="zh-CN" altLang="en-US" sz="4000" b="1" i="0" u="none" strike="noStrike" kern="1200" cap="none" spc="0" normalizeH="0" baseline="0" noProof="0" dirty="0" smtClean="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mn-cs"/>
              </a:rPr>
              <a:t>模板</a:t>
            </a:r>
            <a:endParaRPr kumimoji="0" lang="zh-CN" altLang="en-US" sz="4000" b="1" i="0" u="none" strike="noStrike" kern="1200" cap="none" spc="0" normalizeH="0" baseline="0" noProof="0" dirty="0">
              <a:ln>
                <a:noFill/>
              </a:ln>
              <a:solidFill>
                <a:schemeClr val="accent1">
                  <a:lumMod val="50000"/>
                </a:schemeClr>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2692520" y="3250391"/>
            <a:ext cx="331052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a:t>
            </a:r>
            <a:r>
              <a:rPr kumimoji="0" lang="zh-CN" altLang="en-US" sz="2400" b="0" i="0" u="none" strike="noStrike" kern="1200" cap="none" spc="0" normalizeH="0" baseline="0" noProof="0" dirty="0" smtClean="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单击添加文字内容</a:t>
            </a:r>
            <a:r>
              <a:rPr kumimoji="0" lang="en-US" altLang="zh-CN" sz="2400" b="0" i="0" u="none" strike="noStrike" kern="1200" cap="none" spc="0" normalizeH="0" baseline="0" noProof="0" dirty="0" smtClean="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rPr>
              <a:t>—</a:t>
            </a:r>
            <a:endParaRPr kumimoji="0" lang="zh-CN" altLang="en-US" sz="2400" b="0" i="0" u="none" strike="noStrike" kern="1200" cap="none" spc="0" normalizeH="0" baseline="0" noProof="0" dirty="0">
              <a:ln>
                <a:noFill/>
              </a:ln>
              <a:solidFill>
                <a:schemeClr val="tx1">
                  <a:lumMod val="65000"/>
                  <a:lumOff val="35000"/>
                </a:scheme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8125206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decel="20000" fill="hold" grpId="0" nodeType="afterEffect">
                                  <p:stCondLst>
                                    <p:cond delay="0"/>
                                  </p:stCondLst>
                                  <p:iterate type="lt">
                                    <p:tmPct val="13000"/>
                                  </p:iterate>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228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66317" y="2694645"/>
            <a:ext cx="1971052" cy="535531"/>
          </a:xfrm>
          <a:prstGeom prst="rect">
            <a:avLst/>
          </a:prstGeom>
          <a:noFill/>
        </p:spPr>
        <p:txBody>
          <a:bodyPr wrap="none">
            <a:spAutoFit/>
          </a:bodyPr>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 name="TextBox 4"/>
          <p:cNvSpPr txBox="1"/>
          <p:nvPr/>
        </p:nvSpPr>
        <p:spPr>
          <a:xfrm>
            <a:off x="2781822" y="3373301"/>
            <a:ext cx="1740220" cy="466281"/>
          </a:xfrm>
          <a:prstGeom prst="rect">
            <a:avLst/>
          </a:prstGeom>
          <a:noFill/>
        </p:spPr>
        <p:txBody>
          <a:bodyPr wrap="none">
            <a:spAutoFit/>
          </a:bodyPr>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15"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点击此处输入文字</a:t>
            </a:r>
            <a:endParaRPr kumimoji="0" lang="en-US" altLang="zh-CN" sz="1215"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15"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点击此处输入文字</a:t>
            </a:r>
            <a:endParaRPr kumimoji="0" lang="en-US" altLang="zh-CN" sz="1215"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6" name="TextBox 5"/>
          <p:cNvSpPr txBox="1"/>
          <p:nvPr/>
        </p:nvSpPr>
        <p:spPr>
          <a:xfrm>
            <a:off x="6075090" y="1830251"/>
            <a:ext cx="1791516" cy="480131"/>
          </a:xfrm>
          <a:prstGeom prst="rect">
            <a:avLst/>
          </a:prstGeom>
          <a:noFill/>
        </p:spPr>
        <p:txBody>
          <a:bodyPr wrap="none">
            <a:spAutoFit/>
          </a:bodyPr>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点击此处输入文字</a:t>
            </a:r>
            <a:endParaRPr kumimoji="0" lang="en-US" altLang="zh-CN" sz="126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 name="组合 6"/>
          <p:cNvGrpSpPr/>
          <p:nvPr/>
        </p:nvGrpSpPr>
        <p:grpSpPr>
          <a:xfrm>
            <a:off x="1331640" y="1535929"/>
            <a:ext cx="1750219" cy="2413153"/>
            <a:chOff x="681032" y="1902140"/>
            <a:chExt cx="1944688" cy="2681281"/>
          </a:xfrm>
        </p:grpSpPr>
        <p:sp>
          <p:nvSpPr>
            <p:cNvPr id="8"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215" b="0" i="0" u="none" strike="noStrike" kern="0" cap="none" spc="0" normalizeH="0" baseline="0" noProof="0" dirty="0">
                <a:ln>
                  <a:noFill/>
                </a:ln>
                <a:solidFill>
                  <a:srgbClr val="000000"/>
                </a:solidFill>
                <a:effectLst/>
                <a:uLnTx/>
                <a:uFillTx/>
                <a:latin typeface="Arial" pitchFamily="34" charset="0"/>
                <a:ea typeface="华文细黑" pitchFamily="2" charset="-122"/>
                <a:cs typeface="+mn-cs"/>
              </a:endParaRPr>
            </a:p>
          </p:txBody>
        </p:sp>
        <p:sp>
          <p:nvSpPr>
            <p:cNvPr id="9"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 name="矩形​​ 16"/>
            <p:cNvSpPr>
              <a:spLocks noChangeArrowheads="1"/>
            </p:cNvSpPr>
            <p:nvPr/>
          </p:nvSpPr>
          <p:spPr bwMode="auto">
            <a:xfrm>
              <a:off x="1076966" y="2412848"/>
              <a:ext cx="1129583" cy="841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216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12" name="组合 11"/>
          <p:cNvGrpSpPr/>
          <p:nvPr/>
        </p:nvGrpSpPr>
        <p:grpSpPr>
          <a:xfrm>
            <a:off x="3550489" y="1200173"/>
            <a:ext cx="1295876" cy="1751634"/>
            <a:chOff x="3146420" y="1529078"/>
            <a:chExt cx="1439862" cy="1946260"/>
          </a:xfrm>
        </p:grpSpPr>
        <p:sp>
          <p:nvSpPr>
            <p:cNvPr id="13"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215"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14"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矩形​​ 17"/>
            <p:cNvSpPr>
              <a:spLocks noChangeArrowheads="1"/>
            </p:cNvSpPr>
            <p:nvPr/>
          </p:nvSpPr>
          <p:spPr bwMode="auto">
            <a:xfrm>
              <a:off x="3350053" y="1855757"/>
              <a:ext cx="974627" cy="718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grpSp>
        <p:nvGrpSpPr>
          <p:cNvPr id="17" name="组合 16"/>
          <p:cNvGrpSpPr/>
          <p:nvPr/>
        </p:nvGrpSpPr>
        <p:grpSpPr>
          <a:xfrm>
            <a:off x="5284992" y="951570"/>
            <a:ext cx="911543" cy="1221908"/>
            <a:chOff x="5073645" y="1252853"/>
            <a:chExt cx="1012825" cy="1357676"/>
          </a:xfrm>
        </p:grpSpPr>
        <p:sp>
          <p:nvSpPr>
            <p:cNvPr id="18"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zh-CN" altLang="en-US" sz="1215" b="0" i="0" u="none" strike="noStrike" kern="0" cap="none" spc="0" normalizeH="0" baseline="0" noProof="0">
                <a:ln>
                  <a:noFill/>
                </a:ln>
                <a:solidFill>
                  <a:srgbClr val="000000"/>
                </a:solidFill>
                <a:effectLst/>
                <a:uLnTx/>
                <a:uFillTx/>
                <a:latin typeface="Arial" pitchFamily="34" charset="0"/>
                <a:ea typeface="华文细黑" pitchFamily="2" charset="-122"/>
                <a:cs typeface="+mn-cs"/>
              </a:endParaRPr>
            </a:p>
          </p:txBody>
        </p:sp>
        <p:sp>
          <p:nvSpPr>
            <p:cNvPr id="19"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矩形​​ 18"/>
            <p:cNvSpPr>
              <a:spLocks noChangeArrowheads="1"/>
            </p:cNvSpPr>
            <p:nvPr/>
          </p:nvSpPr>
          <p:spPr bwMode="auto">
            <a:xfrm>
              <a:off x="5169429" y="1463486"/>
              <a:ext cx="819668" cy="59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点击录</a:t>
              </a:r>
              <a:endParaRPr kumimoji="0" lang="en-US" altLang="zh-CN" sz="144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30119343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362">
                                          <p:stCondLst>
                                            <p:cond delay="0"/>
                                          </p:stCondLst>
                                        </p:cTn>
                                        <p:tgtEl>
                                          <p:spTgt spid="7"/>
                                        </p:tgtEl>
                                      </p:cBhvr>
                                    </p:animEffect>
                                    <p:anim calcmode="lin" valueType="num">
                                      <p:cBhvr>
                                        <p:cTn id="8" dur="113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7"/>
                                        </p:tgtEl>
                                        <p:attrNameLst>
                                          <p:attrName>ppt_y</p:attrName>
                                        </p:attrNameLst>
                                      </p:cBhvr>
                                      <p:tavLst>
                                        <p:tav tm="0" fmla="#ppt_y-sin(pi*$)/81">
                                          <p:val>
                                            <p:fltVal val="0"/>
                                          </p:val>
                                        </p:tav>
                                        <p:tav tm="100000">
                                          <p:val>
                                            <p:fltVal val="1"/>
                                          </p:val>
                                        </p:tav>
                                      </p:tavLst>
                                    </p:anim>
                                    <p:animScale>
                                      <p:cBhvr>
                                        <p:cTn id="13" dur="16">
                                          <p:stCondLst>
                                            <p:cond delay="406"/>
                                          </p:stCondLst>
                                        </p:cTn>
                                        <p:tgtEl>
                                          <p:spTgt spid="7"/>
                                        </p:tgtEl>
                                      </p:cBhvr>
                                      <p:to x="100000" y="60000"/>
                                    </p:animScale>
                                    <p:animScale>
                                      <p:cBhvr>
                                        <p:cTn id="14" dur="104" decel="50000">
                                          <p:stCondLst>
                                            <p:cond delay="423"/>
                                          </p:stCondLst>
                                        </p:cTn>
                                        <p:tgtEl>
                                          <p:spTgt spid="7"/>
                                        </p:tgtEl>
                                      </p:cBhvr>
                                      <p:to x="100000" y="100000"/>
                                    </p:animScale>
                                    <p:animScale>
                                      <p:cBhvr>
                                        <p:cTn id="15" dur="16">
                                          <p:stCondLst>
                                            <p:cond delay="820"/>
                                          </p:stCondLst>
                                        </p:cTn>
                                        <p:tgtEl>
                                          <p:spTgt spid="7"/>
                                        </p:tgtEl>
                                      </p:cBhvr>
                                      <p:to x="100000" y="80000"/>
                                    </p:animScale>
                                    <p:animScale>
                                      <p:cBhvr>
                                        <p:cTn id="16" dur="104" decel="50000">
                                          <p:stCondLst>
                                            <p:cond delay="836"/>
                                          </p:stCondLst>
                                        </p:cTn>
                                        <p:tgtEl>
                                          <p:spTgt spid="7"/>
                                        </p:tgtEl>
                                      </p:cBhvr>
                                      <p:to x="100000" y="100000"/>
                                    </p:animScale>
                                    <p:animScale>
                                      <p:cBhvr>
                                        <p:cTn id="17" dur="16">
                                          <p:stCondLst>
                                            <p:cond delay="1026"/>
                                          </p:stCondLst>
                                        </p:cTn>
                                        <p:tgtEl>
                                          <p:spTgt spid="7"/>
                                        </p:tgtEl>
                                      </p:cBhvr>
                                      <p:to x="100000" y="90000"/>
                                    </p:animScale>
                                    <p:animScale>
                                      <p:cBhvr>
                                        <p:cTn id="18" dur="104" decel="50000">
                                          <p:stCondLst>
                                            <p:cond delay="1042"/>
                                          </p:stCondLst>
                                        </p:cTn>
                                        <p:tgtEl>
                                          <p:spTgt spid="7"/>
                                        </p:tgtEl>
                                      </p:cBhvr>
                                      <p:to x="100000" y="100000"/>
                                    </p:animScale>
                                    <p:animScale>
                                      <p:cBhvr>
                                        <p:cTn id="19" dur="16">
                                          <p:stCondLst>
                                            <p:cond delay="1130"/>
                                          </p:stCondLst>
                                        </p:cTn>
                                        <p:tgtEl>
                                          <p:spTgt spid="7"/>
                                        </p:tgtEl>
                                      </p:cBhvr>
                                      <p:to x="100000" y="95000"/>
                                    </p:animScale>
                                    <p:animScale>
                                      <p:cBhvr>
                                        <p:cTn id="20" dur="104" decel="50000">
                                          <p:stCondLst>
                                            <p:cond delay="1146"/>
                                          </p:stCondLst>
                                        </p:cTn>
                                        <p:tgtEl>
                                          <p:spTgt spid="7"/>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362">
                                          <p:stCondLst>
                                            <p:cond delay="0"/>
                                          </p:stCondLst>
                                        </p:cTn>
                                        <p:tgtEl>
                                          <p:spTgt spid="12"/>
                                        </p:tgtEl>
                                      </p:cBhvr>
                                    </p:animEffect>
                                    <p:anim calcmode="lin" valueType="num">
                                      <p:cBhvr>
                                        <p:cTn id="24" dur="1139"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2"/>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2"/>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2"/>
                                        </p:tgtEl>
                                        <p:attrNameLst>
                                          <p:attrName>ppt_y</p:attrName>
                                        </p:attrNameLst>
                                      </p:cBhvr>
                                      <p:tavLst>
                                        <p:tav tm="0" fmla="#ppt_y-sin(pi*$)/81">
                                          <p:val>
                                            <p:fltVal val="0"/>
                                          </p:val>
                                        </p:tav>
                                        <p:tav tm="100000">
                                          <p:val>
                                            <p:fltVal val="1"/>
                                          </p:val>
                                        </p:tav>
                                      </p:tavLst>
                                    </p:anim>
                                    <p:animScale>
                                      <p:cBhvr>
                                        <p:cTn id="29" dur="16">
                                          <p:stCondLst>
                                            <p:cond delay="406"/>
                                          </p:stCondLst>
                                        </p:cTn>
                                        <p:tgtEl>
                                          <p:spTgt spid="12"/>
                                        </p:tgtEl>
                                      </p:cBhvr>
                                      <p:to x="100000" y="60000"/>
                                    </p:animScale>
                                    <p:animScale>
                                      <p:cBhvr>
                                        <p:cTn id="30" dur="104" decel="50000">
                                          <p:stCondLst>
                                            <p:cond delay="423"/>
                                          </p:stCondLst>
                                        </p:cTn>
                                        <p:tgtEl>
                                          <p:spTgt spid="12"/>
                                        </p:tgtEl>
                                      </p:cBhvr>
                                      <p:to x="100000" y="100000"/>
                                    </p:animScale>
                                    <p:animScale>
                                      <p:cBhvr>
                                        <p:cTn id="31" dur="16">
                                          <p:stCondLst>
                                            <p:cond delay="820"/>
                                          </p:stCondLst>
                                        </p:cTn>
                                        <p:tgtEl>
                                          <p:spTgt spid="12"/>
                                        </p:tgtEl>
                                      </p:cBhvr>
                                      <p:to x="100000" y="80000"/>
                                    </p:animScale>
                                    <p:animScale>
                                      <p:cBhvr>
                                        <p:cTn id="32" dur="104" decel="50000">
                                          <p:stCondLst>
                                            <p:cond delay="836"/>
                                          </p:stCondLst>
                                        </p:cTn>
                                        <p:tgtEl>
                                          <p:spTgt spid="12"/>
                                        </p:tgtEl>
                                      </p:cBhvr>
                                      <p:to x="100000" y="100000"/>
                                    </p:animScale>
                                    <p:animScale>
                                      <p:cBhvr>
                                        <p:cTn id="33" dur="16">
                                          <p:stCondLst>
                                            <p:cond delay="1026"/>
                                          </p:stCondLst>
                                        </p:cTn>
                                        <p:tgtEl>
                                          <p:spTgt spid="12"/>
                                        </p:tgtEl>
                                      </p:cBhvr>
                                      <p:to x="100000" y="90000"/>
                                    </p:animScale>
                                    <p:animScale>
                                      <p:cBhvr>
                                        <p:cTn id="34" dur="104" decel="50000">
                                          <p:stCondLst>
                                            <p:cond delay="1042"/>
                                          </p:stCondLst>
                                        </p:cTn>
                                        <p:tgtEl>
                                          <p:spTgt spid="12"/>
                                        </p:tgtEl>
                                      </p:cBhvr>
                                      <p:to x="100000" y="100000"/>
                                    </p:animScale>
                                    <p:animScale>
                                      <p:cBhvr>
                                        <p:cTn id="35" dur="16">
                                          <p:stCondLst>
                                            <p:cond delay="1130"/>
                                          </p:stCondLst>
                                        </p:cTn>
                                        <p:tgtEl>
                                          <p:spTgt spid="12"/>
                                        </p:tgtEl>
                                      </p:cBhvr>
                                      <p:to x="100000" y="95000"/>
                                    </p:animScale>
                                    <p:animScale>
                                      <p:cBhvr>
                                        <p:cTn id="36" dur="104" decel="50000">
                                          <p:stCondLst>
                                            <p:cond delay="1146"/>
                                          </p:stCondLst>
                                        </p:cTn>
                                        <p:tgtEl>
                                          <p:spTgt spid="12"/>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362">
                                          <p:stCondLst>
                                            <p:cond delay="0"/>
                                          </p:stCondLst>
                                        </p:cTn>
                                        <p:tgtEl>
                                          <p:spTgt spid="17"/>
                                        </p:tgtEl>
                                      </p:cBhvr>
                                    </p:animEffect>
                                    <p:anim calcmode="lin" valueType="num">
                                      <p:cBhvr>
                                        <p:cTn id="40"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45" dur="16">
                                          <p:stCondLst>
                                            <p:cond delay="406"/>
                                          </p:stCondLst>
                                        </p:cTn>
                                        <p:tgtEl>
                                          <p:spTgt spid="17"/>
                                        </p:tgtEl>
                                      </p:cBhvr>
                                      <p:to x="100000" y="60000"/>
                                    </p:animScale>
                                    <p:animScale>
                                      <p:cBhvr>
                                        <p:cTn id="46" dur="104" decel="50000">
                                          <p:stCondLst>
                                            <p:cond delay="423"/>
                                          </p:stCondLst>
                                        </p:cTn>
                                        <p:tgtEl>
                                          <p:spTgt spid="17"/>
                                        </p:tgtEl>
                                      </p:cBhvr>
                                      <p:to x="100000" y="100000"/>
                                    </p:animScale>
                                    <p:animScale>
                                      <p:cBhvr>
                                        <p:cTn id="47" dur="16">
                                          <p:stCondLst>
                                            <p:cond delay="820"/>
                                          </p:stCondLst>
                                        </p:cTn>
                                        <p:tgtEl>
                                          <p:spTgt spid="17"/>
                                        </p:tgtEl>
                                      </p:cBhvr>
                                      <p:to x="100000" y="80000"/>
                                    </p:animScale>
                                    <p:animScale>
                                      <p:cBhvr>
                                        <p:cTn id="48" dur="104" decel="50000">
                                          <p:stCondLst>
                                            <p:cond delay="836"/>
                                          </p:stCondLst>
                                        </p:cTn>
                                        <p:tgtEl>
                                          <p:spTgt spid="17"/>
                                        </p:tgtEl>
                                      </p:cBhvr>
                                      <p:to x="100000" y="100000"/>
                                    </p:animScale>
                                    <p:animScale>
                                      <p:cBhvr>
                                        <p:cTn id="49" dur="16">
                                          <p:stCondLst>
                                            <p:cond delay="1026"/>
                                          </p:stCondLst>
                                        </p:cTn>
                                        <p:tgtEl>
                                          <p:spTgt spid="17"/>
                                        </p:tgtEl>
                                      </p:cBhvr>
                                      <p:to x="100000" y="90000"/>
                                    </p:animScale>
                                    <p:animScale>
                                      <p:cBhvr>
                                        <p:cTn id="50" dur="104" decel="50000">
                                          <p:stCondLst>
                                            <p:cond delay="1042"/>
                                          </p:stCondLst>
                                        </p:cTn>
                                        <p:tgtEl>
                                          <p:spTgt spid="17"/>
                                        </p:tgtEl>
                                      </p:cBhvr>
                                      <p:to x="100000" y="100000"/>
                                    </p:animScale>
                                    <p:animScale>
                                      <p:cBhvr>
                                        <p:cTn id="51" dur="16">
                                          <p:stCondLst>
                                            <p:cond delay="1130"/>
                                          </p:stCondLst>
                                        </p:cTn>
                                        <p:tgtEl>
                                          <p:spTgt spid="17"/>
                                        </p:tgtEl>
                                      </p:cBhvr>
                                      <p:to x="100000" y="95000"/>
                                    </p:animScale>
                                    <p:animScale>
                                      <p:cBhvr>
                                        <p:cTn id="52" dur="104" decel="50000">
                                          <p:stCondLst>
                                            <p:cond delay="1146"/>
                                          </p:stCondLst>
                                        </p:cTn>
                                        <p:tgtEl>
                                          <p:spTgt spid="17"/>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250"/>
                                        <p:tgtEl>
                                          <p:spTgt spid="6"/>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4"/>
                                        </p:tgtEl>
                                        <p:attrNameLst>
                                          <p:attrName>style.visibility</p:attrName>
                                        </p:attrNameLst>
                                      </p:cBhvr>
                                      <p:to>
                                        <p:strVal val="visible"/>
                                      </p:to>
                                    </p:set>
                                    <p:animEffect transition="in" filter="wipe(right)">
                                      <p:cBhvr>
                                        <p:cTn id="59" dur="250"/>
                                        <p:tgtEl>
                                          <p:spTgt spid="4"/>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5"/>
                                        </p:tgtEl>
                                        <p:attrNameLst>
                                          <p:attrName>style.visibility</p:attrName>
                                        </p:attrNameLst>
                                      </p:cBhvr>
                                      <p:to>
                                        <p:strVal val="visible"/>
                                      </p:to>
                                    </p:set>
                                    <p:animEffect transition="in" filter="wipe(right)">
                                      <p:cBhvr>
                                        <p:cTn id="62"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2013005" y="2830702"/>
            <a:ext cx="5075066" cy="1096934"/>
          </a:xfrm>
          <a:prstGeom prst="ellipse">
            <a:avLst/>
          </a:prstGeom>
          <a:gradFill flip="none" rotWithShape="1">
            <a:gsLst>
              <a:gs pos="0">
                <a:srgbClr val="FFFFFF">
                  <a:lumMod val="95000"/>
                </a:srgbClr>
              </a:gs>
              <a:gs pos="13000">
                <a:srgbClr val="FFFFFF">
                  <a:lumMod val="85000"/>
                </a:srgb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5" name="椭圆​​ 8"/>
          <p:cNvSpPr/>
          <p:nvPr/>
        </p:nvSpPr>
        <p:spPr>
          <a:xfrm>
            <a:off x="2365514" y="2850502"/>
            <a:ext cx="4357163" cy="932448"/>
          </a:xfrm>
          <a:prstGeom prst="ellipse">
            <a:avLst/>
          </a:prstGeom>
          <a:gradFill flip="none" rotWithShape="1">
            <a:gsLst>
              <a:gs pos="0">
                <a:schemeClr val="bg1">
                  <a:lumMod val="65000"/>
                </a:schemeClr>
              </a:gs>
              <a:gs pos="13000">
                <a:schemeClr val="tx1">
                  <a:lumMod val="50000"/>
                  <a:lumOff val="50000"/>
                </a:scheme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6" name="椭圆​​ 9"/>
          <p:cNvSpPr/>
          <p:nvPr/>
        </p:nvSpPr>
        <p:spPr>
          <a:xfrm>
            <a:off x="2794532" y="2845051"/>
            <a:ext cx="3591890" cy="767837"/>
          </a:xfrm>
          <a:prstGeom prst="ellipse">
            <a:avLst/>
          </a:prstGeom>
          <a:solidFill>
            <a:srgbClr val="FFFFFF"/>
          </a:solidFill>
          <a:ln w="25400" cap="flat" cmpd="sng" algn="ctr">
            <a:solidFill>
              <a:srgbClr val="FFFFFF">
                <a:lumMod val="75000"/>
              </a:srgbClr>
            </a:solid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7" name="TextBox 6"/>
          <p:cNvSpPr txBox="1"/>
          <p:nvPr/>
        </p:nvSpPr>
        <p:spPr>
          <a:xfrm>
            <a:off x="1072411" y="1864613"/>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p:txBody>
      </p:sp>
      <p:sp>
        <p:nvSpPr>
          <p:cNvPr id="8" name="椭圆​​ 24"/>
          <p:cNvSpPr/>
          <p:nvPr/>
        </p:nvSpPr>
        <p:spPr>
          <a:xfrm>
            <a:off x="1264374" y="1631423"/>
            <a:ext cx="438035" cy="439324"/>
          </a:xfrm>
          <a:prstGeom prst="ellipse">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en-US" altLang="zh-CN"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1</a:t>
            </a:r>
            <a:endParaRPr kumimoji="0" lang="zh-CN" altLang="en-US"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9" name="TextBox 8"/>
          <p:cNvSpPr txBox="1"/>
          <p:nvPr/>
        </p:nvSpPr>
        <p:spPr>
          <a:xfrm>
            <a:off x="5984089" y="1864613"/>
            <a:ext cx="2022692" cy="765274"/>
          </a:xfrm>
          <a:prstGeom prst="roundRect">
            <a:avLst/>
          </a:prstGeom>
          <a:solidFill>
            <a:srgbClr val="FFFFFF">
              <a:lumMod val="95000"/>
            </a:srgbClr>
          </a:solidFill>
          <a:ln w="9525">
            <a:solidFill>
              <a:srgbClr val="FFFFFF">
                <a:lumMod val="65000"/>
              </a:srgbClr>
            </a:solidFill>
            <a:prstDash val="dash"/>
          </a:ln>
        </p:spPr>
        <p:txBody>
          <a:bodyPr tIns="129600" bIns="64800" anchor="b"/>
          <a:lstStyle/>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a:p>
            <a:pPr marL="308610" marR="0" lvl="0" indent="-308610" algn="l" defTabSz="685800" rtl="0" eaLnBrk="1" fontAlgn="base" latinLnBrk="0" hangingPunct="1">
              <a:lnSpc>
                <a:spcPct val="100000"/>
              </a:lnSpc>
              <a:spcBef>
                <a:spcPct val="0"/>
              </a:spcBef>
              <a:spcAft>
                <a:spcPct val="0"/>
              </a:spcAft>
              <a:buClrTx/>
              <a:buSzTx/>
              <a:buFont typeface="Arial" pitchFamily="34" charset="0"/>
              <a:buChar char="•"/>
              <a:tabLst/>
              <a:defRPr/>
            </a:pPr>
            <a:r>
              <a:rPr kumimoji="0" lang="zh-CN" altLang="en-US"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rPr>
              <a:t>点击此处输入文字</a:t>
            </a:r>
            <a:endParaRPr kumimoji="0" lang="en-US" altLang="zh-CN" sz="144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cs typeface="+mn-cs"/>
            </a:endParaRPr>
          </a:p>
        </p:txBody>
      </p:sp>
      <p:sp>
        <p:nvSpPr>
          <p:cNvPr id="10" name="椭圆​​ 26"/>
          <p:cNvSpPr/>
          <p:nvPr/>
        </p:nvSpPr>
        <p:spPr>
          <a:xfrm>
            <a:off x="6159304" y="1631423"/>
            <a:ext cx="438035" cy="439324"/>
          </a:xfrm>
          <a:prstGeom prst="ellipse">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en-US" altLang="zh-CN"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2</a:t>
            </a:r>
            <a:endParaRPr kumimoji="0" lang="zh-CN" altLang="en-US" sz="144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1" name="TextBox 28"/>
          <p:cNvSpPr txBox="1">
            <a:spLocks noChangeArrowheads="1"/>
          </p:cNvSpPr>
          <p:nvPr/>
        </p:nvSpPr>
        <p:spPr bwMode="auto">
          <a:xfrm>
            <a:off x="3550787" y="1430443"/>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rPr>
              <a:t>1</a:t>
            </a:r>
            <a:endParaRPr kumimoji="0" lang="zh-CN" altLang="en-US"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endParaRPr>
          </a:p>
        </p:txBody>
      </p:sp>
      <p:sp>
        <p:nvSpPr>
          <p:cNvPr id="12" name="TextBox 29"/>
          <p:cNvSpPr txBox="1">
            <a:spLocks noChangeArrowheads="1"/>
          </p:cNvSpPr>
          <p:nvPr/>
        </p:nvSpPr>
        <p:spPr bwMode="auto">
          <a:xfrm>
            <a:off x="4745078" y="1649460"/>
            <a:ext cx="69762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en-US" altLang="zh-CN"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rPr>
              <a:t>2</a:t>
            </a:r>
            <a:endParaRPr kumimoji="0" lang="zh-CN" altLang="en-US" sz="7200" b="0" i="0" u="none" strike="noStrike" kern="1200" cap="none" spc="0" normalizeH="0" baseline="0" noProof="0" dirty="0">
              <a:ln>
                <a:noFill/>
              </a:ln>
              <a:solidFill>
                <a:srgbClr val="000000"/>
              </a:solidFill>
              <a:effectLst/>
              <a:uLnTx/>
              <a:uFillTx/>
              <a:latin typeface="Arial Unicode MS" pitchFamily="34" charset="-122"/>
              <a:ea typeface="Arial Unicode MS" pitchFamily="34" charset="-122"/>
              <a:cs typeface="Arial Unicode MS" pitchFamily="34" charset="-122"/>
            </a:endParaRPr>
          </a:p>
        </p:txBody>
      </p:sp>
      <p:grpSp>
        <p:nvGrpSpPr>
          <p:cNvPr id="13" name="组合 12"/>
          <p:cNvGrpSpPr/>
          <p:nvPr/>
        </p:nvGrpSpPr>
        <p:grpSpPr>
          <a:xfrm>
            <a:off x="3254468" y="886763"/>
            <a:ext cx="1609960" cy="2637721"/>
            <a:chOff x="2786422" y="1322067"/>
            <a:chExt cx="1788844" cy="2930801"/>
          </a:xfrm>
        </p:grpSpPr>
        <p:sp>
          <p:nvSpPr>
            <p:cNvPr id="14" name="椭圆​​ 11"/>
            <p:cNvSpPr/>
            <p:nvPr/>
          </p:nvSpPr>
          <p:spPr>
            <a:xfrm>
              <a:off x="3353891" y="4159518"/>
              <a:ext cx="1221375" cy="93350"/>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nvGrpSpPr>
            <p:cNvPr id="15" name="组合 14"/>
            <p:cNvGrpSpPr/>
            <p:nvPr/>
          </p:nvGrpSpPr>
          <p:grpSpPr>
            <a:xfrm>
              <a:off x="2786422" y="1322067"/>
              <a:ext cx="1761070" cy="2874428"/>
              <a:chOff x="2786422" y="1322067"/>
              <a:chExt cx="1761070" cy="2874428"/>
            </a:xfrm>
          </p:grpSpPr>
          <p:sp>
            <p:nvSpPr>
              <p:cNvPr id="16" name="椭圆​​ 2"/>
              <p:cNvSpPr/>
              <p:nvPr/>
            </p:nvSpPr>
            <p:spPr>
              <a:xfrm rot="3835836">
                <a:off x="2168019" y="1940470"/>
                <a:ext cx="2874428" cy="1637622"/>
              </a:xfrm>
              <a:custGeom>
                <a:avLst/>
                <a:gdLst/>
                <a:ahLst/>
                <a:cxnLst/>
                <a:rect l="l" t="t" r="r" b="b"/>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flip="none" rotWithShape="1">
                <a:gsLst>
                  <a:gs pos="0">
                    <a:schemeClr val="tx1">
                      <a:lumMod val="50000"/>
                      <a:lumOff val="50000"/>
                    </a:schemeClr>
                  </a:gs>
                  <a:gs pos="16700">
                    <a:schemeClr val="tx1">
                      <a:lumMod val="65000"/>
                      <a:lumOff val="35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7" name="流程图: 摘录 16"/>
              <p:cNvSpPr/>
              <p:nvPr/>
            </p:nvSpPr>
            <p:spPr>
              <a:xfrm rot="19330531" flipH="1" flipV="1">
                <a:off x="3648177" y="1516749"/>
                <a:ext cx="327811" cy="160327"/>
              </a:xfrm>
              <a:prstGeom prst="flowChartExtract">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8" name="新月形 17"/>
              <p:cNvSpPr/>
              <p:nvPr/>
            </p:nvSpPr>
            <p:spPr>
              <a:xfrm rot="17489873">
                <a:off x="3457493" y="2969447"/>
                <a:ext cx="646005" cy="1533992"/>
              </a:xfrm>
              <a:prstGeom prst="moon">
                <a:avLst>
                  <a:gd name="adj" fmla="val 43279"/>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grpSp>
        <p:nvGrpSpPr>
          <p:cNvPr id="19" name="组合 18"/>
          <p:cNvGrpSpPr/>
          <p:nvPr/>
        </p:nvGrpSpPr>
        <p:grpSpPr>
          <a:xfrm>
            <a:off x="4312196" y="1150873"/>
            <a:ext cx="1633213" cy="2086125"/>
            <a:chOff x="3961674" y="1615522"/>
            <a:chExt cx="1814681" cy="2317917"/>
          </a:xfrm>
        </p:grpSpPr>
        <p:sp>
          <p:nvSpPr>
            <p:cNvPr id="20" name="椭圆​​ 10"/>
            <p:cNvSpPr/>
            <p:nvPr/>
          </p:nvSpPr>
          <p:spPr>
            <a:xfrm>
              <a:off x="4336662" y="3823403"/>
              <a:ext cx="1439693" cy="110036"/>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nvGrpSpPr>
            <p:cNvPr id="21" name="组合 20"/>
            <p:cNvGrpSpPr/>
            <p:nvPr/>
          </p:nvGrpSpPr>
          <p:grpSpPr>
            <a:xfrm>
              <a:off x="3961674" y="1615522"/>
              <a:ext cx="1643348" cy="2296107"/>
              <a:chOff x="3961674" y="1615522"/>
              <a:chExt cx="1643348" cy="2296107"/>
            </a:xfrm>
          </p:grpSpPr>
          <p:sp>
            <p:nvSpPr>
              <p:cNvPr id="22" name="流程图: 摘录 21"/>
              <p:cNvSpPr/>
              <p:nvPr/>
            </p:nvSpPr>
            <p:spPr>
              <a:xfrm rot="8127063" flipH="1" flipV="1">
                <a:off x="4512796" y="3648235"/>
                <a:ext cx="327811" cy="160327"/>
              </a:xfrm>
              <a:prstGeom prst="flowChartExtract">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nvGrpSpPr>
              <p:cNvPr id="23" name="组合 22"/>
              <p:cNvGrpSpPr/>
              <p:nvPr/>
            </p:nvGrpSpPr>
            <p:grpSpPr>
              <a:xfrm>
                <a:off x="3961674" y="1615522"/>
                <a:ext cx="1643348" cy="2296107"/>
                <a:chOff x="4395788" y="1903413"/>
                <a:chExt cx="1822450" cy="2546350"/>
              </a:xfrm>
            </p:grpSpPr>
            <p:sp>
              <p:nvSpPr>
                <p:cNvPr id="24" name="椭圆​​ 4"/>
                <p:cNvSpPr/>
                <p:nvPr/>
              </p:nvSpPr>
              <p:spPr>
                <a:xfrm rot="14453685">
                  <a:off x="4033838" y="2265363"/>
                  <a:ext cx="2546350" cy="1822450"/>
                </a:xfrm>
                <a:custGeom>
                  <a:avLst/>
                  <a:gdLst/>
                  <a:ahLst/>
                  <a:cxnLst/>
                  <a:rect l="l" t="t" r="r" b="b"/>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flip="none" rotWithShape="1">
                  <a:gsLst>
                    <a:gs pos="0">
                      <a:srgbClr val="00B0F0"/>
                    </a:gs>
                    <a:gs pos="16700">
                      <a:srgbClr val="0070C0"/>
                    </a:gs>
                    <a:gs pos="100000">
                      <a:srgbClr val="00B050"/>
                    </a:gs>
                  </a:gsLst>
                  <a:lin ang="162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5" name="新月形 24"/>
                <p:cNvSpPr/>
                <p:nvPr/>
              </p:nvSpPr>
              <p:spPr>
                <a:xfrm rot="6728137">
                  <a:off x="4949599" y="1481840"/>
                  <a:ext cx="716410" cy="1775797"/>
                </a:xfrm>
                <a:prstGeom prst="moon">
                  <a:avLst>
                    <a:gd name="adj" fmla="val 27473"/>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grpSp>
    </p:spTree>
    <p:extLst>
      <p:ext uri="{BB962C8B-B14F-4D97-AF65-F5344CB8AC3E}">
        <p14:creationId xmlns:p14="http://schemas.microsoft.com/office/powerpoint/2010/main" val="37811892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5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randombar(horizontal)">
                                      <p:cBhvr>
                                        <p:cTn id="53" dur="500"/>
                                        <p:tgtEl>
                                          <p:spTgt spid="7"/>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5000"/>
                            </p:stCondLst>
                            <p:childTnLst>
                              <p:par>
                                <p:cTn id="59" presetID="26" presetClass="emph" presetSubtype="0" repeatCount="2000" fill="hold" grpId="1" nodeType="afterEffect">
                                  <p:stCondLst>
                                    <p:cond delay="0"/>
                                  </p:stCondLst>
                                  <p:childTnLst>
                                    <p:animEffect transition="out" filter="fade">
                                      <p:cBhvr>
                                        <p:cTn id="60" dur="250" tmFilter="0, 0; .2, .5; .8, .5; 1, 0"/>
                                        <p:tgtEl>
                                          <p:spTgt spid="10"/>
                                        </p:tgtEl>
                                      </p:cBhvr>
                                    </p:animEffect>
                                    <p:animScale>
                                      <p:cBhvr>
                                        <p:cTn id="61" dur="125" autoRev="1" fill="hold"/>
                                        <p:tgtEl>
                                          <p:spTgt spid="10"/>
                                        </p:tgtEl>
                                      </p:cBhvr>
                                      <p:by x="105000" y="105000"/>
                                    </p:animScale>
                                  </p:childTnLst>
                                </p:cTn>
                              </p:par>
                            </p:childTnLst>
                          </p:cTn>
                        </p:par>
                        <p:par>
                          <p:cTn id="62" fill="hold">
                            <p:stCondLst>
                              <p:cond delay="55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8" grpId="1" animBg="1"/>
      <p:bldP spid="9" grpId="0" animBg="1"/>
      <p:bldP spid="10" grpId="0" animBg="1"/>
      <p:bldP spid="10" grpId="1" animBg="1"/>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Oval 4"/>
          <p:cNvSpPr>
            <a:spLocks noChangeArrowheads="1"/>
          </p:cNvSpPr>
          <p:nvPr/>
        </p:nvSpPr>
        <p:spPr bwMode="auto">
          <a:xfrm>
            <a:off x="3884613" y="2306638"/>
            <a:ext cx="1335087" cy="788987"/>
          </a:xfrm>
          <a:prstGeom prst="ellipse">
            <a:avLst/>
          </a:prstGeom>
          <a:gradFill rotWithShape="1">
            <a:gsLst>
              <a:gs pos="0">
                <a:srgbClr val="000000">
                  <a:alpha val="75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84" name="Oval 8"/>
          <p:cNvSpPr>
            <a:spLocks noChangeArrowheads="1"/>
          </p:cNvSpPr>
          <p:nvPr/>
        </p:nvSpPr>
        <p:spPr bwMode="auto">
          <a:xfrm>
            <a:off x="4364038" y="1763713"/>
            <a:ext cx="349250" cy="341312"/>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18" name="Line 10"/>
          <p:cNvSpPr>
            <a:spLocks noChangeShapeType="1"/>
          </p:cNvSpPr>
          <p:nvPr/>
        </p:nvSpPr>
        <p:spPr bwMode="auto">
          <a:xfrm flipV="1">
            <a:off x="3168650" y="2754313"/>
            <a:ext cx="984250" cy="1195387"/>
          </a:xfrm>
          <a:prstGeom prst="line">
            <a:avLst/>
          </a:prstGeom>
          <a:noFill/>
          <a:ln w="31750" cap="rnd" cmpd="sng">
            <a:solidFill>
              <a:srgbClr val="808080"/>
            </a:solidFill>
            <a:prstDash val="sysDot"/>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19" name="Line 11"/>
          <p:cNvSpPr>
            <a:spLocks noChangeShapeType="1"/>
          </p:cNvSpPr>
          <p:nvPr/>
        </p:nvSpPr>
        <p:spPr bwMode="auto">
          <a:xfrm>
            <a:off x="4979988" y="2754313"/>
            <a:ext cx="984250" cy="1162050"/>
          </a:xfrm>
          <a:prstGeom prst="line">
            <a:avLst/>
          </a:prstGeom>
          <a:noFill/>
          <a:ln w="31750" cap="rnd" cmpd="sng">
            <a:solidFill>
              <a:srgbClr val="808080"/>
            </a:solidFill>
            <a:prstDash val="sysDot"/>
            <a:round/>
            <a:headEnd type="triangle" w="med" len="me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20" name="Line 12"/>
          <p:cNvSpPr>
            <a:spLocks noChangeShapeType="1"/>
          </p:cNvSpPr>
          <p:nvPr/>
        </p:nvSpPr>
        <p:spPr bwMode="auto">
          <a:xfrm flipH="1">
            <a:off x="5184775" y="2274888"/>
            <a:ext cx="1571625" cy="0"/>
          </a:xfrm>
          <a:prstGeom prst="line">
            <a:avLst/>
          </a:prstGeom>
          <a:noFill/>
          <a:ln w="31750" cap="rnd" cmpd="sng">
            <a:solidFill>
              <a:srgbClr val="808080"/>
            </a:solidFill>
            <a:prstDash val="sysDot"/>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21" name="Line 13"/>
          <p:cNvSpPr>
            <a:spLocks noChangeShapeType="1"/>
          </p:cNvSpPr>
          <p:nvPr/>
        </p:nvSpPr>
        <p:spPr bwMode="auto">
          <a:xfrm>
            <a:off x="2416175" y="2274888"/>
            <a:ext cx="1503363" cy="0"/>
          </a:xfrm>
          <a:prstGeom prst="line">
            <a:avLst/>
          </a:prstGeom>
          <a:noFill/>
          <a:ln w="31750" cap="rnd" cmpd="sng">
            <a:solidFill>
              <a:srgbClr val="808080"/>
            </a:solidFill>
            <a:prstDash val="sysDot"/>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22" name="Line 14"/>
          <p:cNvSpPr>
            <a:spLocks noChangeShapeType="1"/>
          </p:cNvSpPr>
          <p:nvPr/>
        </p:nvSpPr>
        <p:spPr bwMode="auto">
          <a:xfrm>
            <a:off x="3679825" y="1250950"/>
            <a:ext cx="479425" cy="542925"/>
          </a:xfrm>
          <a:prstGeom prst="line">
            <a:avLst/>
          </a:prstGeom>
          <a:noFill/>
          <a:ln w="31750" cap="rnd" cmpd="sng">
            <a:solidFill>
              <a:srgbClr val="808080"/>
            </a:solidFill>
            <a:prstDash val="sysDot"/>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23" name="Line 15"/>
          <p:cNvSpPr>
            <a:spLocks noChangeShapeType="1"/>
          </p:cNvSpPr>
          <p:nvPr/>
        </p:nvSpPr>
        <p:spPr bwMode="auto">
          <a:xfrm flipH="1">
            <a:off x="4945063" y="1250950"/>
            <a:ext cx="479425" cy="542925"/>
          </a:xfrm>
          <a:prstGeom prst="line">
            <a:avLst/>
          </a:prstGeom>
          <a:noFill/>
          <a:ln w="31750" cap="rnd" cmpd="sng">
            <a:solidFill>
              <a:srgbClr val="808080"/>
            </a:solidFill>
            <a:prstDash val="sysDot"/>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124" name="组合 123"/>
          <p:cNvGrpSpPr>
            <a:grpSpLocks/>
          </p:cNvGrpSpPr>
          <p:nvPr/>
        </p:nvGrpSpPr>
        <p:grpSpPr bwMode="auto">
          <a:xfrm>
            <a:off x="1731963" y="1728788"/>
            <a:ext cx="1331912" cy="1401762"/>
            <a:chOff x="1731963" y="1728326"/>
            <a:chExt cx="1332095" cy="1402721"/>
          </a:xfrm>
        </p:grpSpPr>
        <p:sp>
          <p:nvSpPr>
            <p:cNvPr id="125" name="Oval 3"/>
            <p:cNvSpPr>
              <a:spLocks noChangeArrowheads="1"/>
            </p:cNvSpPr>
            <p:nvPr/>
          </p:nvSpPr>
          <p:spPr bwMode="auto">
            <a:xfrm>
              <a:off x="1731963" y="2343108"/>
              <a:ext cx="1332095" cy="787939"/>
            </a:xfrm>
            <a:prstGeom prst="ellipse">
              <a:avLst/>
            </a:prstGeom>
            <a:gradFill rotWithShape="1">
              <a:gsLst>
                <a:gs pos="0">
                  <a:srgbClr val="000000">
                    <a:alpha val="75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126" name="Group 17"/>
            <p:cNvGrpSpPr>
              <a:grpSpLocks/>
            </p:cNvGrpSpPr>
            <p:nvPr/>
          </p:nvGrpSpPr>
          <p:grpSpPr bwMode="auto">
            <a:xfrm>
              <a:off x="1869090" y="1728326"/>
              <a:ext cx="1094006" cy="1093851"/>
              <a:chOff x="0" y="0"/>
              <a:chExt cx="1089" cy="1089"/>
            </a:xfrm>
          </p:grpSpPr>
          <p:sp>
            <p:nvSpPr>
              <p:cNvPr id="127" name="Oval 17"/>
              <p:cNvSpPr>
                <a:spLocks noChangeArrowheads="1"/>
              </p:cNvSpPr>
              <p:nvPr/>
            </p:nvSpPr>
            <p:spPr bwMode="auto">
              <a:xfrm>
                <a:off x="-2" y="0"/>
                <a:ext cx="1095" cy="1090"/>
              </a:xfrm>
              <a:prstGeom prst="ellipse">
                <a:avLst/>
              </a:pr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添加文字</a:t>
                </a:r>
              </a:p>
            </p:txBody>
          </p:sp>
          <p:sp>
            <p:nvSpPr>
              <p:cNvPr id="128" name="Freeform 18"/>
              <p:cNvSpPr>
                <a:spLocks/>
              </p:cNvSpPr>
              <p:nvPr/>
            </p:nvSpPr>
            <p:spPr bwMode="auto">
              <a:xfrm>
                <a:off x="91" y="30"/>
                <a:ext cx="909"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29" name="Oval 19"/>
              <p:cNvSpPr>
                <a:spLocks noChangeArrowheads="1"/>
              </p:cNvSpPr>
              <p:nvPr/>
            </p:nvSpPr>
            <p:spPr bwMode="auto">
              <a:xfrm>
                <a:off x="227" y="44"/>
                <a:ext cx="228" cy="206"/>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grpSp>
      <p:grpSp>
        <p:nvGrpSpPr>
          <p:cNvPr id="130" name="Group 21"/>
          <p:cNvGrpSpPr>
            <a:grpSpLocks/>
          </p:cNvGrpSpPr>
          <p:nvPr/>
        </p:nvGrpSpPr>
        <p:grpSpPr bwMode="auto">
          <a:xfrm>
            <a:off x="4035425" y="1776413"/>
            <a:ext cx="1046163" cy="1046162"/>
            <a:chOff x="0" y="0"/>
            <a:chExt cx="1089" cy="1089"/>
          </a:xfrm>
        </p:grpSpPr>
        <p:sp>
          <p:nvSpPr>
            <p:cNvPr id="131" name="Oval 21"/>
            <p:cNvSpPr>
              <a:spLocks noChangeArrowheads="1"/>
            </p:cNvSpPr>
            <p:nvPr/>
          </p:nvSpPr>
          <p:spPr bwMode="auto">
            <a:xfrm>
              <a:off x="-2" y="0"/>
              <a:ext cx="1089" cy="1091"/>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solidFill>
                  <a:effectLst/>
                  <a:uLnTx/>
                  <a:uFillTx/>
                  <a:latin typeface="Calibri" panose="020F0502020204030204"/>
                  <a:ea typeface="微软雅黑" pitchFamily="34" charset="-122"/>
                  <a:cs typeface="+mn-cs"/>
                </a:rPr>
                <a:t>添加文字</a:t>
              </a:r>
            </a:p>
          </p:txBody>
        </p:sp>
        <p:sp>
          <p:nvSpPr>
            <p:cNvPr id="132" name="Freeform 22"/>
            <p:cNvSpPr>
              <a:spLocks/>
            </p:cNvSpPr>
            <p:nvPr/>
          </p:nvSpPr>
          <p:spPr bwMode="auto">
            <a:xfrm>
              <a:off x="89" y="25"/>
              <a:ext cx="911"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33" name="Oval 23"/>
            <p:cNvSpPr>
              <a:spLocks noChangeArrowheads="1"/>
            </p:cNvSpPr>
            <p:nvPr/>
          </p:nvSpPr>
          <p:spPr bwMode="auto">
            <a:xfrm>
              <a:off x="226" y="91"/>
              <a:ext cx="228" cy="205"/>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grpSp>
        <p:nvGrpSpPr>
          <p:cNvPr id="134" name="组合 133"/>
          <p:cNvGrpSpPr>
            <a:grpSpLocks/>
          </p:cNvGrpSpPr>
          <p:nvPr/>
        </p:nvGrpSpPr>
        <p:grpSpPr bwMode="auto">
          <a:xfrm>
            <a:off x="6038850" y="1728788"/>
            <a:ext cx="1331913" cy="1401762"/>
            <a:chOff x="6038668" y="1728326"/>
            <a:chExt cx="1332095" cy="1402721"/>
          </a:xfrm>
        </p:grpSpPr>
        <p:sp>
          <p:nvSpPr>
            <p:cNvPr id="135" name="Oval 6"/>
            <p:cNvSpPr>
              <a:spLocks noChangeArrowheads="1"/>
            </p:cNvSpPr>
            <p:nvPr/>
          </p:nvSpPr>
          <p:spPr bwMode="auto">
            <a:xfrm>
              <a:off x="6038668" y="2343108"/>
              <a:ext cx="1332095" cy="787939"/>
            </a:xfrm>
            <a:prstGeom prst="ellipse">
              <a:avLst/>
            </a:prstGeom>
            <a:gradFill rotWithShape="1">
              <a:gsLst>
                <a:gs pos="0">
                  <a:srgbClr val="000000">
                    <a:alpha val="75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136" name="Group 25"/>
            <p:cNvGrpSpPr>
              <a:grpSpLocks/>
            </p:cNvGrpSpPr>
            <p:nvPr/>
          </p:nvGrpSpPr>
          <p:grpSpPr bwMode="auto">
            <a:xfrm>
              <a:off x="6145658" y="1728326"/>
              <a:ext cx="1094006" cy="1093851"/>
              <a:chOff x="0" y="0"/>
              <a:chExt cx="1089" cy="1089"/>
            </a:xfrm>
          </p:grpSpPr>
          <p:sp>
            <p:nvSpPr>
              <p:cNvPr id="137" name="Oval 25"/>
              <p:cNvSpPr>
                <a:spLocks noChangeArrowheads="1"/>
              </p:cNvSpPr>
              <p:nvPr/>
            </p:nvSpPr>
            <p:spPr bwMode="auto">
              <a:xfrm>
                <a:off x="-1" y="0"/>
                <a:ext cx="1089" cy="1090"/>
              </a:xfrm>
              <a:prstGeom prst="ellipse">
                <a:avLst/>
              </a:pr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添加文字</a:t>
                </a:r>
              </a:p>
            </p:txBody>
          </p:sp>
          <p:sp>
            <p:nvSpPr>
              <p:cNvPr id="138" name="Freeform 26"/>
              <p:cNvSpPr>
                <a:spLocks/>
              </p:cNvSpPr>
              <p:nvPr/>
            </p:nvSpPr>
            <p:spPr bwMode="auto">
              <a:xfrm>
                <a:off x="91" y="30"/>
                <a:ext cx="904"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39" name="Oval 27"/>
              <p:cNvSpPr>
                <a:spLocks noChangeArrowheads="1"/>
              </p:cNvSpPr>
              <p:nvPr/>
            </p:nvSpPr>
            <p:spPr bwMode="auto">
              <a:xfrm>
                <a:off x="227" y="44"/>
                <a:ext cx="228" cy="206"/>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grpSp>
      <p:grpSp>
        <p:nvGrpSpPr>
          <p:cNvPr id="140" name="组合 139"/>
          <p:cNvGrpSpPr>
            <a:grpSpLocks/>
          </p:cNvGrpSpPr>
          <p:nvPr/>
        </p:nvGrpSpPr>
        <p:grpSpPr bwMode="auto">
          <a:xfrm>
            <a:off x="2312988" y="3233738"/>
            <a:ext cx="1674812" cy="1700212"/>
            <a:chOff x="2313624" y="3233501"/>
            <a:chExt cx="1674160" cy="1701044"/>
          </a:xfrm>
        </p:grpSpPr>
        <p:sp>
          <p:nvSpPr>
            <p:cNvPr id="141" name="Oval 7"/>
            <p:cNvSpPr>
              <a:spLocks noChangeArrowheads="1"/>
            </p:cNvSpPr>
            <p:nvPr/>
          </p:nvSpPr>
          <p:spPr bwMode="auto">
            <a:xfrm>
              <a:off x="2313624" y="3949813"/>
              <a:ext cx="1674160" cy="984732"/>
            </a:xfrm>
            <a:prstGeom prst="ellipse">
              <a:avLst/>
            </a:prstGeom>
            <a:gradFill rotWithShape="1">
              <a:gsLst>
                <a:gs pos="0">
                  <a:srgbClr val="000000">
                    <a:alpha val="75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142" name="Group 29"/>
            <p:cNvGrpSpPr>
              <a:grpSpLocks/>
            </p:cNvGrpSpPr>
            <p:nvPr/>
          </p:nvGrpSpPr>
          <p:grpSpPr bwMode="auto">
            <a:xfrm>
              <a:off x="2483903" y="3233501"/>
              <a:ext cx="1365247" cy="1365054"/>
              <a:chOff x="0" y="0"/>
              <a:chExt cx="1089" cy="1089"/>
            </a:xfrm>
          </p:grpSpPr>
          <p:sp>
            <p:nvSpPr>
              <p:cNvPr id="143" name="Oval 29"/>
              <p:cNvSpPr>
                <a:spLocks noChangeArrowheads="1"/>
              </p:cNvSpPr>
              <p:nvPr/>
            </p:nvSpPr>
            <p:spPr bwMode="auto">
              <a:xfrm>
                <a:off x="0" y="0"/>
                <a:ext cx="1090" cy="1088"/>
              </a:xfrm>
              <a:prstGeom prst="ellipse">
                <a:avLst/>
              </a:pr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添加文字</a:t>
                </a:r>
              </a:p>
            </p:txBody>
          </p:sp>
          <p:sp>
            <p:nvSpPr>
              <p:cNvPr id="144" name="Freeform 30"/>
              <p:cNvSpPr>
                <a:spLocks/>
              </p:cNvSpPr>
              <p:nvPr/>
            </p:nvSpPr>
            <p:spPr bwMode="auto">
              <a:xfrm>
                <a:off x="89" y="30"/>
                <a:ext cx="910"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45" name="Oval 31"/>
              <p:cNvSpPr>
                <a:spLocks noChangeArrowheads="1"/>
              </p:cNvSpPr>
              <p:nvPr/>
            </p:nvSpPr>
            <p:spPr bwMode="auto">
              <a:xfrm>
                <a:off x="226" y="46"/>
                <a:ext cx="229"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grpSp>
      <p:grpSp>
        <p:nvGrpSpPr>
          <p:cNvPr id="146" name="组合 145"/>
          <p:cNvGrpSpPr>
            <a:grpSpLocks/>
          </p:cNvGrpSpPr>
          <p:nvPr/>
        </p:nvGrpSpPr>
        <p:grpSpPr bwMode="auto">
          <a:xfrm>
            <a:off x="5116513" y="3233738"/>
            <a:ext cx="1674812" cy="1741487"/>
            <a:chOff x="5116449" y="3233501"/>
            <a:chExt cx="1674160" cy="1741724"/>
          </a:xfrm>
        </p:grpSpPr>
        <p:sp>
          <p:nvSpPr>
            <p:cNvPr id="147" name="Oval 5"/>
            <p:cNvSpPr>
              <a:spLocks noChangeArrowheads="1"/>
            </p:cNvSpPr>
            <p:nvPr/>
          </p:nvSpPr>
          <p:spPr bwMode="auto">
            <a:xfrm>
              <a:off x="5116449" y="3982903"/>
              <a:ext cx="1674160" cy="992322"/>
            </a:xfrm>
            <a:prstGeom prst="ellipse">
              <a:avLst/>
            </a:prstGeom>
            <a:gradFill rotWithShape="1">
              <a:gsLst>
                <a:gs pos="0">
                  <a:srgbClr val="000000">
                    <a:alpha val="75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148" name="Group 33"/>
            <p:cNvGrpSpPr>
              <a:grpSpLocks/>
            </p:cNvGrpSpPr>
            <p:nvPr/>
          </p:nvGrpSpPr>
          <p:grpSpPr bwMode="auto">
            <a:xfrm>
              <a:off x="5286728" y="3233501"/>
              <a:ext cx="1365247" cy="1365054"/>
              <a:chOff x="0" y="0"/>
              <a:chExt cx="1089" cy="1089"/>
            </a:xfrm>
          </p:grpSpPr>
          <p:sp>
            <p:nvSpPr>
              <p:cNvPr id="149" name="Oval 33"/>
              <p:cNvSpPr>
                <a:spLocks noChangeArrowheads="1"/>
              </p:cNvSpPr>
              <p:nvPr/>
            </p:nvSpPr>
            <p:spPr bwMode="auto">
              <a:xfrm>
                <a:off x="0" y="0"/>
                <a:ext cx="1090" cy="1089"/>
              </a:xfrm>
              <a:prstGeom prst="ellipse">
                <a:avLst/>
              </a:pr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添加文字</a:t>
                </a:r>
              </a:p>
            </p:txBody>
          </p:sp>
          <p:sp>
            <p:nvSpPr>
              <p:cNvPr id="150" name="Freeform 34"/>
              <p:cNvSpPr>
                <a:spLocks/>
              </p:cNvSpPr>
              <p:nvPr/>
            </p:nvSpPr>
            <p:spPr bwMode="auto">
              <a:xfrm>
                <a:off x="91" y="30"/>
                <a:ext cx="909"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51" name="Oval 35"/>
              <p:cNvSpPr>
                <a:spLocks noChangeArrowheads="1"/>
              </p:cNvSpPr>
              <p:nvPr/>
            </p:nvSpPr>
            <p:spPr bwMode="auto">
              <a:xfrm>
                <a:off x="225" y="46"/>
                <a:ext cx="229"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grpSp>
      <p:grpSp>
        <p:nvGrpSpPr>
          <p:cNvPr id="152" name="组合 151"/>
          <p:cNvGrpSpPr>
            <a:grpSpLocks/>
          </p:cNvGrpSpPr>
          <p:nvPr/>
        </p:nvGrpSpPr>
        <p:grpSpPr bwMode="auto">
          <a:xfrm>
            <a:off x="3168650" y="831850"/>
            <a:ext cx="1023938" cy="1020763"/>
            <a:chOff x="3168034" y="831850"/>
            <a:chExt cx="1024688" cy="1020024"/>
          </a:xfrm>
        </p:grpSpPr>
        <p:sp>
          <p:nvSpPr>
            <p:cNvPr id="153" name="Oval 2"/>
            <p:cNvSpPr>
              <a:spLocks noChangeArrowheads="1"/>
            </p:cNvSpPr>
            <p:nvPr/>
          </p:nvSpPr>
          <p:spPr bwMode="auto">
            <a:xfrm>
              <a:off x="3168034" y="1250647"/>
              <a:ext cx="1024688" cy="601227"/>
            </a:xfrm>
            <a:prstGeom prst="ellipse">
              <a:avLst/>
            </a:prstGeom>
            <a:gradFill rotWithShape="1">
              <a:gsLst>
                <a:gs pos="0">
                  <a:srgbClr val="000000">
                    <a:alpha val="75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154" name="Group 37"/>
            <p:cNvGrpSpPr>
              <a:grpSpLocks/>
            </p:cNvGrpSpPr>
            <p:nvPr/>
          </p:nvGrpSpPr>
          <p:grpSpPr bwMode="auto">
            <a:xfrm>
              <a:off x="3261461" y="831850"/>
              <a:ext cx="828792" cy="828675"/>
              <a:chOff x="0" y="0"/>
              <a:chExt cx="1089" cy="1089"/>
            </a:xfrm>
          </p:grpSpPr>
          <p:sp>
            <p:nvSpPr>
              <p:cNvPr id="155" name="Oval 37"/>
              <p:cNvSpPr>
                <a:spLocks noChangeArrowheads="1"/>
              </p:cNvSpPr>
              <p:nvPr/>
            </p:nvSpPr>
            <p:spPr bwMode="auto">
              <a:xfrm>
                <a:off x="0" y="0"/>
                <a:ext cx="1088" cy="1088"/>
              </a:xfrm>
              <a:prstGeom prst="ellipse">
                <a:avLst/>
              </a:pr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添加文字</a:t>
                </a:r>
              </a:p>
            </p:txBody>
          </p:sp>
          <p:sp>
            <p:nvSpPr>
              <p:cNvPr id="156" name="Freeform 38"/>
              <p:cNvSpPr>
                <a:spLocks/>
              </p:cNvSpPr>
              <p:nvPr/>
            </p:nvSpPr>
            <p:spPr bwMode="auto">
              <a:xfrm>
                <a:off x="92" y="29"/>
                <a:ext cx="906"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57" name="Oval 39"/>
              <p:cNvSpPr>
                <a:spLocks noChangeArrowheads="1"/>
              </p:cNvSpPr>
              <p:nvPr/>
            </p:nvSpPr>
            <p:spPr bwMode="auto">
              <a:xfrm>
                <a:off x="226" y="46"/>
                <a:ext cx="230"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grpSp>
      <p:grpSp>
        <p:nvGrpSpPr>
          <p:cNvPr id="158" name="组合 157"/>
          <p:cNvGrpSpPr>
            <a:grpSpLocks/>
          </p:cNvGrpSpPr>
          <p:nvPr/>
        </p:nvGrpSpPr>
        <p:grpSpPr bwMode="auto">
          <a:xfrm>
            <a:off x="4910138" y="831850"/>
            <a:ext cx="1023937" cy="1020763"/>
            <a:chOff x="4910004" y="831850"/>
            <a:chExt cx="1024688" cy="1020024"/>
          </a:xfrm>
        </p:grpSpPr>
        <p:sp>
          <p:nvSpPr>
            <p:cNvPr id="159" name="Oval 9"/>
            <p:cNvSpPr>
              <a:spLocks noChangeArrowheads="1"/>
            </p:cNvSpPr>
            <p:nvPr/>
          </p:nvSpPr>
          <p:spPr bwMode="auto">
            <a:xfrm>
              <a:off x="4910004" y="1250647"/>
              <a:ext cx="1024688" cy="601227"/>
            </a:xfrm>
            <a:prstGeom prst="ellipse">
              <a:avLst/>
            </a:prstGeom>
            <a:gradFill rotWithShape="1">
              <a:gsLst>
                <a:gs pos="0">
                  <a:srgbClr val="000000">
                    <a:alpha val="75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160" name="Group 41"/>
            <p:cNvGrpSpPr>
              <a:grpSpLocks/>
            </p:cNvGrpSpPr>
            <p:nvPr/>
          </p:nvGrpSpPr>
          <p:grpSpPr bwMode="auto">
            <a:xfrm>
              <a:off x="5013980" y="831850"/>
              <a:ext cx="828792" cy="828675"/>
              <a:chOff x="0" y="0"/>
              <a:chExt cx="1089" cy="1089"/>
            </a:xfrm>
          </p:grpSpPr>
          <p:sp>
            <p:nvSpPr>
              <p:cNvPr id="161" name="Oval 41"/>
              <p:cNvSpPr>
                <a:spLocks noChangeArrowheads="1"/>
              </p:cNvSpPr>
              <p:nvPr/>
            </p:nvSpPr>
            <p:spPr bwMode="auto">
              <a:xfrm>
                <a:off x="-1" y="0"/>
                <a:ext cx="1090" cy="1088"/>
              </a:xfrm>
              <a:prstGeom prst="ellipse">
                <a:avLst/>
              </a:pr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rgbClr val="FFFFFF"/>
                    </a:solidFill>
                    <a:effectLst/>
                    <a:uLnTx/>
                    <a:uFillTx/>
                    <a:latin typeface="Calibri" panose="020F0502020204030204"/>
                    <a:ea typeface="微软雅黑" pitchFamily="34" charset="-122"/>
                    <a:cs typeface="+mn-cs"/>
                  </a:rPr>
                  <a:t>添加文字</a:t>
                </a:r>
              </a:p>
            </p:txBody>
          </p:sp>
          <p:sp>
            <p:nvSpPr>
              <p:cNvPr id="162" name="Freeform 42"/>
              <p:cNvSpPr>
                <a:spLocks/>
              </p:cNvSpPr>
              <p:nvPr/>
            </p:nvSpPr>
            <p:spPr bwMode="auto">
              <a:xfrm>
                <a:off x="89" y="29"/>
                <a:ext cx="904"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63" name="Oval 43"/>
              <p:cNvSpPr>
                <a:spLocks noChangeArrowheads="1"/>
              </p:cNvSpPr>
              <p:nvPr/>
            </p:nvSpPr>
            <p:spPr bwMode="auto">
              <a:xfrm>
                <a:off x="227" y="46"/>
                <a:ext cx="228"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grpSp>
    </p:spTree>
    <p:custDataLst>
      <p:tags r:id="rId1"/>
    </p:custDataLst>
    <p:extLst>
      <p:ext uri="{BB962C8B-B14F-4D97-AF65-F5344CB8AC3E}">
        <p14:creationId xmlns:p14="http://schemas.microsoft.com/office/powerpoint/2010/main" val="1874748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4"/>
                                        </p:tgtEl>
                                        <p:attrNameLst>
                                          <p:attrName>style.visibility</p:attrName>
                                        </p:attrNameLst>
                                      </p:cBhvr>
                                      <p:to>
                                        <p:strVal val="visible"/>
                                      </p:to>
                                    </p:set>
                                    <p:animEffect transition="in" filter="fade">
                                      <p:cBhvr>
                                        <p:cTn id="7" dur="500"/>
                                        <p:tgtEl>
                                          <p:spTgt spid="124"/>
                                        </p:tgtEl>
                                      </p:cBhvr>
                                    </p:animEffect>
                                  </p:childTnLst>
                                </p:cTn>
                              </p:par>
                              <p:par>
                                <p:cTn id="8" presetID="10" presetClass="entr" presetSubtype="0" fill="hold" nodeType="withEffect">
                                  <p:stCondLst>
                                    <p:cond delay="500"/>
                                  </p:stCondLst>
                                  <p:childTnLst>
                                    <p:set>
                                      <p:cBhvr>
                                        <p:cTn id="9" dur="1" fill="hold">
                                          <p:stCondLst>
                                            <p:cond delay="0"/>
                                          </p:stCondLst>
                                        </p:cTn>
                                        <p:tgtEl>
                                          <p:spTgt spid="152"/>
                                        </p:tgtEl>
                                        <p:attrNameLst>
                                          <p:attrName>style.visibility</p:attrName>
                                        </p:attrNameLst>
                                      </p:cBhvr>
                                      <p:to>
                                        <p:strVal val="visible"/>
                                      </p:to>
                                    </p:set>
                                    <p:animEffect transition="in" filter="fade">
                                      <p:cBhvr>
                                        <p:cTn id="10" dur="500"/>
                                        <p:tgtEl>
                                          <p:spTgt spid="152"/>
                                        </p:tgtEl>
                                      </p:cBhvr>
                                    </p:animEffect>
                                  </p:childTnLst>
                                </p:cTn>
                              </p:par>
                              <p:par>
                                <p:cTn id="11" presetID="10" presetClass="entr" presetSubtype="0" fill="hold" nodeType="withEffect">
                                  <p:stCondLst>
                                    <p:cond delay="750"/>
                                  </p:stCondLst>
                                  <p:childTnLst>
                                    <p:set>
                                      <p:cBhvr>
                                        <p:cTn id="12" dur="1" fill="hold">
                                          <p:stCondLst>
                                            <p:cond delay="0"/>
                                          </p:stCondLst>
                                        </p:cTn>
                                        <p:tgtEl>
                                          <p:spTgt spid="158"/>
                                        </p:tgtEl>
                                        <p:attrNameLst>
                                          <p:attrName>style.visibility</p:attrName>
                                        </p:attrNameLst>
                                      </p:cBhvr>
                                      <p:to>
                                        <p:strVal val="visible"/>
                                      </p:to>
                                    </p:set>
                                    <p:animEffect transition="in" filter="fade">
                                      <p:cBhvr>
                                        <p:cTn id="13" dur="500"/>
                                        <p:tgtEl>
                                          <p:spTgt spid="158"/>
                                        </p:tgtEl>
                                      </p:cBhvr>
                                    </p:animEffect>
                                  </p:childTnLst>
                                </p:cTn>
                              </p:par>
                              <p:par>
                                <p:cTn id="14" presetID="10" presetClass="entr" presetSubtype="0" fill="hold" nodeType="withEffect">
                                  <p:stCondLst>
                                    <p:cond delay="1000"/>
                                  </p:stCondLst>
                                  <p:childTnLst>
                                    <p:set>
                                      <p:cBhvr>
                                        <p:cTn id="15" dur="1" fill="hold">
                                          <p:stCondLst>
                                            <p:cond delay="0"/>
                                          </p:stCondLst>
                                        </p:cTn>
                                        <p:tgtEl>
                                          <p:spTgt spid="134"/>
                                        </p:tgtEl>
                                        <p:attrNameLst>
                                          <p:attrName>style.visibility</p:attrName>
                                        </p:attrNameLst>
                                      </p:cBhvr>
                                      <p:to>
                                        <p:strVal val="visible"/>
                                      </p:to>
                                    </p:set>
                                    <p:animEffect transition="in" filter="fade">
                                      <p:cBhvr>
                                        <p:cTn id="16" dur="500"/>
                                        <p:tgtEl>
                                          <p:spTgt spid="134"/>
                                        </p:tgtEl>
                                      </p:cBhvr>
                                    </p:animEffect>
                                  </p:childTnLst>
                                </p:cTn>
                              </p:par>
                              <p:par>
                                <p:cTn id="17" presetID="10" presetClass="entr" presetSubtype="0" fill="hold" nodeType="withEffect">
                                  <p:stCondLst>
                                    <p:cond delay="1250"/>
                                  </p:stCondLst>
                                  <p:childTnLst>
                                    <p:set>
                                      <p:cBhvr>
                                        <p:cTn id="18" dur="1" fill="hold">
                                          <p:stCondLst>
                                            <p:cond delay="0"/>
                                          </p:stCondLst>
                                        </p:cTn>
                                        <p:tgtEl>
                                          <p:spTgt spid="146"/>
                                        </p:tgtEl>
                                        <p:attrNameLst>
                                          <p:attrName>style.visibility</p:attrName>
                                        </p:attrNameLst>
                                      </p:cBhvr>
                                      <p:to>
                                        <p:strVal val="visible"/>
                                      </p:to>
                                    </p:set>
                                    <p:animEffect transition="in" filter="fade">
                                      <p:cBhvr>
                                        <p:cTn id="19" dur="500"/>
                                        <p:tgtEl>
                                          <p:spTgt spid="146"/>
                                        </p:tgtEl>
                                      </p:cBhvr>
                                    </p:animEffect>
                                  </p:childTnLst>
                                </p:cTn>
                              </p:par>
                              <p:par>
                                <p:cTn id="20" presetID="10" presetClass="entr" presetSubtype="0" fill="hold" nodeType="withEffect">
                                  <p:stCondLst>
                                    <p:cond delay="1500"/>
                                  </p:stCondLst>
                                  <p:childTnLst>
                                    <p:set>
                                      <p:cBhvr>
                                        <p:cTn id="21" dur="1" fill="hold">
                                          <p:stCondLst>
                                            <p:cond delay="0"/>
                                          </p:stCondLst>
                                        </p:cTn>
                                        <p:tgtEl>
                                          <p:spTgt spid="140"/>
                                        </p:tgtEl>
                                        <p:attrNameLst>
                                          <p:attrName>style.visibility</p:attrName>
                                        </p:attrNameLst>
                                      </p:cBhvr>
                                      <p:to>
                                        <p:strVal val="visible"/>
                                      </p:to>
                                    </p:set>
                                    <p:animEffect transition="in" filter="fade">
                                      <p:cBhvr>
                                        <p:cTn id="22" dur="500"/>
                                        <p:tgtEl>
                                          <p:spTgt spid="140"/>
                                        </p:tgtEl>
                                      </p:cBhvr>
                                    </p:animEffect>
                                  </p:childTnLst>
                                </p:cTn>
                              </p:par>
                              <p:par>
                                <p:cTn id="23" presetID="22" presetClass="entr" presetSubtype="8" fill="hold" nodeType="withEffect">
                                  <p:stCondLst>
                                    <p:cond delay="1900"/>
                                  </p:stCondLst>
                                  <p:childTnLst>
                                    <p:set>
                                      <p:cBhvr>
                                        <p:cTn id="24" dur="1" fill="hold">
                                          <p:stCondLst>
                                            <p:cond delay="0"/>
                                          </p:stCondLst>
                                        </p:cTn>
                                        <p:tgtEl>
                                          <p:spTgt spid="121"/>
                                        </p:tgtEl>
                                        <p:attrNameLst>
                                          <p:attrName>style.visibility</p:attrName>
                                        </p:attrNameLst>
                                      </p:cBhvr>
                                      <p:to>
                                        <p:strVal val="visible"/>
                                      </p:to>
                                    </p:set>
                                    <p:animEffect transition="in" filter="wipe(left)">
                                      <p:cBhvr>
                                        <p:cTn id="25" dur="500"/>
                                        <p:tgtEl>
                                          <p:spTgt spid="121"/>
                                        </p:tgtEl>
                                      </p:cBhvr>
                                    </p:animEffect>
                                  </p:childTnLst>
                                </p:cTn>
                              </p:par>
                              <p:par>
                                <p:cTn id="26" presetID="22" presetClass="entr" presetSubtype="8" fill="hold" nodeType="withEffect">
                                  <p:stCondLst>
                                    <p:cond delay="1900"/>
                                  </p:stCondLst>
                                  <p:childTnLst>
                                    <p:set>
                                      <p:cBhvr>
                                        <p:cTn id="27" dur="1" fill="hold">
                                          <p:stCondLst>
                                            <p:cond delay="0"/>
                                          </p:stCondLst>
                                        </p:cTn>
                                        <p:tgtEl>
                                          <p:spTgt spid="122"/>
                                        </p:tgtEl>
                                        <p:attrNameLst>
                                          <p:attrName>style.visibility</p:attrName>
                                        </p:attrNameLst>
                                      </p:cBhvr>
                                      <p:to>
                                        <p:strVal val="visible"/>
                                      </p:to>
                                    </p:set>
                                    <p:animEffect transition="in" filter="wipe(left)">
                                      <p:cBhvr>
                                        <p:cTn id="28" dur="500"/>
                                        <p:tgtEl>
                                          <p:spTgt spid="122"/>
                                        </p:tgtEl>
                                      </p:cBhvr>
                                    </p:animEffect>
                                  </p:childTnLst>
                                </p:cTn>
                              </p:par>
                              <p:par>
                                <p:cTn id="29" presetID="22" presetClass="entr" presetSubtype="2" fill="hold" nodeType="withEffect">
                                  <p:stCondLst>
                                    <p:cond delay="1900"/>
                                  </p:stCondLst>
                                  <p:childTnLst>
                                    <p:set>
                                      <p:cBhvr>
                                        <p:cTn id="30" dur="1" fill="hold">
                                          <p:stCondLst>
                                            <p:cond delay="0"/>
                                          </p:stCondLst>
                                        </p:cTn>
                                        <p:tgtEl>
                                          <p:spTgt spid="123"/>
                                        </p:tgtEl>
                                        <p:attrNameLst>
                                          <p:attrName>style.visibility</p:attrName>
                                        </p:attrNameLst>
                                      </p:cBhvr>
                                      <p:to>
                                        <p:strVal val="visible"/>
                                      </p:to>
                                    </p:set>
                                    <p:animEffect transition="in" filter="wipe(right)">
                                      <p:cBhvr>
                                        <p:cTn id="31" dur="500"/>
                                        <p:tgtEl>
                                          <p:spTgt spid="123"/>
                                        </p:tgtEl>
                                      </p:cBhvr>
                                    </p:animEffect>
                                  </p:childTnLst>
                                </p:cTn>
                              </p:par>
                              <p:par>
                                <p:cTn id="32" presetID="22" presetClass="entr" presetSubtype="2" fill="hold" nodeType="withEffect">
                                  <p:stCondLst>
                                    <p:cond delay="1900"/>
                                  </p:stCondLst>
                                  <p:childTnLst>
                                    <p:set>
                                      <p:cBhvr>
                                        <p:cTn id="33" dur="1" fill="hold">
                                          <p:stCondLst>
                                            <p:cond delay="0"/>
                                          </p:stCondLst>
                                        </p:cTn>
                                        <p:tgtEl>
                                          <p:spTgt spid="120"/>
                                        </p:tgtEl>
                                        <p:attrNameLst>
                                          <p:attrName>style.visibility</p:attrName>
                                        </p:attrNameLst>
                                      </p:cBhvr>
                                      <p:to>
                                        <p:strVal val="visible"/>
                                      </p:to>
                                    </p:set>
                                    <p:animEffect transition="in" filter="wipe(right)">
                                      <p:cBhvr>
                                        <p:cTn id="34" dur="500"/>
                                        <p:tgtEl>
                                          <p:spTgt spid="120"/>
                                        </p:tgtEl>
                                      </p:cBhvr>
                                    </p:animEffect>
                                  </p:childTnLst>
                                </p:cTn>
                              </p:par>
                              <p:par>
                                <p:cTn id="35" presetID="22" presetClass="entr" presetSubtype="2" fill="hold" nodeType="withEffect">
                                  <p:stCondLst>
                                    <p:cond delay="1900"/>
                                  </p:stCondLst>
                                  <p:childTnLst>
                                    <p:set>
                                      <p:cBhvr>
                                        <p:cTn id="36" dur="1" fill="hold">
                                          <p:stCondLst>
                                            <p:cond delay="0"/>
                                          </p:stCondLst>
                                        </p:cTn>
                                        <p:tgtEl>
                                          <p:spTgt spid="119"/>
                                        </p:tgtEl>
                                        <p:attrNameLst>
                                          <p:attrName>style.visibility</p:attrName>
                                        </p:attrNameLst>
                                      </p:cBhvr>
                                      <p:to>
                                        <p:strVal val="visible"/>
                                      </p:to>
                                    </p:set>
                                    <p:animEffect transition="in" filter="wipe(right)">
                                      <p:cBhvr>
                                        <p:cTn id="37" dur="500"/>
                                        <p:tgtEl>
                                          <p:spTgt spid="119"/>
                                        </p:tgtEl>
                                      </p:cBhvr>
                                    </p:animEffect>
                                  </p:childTnLst>
                                </p:cTn>
                              </p:par>
                              <p:par>
                                <p:cTn id="38" presetID="22" presetClass="entr" presetSubtype="8" fill="hold" nodeType="withEffect">
                                  <p:stCondLst>
                                    <p:cond delay="1900"/>
                                  </p:stCondLst>
                                  <p:childTnLst>
                                    <p:set>
                                      <p:cBhvr>
                                        <p:cTn id="39" dur="1" fill="hold">
                                          <p:stCondLst>
                                            <p:cond delay="0"/>
                                          </p:stCondLst>
                                        </p:cTn>
                                        <p:tgtEl>
                                          <p:spTgt spid="118"/>
                                        </p:tgtEl>
                                        <p:attrNameLst>
                                          <p:attrName>style.visibility</p:attrName>
                                        </p:attrNameLst>
                                      </p:cBhvr>
                                      <p:to>
                                        <p:strVal val="visible"/>
                                      </p:to>
                                    </p:set>
                                    <p:animEffect transition="in" filter="wipe(left)">
                                      <p:cBhvr>
                                        <p:cTn id="40" dur="500"/>
                                        <p:tgtEl>
                                          <p:spTgt spid="118"/>
                                        </p:tgtEl>
                                      </p:cBhvr>
                                    </p:animEffect>
                                  </p:childTnLst>
                                </p:cTn>
                              </p:par>
                              <p:par>
                                <p:cTn id="41" presetID="23" presetClass="entr" presetSubtype="32" fill="hold" nodeType="withEffect">
                                  <p:stCondLst>
                                    <p:cond delay="2300"/>
                                  </p:stCondLst>
                                  <p:childTnLst>
                                    <p:set>
                                      <p:cBhvr>
                                        <p:cTn id="42" dur="1" fill="hold">
                                          <p:stCondLst>
                                            <p:cond delay="0"/>
                                          </p:stCondLst>
                                        </p:cTn>
                                        <p:tgtEl>
                                          <p:spTgt spid="130"/>
                                        </p:tgtEl>
                                        <p:attrNameLst>
                                          <p:attrName>style.visibility</p:attrName>
                                        </p:attrNameLst>
                                      </p:cBhvr>
                                      <p:to>
                                        <p:strVal val="visible"/>
                                      </p:to>
                                    </p:set>
                                    <p:anim calcmode="lin" valueType="num">
                                      <p:cBhvr>
                                        <p:cTn id="43" dur="500" fill="hold"/>
                                        <p:tgtEl>
                                          <p:spTgt spid="130"/>
                                        </p:tgtEl>
                                        <p:attrNameLst>
                                          <p:attrName>ppt_w</p:attrName>
                                        </p:attrNameLst>
                                      </p:cBhvr>
                                      <p:tavLst>
                                        <p:tav tm="0">
                                          <p:val>
                                            <p:strVal val="4*#ppt_w"/>
                                          </p:val>
                                        </p:tav>
                                        <p:tav tm="100000">
                                          <p:val>
                                            <p:strVal val="#ppt_w"/>
                                          </p:val>
                                        </p:tav>
                                      </p:tavLst>
                                    </p:anim>
                                    <p:anim calcmode="lin" valueType="num">
                                      <p:cBhvr>
                                        <p:cTn id="44" dur="500" fill="hold"/>
                                        <p:tgtEl>
                                          <p:spTgt spid="130"/>
                                        </p:tgtEl>
                                        <p:attrNameLst>
                                          <p:attrName>ppt_h</p:attrName>
                                        </p:attrNameLst>
                                      </p:cBhvr>
                                      <p:tavLst>
                                        <p:tav tm="0">
                                          <p:val>
                                            <p:strVal val="4*#ppt_h"/>
                                          </p:val>
                                        </p:tav>
                                        <p:tav tm="100000">
                                          <p:val>
                                            <p:strVal val="#ppt_h"/>
                                          </p:val>
                                        </p:tav>
                                      </p:tavLst>
                                    </p:anim>
                                  </p:childTnLst>
                                </p:cTn>
                              </p:par>
                              <p:par>
                                <p:cTn id="45" presetID="10" presetClass="entr" presetSubtype="0" fill="hold" grpId="0" nodeType="withEffect">
                                  <p:stCondLst>
                                    <p:cond delay="260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a:grpSpLocks/>
          </p:cNvGrpSpPr>
          <p:nvPr/>
        </p:nvGrpSpPr>
        <p:grpSpPr bwMode="auto">
          <a:xfrm>
            <a:off x="1566863" y="958850"/>
            <a:ext cx="1825625" cy="446088"/>
            <a:chOff x="1567591" y="958850"/>
            <a:chExt cx="1825667" cy="446338"/>
          </a:xfrm>
        </p:grpSpPr>
        <p:grpSp>
          <p:nvGrpSpPr>
            <p:cNvPr id="69" name="Group 3"/>
            <p:cNvGrpSpPr>
              <a:grpSpLocks/>
            </p:cNvGrpSpPr>
            <p:nvPr/>
          </p:nvGrpSpPr>
          <p:grpSpPr bwMode="auto">
            <a:xfrm>
              <a:off x="1567591" y="958850"/>
              <a:ext cx="1825667" cy="446338"/>
              <a:chOff x="0" y="0"/>
              <a:chExt cx="1497" cy="998"/>
            </a:xfrm>
          </p:grpSpPr>
          <p:sp>
            <p:nvSpPr>
              <p:cNvPr id="71" name="Rectangle 4"/>
              <p:cNvSpPr>
                <a:spLocks noChangeArrowheads="1"/>
              </p:cNvSpPr>
              <p:nvPr/>
            </p:nvSpPr>
            <p:spPr bwMode="auto">
              <a:xfrm>
                <a:off x="-3" y="0"/>
                <a:ext cx="1497" cy="810"/>
              </a:xfrm>
              <a:prstGeom prst="rect">
                <a:avLst/>
              </a:prstGeom>
              <a:solidFill>
                <a:srgbClr val="0B469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2" name="AutoShape 5"/>
              <p:cNvSpPr>
                <a:spLocks noChangeArrowheads="1"/>
              </p:cNvSpPr>
              <p:nvPr/>
            </p:nvSpPr>
            <p:spPr bwMode="auto">
              <a:xfrm>
                <a:off x="-3" y="817"/>
                <a:ext cx="1497" cy="181"/>
              </a:xfrm>
              <a:custGeom>
                <a:avLst/>
                <a:gdLst>
                  <a:gd name="T0" fmla="*/ 101 w 21600"/>
                  <a:gd name="T1" fmla="*/ 1 h 21600"/>
                  <a:gd name="T2" fmla="*/ 52 w 21600"/>
                  <a:gd name="T3" fmla="*/ 2 h 21600"/>
                  <a:gd name="T4" fmla="*/ 3 w 21600"/>
                  <a:gd name="T5" fmla="*/ 1 h 21600"/>
                  <a:gd name="T6" fmla="*/ 52 w 21600"/>
                  <a:gd name="T7" fmla="*/ 0 h 21600"/>
                  <a:gd name="T8" fmla="*/ 0 60000 65536"/>
                  <a:gd name="T9" fmla="*/ 0 60000 65536"/>
                  <a:gd name="T10" fmla="*/ 0 60000 65536"/>
                  <a:gd name="T11" fmla="*/ 0 60000 65536"/>
                  <a:gd name="T12" fmla="*/ 2337 w 21600"/>
                  <a:gd name="T13" fmla="*/ 2387 h 21600"/>
                  <a:gd name="T14" fmla="*/ 19263 w 21600"/>
                  <a:gd name="T15" fmla="*/ 19213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5B8CC1">
                      <a:alpha val="50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70" name="WordArt 6"/>
            <p:cNvSpPr>
              <a:spLocks noChangeArrowheads="1" noChangeShapeType="1"/>
            </p:cNvSpPr>
            <p:nvPr/>
          </p:nvSpPr>
          <p:spPr bwMode="auto">
            <a:xfrm>
              <a:off x="1775054" y="1015428"/>
              <a:ext cx="1415772" cy="218768"/>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0" cap="none" spc="0" normalizeH="0" baseline="0" noProof="0">
                  <a:ln w="9525">
                    <a:solidFill>
                      <a:srgbClr val="FFFFFF"/>
                    </a:solidFill>
                    <a:round/>
                    <a:headEnd/>
                    <a:tailEnd/>
                  </a:ln>
                  <a:solidFill>
                    <a:srgbClr val="FFFFFF"/>
                  </a:solidFill>
                  <a:effectLst/>
                  <a:uLnTx/>
                  <a:uFillTx/>
                  <a:latin typeface="黑体"/>
                  <a:ea typeface="黑体"/>
                  <a:cs typeface="+mn-cs"/>
                </a:rPr>
                <a:t>双击添加标题文字</a:t>
              </a:r>
            </a:p>
          </p:txBody>
        </p:sp>
      </p:grpSp>
      <p:grpSp>
        <p:nvGrpSpPr>
          <p:cNvPr id="73" name="组合 72"/>
          <p:cNvGrpSpPr>
            <a:grpSpLocks/>
          </p:cNvGrpSpPr>
          <p:nvPr/>
        </p:nvGrpSpPr>
        <p:grpSpPr bwMode="auto">
          <a:xfrm>
            <a:off x="3790950" y="958850"/>
            <a:ext cx="1825625" cy="446088"/>
            <a:chOff x="3790580" y="958850"/>
            <a:chExt cx="1825667" cy="446338"/>
          </a:xfrm>
        </p:grpSpPr>
        <p:grpSp>
          <p:nvGrpSpPr>
            <p:cNvPr id="74" name="Group 8"/>
            <p:cNvGrpSpPr>
              <a:grpSpLocks/>
            </p:cNvGrpSpPr>
            <p:nvPr/>
          </p:nvGrpSpPr>
          <p:grpSpPr bwMode="auto">
            <a:xfrm>
              <a:off x="3790580" y="958850"/>
              <a:ext cx="1825667" cy="446338"/>
              <a:chOff x="0" y="0"/>
              <a:chExt cx="1497" cy="998"/>
            </a:xfrm>
          </p:grpSpPr>
          <p:sp>
            <p:nvSpPr>
              <p:cNvPr id="76" name="Rectangle 9"/>
              <p:cNvSpPr>
                <a:spLocks noChangeArrowheads="1"/>
              </p:cNvSpPr>
              <p:nvPr/>
            </p:nvSpPr>
            <p:spPr bwMode="auto">
              <a:xfrm>
                <a:off x="0" y="0"/>
                <a:ext cx="1497" cy="810"/>
              </a:xfrm>
              <a:prstGeom prst="rect">
                <a:avLst/>
              </a:prstGeom>
              <a:solidFill>
                <a:srgbClr val="0B469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7" name="AutoShape 10"/>
              <p:cNvSpPr>
                <a:spLocks noChangeArrowheads="1"/>
              </p:cNvSpPr>
              <p:nvPr/>
            </p:nvSpPr>
            <p:spPr bwMode="auto">
              <a:xfrm>
                <a:off x="0" y="817"/>
                <a:ext cx="1497" cy="181"/>
              </a:xfrm>
              <a:custGeom>
                <a:avLst/>
                <a:gdLst>
                  <a:gd name="T0" fmla="*/ 101 w 21600"/>
                  <a:gd name="T1" fmla="*/ 1 h 21600"/>
                  <a:gd name="T2" fmla="*/ 52 w 21600"/>
                  <a:gd name="T3" fmla="*/ 2 h 21600"/>
                  <a:gd name="T4" fmla="*/ 3 w 21600"/>
                  <a:gd name="T5" fmla="*/ 1 h 21600"/>
                  <a:gd name="T6" fmla="*/ 52 w 21600"/>
                  <a:gd name="T7" fmla="*/ 0 h 21600"/>
                  <a:gd name="T8" fmla="*/ 0 60000 65536"/>
                  <a:gd name="T9" fmla="*/ 0 60000 65536"/>
                  <a:gd name="T10" fmla="*/ 0 60000 65536"/>
                  <a:gd name="T11" fmla="*/ 0 60000 65536"/>
                  <a:gd name="T12" fmla="*/ 2337 w 21600"/>
                  <a:gd name="T13" fmla="*/ 2387 h 21600"/>
                  <a:gd name="T14" fmla="*/ 19263 w 21600"/>
                  <a:gd name="T15" fmla="*/ 19213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5B8CC1">
                      <a:alpha val="50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75" name="WordArt 11"/>
            <p:cNvSpPr>
              <a:spLocks noChangeArrowheads="1" noChangeShapeType="1"/>
            </p:cNvSpPr>
            <p:nvPr/>
          </p:nvSpPr>
          <p:spPr bwMode="auto">
            <a:xfrm>
              <a:off x="3998043" y="1015428"/>
              <a:ext cx="1415772" cy="218768"/>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0" cap="none" spc="0" normalizeH="0" baseline="0" noProof="0">
                  <a:ln w="9525">
                    <a:solidFill>
                      <a:srgbClr val="FFFFFF"/>
                    </a:solidFill>
                    <a:round/>
                    <a:headEnd/>
                    <a:tailEnd/>
                  </a:ln>
                  <a:solidFill>
                    <a:srgbClr val="FFFFFF"/>
                  </a:solidFill>
                  <a:effectLst/>
                  <a:uLnTx/>
                  <a:uFillTx/>
                  <a:latin typeface="黑体"/>
                  <a:ea typeface="黑体"/>
                  <a:cs typeface="+mn-cs"/>
                </a:rPr>
                <a:t>双击添加标题文字</a:t>
              </a:r>
            </a:p>
          </p:txBody>
        </p:sp>
      </p:grpSp>
      <p:grpSp>
        <p:nvGrpSpPr>
          <p:cNvPr id="78" name="组合 77"/>
          <p:cNvGrpSpPr>
            <a:grpSpLocks/>
          </p:cNvGrpSpPr>
          <p:nvPr/>
        </p:nvGrpSpPr>
        <p:grpSpPr bwMode="auto">
          <a:xfrm>
            <a:off x="5978525" y="958850"/>
            <a:ext cx="1825625" cy="446088"/>
            <a:chOff x="5978364" y="958850"/>
            <a:chExt cx="1825667" cy="446338"/>
          </a:xfrm>
        </p:grpSpPr>
        <p:grpSp>
          <p:nvGrpSpPr>
            <p:cNvPr id="79" name="Group 12"/>
            <p:cNvGrpSpPr>
              <a:grpSpLocks/>
            </p:cNvGrpSpPr>
            <p:nvPr/>
          </p:nvGrpSpPr>
          <p:grpSpPr bwMode="auto">
            <a:xfrm>
              <a:off x="5978364" y="958850"/>
              <a:ext cx="1825667" cy="446338"/>
              <a:chOff x="0" y="0"/>
              <a:chExt cx="1497" cy="998"/>
            </a:xfrm>
          </p:grpSpPr>
          <p:sp>
            <p:nvSpPr>
              <p:cNvPr id="81" name="Rectangle 13"/>
              <p:cNvSpPr>
                <a:spLocks noChangeArrowheads="1"/>
              </p:cNvSpPr>
              <p:nvPr/>
            </p:nvSpPr>
            <p:spPr bwMode="auto">
              <a:xfrm>
                <a:off x="0" y="0"/>
                <a:ext cx="1497" cy="810"/>
              </a:xfrm>
              <a:prstGeom prst="rect">
                <a:avLst/>
              </a:prstGeom>
              <a:solidFill>
                <a:srgbClr val="0B469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2" name="AutoShape 14"/>
              <p:cNvSpPr>
                <a:spLocks noChangeArrowheads="1"/>
              </p:cNvSpPr>
              <p:nvPr/>
            </p:nvSpPr>
            <p:spPr bwMode="auto">
              <a:xfrm>
                <a:off x="0" y="817"/>
                <a:ext cx="1497" cy="181"/>
              </a:xfrm>
              <a:custGeom>
                <a:avLst/>
                <a:gdLst>
                  <a:gd name="T0" fmla="*/ 101 w 21600"/>
                  <a:gd name="T1" fmla="*/ 1 h 21600"/>
                  <a:gd name="T2" fmla="*/ 52 w 21600"/>
                  <a:gd name="T3" fmla="*/ 2 h 21600"/>
                  <a:gd name="T4" fmla="*/ 3 w 21600"/>
                  <a:gd name="T5" fmla="*/ 1 h 21600"/>
                  <a:gd name="T6" fmla="*/ 52 w 21600"/>
                  <a:gd name="T7" fmla="*/ 0 h 21600"/>
                  <a:gd name="T8" fmla="*/ 0 60000 65536"/>
                  <a:gd name="T9" fmla="*/ 0 60000 65536"/>
                  <a:gd name="T10" fmla="*/ 0 60000 65536"/>
                  <a:gd name="T11" fmla="*/ 0 60000 65536"/>
                  <a:gd name="T12" fmla="*/ 2337 w 21600"/>
                  <a:gd name="T13" fmla="*/ 2387 h 21600"/>
                  <a:gd name="T14" fmla="*/ 19263 w 21600"/>
                  <a:gd name="T15" fmla="*/ 19213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lnTo>
                      <a:pt x="0" y="0"/>
                    </a:lnTo>
                    <a:close/>
                  </a:path>
                </a:pathLst>
              </a:custGeom>
              <a:gradFill rotWithShape="1">
                <a:gsLst>
                  <a:gs pos="0">
                    <a:srgbClr val="5B8CC1">
                      <a:alpha val="50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80" name="WordArt 15"/>
            <p:cNvSpPr>
              <a:spLocks noChangeArrowheads="1" noChangeShapeType="1"/>
            </p:cNvSpPr>
            <p:nvPr/>
          </p:nvSpPr>
          <p:spPr bwMode="auto">
            <a:xfrm>
              <a:off x="6185826" y="1015428"/>
              <a:ext cx="1415772" cy="218768"/>
            </a:xfrm>
            <a:prstGeom prst="rect">
              <a:avLst/>
            </a:prstGeom>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0" cap="none" spc="0" normalizeH="0" baseline="0" noProof="0">
                  <a:ln w="9525">
                    <a:solidFill>
                      <a:srgbClr val="FFFFFF"/>
                    </a:solidFill>
                    <a:round/>
                    <a:headEnd/>
                    <a:tailEnd/>
                  </a:ln>
                  <a:solidFill>
                    <a:srgbClr val="FFFFFF"/>
                  </a:solidFill>
                  <a:effectLst/>
                  <a:uLnTx/>
                  <a:uFillTx/>
                  <a:latin typeface="黑体"/>
                  <a:ea typeface="黑体"/>
                  <a:cs typeface="+mn-cs"/>
                </a:rPr>
                <a:t>双击添加标题文字</a:t>
              </a:r>
            </a:p>
          </p:txBody>
        </p:sp>
      </p:grpSp>
      <p:grpSp>
        <p:nvGrpSpPr>
          <p:cNvPr id="83" name="组合 82"/>
          <p:cNvGrpSpPr>
            <a:grpSpLocks/>
          </p:cNvGrpSpPr>
          <p:nvPr/>
        </p:nvGrpSpPr>
        <p:grpSpPr bwMode="auto">
          <a:xfrm>
            <a:off x="1419225" y="1585913"/>
            <a:ext cx="1998663" cy="2736850"/>
            <a:chOff x="1419225" y="1586238"/>
            <a:chExt cx="1998663" cy="2737121"/>
          </a:xfrm>
        </p:grpSpPr>
        <p:grpSp>
          <p:nvGrpSpPr>
            <p:cNvPr id="84" name="Group 20"/>
            <p:cNvGrpSpPr>
              <a:grpSpLocks/>
            </p:cNvGrpSpPr>
            <p:nvPr/>
          </p:nvGrpSpPr>
          <p:grpSpPr bwMode="auto">
            <a:xfrm flipH="1">
              <a:off x="1419225" y="1586238"/>
              <a:ext cx="1953916" cy="2737121"/>
              <a:chOff x="0" y="0"/>
              <a:chExt cx="1554" cy="2177"/>
            </a:xfrm>
          </p:grpSpPr>
          <p:sp>
            <p:nvSpPr>
              <p:cNvPr id="86" name="AutoShape 21"/>
              <p:cNvSpPr>
                <a:spLocks noChangeArrowheads="1"/>
              </p:cNvSpPr>
              <p:nvPr/>
            </p:nvSpPr>
            <p:spPr bwMode="auto">
              <a:xfrm rot="5400000">
                <a:off x="-413" y="413"/>
                <a:ext cx="2177" cy="1351"/>
              </a:xfrm>
              <a:custGeom>
                <a:avLst/>
                <a:gdLst>
                  <a:gd name="T0" fmla="*/ 208 w 21600"/>
                  <a:gd name="T1" fmla="*/ 42 h 21600"/>
                  <a:gd name="T2" fmla="*/ 110 w 21600"/>
                  <a:gd name="T3" fmla="*/ 85 h 21600"/>
                  <a:gd name="T4" fmla="*/ 11 w 21600"/>
                  <a:gd name="T5" fmla="*/ 42 h 21600"/>
                  <a:gd name="T6" fmla="*/ 110 w 21600"/>
                  <a:gd name="T7" fmla="*/ 0 h 21600"/>
                  <a:gd name="T8" fmla="*/ 0 60000 65536"/>
                  <a:gd name="T9" fmla="*/ 0 60000 65536"/>
                  <a:gd name="T10" fmla="*/ 0 60000 65536"/>
                  <a:gd name="T11" fmla="*/ 0 60000 65536"/>
                  <a:gd name="T12" fmla="*/ 2887 w 21600"/>
                  <a:gd name="T13" fmla="*/ 2894 h 21600"/>
                  <a:gd name="T14" fmla="*/ 18713 w 21600"/>
                  <a:gd name="T15" fmla="*/ 18706 h 21600"/>
                </a:gdLst>
                <a:ahLst/>
                <a:cxnLst>
                  <a:cxn ang="T8">
                    <a:pos x="T0" y="T1"/>
                  </a:cxn>
                  <a:cxn ang="T9">
                    <a:pos x="T2" y="T3"/>
                  </a:cxn>
                  <a:cxn ang="T10">
                    <a:pos x="T4" y="T5"/>
                  </a:cxn>
                  <a:cxn ang="T11">
                    <a:pos x="T6" y="T7"/>
                  </a:cxn>
                </a:cxnLst>
                <a:rect l="T12" t="T13" r="T14" b="T15"/>
                <a:pathLst>
                  <a:path w="21600" h="21600">
                    <a:moveTo>
                      <a:pt x="0" y="0"/>
                    </a:moveTo>
                    <a:lnTo>
                      <a:pt x="2178" y="21600"/>
                    </a:lnTo>
                    <a:lnTo>
                      <a:pt x="19422" y="21600"/>
                    </a:lnTo>
                    <a:lnTo>
                      <a:pt x="21600" y="0"/>
                    </a:lnTo>
                    <a:lnTo>
                      <a:pt x="0" y="0"/>
                    </a:lnTo>
                    <a:close/>
                  </a:path>
                </a:pathLst>
              </a:custGeom>
              <a:solidFill>
                <a:srgbClr val="0070C0"/>
              </a:solidFill>
              <a:ln w="3175">
                <a:solidFill>
                  <a:srgbClr val="C0C0C0"/>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7" name="AutoShape 22"/>
              <p:cNvSpPr>
                <a:spLocks noChangeArrowheads="1"/>
              </p:cNvSpPr>
              <p:nvPr/>
            </p:nvSpPr>
            <p:spPr bwMode="auto">
              <a:xfrm rot="-5400000">
                <a:off x="378" y="991"/>
                <a:ext cx="2169" cy="182"/>
              </a:xfrm>
              <a:custGeom>
                <a:avLst/>
                <a:gdLst>
                  <a:gd name="T0" fmla="*/ 209 w 21600"/>
                  <a:gd name="T1" fmla="*/ 1 h 21600"/>
                  <a:gd name="T2" fmla="*/ 109 w 21600"/>
                  <a:gd name="T3" fmla="*/ 2 h 21600"/>
                  <a:gd name="T4" fmla="*/ 9 w 21600"/>
                  <a:gd name="T5" fmla="*/ 1 h 21600"/>
                  <a:gd name="T6" fmla="*/ 109 w 21600"/>
                  <a:gd name="T7" fmla="*/ 0 h 21600"/>
                  <a:gd name="T8" fmla="*/ 0 60000 65536"/>
                  <a:gd name="T9" fmla="*/ 0 60000 65536"/>
                  <a:gd name="T10" fmla="*/ 0 60000 65536"/>
                  <a:gd name="T11" fmla="*/ 0 60000 65536"/>
                  <a:gd name="T12" fmla="*/ 2669 w 21600"/>
                  <a:gd name="T13" fmla="*/ 2611 h 21600"/>
                  <a:gd name="T14" fmla="*/ 18931 w 21600"/>
                  <a:gd name="T15" fmla="*/ 18989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85" name="Rectangle 23"/>
            <p:cNvSpPr>
              <a:spLocks noChangeArrowheads="1"/>
            </p:cNvSpPr>
            <p:nvPr/>
          </p:nvSpPr>
          <p:spPr bwMode="auto">
            <a:xfrm>
              <a:off x="1660525" y="2068886"/>
              <a:ext cx="1757363" cy="1476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p:txBody>
        </p:sp>
      </p:grpSp>
      <p:pic>
        <p:nvPicPr>
          <p:cNvPr id="88" name="Picture 25" descr="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49888" y="3041650"/>
            <a:ext cx="534987"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Picture 26" descr="图片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09925" y="3163888"/>
            <a:ext cx="776288" cy="199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0" name="组合 89"/>
          <p:cNvGrpSpPr>
            <a:grpSpLocks/>
          </p:cNvGrpSpPr>
          <p:nvPr/>
        </p:nvGrpSpPr>
        <p:grpSpPr bwMode="auto">
          <a:xfrm>
            <a:off x="3754438" y="1870075"/>
            <a:ext cx="1825625" cy="2174875"/>
            <a:chOff x="3754438" y="1870075"/>
            <a:chExt cx="1825625" cy="2174875"/>
          </a:xfrm>
        </p:grpSpPr>
        <p:sp>
          <p:nvSpPr>
            <p:cNvPr id="91" name="Rectangle 7"/>
            <p:cNvSpPr>
              <a:spLocks noChangeArrowheads="1"/>
            </p:cNvSpPr>
            <p:nvPr/>
          </p:nvSpPr>
          <p:spPr bwMode="auto">
            <a:xfrm>
              <a:off x="3754438" y="1870075"/>
              <a:ext cx="1825625" cy="2174875"/>
            </a:xfrm>
            <a:prstGeom prst="rect">
              <a:avLst/>
            </a:prstGeom>
            <a:solidFill>
              <a:srgbClr val="0070C0"/>
            </a:solidFill>
            <a:ln w="3175">
              <a:solidFill>
                <a:srgbClr val="C0C0C0"/>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2" name="Rectangle 23"/>
            <p:cNvSpPr>
              <a:spLocks noChangeArrowheads="1"/>
            </p:cNvSpPr>
            <p:nvPr/>
          </p:nvSpPr>
          <p:spPr bwMode="auto">
            <a:xfrm>
              <a:off x="3789363" y="2068513"/>
              <a:ext cx="175577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p:txBody>
        </p:sp>
      </p:grpSp>
      <p:grpSp>
        <p:nvGrpSpPr>
          <p:cNvPr id="93" name="组合 92"/>
          <p:cNvGrpSpPr>
            <a:grpSpLocks/>
          </p:cNvGrpSpPr>
          <p:nvPr/>
        </p:nvGrpSpPr>
        <p:grpSpPr bwMode="auto">
          <a:xfrm>
            <a:off x="5961063" y="1582738"/>
            <a:ext cx="1957387" cy="2740025"/>
            <a:chOff x="5960761" y="1582466"/>
            <a:chExt cx="1957689" cy="2740893"/>
          </a:xfrm>
        </p:grpSpPr>
        <p:grpSp>
          <p:nvGrpSpPr>
            <p:cNvPr id="94" name="Group 16"/>
            <p:cNvGrpSpPr>
              <a:grpSpLocks/>
            </p:cNvGrpSpPr>
            <p:nvPr/>
          </p:nvGrpSpPr>
          <p:grpSpPr bwMode="auto">
            <a:xfrm>
              <a:off x="5960761" y="1582466"/>
              <a:ext cx="1957689" cy="2740893"/>
              <a:chOff x="0" y="0"/>
              <a:chExt cx="1557" cy="2180"/>
            </a:xfrm>
          </p:grpSpPr>
          <p:sp>
            <p:nvSpPr>
              <p:cNvPr id="96" name="AutoShape 17"/>
              <p:cNvSpPr>
                <a:spLocks noChangeArrowheads="1"/>
              </p:cNvSpPr>
              <p:nvPr/>
            </p:nvSpPr>
            <p:spPr bwMode="auto">
              <a:xfrm rot="5400000">
                <a:off x="-413" y="413"/>
                <a:ext cx="2177" cy="1351"/>
              </a:xfrm>
              <a:custGeom>
                <a:avLst/>
                <a:gdLst>
                  <a:gd name="T0" fmla="*/ 208 w 21600"/>
                  <a:gd name="T1" fmla="*/ 42 h 21600"/>
                  <a:gd name="T2" fmla="*/ 110 w 21600"/>
                  <a:gd name="T3" fmla="*/ 85 h 21600"/>
                  <a:gd name="T4" fmla="*/ 11 w 21600"/>
                  <a:gd name="T5" fmla="*/ 42 h 21600"/>
                  <a:gd name="T6" fmla="*/ 110 w 21600"/>
                  <a:gd name="T7" fmla="*/ 0 h 21600"/>
                  <a:gd name="T8" fmla="*/ 0 60000 65536"/>
                  <a:gd name="T9" fmla="*/ 0 60000 65536"/>
                  <a:gd name="T10" fmla="*/ 0 60000 65536"/>
                  <a:gd name="T11" fmla="*/ 0 60000 65536"/>
                  <a:gd name="T12" fmla="*/ 2887 w 21600"/>
                  <a:gd name="T13" fmla="*/ 2894 h 21600"/>
                  <a:gd name="T14" fmla="*/ 18713 w 21600"/>
                  <a:gd name="T15" fmla="*/ 18706 h 21600"/>
                </a:gdLst>
                <a:ahLst/>
                <a:cxnLst>
                  <a:cxn ang="T8">
                    <a:pos x="T0" y="T1"/>
                  </a:cxn>
                  <a:cxn ang="T9">
                    <a:pos x="T2" y="T3"/>
                  </a:cxn>
                  <a:cxn ang="T10">
                    <a:pos x="T4" y="T5"/>
                  </a:cxn>
                  <a:cxn ang="T11">
                    <a:pos x="T6" y="T7"/>
                  </a:cxn>
                </a:cxnLst>
                <a:rect l="T12" t="T13" r="T14" b="T15"/>
                <a:pathLst>
                  <a:path w="21600" h="21600">
                    <a:moveTo>
                      <a:pt x="0" y="0"/>
                    </a:moveTo>
                    <a:lnTo>
                      <a:pt x="2178" y="21600"/>
                    </a:lnTo>
                    <a:lnTo>
                      <a:pt x="19422" y="21600"/>
                    </a:lnTo>
                    <a:lnTo>
                      <a:pt x="21600" y="0"/>
                    </a:lnTo>
                    <a:lnTo>
                      <a:pt x="0" y="0"/>
                    </a:lnTo>
                    <a:close/>
                  </a:path>
                </a:pathLst>
              </a:custGeom>
              <a:solidFill>
                <a:srgbClr val="0070C0"/>
              </a:solidFill>
              <a:ln w="3175">
                <a:solidFill>
                  <a:srgbClr val="C0C0C0"/>
                </a:solidFill>
                <a:miter lim="800000"/>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7" name="AutoShape 18"/>
              <p:cNvSpPr>
                <a:spLocks noChangeArrowheads="1"/>
              </p:cNvSpPr>
              <p:nvPr/>
            </p:nvSpPr>
            <p:spPr bwMode="auto">
              <a:xfrm rot="-5400000">
                <a:off x="380" y="993"/>
                <a:ext cx="2166" cy="183"/>
              </a:xfrm>
              <a:custGeom>
                <a:avLst/>
                <a:gdLst>
                  <a:gd name="T0" fmla="*/ 209 w 21600"/>
                  <a:gd name="T1" fmla="*/ 1 h 21600"/>
                  <a:gd name="T2" fmla="*/ 109 w 21600"/>
                  <a:gd name="T3" fmla="*/ 2 h 21600"/>
                  <a:gd name="T4" fmla="*/ 9 w 21600"/>
                  <a:gd name="T5" fmla="*/ 1 h 21600"/>
                  <a:gd name="T6" fmla="*/ 109 w 21600"/>
                  <a:gd name="T7" fmla="*/ 0 h 21600"/>
                  <a:gd name="T8" fmla="*/ 0 60000 65536"/>
                  <a:gd name="T9" fmla="*/ 0 60000 65536"/>
                  <a:gd name="T10" fmla="*/ 0 60000 65536"/>
                  <a:gd name="T11" fmla="*/ 0 60000 65536"/>
                  <a:gd name="T12" fmla="*/ 2669 w 21600"/>
                  <a:gd name="T13" fmla="*/ 2611 h 21600"/>
                  <a:gd name="T14" fmla="*/ 18931 w 21600"/>
                  <a:gd name="T15" fmla="*/ 18989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5" name="Rectangle 23"/>
            <p:cNvSpPr>
              <a:spLocks noChangeArrowheads="1"/>
            </p:cNvSpPr>
            <p:nvPr/>
          </p:nvSpPr>
          <p:spPr bwMode="auto">
            <a:xfrm>
              <a:off x="5960761" y="2068395"/>
              <a:ext cx="1756046" cy="1478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p:txBody>
        </p:sp>
      </p:grpSp>
      <p:cxnSp>
        <p:nvCxnSpPr>
          <p:cNvPr id="98" name="直接连接符 97"/>
          <p:cNvCxnSpPr/>
          <p:nvPr/>
        </p:nvCxnSpPr>
        <p:spPr>
          <a:xfrm>
            <a:off x="5580063" y="1870075"/>
            <a:ext cx="0" cy="2174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54438" y="4044950"/>
            <a:ext cx="18256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754438" y="1858963"/>
            <a:ext cx="0" cy="2174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3754438" y="1870075"/>
            <a:ext cx="18256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642217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1+#ppt_w/2"/>
                                          </p:val>
                                        </p:tav>
                                        <p:tav tm="100000">
                                          <p:val>
                                            <p:strVal val="#ppt_x"/>
                                          </p:val>
                                        </p:tav>
                                      </p:tavLst>
                                    </p:anim>
                                    <p:anim calcmode="lin" valueType="num">
                                      <p:cBhvr additive="base">
                                        <p:cTn id="12" dur="500" fill="hold"/>
                                        <p:tgtEl>
                                          <p:spTgt spid="7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78"/>
                                        </p:tgtEl>
                                        <p:attrNameLst>
                                          <p:attrName>style.visibility</p:attrName>
                                        </p:attrNameLst>
                                      </p:cBhvr>
                                      <p:to>
                                        <p:strVal val="visible"/>
                                      </p:to>
                                    </p:set>
                                    <p:anim calcmode="lin" valueType="num">
                                      <p:cBhvr additive="base">
                                        <p:cTn id="15" dur="500" fill="hold"/>
                                        <p:tgtEl>
                                          <p:spTgt spid="78"/>
                                        </p:tgtEl>
                                        <p:attrNameLst>
                                          <p:attrName>ppt_x</p:attrName>
                                        </p:attrNameLst>
                                      </p:cBhvr>
                                      <p:tavLst>
                                        <p:tav tm="0">
                                          <p:val>
                                            <p:strVal val="1+#ppt_w/2"/>
                                          </p:val>
                                        </p:tav>
                                        <p:tav tm="100000">
                                          <p:val>
                                            <p:strVal val="#ppt_x"/>
                                          </p:val>
                                        </p:tav>
                                      </p:tavLst>
                                    </p:anim>
                                    <p:anim calcmode="lin" valueType="num">
                                      <p:cBhvr additive="base">
                                        <p:cTn id="16" dur="500" fill="hold"/>
                                        <p:tgtEl>
                                          <p:spTgt spid="78"/>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900"/>
                                  </p:stCondLst>
                                  <p:childTnLst>
                                    <p:set>
                                      <p:cBhvr>
                                        <p:cTn id="18" dur="1" fill="hold">
                                          <p:stCondLst>
                                            <p:cond delay="0"/>
                                          </p:stCondLst>
                                        </p:cTn>
                                        <p:tgtEl>
                                          <p:spTgt spid="83"/>
                                        </p:tgtEl>
                                        <p:attrNameLst>
                                          <p:attrName>style.visibility</p:attrName>
                                        </p:attrNameLst>
                                      </p:cBhvr>
                                      <p:to>
                                        <p:strVal val="visible"/>
                                      </p:to>
                                    </p:set>
                                    <p:animEffect transition="in" filter="wipe(left)">
                                      <p:cBhvr>
                                        <p:cTn id="19" dur="500"/>
                                        <p:tgtEl>
                                          <p:spTgt spid="83"/>
                                        </p:tgtEl>
                                      </p:cBhvr>
                                    </p:animEffect>
                                  </p:childTnLst>
                                </p:cTn>
                              </p:par>
                              <p:par>
                                <p:cTn id="20" presetID="22" presetClass="entr" presetSubtype="2" fill="hold" nodeType="withEffect">
                                  <p:stCondLst>
                                    <p:cond delay="900"/>
                                  </p:stCondLst>
                                  <p:childTnLst>
                                    <p:set>
                                      <p:cBhvr>
                                        <p:cTn id="21" dur="1" fill="hold">
                                          <p:stCondLst>
                                            <p:cond delay="0"/>
                                          </p:stCondLst>
                                        </p:cTn>
                                        <p:tgtEl>
                                          <p:spTgt spid="93"/>
                                        </p:tgtEl>
                                        <p:attrNameLst>
                                          <p:attrName>style.visibility</p:attrName>
                                        </p:attrNameLst>
                                      </p:cBhvr>
                                      <p:to>
                                        <p:strVal val="visible"/>
                                      </p:to>
                                    </p:set>
                                    <p:animEffect transition="in" filter="wipe(right)">
                                      <p:cBhvr>
                                        <p:cTn id="22" dur="500"/>
                                        <p:tgtEl>
                                          <p:spTgt spid="93"/>
                                        </p:tgtEl>
                                      </p:cBhvr>
                                    </p:animEffect>
                                  </p:childTnLst>
                                </p:cTn>
                              </p:par>
                            </p:childTnLst>
                          </p:cTn>
                        </p:par>
                        <p:par>
                          <p:cTn id="23" fill="hold">
                            <p:stCondLst>
                              <p:cond delay="1400"/>
                            </p:stCondLst>
                            <p:childTnLst>
                              <p:par>
                                <p:cTn id="24" presetID="22" presetClass="entr" presetSubtype="8" fill="hold" nodeType="after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wipe(left)">
                                      <p:cBhvr>
                                        <p:cTn id="26" dur="250"/>
                                        <p:tgtEl>
                                          <p:spTgt spid="101"/>
                                        </p:tgtEl>
                                      </p:cBhvr>
                                    </p:animEffect>
                                  </p:childTnLst>
                                </p:cTn>
                              </p:par>
                            </p:childTnLst>
                          </p:cTn>
                        </p:par>
                        <p:par>
                          <p:cTn id="27" fill="hold">
                            <p:stCondLst>
                              <p:cond delay="1650"/>
                            </p:stCondLst>
                            <p:childTnLst>
                              <p:par>
                                <p:cTn id="28" presetID="22" presetClass="entr" presetSubtype="1" fill="hold" nodeType="afterEffect">
                                  <p:stCondLst>
                                    <p:cond delay="0"/>
                                  </p:stCondLst>
                                  <p:childTnLst>
                                    <p:set>
                                      <p:cBhvr>
                                        <p:cTn id="29" dur="1" fill="hold">
                                          <p:stCondLst>
                                            <p:cond delay="0"/>
                                          </p:stCondLst>
                                        </p:cTn>
                                        <p:tgtEl>
                                          <p:spTgt spid="98"/>
                                        </p:tgtEl>
                                        <p:attrNameLst>
                                          <p:attrName>style.visibility</p:attrName>
                                        </p:attrNameLst>
                                      </p:cBhvr>
                                      <p:to>
                                        <p:strVal val="visible"/>
                                      </p:to>
                                    </p:set>
                                    <p:animEffect transition="in" filter="wipe(up)">
                                      <p:cBhvr>
                                        <p:cTn id="30" dur="250"/>
                                        <p:tgtEl>
                                          <p:spTgt spid="98"/>
                                        </p:tgtEl>
                                      </p:cBhvr>
                                    </p:animEffect>
                                  </p:childTnLst>
                                </p:cTn>
                              </p:par>
                            </p:childTnLst>
                          </p:cTn>
                        </p:par>
                        <p:par>
                          <p:cTn id="31" fill="hold">
                            <p:stCondLst>
                              <p:cond delay="1900"/>
                            </p:stCondLst>
                            <p:childTnLst>
                              <p:par>
                                <p:cTn id="32" presetID="22" presetClass="entr" presetSubtype="2" fill="hold" nodeType="afterEffect">
                                  <p:stCondLst>
                                    <p:cond delay="0"/>
                                  </p:stCondLst>
                                  <p:childTnLst>
                                    <p:set>
                                      <p:cBhvr>
                                        <p:cTn id="33" dur="1" fill="hold">
                                          <p:stCondLst>
                                            <p:cond delay="0"/>
                                          </p:stCondLst>
                                        </p:cTn>
                                        <p:tgtEl>
                                          <p:spTgt spid="99"/>
                                        </p:tgtEl>
                                        <p:attrNameLst>
                                          <p:attrName>style.visibility</p:attrName>
                                        </p:attrNameLst>
                                      </p:cBhvr>
                                      <p:to>
                                        <p:strVal val="visible"/>
                                      </p:to>
                                    </p:set>
                                    <p:animEffect transition="in" filter="wipe(right)">
                                      <p:cBhvr>
                                        <p:cTn id="34" dur="250"/>
                                        <p:tgtEl>
                                          <p:spTgt spid="99"/>
                                        </p:tgtEl>
                                      </p:cBhvr>
                                    </p:animEffect>
                                  </p:childTnLst>
                                </p:cTn>
                              </p:par>
                            </p:childTnLst>
                          </p:cTn>
                        </p:par>
                        <p:par>
                          <p:cTn id="35" fill="hold">
                            <p:stCondLst>
                              <p:cond delay="2150"/>
                            </p:stCondLst>
                            <p:childTnLst>
                              <p:par>
                                <p:cTn id="36" presetID="22" presetClass="entr" presetSubtype="4" fill="hold" nodeType="afterEffect">
                                  <p:stCondLst>
                                    <p:cond delay="0"/>
                                  </p:stCondLst>
                                  <p:childTnLst>
                                    <p:set>
                                      <p:cBhvr>
                                        <p:cTn id="37" dur="1" fill="hold">
                                          <p:stCondLst>
                                            <p:cond delay="0"/>
                                          </p:stCondLst>
                                        </p:cTn>
                                        <p:tgtEl>
                                          <p:spTgt spid="100"/>
                                        </p:tgtEl>
                                        <p:attrNameLst>
                                          <p:attrName>style.visibility</p:attrName>
                                        </p:attrNameLst>
                                      </p:cBhvr>
                                      <p:to>
                                        <p:strVal val="visible"/>
                                      </p:to>
                                    </p:set>
                                    <p:animEffect transition="in" filter="wipe(down)">
                                      <p:cBhvr>
                                        <p:cTn id="38" dur="250"/>
                                        <p:tgtEl>
                                          <p:spTgt spid="100"/>
                                        </p:tgtEl>
                                      </p:cBhvr>
                                    </p:animEffect>
                                  </p:childTnLst>
                                </p:cTn>
                              </p:par>
                            </p:childTnLst>
                          </p:cTn>
                        </p:par>
                        <p:par>
                          <p:cTn id="39" fill="hold">
                            <p:stCondLst>
                              <p:cond delay="2400"/>
                            </p:stCondLst>
                            <p:childTnLst>
                              <p:par>
                                <p:cTn id="40" presetID="10" presetClass="entr" presetSubtype="0" fill="hold" nodeType="after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fade">
                                      <p:cBhvr>
                                        <p:cTn id="42" dur="500"/>
                                        <p:tgtEl>
                                          <p:spTgt spid="90"/>
                                        </p:tgtEl>
                                      </p:cBhvr>
                                    </p:animEffect>
                                  </p:childTnLst>
                                </p:cTn>
                              </p:par>
                              <p:par>
                                <p:cTn id="43" presetID="1" presetClass="exit" presetSubtype="0" fill="hold" nodeType="withEffect">
                                  <p:stCondLst>
                                    <p:cond delay="0"/>
                                  </p:stCondLst>
                                  <p:childTnLst>
                                    <p:set>
                                      <p:cBhvr>
                                        <p:cTn id="44" dur="1" fill="hold">
                                          <p:stCondLst>
                                            <p:cond delay="0"/>
                                          </p:stCondLst>
                                        </p:cTn>
                                        <p:tgtEl>
                                          <p:spTgt spid="101"/>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98"/>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99"/>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100"/>
                                        </p:tgtEl>
                                        <p:attrNameLst>
                                          <p:attrName>style.visibility</p:attrName>
                                        </p:attrNameLst>
                                      </p:cBhvr>
                                      <p:to>
                                        <p:strVal val="hidden"/>
                                      </p:to>
                                    </p:set>
                                  </p:childTnLst>
                                </p:cTn>
                              </p:par>
                            </p:childTnLst>
                          </p:cTn>
                        </p:par>
                        <p:par>
                          <p:cTn id="51" fill="hold">
                            <p:stCondLst>
                              <p:cond delay="2900"/>
                            </p:stCondLst>
                            <p:childTnLst>
                              <p:par>
                                <p:cTn id="52" presetID="42" presetClass="entr" presetSubtype="0" fill="hold" nodeType="afterEffect">
                                  <p:stCondLst>
                                    <p:cond delay="0"/>
                                  </p:stCondLst>
                                  <p:childTnLst>
                                    <p:set>
                                      <p:cBhvr>
                                        <p:cTn id="53" dur="1" fill="hold">
                                          <p:stCondLst>
                                            <p:cond delay="0"/>
                                          </p:stCondLst>
                                        </p:cTn>
                                        <p:tgtEl>
                                          <p:spTgt spid="89"/>
                                        </p:tgtEl>
                                        <p:attrNameLst>
                                          <p:attrName>style.visibility</p:attrName>
                                        </p:attrNameLst>
                                      </p:cBhvr>
                                      <p:to>
                                        <p:strVal val="visible"/>
                                      </p:to>
                                    </p:set>
                                    <p:animEffect transition="in" filter="fade">
                                      <p:cBhvr>
                                        <p:cTn id="54" dur="1000"/>
                                        <p:tgtEl>
                                          <p:spTgt spid="89"/>
                                        </p:tgtEl>
                                      </p:cBhvr>
                                    </p:animEffect>
                                    <p:anim calcmode="lin" valueType="num">
                                      <p:cBhvr>
                                        <p:cTn id="55" dur="1000" fill="hold"/>
                                        <p:tgtEl>
                                          <p:spTgt spid="89"/>
                                        </p:tgtEl>
                                        <p:attrNameLst>
                                          <p:attrName>ppt_x</p:attrName>
                                        </p:attrNameLst>
                                      </p:cBhvr>
                                      <p:tavLst>
                                        <p:tav tm="0">
                                          <p:val>
                                            <p:strVal val="#ppt_x"/>
                                          </p:val>
                                        </p:tav>
                                        <p:tav tm="100000">
                                          <p:val>
                                            <p:strVal val="#ppt_x"/>
                                          </p:val>
                                        </p:tav>
                                      </p:tavLst>
                                    </p:anim>
                                    <p:anim calcmode="lin" valueType="num">
                                      <p:cBhvr>
                                        <p:cTn id="56" dur="1000" fill="hold"/>
                                        <p:tgtEl>
                                          <p:spTgt spid="8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88"/>
                                        </p:tgtEl>
                                        <p:attrNameLst>
                                          <p:attrName>style.visibility</p:attrName>
                                        </p:attrNameLst>
                                      </p:cBhvr>
                                      <p:to>
                                        <p:strVal val="visible"/>
                                      </p:to>
                                    </p:set>
                                    <p:animEffect transition="in" filter="fade">
                                      <p:cBhvr>
                                        <p:cTn id="59" dur="1000"/>
                                        <p:tgtEl>
                                          <p:spTgt spid="88"/>
                                        </p:tgtEl>
                                      </p:cBhvr>
                                    </p:animEffect>
                                    <p:anim calcmode="lin" valueType="num">
                                      <p:cBhvr>
                                        <p:cTn id="60" dur="1000" fill="hold"/>
                                        <p:tgtEl>
                                          <p:spTgt spid="88"/>
                                        </p:tgtEl>
                                        <p:attrNameLst>
                                          <p:attrName>ppt_x</p:attrName>
                                        </p:attrNameLst>
                                      </p:cBhvr>
                                      <p:tavLst>
                                        <p:tav tm="0">
                                          <p:val>
                                            <p:strVal val="#ppt_x"/>
                                          </p:val>
                                        </p:tav>
                                        <p:tav tm="100000">
                                          <p:val>
                                            <p:strVal val="#ppt_x"/>
                                          </p:val>
                                        </p:tav>
                                      </p:tavLst>
                                    </p:anim>
                                    <p:anim calcmode="lin" valueType="num">
                                      <p:cBhvr>
                                        <p:cTn id="61"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Line 13"/>
          <p:cNvSpPr>
            <a:spLocks noChangeShapeType="1"/>
          </p:cNvSpPr>
          <p:nvPr/>
        </p:nvSpPr>
        <p:spPr bwMode="auto">
          <a:xfrm>
            <a:off x="1007604" y="2618509"/>
            <a:ext cx="7323214" cy="0"/>
          </a:xfrm>
          <a:prstGeom prst="line">
            <a:avLst/>
          </a:prstGeom>
          <a:noFill/>
          <a:ln w="101600">
            <a:solidFill>
              <a:srgbClr val="0070C0"/>
            </a:solidFill>
            <a:round/>
            <a:headEnd/>
            <a:tailEnd type="triangle" w="med" len="med"/>
          </a:ln>
          <a:effectLs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solidFill>
                  <a:srgbClr val="FFD347"/>
                </a:solidFill>
              </a:ln>
              <a:solidFill>
                <a:prstClr val="black"/>
              </a:solidFill>
              <a:effectLst/>
              <a:uLnTx/>
              <a:uFillTx/>
              <a:latin typeface="微软雅黑" pitchFamily="34" charset="-122"/>
              <a:ea typeface="微软雅黑" pitchFamily="34" charset="-122"/>
              <a:cs typeface="宋体" charset="0"/>
            </a:endParaRPr>
          </a:p>
        </p:txBody>
      </p:sp>
      <p:sp>
        <p:nvSpPr>
          <p:cNvPr id="22" name="AutoShape 2"/>
          <p:cNvSpPr>
            <a:spLocks noChangeArrowheads="1"/>
          </p:cNvSpPr>
          <p:nvPr/>
        </p:nvSpPr>
        <p:spPr bwMode="auto">
          <a:xfrm>
            <a:off x="2020028" y="1004021"/>
            <a:ext cx="1457325" cy="1351598"/>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宋体" charset="0"/>
            </a:endParaRPr>
          </a:p>
        </p:txBody>
      </p:sp>
      <p:sp>
        <p:nvSpPr>
          <p:cNvPr id="23" name="Line 16"/>
          <p:cNvSpPr>
            <a:spLocks noChangeShapeType="1"/>
          </p:cNvSpPr>
          <p:nvPr/>
        </p:nvSpPr>
        <p:spPr bwMode="auto">
          <a:xfrm flipH="1">
            <a:off x="2170048" y="1162613"/>
            <a:ext cx="0" cy="1453038"/>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24" name="Group 138"/>
          <p:cNvGrpSpPr>
            <a:grpSpLocks/>
          </p:cNvGrpSpPr>
          <p:nvPr/>
        </p:nvGrpSpPr>
        <p:grpSpPr bwMode="auto">
          <a:xfrm>
            <a:off x="2084830" y="2534623"/>
            <a:ext cx="163936" cy="163895"/>
            <a:chOff x="1661" y="2750"/>
            <a:chExt cx="250" cy="250"/>
          </a:xfrm>
        </p:grpSpPr>
        <p:sp>
          <p:nvSpPr>
            <p:cNvPr id="25"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26"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27" name="TextBox 57"/>
          <p:cNvSpPr txBox="1">
            <a:spLocks noChangeArrowheads="1"/>
          </p:cNvSpPr>
          <p:nvPr/>
        </p:nvSpPr>
        <p:spPr bwMode="auto">
          <a:xfrm>
            <a:off x="2174021" y="1064029"/>
            <a:ext cx="1153001"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28" name="TextBox 57"/>
          <p:cNvSpPr txBox="1">
            <a:spLocks noChangeArrowheads="1"/>
          </p:cNvSpPr>
          <p:nvPr/>
        </p:nvSpPr>
        <p:spPr bwMode="auto">
          <a:xfrm>
            <a:off x="2189737" y="1394070"/>
            <a:ext cx="1392931"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29" name="AutoShape 17"/>
          <p:cNvSpPr>
            <a:spLocks noChangeArrowheads="1"/>
          </p:cNvSpPr>
          <p:nvPr/>
        </p:nvSpPr>
        <p:spPr bwMode="auto">
          <a:xfrm>
            <a:off x="1299359" y="2888543"/>
            <a:ext cx="1522847" cy="1213376"/>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微软雅黑" pitchFamily="34" charset="-122"/>
              <a:ea typeface="微软雅黑" pitchFamily="34" charset="-122"/>
              <a:cs typeface="宋体" charset="0"/>
            </a:endParaRPr>
          </a:p>
        </p:txBody>
      </p:sp>
      <p:sp>
        <p:nvSpPr>
          <p:cNvPr id="30" name="TextBox 57"/>
          <p:cNvSpPr txBox="1">
            <a:spLocks noChangeArrowheads="1"/>
          </p:cNvSpPr>
          <p:nvPr/>
        </p:nvSpPr>
        <p:spPr bwMode="auto">
          <a:xfrm>
            <a:off x="1469381" y="2981412"/>
            <a:ext cx="76956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31" name="TextBox 57"/>
          <p:cNvSpPr txBox="1">
            <a:spLocks noChangeArrowheads="1"/>
          </p:cNvSpPr>
          <p:nvPr/>
        </p:nvSpPr>
        <p:spPr bwMode="auto">
          <a:xfrm>
            <a:off x="1473666" y="3204620"/>
            <a:ext cx="1298734"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32" name="Line 18"/>
          <p:cNvSpPr>
            <a:spLocks noChangeShapeType="1"/>
          </p:cNvSpPr>
          <p:nvPr/>
        </p:nvSpPr>
        <p:spPr bwMode="auto">
          <a:xfrm flipH="1">
            <a:off x="1445091" y="2621366"/>
            <a:ext cx="1429" cy="522923"/>
          </a:xfrm>
          <a:prstGeom prst="line">
            <a:avLst/>
          </a:prstGeom>
          <a:noFill/>
          <a:ln w="19050">
            <a:solidFill>
              <a:srgbClr val="FFFF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33" name="Group 138"/>
          <p:cNvGrpSpPr>
            <a:grpSpLocks/>
          </p:cNvGrpSpPr>
          <p:nvPr/>
        </p:nvGrpSpPr>
        <p:grpSpPr bwMode="auto">
          <a:xfrm>
            <a:off x="1369506" y="2531356"/>
            <a:ext cx="163990" cy="163934"/>
            <a:chOff x="1661" y="2750"/>
            <a:chExt cx="250" cy="250"/>
          </a:xfrm>
        </p:grpSpPr>
        <p:sp>
          <p:nvSpPr>
            <p:cNvPr id="34"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35"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36" name="AutoShape 5"/>
          <p:cNvSpPr>
            <a:spLocks noChangeArrowheads="1"/>
          </p:cNvSpPr>
          <p:nvPr/>
        </p:nvSpPr>
        <p:spPr bwMode="auto">
          <a:xfrm>
            <a:off x="3574509" y="2898543"/>
            <a:ext cx="1530192" cy="1213377"/>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宋体" charset="0"/>
            </a:endParaRPr>
          </a:p>
        </p:txBody>
      </p:sp>
      <p:sp>
        <p:nvSpPr>
          <p:cNvPr id="37" name="TextBox 57"/>
          <p:cNvSpPr txBox="1">
            <a:spLocks noChangeArrowheads="1"/>
          </p:cNvSpPr>
          <p:nvPr/>
        </p:nvSpPr>
        <p:spPr bwMode="auto">
          <a:xfrm>
            <a:off x="3703096" y="2979983"/>
            <a:ext cx="1595914"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38" name="TextBox 57"/>
          <p:cNvSpPr txBox="1">
            <a:spLocks noChangeArrowheads="1"/>
          </p:cNvSpPr>
          <p:nvPr/>
        </p:nvSpPr>
        <p:spPr bwMode="auto">
          <a:xfrm>
            <a:off x="3717206" y="3204620"/>
            <a:ext cx="1387495"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39" name="Line 18"/>
          <p:cNvSpPr>
            <a:spLocks noChangeShapeType="1"/>
          </p:cNvSpPr>
          <p:nvPr/>
        </p:nvSpPr>
        <p:spPr bwMode="auto">
          <a:xfrm flipH="1">
            <a:off x="3711669" y="2621366"/>
            <a:ext cx="1429" cy="52292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40" name="Group 138"/>
          <p:cNvGrpSpPr>
            <a:grpSpLocks/>
          </p:cNvGrpSpPr>
          <p:nvPr/>
        </p:nvGrpSpPr>
        <p:grpSpPr bwMode="auto">
          <a:xfrm>
            <a:off x="3635844" y="2531355"/>
            <a:ext cx="164027" cy="163991"/>
            <a:chOff x="1661" y="2750"/>
            <a:chExt cx="250" cy="250"/>
          </a:xfrm>
        </p:grpSpPr>
        <p:sp>
          <p:nvSpPr>
            <p:cNvPr id="41"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42"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43" name="AutoShape 2"/>
          <p:cNvSpPr>
            <a:spLocks noChangeArrowheads="1"/>
          </p:cNvSpPr>
          <p:nvPr/>
        </p:nvSpPr>
        <p:spPr bwMode="auto">
          <a:xfrm>
            <a:off x="4151723" y="1004021"/>
            <a:ext cx="1457325" cy="1351598"/>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宋体" charset="0"/>
            </a:endParaRPr>
          </a:p>
        </p:txBody>
      </p:sp>
      <p:sp>
        <p:nvSpPr>
          <p:cNvPr id="44" name="TextBox 57"/>
          <p:cNvSpPr txBox="1">
            <a:spLocks noChangeArrowheads="1"/>
          </p:cNvSpPr>
          <p:nvPr/>
        </p:nvSpPr>
        <p:spPr bwMode="auto">
          <a:xfrm>
            <a:off x="4312659" y="1064029"/>
            <a:ext cx="1153001"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45" name="TextBox 57"/>
          <p:cNvSpPr txBox="1">
            <a:spLocks noChangeArrowheads="1"/>
          </p:cNvSpPr>
          <p:nvPr/>
        </p:nvSpPr>
        <p:spPr bwMode="auto">
          <a:xfrm>
            <a:off x="4314086" y="1368353"/>
            <a:ext cx="1408748"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46" name="Line 16"/>
          <p:cNvSpPr>
            <a:spLocks noChangeShapeType="1"/>
          </p:cNvSpPr>
          <p:nvPr/>
        </p:nvSpPr>
        <p:spPr bwMode="auto">
          <a:xfrm flipH="1">
            <a:off x="4294598" y="1162613"/>
            <a:ext cx="0" cy="1453038"/>
          </a:xfrm>
          <a:prstGeom prst="line">
            <a:avLst/>
          </a:prstGeom>
          <a:noFill/>
          <a:ln w="19050">
            <a:solidFill>
              <a:srgbClr val="FFFF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47" name="Group 138"/>
          <p:cNvGrpSpPr>
            <a:grpSpLocks/>
          </p:cNvGrpSpPr>
          <p:nvPr/>
        </p:nvGrpSpPr>
        <p:grpSpPr bwMode="auto">
          <a:xfrm>
            <a:off x="4208840" y="2534623"/>
            <a:ext cx="163936" cy="163895"/>
            <a:chOff x="1661" y="2750"/>
            <a:chExt cx="250" cy="250"/>
          </a:xfrm>
        </p:grpSpPr>
        <p:sp>
          <p:nvSpPr>
            <p:cNvPr id="48"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4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50" name="AutoShape 6"/>
          <p:cNvSpPr>
            <a:spLocks noChangeArrowheads="1"/>
          </p:cNvSpPr>
          <p:nvPr/>
        </p:nvSpPr>
        <p:spPr bwMode="auto">
          <a:xfrm>
            <a:off x="5590475" y="2888543"/>
            <a:ext cx="1513046" cy="1213376"/>
          </a:xfrm>
          <a:prstGeom prst="roundRect">
            <a:avLst>
              <a:gd name="adj" fmla="val 13009"/>
            </a:avLst>
          </a:prstGeom>
          <a:solidFill>
            <a:srgbClr val="0070C0"/>
          </a:solidFill>
          <a:ln w="19050" cap="rnd">
            <a:solidFill>
              <a:schemeClr val="tx1">
                <a:lumMod val="65000"/>
                <a:lumOff val="35000"/>
              </a:schemeClr>
            </a:solidFill>
            <a:prstDash val="sysDot"/>
            <a:round/>
            <a:headEnd/>
            <a:tailEnd/>
          </a:ln>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宋体" charset="0"/>
            </a:endParaRPr>
          </a:p>
        </p:txBody>
      </p:sp>
      <p:sp>
        <p:nvSpPr>
          <p:cNvPr id="51" name="Line 7"/>
          <p:cNvSpPr>
            <a:spLocks noChangeShapeType="1"/>
          </p:cNvSpPr>
          <p:nvPr/>
        </p:nvSpPr>
        <p:spPr bwMode="auto">
          <a:xfrm flipH="1">
            <a:off x="5713348" y="2621366"/>
            <a:ext cx="2858" cy="522923"/>
          </a:xfrm>
          <a:prstGeom prst="line">
            <a:avLst/>
          </a:prstGeom>
          <a:noFill/>
          <a:ln w="19050">
            <a:solidFill>
              <a:srgbClr val="FFFF00"/>
            </a:solidFill>
            <a:prstDash val="sysDot"/>
            <a:round/>
            <a:headEnd type="oval" w="med" len="med"/>
            <a:tailEnd type="oval" w="med" len="med"/>
          </a:ln>
          <a:effectLs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宋体" charset="0"/>
            </a:endParaRPr>
          </a:p>
        </p:txBody>
      </p:sp>
      <p:grpSp>
        <p:nvGrpSpPr>
          <p:cNvPr id="52" name="Group 138"/>
          <p:cNvGrpSpPr>
            <a:grpSpLocks/>
          </p:cNvGrpSpPr>
          <p:nvPr/>
        </p:nvGrpSpPr>
        <p:grpSpPr bwMode="auto">
          <a:xfrm>
            <a:off x="5638377" y="2534213"/>
            <a:ext cx="163930" cy="163971"/>
            <a:chOff x="1661" y="2750"/>
            <a:chExt cx="250" cy="250"/>
          </a:xfrm>
        </p:grpSpPr>
        <p:sp>
          <p:nvSpPr>
            <p:cNvPr id="53"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5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55" name="TextBox 57"/>
          <p:cNvSpPr txBox="1">
            <a:spLocks noChangeArrowheads="1"/>
          </p:cNvSpPr>
          <p:nvPr/>
        </p:nvSpPr>
        <p:spPr bwMode="auto">
          <a:xfrm>
            <a:off x="5753353" y="2989984"/>
            <a:ext cx="2058828"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56" name="TextBox 57"/>
          <p:cNvSpPr txBox="1">
            <a:spLocks noChangeArrowheads="1"/>
          </p:cNvSpPr>
          <p:nvPr/>
        </p:nvSpPr>
        <p:spPr bwMode="auto">
          <a:xfrm>
            <a:off x="5769069" y="3204620"/>
            <a:ext cx="1273017" cy="158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
        <p:nvSpPr>
          <p:cNvPr id="57" name="AutoShape 4"/>
          <p:cNvSpPr>
            <a:spLocks noChangeArrowheads="1"/>
          </p:cNvSpPr>
          <p:nvPr/>
        </p:nvSpPr>
        <p:spPr bwMode="auto">
          <a:xfrm>
            <a:off x="6290563" y="1003314"/>
            <a:ext cx="1457325" cy="1352354"/>
          </a:xfrm>
          <a:prstGeom prst="roundRect">
            <a:avLst>
              <a:gd name="adj" fmla="val 13009"/>
            </a:avLst>
          </a:prstGeom>
          <a:solidFill>
            <a:srgbClr val="00B0F0"/>
          </a:solidFill>
          <a:ln w="19050" cap="rnd">
            <a:solidFill>
              <a:schemeClr val="tx1">
                <a:lumMod val="65000"/>
                <a:lumOff val="35000"/>
              </a:schemeClr>
            </a:solidFill>
            <a:prstDash val="sysDot"/>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宋体" charset="0"/>
            </a:endParaRPr>
          </a:p>
        </p:txBody>
      </p:sp>
      <p:sp>
        <p:nvSpPr>
          <p:cNvPr id="58" name="Line 14"/>
          <p:cNvSpPr>
            <a:spLocks noChangeShapeType="1"/>
          </p:cNvSpPr>
          <p:nvPr/>
        </p:nvSpPr>
        <p:spPr bwMode="auto">
          <a:xfrm flipH="1">
            <a:off x="6426293" y="1189759"/>
            <a:ext cx="0" cy="1425893"/>
          </a:xfrm>
          <a:prstGeom prst="line">
            <a:avLst/>
          </a:prstGeom>
          <a:noFill/>
          <a:ln w="19050">
            <a:solidFill>
              <a:schemeClr val="bg1"/>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nvGrpSpPr>
          <p:cNvPr id="59" name="Group 138"/>
          <p:cNvGrpSpPr>
            <a:grpSpLocks/>
          </p:cNvGrpSpPr>
          <p:nvPr/>
        </p:nvGrpSpPr>
        <p:grpSpPr bwMode="auto">
          <a:xfrm>
            <a:off x="6351241" y="2537513"/>
            <a:ext cx="163936" cy="163863"/>
            <a:chOff x="1661" y="2750"/>
            <a:chExt cx="250" cy="250"/>
          </a:xfrm>
        </p:grpSpPr>
        <p:sp>
          <p:nvSpPr>
            <p:cNvPr id="60"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sp>
          <p:nvSpPr>
            <p:cNvPr id="61"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215" b="0" i="0" u="none" strike="noStrike" kern="1200" cap="none" spc="0" normalizeH="0" baseline="0" noProof="0">
                <a:ln>
                  <a:noFill/>
                </a:ln>
                <a:solidFill>
                  <a:prstClr val="black"/>
                </a:solidFill>
                <a:effectLst/>
                <a:uLnTx/>
                <a:uFillTx/>
                <a:latin typeface="微软雅黑" pitchFamily="34" charset="-122"/>
                <a:ea typeface="Malgun Gothic" pitchFamily="34" charset="-127"/>
                <a:cs typeface="+mn-cs"/>
              </a:endParaRPr>
            </a:p>
          </p:txBody>
        </p:sp>
      </p:grpSp>
      <p:sp>
        <p:nvSpPr>
          <p:cNvPr id="62" name="TextBox 57"/>
          <p:cNvSpPr txBox="1">
            <a:spLocks noChangeArrowheads="1"/>
          </p:cNvSpPr>
          <p:nvPr/>
        </p:nvSpPr>
        <p:spPr bwMode="auto">
          <a:xfrm>
            <a:off x="6459155" y="1064029"/>
            <a:ext cx="1288733"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a:t>
            </a:r>
          </a:p>
        </p:txBody>
      </p:sp>
      <p:sp>
        <p:nvSpPr>
          <p:cNvPr id="63" name="TextBox 57"/>
          <p:cNvSpPr txBox="1">
            <a:spLocks noChangeArrowheads="1"/>
          </p:cNvSpPr>
          <p:nvPr/>
        </p:nvSpPr>
        <p:spPr bwMode="auto">
          <a:xfrm>
            <a:off x="6459155" y="1401214"/>
            <a:ext cx="1288733"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endParaRPr kumimoji="0" lang="en-US" altLang="zh-CN"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a:p>
            <a:pPr marL="0" marR="0" lvl="0" indent="0" algn="l" defTabSz="685800" rtl="0" eaLnBrk="0" fontAlgn="auto" latinLnBrk="0" hangingPunct="0">
              <a:lnSpc>
                <a:spcPct val="150000"/>
              </a:lnSpc>
              <a:spcBef>
                <a:spcPts val="0"/>
              </a:spcBef>
              <a:spcAft>
                <a:spcPts val="0"/>
              </a:spcAft>
              <a:buClrTx/>
              <a:buSzTx/>
              <a:buFontTx/>
              <a:buNone/>
              <a:tabLst>
                <a:tab pos="101600" algn="l"/>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添加文本说明内容</a:t>
            </a:r>
          </a:p>
        </p:txBody>
      </p:sp>
    </p:spTree>
    <p:extLst>
      <p:ext uri="{BB962C8B-B14F-4D97-AF65-F5344CB8AC3E}">
        <p14:creationId xmlns:p14="http://schemas.microsoft.com/office/powerpoint/2010/main" val="13355267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1000"/>
                                        <p:tgtEl>
                                          <p:spTgt spid="21"/>
                                        </p:tgtEl>
                                      </p:cBhvr>
                                    </p:animEffect>
                                  </p:childTnLst>
                                </p:cTn>
                              </p:par>
                            </p:childTnLst>
                          </p:cTn>
                        </p:par>
                        <p:par>
                          <p:cTn id="8" fill="hold">
                            <p:stCondLst>
                              <p:cond delay="1000"/>
                            </p:stCondLst>
                            <p:childTnLst>
                              <p:par>
                                <p:cTn id="9" presetID="23" presetClass="entr" presetSubtype="32"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250" fill="hold"/>
                                        <p:tgtEl>
                                          <p:spTgt spid="33"/>
                                        </p:tgtEl>
                                        <p:attrNameLst>
                                          <p:attrName>ppt_w</p:attrName>
                                        </p:attrNameLst>
                                      </p:cBhvr>
                                      <p:tavLst>
                                        <p:tav tm="0">
                                          <p:val>
                                            <p:strVal val="4*#ppt_w"/>
                                          </p:val>
                                        </p:tav>
                                        <p:tav tm="100000">
                                          <p:val>
                                            <p:strVal val="#ppt_w"/>
                                          </p:val>
                                        </p:tav>
                                      </p:tavLst>
                                    </p:anim>
                                    <p:anim calcmode="lin" valueType="num">
                                      <p:cBhvr>
                                        <p:cTn id="12" dur="250" fill="hold"/>
                                        <p:tgtEl>
                                          <p:spTgt spid="33"/>
                                        </p:tgtEl>
                                        <p:attrNameLst>
                                          <p:attrName>ppt_h</p:attrName>
                                        </p:attrNameLst>
                                      </p:cBhvr>
                                      <p:tavLst>
                                        <p:tav tm="0">
                                          <p:val>
                                            <p:strVal val="4*#ppt_h"/>
                                          </p:val>
                                        </p:tav>
                                        <p:tav tm="100000">
                                          <p:val>
                                            <p:strVal val="#ppt_h"/>
                                          </p:val>
                                        </p:tav>
                                      </p:tavLst>
                                    </p:anim>
                                  </p:childTnLst>
                                </p:cTn>
                              </p:par>
                              <p:par>
                                <p:cTn id="13" presetID="23" presetClass="entr" presetSubtype="32"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p:cTn id="15" dur="250" fill="hold"/>
                                        <p:tgtEl>
                                          <p:spTgt spid="24"/>
                                        </p:tgtEl>
                                        <p:attrNameLst>
                                          <p:attrName>ppt_w</p:attrName>
                                        </p:attrNameLst>
                                      </p:cBhvr>
                                      <p:tavLst>
                                        <p:tav tm="0">
                                          <p:val>
                                            <p:strVal val="4*#ppt_w"/>
                                          </p:val>
                                        </p:tav>
                                        <p:tav tm="100000">
                                          <p:val>
                                            <p:strVal val="#ppt_w"/>
                                          </p:val>
                                        </p:tav>
                                      </p:tavLst>
                                    </p:anim>
                                    <p:anim calcmode="lin" valueType="num">
                                      <p:cBhvr>
                                        <p:cTn id="16" dur="250" fill="hold"/>
                                        <p:tgtEl>
                                          <p:spTgt spid="24"/>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500"/>
                                  </p:stCondLst>
                                  <p:childTnLst>
                                    <p:set>
                                      <p:cBhvr>
                                        <p:cTn id="18" dur="1" fill="hold">
                                          <p:stCondLst>
                                            <p:cond delay="0"/>
                                          </p:stCondLst>
                                        </p:cTn>
                                        <p:tgtEl>
                                          <p:spTgt spid="40"/>
                                        </p:tgtEl>
                                        <p:attrNameLst>
                                          <p:attrName>style.visibility</p:attrName>
                                        </p:attrNameLst>
                                      </p:cBhvr>
                                      <p:to>
                                        <p:strVal val="visible"/>
                                      </p:to>
                                    </p:set>
                                    <p:anim calcmode="lin" valueType="num">
                                      <p:cBhvr>
                                        <p:cTn id="19" dur="250" fill="hold"/>
                                        <p:tgtEl>
                                          <p:spTgt spid="40"/>
                                        </p:tgtEl>
                                        <p:attrNameLst>
                                          <p:attrName>ppt_w</p:attrName>
                                        </p:attrNameLst>
                                      </p:cBhvr>
                                      <p:tavLst>
                                        <p:tav tm="0">
                                          <p:val>
                                            <p:strVal val="4*#ppt_w"/>
                                          </p:val>
                                        </p:tav>
                                        <p:tav tm="100000">
                                          <p:val>
                                            <p:strVal val="#ppt_w"/>
                                          </p:val>
                                        </p:tav>
                                      </p:tavLst>
                                    </p:anim>
                                    <p:anim calcmode="lin" valueType="num">
                                      <p:cBhvr>
                                        <p:cTn id="20" dur="250" fill="hold"/>
                                        <p:tgtEl>
                                          <p:spTgt spid="40"/>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750"/>
                                  </p:stCondLst>
                                  <p:childTnLst>
                                    <p:set>
                                      <p:cBhvr>
                                        <p:cTn id="22" dur="1" fill="hold">
                                          <p:stCondLst>
                                            <p:cond delay="0"/>
                                          </p:stCondLst>
                                        </p:cTn>
                                        <p:tgtEl>
                                          <p:spTgt spid="47"/>
                                        </p:tgtEl>
                                        <p:attrNameLst>
                                          <p:attrName>style.visibility</p:attrName>
                                        </p:attrNameLst>
                                      </p:cBhvr>
                                      <p:to>
                                        <p:strVal val="visible"/>
                                      </p:to>
                                    </p:set>
                                    <p:anim calcmode="lin" valueType="num">
                                      <p:cBhvr>
                                        <p:cTn id="23" dur="250" fill="hold"/>
                                        <p:tgtEl>
                                          <p:spTgt spid="47"/>
                                        </p:tgtEl>
                                        <p:attrNameLst>
                                          <p:attrName>ppt_w</p:attrName>
                                        </p:attrNameLst>
                                      </p:cBhvr>
                                      <p:tavLst>
                                        <p:tav tm="0">
                                          <p:val>
                                            <p:strVal val="4*#ppt_w"/>
                                          </p:val>
                                        </p:tav>
                                        <p:tav tm="100000">
                                          <p:val>
                                            <p:strVal val="#ppt_w"/>
                                          </p:val>
                                        </p:tav>
                                      </p:tavLst>
                                    </p:anim>
                                    <p:anim calcmode="lin" valueType="num">
                                      <p:cBhvr>
                                        <p:cTn id="24" dur="250" fill="hold"/>
                                        <p:tgtEl>
                                          <p:spTgt spid="47"/>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1000"/>
                                  </p:stCondLst>
                                  <p:childTnLst>
                                    <p:set>
                                      <p:cBhvr>
                                        <p:cTn id="26" dur="1" fill="hold">
                                          <p:stCondLst>
                                            <p:cond delay="0"/>
                                          </p:stCondLst>
                                        </p:cTn>
                                        <p:tgtEl>
                                          <p:spTgt spid="52"/>
                                        </p:tgtEl>
                                        <p:attrNameLst>
                                          <p:attrName>style.visibility</p:attrName>
                                        </p:attrNameLst>
                                      </p:cBhvr>
                                      <p:to>
                                        <p:strVal val="visible"/>
                                      </p:to>
                                    </p:set>
                                    <p:anim calcmode="lin" valueType="num">
                                      <p:cBhvr>
                                        <p:cTn id="27" dur="250" fill="hold"/>
                                        <p:tgtEl>
                                          <p:spTgt spid="52"/>
                                        </p:tgtEl>
                                        <p:attrNameLst>
                                          <p:attrName>ppt_w</p:attrName>
                                        </p:attrNameLst>
                                      </p:cBhvr>
                                      <p:tavLst>
                                        <p:tav tm="0">
                                          <p:val>
                                            <p:strVal val="4*#ppt_w"/>
                                          </p:val>
                                        </p:tav>
                                        <p:tav tm="100000">
                                          <p:val>
                                            <p:strVal val="#ppt_w"/>
                                          </p:val>
                                        </p:tav>
                                      </p:tavLst>
                                    </p:anim>
                                    <p:anim calcmode="lin" valueType="num">
                                      <p:cBhvr>
                                        <p:cTn id="28" dur="250" fill="hold"/>
                                        <p:tgtEl>
                                          <p:spTgt spid="52"/>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250"/>
                                  </p:stCondLst>
                                  <p:childTnLst>
                                    <p:set>
                                      <p:cBhvr>
                                        <p:cTn id="30" dur="1" fill="hold">
                                          <p:stCondLst>
                                            <p:cond delay="0"/>
                                          </p:stCondLst>
                                        </p:cTn>
                                        <p:tgtEl>
                                          <p:spTgt spid="59"/>
                                        </p:tgtEl>
                                        <p:attrNameLst>
                                          <p:attrName>style.visibility</p:attrName>
                                        </p:attrNameLst>
                                      </p:cBhvr>
                                      <p:to>
                                        <p:strVal val="visible"/>
                                      </p:to>
                                    </p:set>
                                    <p:anim calcmode="lin" valueType="num">
                                      <p:cBhvr>
                                        <p:cTn id="31" dur="250" fill="hold"/>
                                        <p:tgtEl>
                                          <p:spTgt spid="59"/>
                                        </p:tgtEl>
                                        <p:attrNameLst>
                                          <p:attrName>ppt_w</p:attrName>
                                        </p:attrNameLst>
                                      </p:cBhvr>
                                      <p:tavLst>
                                        <p:tav tm="0">
                                          <p:val>
                                            <p:strVal val="4*#ppt_w"/>
                                          </p:val>
                                        </p:tav>
                                        <p:tav tm="100000">
                                          <p:val>
                                            <p:strVal val="#ppt_w"/>
                                          </p:val>
                                        </p:tav>
                                      </p:tavLst>
                                    </p:anim>
                                    <p:anim calcmode="lin" valueType="num">
                                      <p:cBhvr>
                                        <p:cTn id="32" dur="250" fill="hold"/>
                                        <p:tgtEl>
                                          <p:spTgt spid="59"/>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up)">
                                      <p:cBhvr>
                                        <p:cTn id="36" dur="500"/>
                                        <p:tgtEl>
                                          <p:spTgt spid="3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up)">
                                      <p:cBhvr>
                                        <p:cTn id="39" dur="500"/>
                                        <p:tgtEl>
                                          <p:spTgt spid="3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up)">
                                      <p:cBhvr>
                                        <p:cTn id="42" dur="500"/>
                                        <p:tgtEl>
                                          <p:spTgt spid="5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down)">
                                      <p:cBhvr>
                                        <p:cTn id="48" dur="500"/>
                                        <p:tgtEl>
                                          <p:spTgt spid="4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wipe(down)">
                                      <p:cBhvr>
                                        <p:cTn id="51" dur="500"/>
                                        <p:tgtEl>
                                          <p:spTgt spid="58"/>
                                        </p:tgtEl>
                                      </p:cBhvr>
                                    </p:animEffect>
                                  </p:childTnLst>
                                </p:cTn>
                              </p:par>
                            </p:childTnLst>
                          </p:cTn>
                        </p:par>
                        <p:par>
                          <p:cTn id="52" fill="hold">
                            <p:stCondLst>
                              <p:cond delay="3000"/>
                            </p:stCondLst>
                            <p:childTnLst>
                              <p:par>
                                <p:cTn id="53" presetID="21" presetClass="entr" presetSubtype="1"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heel(1)">
                                      <p:cBhvr>
                                        <p:cTn id="55" dur="1000"/>
                                        <p:tgtEl>
                                          <p:spTgt spid="22"/>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wheel(1)">
                                      <p:cBhvr>
                                        <p:cTn id="58" dur="1000"/>
                                        <p:tgtEl>
                                          <p:spTgt spid="43"/>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heel(1)">
                                      <p:cBhvr>
                                        <p:cTn id="61" dur="1000"/>
                                        <p:tgtEl>
                                          <p:spTgt spid="57"/>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heel(1)">
                                      <p:cBhvr>
                                        <p:cTn id="64" dur="1000"/>
                                        <p:tgtEl>
                                          <p:spTgt spid="29"/>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heel(1)">
                                      <p:cBhvr>
                                        <p:cTn id="67" dur="1000"/>
                                        <p:tgtEl>
                                          <p:spTgt spid="36"/>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heel(1)">
                                      <p:cBhvr>
                                        <p:cTn id="70" dur="1000"/>
                                        <p:tgtEl>
                                          <p:spTgt spid="50"/>
                                        </p:tgtEl>
                                      </p:cBhvr>
                                    </p:animEffect>
                                  </p:childTnLst>
                                </p:cTn>
                              </p:par>
                            </p:childTnLst>
                          </p:cTn>
                        </p:par>
                        <p:par>
                          <p:cTn id="71" fill="hold">
                            <p:stCondLst>
                              <p:cond delay="4000"/>
                            </p:stCondLst>
                            <p:childTnLst>
                              <p:par>
                                <p:cTn id="72" presetID="42" presetClass="entr" presetSubtype="0"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Effect transition="in" filter="fade">
                                      <p:cBhvr>
                                        <p:cTn id="74" dur="500"/>
                                        <p:tgtEl>
                                          <p:spTgt spid="27"/>
                                        </p:tgtEl>
                                      </p:cBhvr>
                                    </p:animEffect>
                                    <p:anim calcmode="lin" valueType="num">
                                      <p:cBhvr>
                                        <p:cTn id="75" dur="500" fill="hold"/>
                                        <p:tgtEl>
                                          <p:spTgt spid="27"/>
                                        </p:tgtEl>
                                        <p:attrNameLst>
                                          <p:attrName>ppt_x</p:attrName>
                                        </p:attrNameLst>
                                      </p:cBhvr>
                                      <p:tavLst>
                                        <p:tav tm="0">
                                          <p:val>
                                            <p:strVal val="#ppt_x"/>
                                          </p:val>
                                        </p:tav>
                                        <p:tav tm="100000">
                                          <p:val>
                                            <p:strVal val="#ppt_x"/>
                                          </p:val>
                                        </p:tav>
                                      </p:tavLst>
                                    </p:anim>
                                    <p:anim calcmode="lin" valueType="num">
                                      <p:cBhvr>
                                        <p:cTn id="76" dur="500" fill="hold"/>
                                        <p:tgtEl>
                                          <p:spTgt spid="27"/>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anim calcmode="lin" valueType="num">
                                      <p:cBhvr>
                                        <p:cTn id="80" dur="500" fill="hold"/>
                                        <p:tgtEl>
                                          <p:spTgt spid="28"/>
                                        </p:tgtEl>
                                        <p:attrNameLst>
                                          <p:attrName>ppt_x</p:attrName>
                                        </p:attrNameLst>
                                      </p:cBhvr>
                                      <p:tavLst>
                                        <p:tav tm="0">
                                          <p:val>
                                            <p:strVal val="#ppt_x"/>
                                          </p:val>
                                        </p:tav>
                                        <p:tav tm="100000">
                                          <p:val>
                                            <p:strVal val="#ppt_x"/>
                                          </p:val>
                                        </p:tav>
                                      </p:tavLst>
                                    </p:anim>
                                    <p:anim calcmode="lin" valueType="num">
                                      <p:cBhvr>
                                        <p:cTn id="81" dur="500" fill="hold"/>
                                        <p:tgtEl>
                                          <p:spTgt spid="28"/>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anim calcmode="lin" valueType="num">
                                      <p:cBhvr>
                                        <p:cTn id="85" dur="500" fill="hold"/>
                                        <p:tgtEl>
                                          <p:spTgt spid="44"/>
                                        </p:tgtEl>
                                        <p:attrNameLst>
                                          <p:attrName>ppt_x</p:attrName>
                                        </p:attrNameLst>
                                      </p:cBhvr>
                                      <p:tavLst>
                                        <p:tav tm="0">
                                          <p:val>
                                            <p:strVal val="#ppt_x"/>
                                          </p:val>
                                        </p:tav>
                                        <p:tav tm="100000">
                                          <p:val>
                                            <p:strVal val="#ppt_x"/>
                                          </p:val>
                                        </p:tav>
                                      </p:tavLst>
                                    </p:anim>
                                    <p:anim calcmode="lin" valueType="num">
                                      <p:cBhvr>
                                        <p:cTn id="86" dur="500" fill="hold"/>
                                        <p:tgtEl>
                                          <p:spTgt spid="4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500"/>
                                        <p:tgtEl>
                                          <p:spTgt spid="45"/>
                                        </p:tgtEl>
                                      </p:cBhvr>
                                    </p:animEffect>
                                    <p:anim calcmode="lin" valueType="num">
                                      <p:cBhvr>
                                        <p:cTn id="90" dur="500" fill="hold"/>
                                        <p:tgtEl>
                                          <p:spTgt spid="45"/>
                                        </p:tgtEl>
                                        <p:attrNameLst>
                                          <p:attrName>ppt_x</p:attrName>
                                        </p:attrNameLst>
                                      </p:cBhvr>
                                      <p:tavLst>
                                        <p:tav tm="0">
                                          <p:val>
                                            <p:strVal val="#ppt_x"/>
                                          </p:val>
                                        </p:tav>
                                        <p:tav tm="100000">
                                          <p:val>
                                            <p:strVal val="#ppt_x"/>
                                          </p:val>
                                        </p:tav>
                                      </p:tavLst>
                                    </p:anim>
                                    <p:anim calcmode="lin" valueType="num">
                                      <p:cBhvr>
                                        <p:cTn id="91" dur="500" fill="hold"/>
                                        <p:tgtEl>
                                          <p:spTgt spid="4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2"/>
                                        </p:tgtEl>
                                        <p:attrNameLst>
                                          <p:attrName>style.visibility</p:attrName>
                                        </p:attrNameLst>
                                      </p:cBhvr>
                                      <p:to>
                                        <p:strVal val="visible"/>
                                      </p:to>
                                    </p:set>
                                    <p:animEffect transition="in" filter="fade">
                                      <p:cBhvr>
                                        <p:cTn id="94" dur="500"/>
                                        <p:tgtEl>
                                          <p:spTgt spid="62"/>
                                        </p:tgtEl>
                                      </p:cBhvr>
                                    </p:animEffect>
                                    <p:anim calcmode="lin" valueType="num">
                                      <p:cBhvr>
                                        <p:cTn id="95" dur="500" fill="hold"/>
                                        <p:tgtEl>
                                          <p:spTgt spid="62"/>
                                        </p:tgtEl>
                                        <p:attrNameLst>
                                          <p:attrName>ppt_x</p:attrName>
                                        </p:attrNameLst>
                                      </p:cBhvr>
                                      <p:tavLst>
                                        <p:tav tm="0">
                                          <p:val>
                                            <p:strVal val="#ppt_x"/>
                                          </p:val>
                                        </p:tav>
                                        <p:tav tm="100000">
                                          <p:val>
                                            <p:strVal val="#ppt_x"/>
                                          </p:val>
                                        </p:tav>
                                      </p:tavLst>
                                    </p:anim>
                                    <p:anim calcmode="lin" valueType="num">
                                      <p:cBhvr>
                                        <p:cTn id="96" dur="500" fill="hold"/>
                                        <p:tgtEl>
                                          <p:spTgt spid="62"/>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fade">
                                      <p:cBhvr>
                                        <p:cTn id="99" dur="500"/>
                                        <p:tgtEl>
                                          <p:spTgt spid="63"/>
                                        </p:tgtEl>
                                      </p:cBhvr>
                                    </p:animEffect>
                                    <p:anim calcmode="lin" valueType="num">
                                      <p:cBhvr>
                                        <p:cTn id="100" dur="500" fill="hold"/>
                                        <p:tgtEl>
                                          <p:spTgt spid="63"/>
                                        </p:tgtEl>
                                        <p:attrNameLst>
                                          <p:attrName>ppt_x</p:attrName>
                                        </p:attrNameLst>
                                      </p:cBhvr>
                                      <p:tavLst>
                                        <p:tav tm="0">
                                          <p:val>
                                            <p:strVal val="#ppt_x"/>
                                          </p:val>
                                        </p:tav>
                                        <p:tav tm="100000">
                                          <p:val>
                                            <p:strVal val="#ppt_x"/>
                                          </p:val>
                                        </p:tav>
                                      </p:tavLst>
                                    </p:anim>
                                    <p:anim calcmode="lin" valueType="num">
                                      <p:cBhvr>
                                        <p:cTn id="101" dur="500" fill="hold"/>
                                        <p:tgtEl>
                                          <p:spTgt spid="63"/>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anim calcmode="lin" valueType="num">
                                      <p:cBhvr>
                                        <p:cTn id="105" dur="500" fill="hold"/>
                                        <p:tgtEl>
                                          <p:spTgt spid="30"/>
                                        </p:tgtEl>
                                        <p:attrNameLst>
                                          <p:attrName>ppt_x</p:attrName>
                                        </p:attrNameLst>
                                      </p:cBhvr>
                                      <p:tavLst>
                                        <p:tav tm="0">
                                          <p:val>
                                            <p:strVal val="#ppt_x"/>
                                          </p:val>
                                        </p:tav>
                                        <p:tav tm="100000">
                                          <p:val>
                                            <p:strVal val="#ppt_x"/>
                                          </p:val>
                                        </p:tav>
                                      </p:tavLst>
                                    </p:anim>
                                    <p:anim calcmode="lin" valueType="num">
                                      <p:cBhvr>
                                        <p:cTn id="106" dur="500" fill="hold"/>
                                        <p:tgtEl>
                                          <p:spTgt spid="30"/>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fade">
                                      <p:cBhvr>
                                        <p:cTn id="109" dur="500"/>
                                        <p:tgtEl>
                                          <p:spTgt spid="31"/>
                                        </p:tgtEl>
                                      </p:cBhvr>
                                    </p:animEffect>
                                    <p:anim calcmode="lin" valueType="num">
                                      <p:cBhvr>
                                        <p:cTn id="110" dur="500" fill="hold"/>
                                        <p:tgtEl>
                                          <p:spTgt spid="31"/>
                                        </p:tgtEl>
                                        <p:attrNameLst>
                                          <p:attrName>ppt_x</p:attrName>
                                        </p:attrNameLst>
                                      </p:cBhvr>
                                      <p:tavLst>
                                        <p:tav tm="0">
                                          <p:val>
                                            <p:strVal val="#ppt_x"/>
                                          </p:val>
                                        </p:tav>
                                        <p:tav tm="100000">
                                          <p:val>
                                            <p:strVal val="#ppt_x"/>
                                          </p:val>
                                        </p:tav>
                                      </p:tavLst>
                                    </p:anim>
                                    <p:anim calcmode="lin" valueType="num">
                                      <p:cBhvr>
                                        <p:cTn id="111" dur="500" fill="hold"/>
                                        <p:tgtEl>
                                          <p:spTgt spid="31"/>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37"/>
                                        </p:tgtEl>
                                        <p:attrNameLst>
                                          <p:attrName>style.visibility</p:attrName>
                                        </p:attrNameLst>
                                      </p:cBhvr>
                                      <p:to>
                                        <p:strVal val="visible"/>
                                      </p:to>
                                    </p:set>
                                    <p:animEffect transition="in" filter="fade">
                                      <p:cBhvr>
                                        <p:cTn id="114" dur="500"/>
                                        <p:tgtEl>
                                          <p:spTgt spid="37"/>
                                        </p:tgtEl>
                                      </p:cBhvr>
                                    </p:animEffect>
                                    <p:anim calcmode="lin" valueType="num">
                                      <p:cBhvr>
                                        <p:cTn id="115" dur="500" fill="hold"/>
                                        <p:tgtEl>
                                          <p:spTgt spid="37"/>
                                        </p:tgtEl>
                                        <p:attrNameLst>
                                          <p:attrName>ppt_x</p:attrName>
                                        </p:attrNameLst>
                                      </p:cBhvr>
                                      <p:tavLst>
                                        <p:tav tm="0">
                                          <p:val>
                                            <p:strVal val="#ppt_x"/>
                                          </p:val>
                                        </p:tav>
                                        <p:tav tm="100000">
                                          <p:val>
                                            <p:strVal val="#ppt_x"/>
                                          </p:val>
                                        </p:tav>
                                      </p:tavLst>
                                    </p:anim>
                                    <p:anim calcmode="lin" valueType="num">
                                      <p:cBhvr>
                                        <p:cTn id="116" dur="500" fill="hold"/>
                                        <p:tgtEl>
                                          <p:spTgt spid="37"/>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fade">
                                      <p:cBhvr>
                                        <p:cTn id="119" dur="500"/>
                                        <p:tgtEl>
                                          <p:spTgt spid="38"/>
                                        </p:tgtEl>
                                      </p:cBhvr>
                                    </p:animEffect>
                                    <p:anim calcmode="lin" valueType="num">
                                      <p:cBhvr>
                                        <p:cTn id="120" dur="500" fill="hold"/>
                                        <p:tgtEl>
                                          <p:spTgt spid="38"/>
                                        </p:tgtEl>
                                        <p:attrNameLst>
                                          <p:attrName>ppt_x</p:attrName>
                                        </p:attrNameLst>
                                      </p:cBhvr>
                                      <p:tavLst>
                                        <p:tav tm="0">
                                          <p:val>
                                            <p:strVal val="#ppt_x"/>
                                          </p:val>
                                        </p:tav>
                                        <p:tav tm="100000">
                                          <p:val>
                                            <p:strVal val="#ppt_x"/>
                                          </p:val>
                                        </p:tav>
                                      </p:tavLst>
                                    </p:anim>
                                    <p:anim calcmode="lin" valueType="num">
                                      <p:cBhvr>
                                        <p:cTn id="121" dur="500" fill="hold"/>
                                        <p:tgtEl>
                                          <p:spTgt spid="38"/>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55"/>
                                        </p:tgtEl>
                                        <p:attrNameLst>
                                          <p:attrName>style.visibility</p:attrName>
                                        </p:attrNameLst>
                                      </p:cBhvr>
                                      <p:to>
                                        <p:strVal val="visible"/>
                                      </p:to>
                                    </p:set>
                                    <p:animEffect transition="in" filter="fade">
                                      <p:cBhvr>
                                        <p:cTn id="124" dur="500"/>
                                        <p:tgtEl>
                                          <p:spTgt spid="55"/>
                                        </p:tgtEl>
                                      </p:cBhvr>
                                    </p:animEffect>
                                    <p:anim calcmode="lin" valueType="num">
                                      <p:cBhvr>
                                        <p:cTn id="125" dur="500" fill="hold"/>
                                        <p:tgtEl>
                                          <p:spTgt spid="55"/>
                                        </p:tgtEl>
                                        <p:attrNameLst>
                                          <p:attrName>ppt_x</p:attrName>
                                        </p:attrNameLst>
                                      </p:cBhvr>
                                      <p:tavLst>
                                        <p:tav tm="0">
                                          <p:val>
                                            <p:strVal val="#ppt_x"/>
                                          </p:val>
                                        </p:tav>
                                        <p:tav tm="100000">
                                          <p:val>
                                            <p:strVal val="#ppt_x"/>
                                          </p:val>
                                        </p:tav>
                                      </p:tavLst>
                                    </p:anim>
                                    <p:anim calcmode="lin" valueType="num">
                                      <p:cBhvr>
                                        <p:cTn id="126" dur="500" fill="hold"/>
                                        <p:tgtEl>
                                          <p:spTgt spid="55"/>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56"/>
                                        </p:tgtEl>
                                        <p:attrNameLst>
                                          <p:attrName>style.visibility</p:attrName>
                                        </p:attrNameLst>
                                      </p:cBhvr>
                                      <p:to>
                                        <p:strVal val="visible"/>
                                      </p:to>
                                    </p:set>
                                    <p:animEffect transition="in" filter="fade">
                                      <p:cBhvr>
                                        <p:cTn id="129" dur="500"/>
                                        <p:tgtEl>
                                          <p:spTgt spid="56"/>
                                        </p:tgtEl>
                                      </p:cBhvr>
                                    </p:animEffect>
                                    <p:anim calcmode="lin" valueType="num">
                                      <p:cBhvr>
                                        <p:cTn id="130" dur="500" fill="hold"/>
                                        <p:tgtEl>
                                          <p:spTgt spid="56"/>
                                        </p:tgtEl>
                                        <p:attrNameLst>
                                          <p:attrName>ppt_x</p:attrName>
                                        </p:attrNameLst>
                                      </p:cBhvr>
                                      <p:tavLst>
                                        <p:tav tm="0">
                                          <p:val>
                                            <p:strVal val="#ppt_x"/>
                                          </p:val>
                                        </p:tav>
                                        <p:tav tm="100000">
                                          <p:val>
                                            <p:strVal val="#ppt_x"/>
                                          </p:val>
                                        </p:tav>
                                      </p:tavLst>
                                    </p:anim>
                                    <p:anim calcmode="lin" valueType="num">
                                      <p:cBhvr>
                                        <p:cTn id="131"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7" grpId="0"/>
      <p:bldP spid="28" grpId="0"/>
      <p:bldP spid="29" grpId="0" animBg="1"/>
      <p:bldP spid="30" grpId="0"/>
      <p:bldP spid="31" grpId="0"/>
      <p:bldP spid="32" grpId="0" animBg="1"/>
      <p:bldP spid="36" grpId="0" animBg="1"/>
      <p:bldP spid="37" grpId="0"/>
      <p:bldP spid="38" grpId="0"/>
      <p:bldP spid="39" grpId="0" animBg="1"/>
      <p:bldP spid="43" grpId="0" animBg="1"/>
      <p:bldP spid="44" grpId="0"/>
      <p:bldP spid="45" grpId="0"/>
      <p:bldP spid="46" grpId="0" animBg="1"/>
      <p:bldP spid="50" grpId="0" animBg="1"/>
      <p:bldP spid="51" grpId="0" animBg="1"/>
      <p:bldP spid="55" grpId="0"/>
      <p:bldP spid="56" grpId="0"/>
      <p:bldP spid="57" grpId="0" animBg="1"/>
      <p:bldP spid="58" grpId="0" animBg="1"/>
      <p:bldP spid="62" grpId="0"/>
      <p:bldP spid="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9400" y="222695"/>
            <a:ext cx="1828800" cy="513347"/>
          </a:xfrm>
          <a:prstGeom prst="rect">
            <a:avLst/>
          </a:prstGeom>
        </p:spPr>
      </p:pic>
      <p:sp>
        <p:nvSpPr>
          <p:cNvPr id="9" name="圆角矩形 8"/>
          <p:cNvSpPr/>
          <p:nvPr/>
        </p:nvSpPr>
        <p:spPr>
          <a:xfrm>
            <a:off x="3873955" y="977168"/>
            <a:ext cx="1221801" cy="12131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4011355" y="1028671"/>
            <a:ext cx="1223411" cy="1323439"/>
            <a:chOff x="3454400" y="980369"/>
            <a:chExt cx="534103" cy="577772"/>
          </a:xfrm>
        </p:grpSpPr>
        <p:sp>
          <p:nvSpPr>
            <p:cNvPr id="10" name="圆角矩形 9"/>
            <p:cNvSpPr/>
            <p:nvPr/>
          </p:nvSpPr>
          <p:spPr>
            <a:xfrm>
              <a:off x="3454400" y="1005195"/>
              <a:ext cx="533400" cy="529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文本框 10"/>
            <p:cNvSpPr txBox="1"/>
            <p:nvPr/>
          </p:nvSpPr>
          <p:spPr>
            <a:xfrm>
              <a:off x="3454400" y="980369"/>
              <a:ext cx="534103" cy="57777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03</a:t>
              </a:r>
              <a:endParaRPr kumimoji="0" lang="zh-CN" altLang="en-US" sz="80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13" name="圆角矩形 12"/>
          <p:cNvSpPr/>
          <p:nvPr/>
        </p:nvSpPr>
        <p:spPr>
          <a:xfrm>
            <a:off x="1606000" y="2648648"/>
            <a:ext cx="6011712" cy="937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文本框 13"/>
          <p:cNvSpPr txBox="1"/>
          <p:nvPr/>
        </p:nvSpPr>
        <p:spPr>
          <a:xfrm>
            <a:off x="1751368" y="2809775"/>
            <a:ext cx="5866344"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单击添加第三部分标题文字</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127661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750"/>
                                        <p:tgtEl>
                                          <p:spTgt spid="9"/>
                                        </p:tgtEl>
                                      </p:cBhvr>
                                    </p:animEffect>
                                  </p:childTnLst>
                                </p:cTn>
                              </p:par>
                            </p:childTnLst>
                          </p:cTn>
                        </p:par>
                        <p:par>
                          <p:cTn id="14" fill="hold">
                            <p:stCondLst>
                              <p:cond delay="1750"/>
                            </p:stCondLst>
                            <p:childTnLst>
                              <p:par>
                                <p:cTn id="15" presetID="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49" presetClass="path" presetSubtype="0" accel="50000" decel="50000" fill="hold" nodeType="withEffect">
                                  <p:stCondLst>
                                    <p:cond delay="0"/>
                                  </p:stCondLst>
                                  <p:childTnLst>
                                    <p:animMotion origin="layout" path="M -0.01285 -0.02037 L 4.44444E-6 -3.7037E-6 " pathEditMode="relative" rAng="0" ptsTypes="AA">
                                      <p:cBhvr>
                                        <p:cTn id="18" dur="1250" fill="hold"/>
                                        <p:tgtEl>
                                          <p:spTgt spid="12"/>
                                        </p:tgtEl>
                                        <p:attrNameLst>
                                          <p:attrName>ppt_x</p:attrName>
                                          <p:attrName>ppt_y</p:attrName>
                                        </p:attrNameLst>
                                      </p:cBhvr>
                                      <p:rCtr x="642" y="1019"/>
                                    </p:animMotion>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55434" y="3821173"/>
            <a:ext cx="2016182" cy="424732"/>
          </a:xfrm>
          <a:prstGeom prst="rect">
            <a:avLst/>
          </a:prstGeom>
          <a:noFill/>
          <a:ln>
            <a:noFill/>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1" i="0" u="none" strike="noStrike" kern="1200" cap="none" spc="270" normalizeH="0" baseline="0" noProof="0" dirty="0">
                <a:ln w="12700" cmpd="sng">
                  <a:noFill/>
                  <a:prstDash val="solid"/>
                  <a:miter lim="800000"/>
                </a:ln>
                <a:solidFill>
                  <a:srgbClr val="0070C0"/>
                </a:solidFill>
                <a:effectLst/>
                <a:uLnTx/>
                <a:uFillTx/>
                <a:latin typeface="微软雅黑" pitchFamily="34" charset="-122"/>
                <a:ea typeface="微软雅黑" pitchFamily="34" charset="-122"/>
                <a:cs typeface="+mn-cs"/>
              </a:rPr>
              <a:t>添加标题</a:t>
            </a:r>
          </a:p>
        </p:txBody>
      </p:sp>
      <p:grpSp>
        <p:nvGrpSpPr>
          <p:cNvPr id="5" name="组合 4"/>
          <p:cNvGrpSpPr/>
          <p:nvPr/>
        </p:nvGrpSpPr>
        <p:grpSpPr>
          <a:xfrm>
            <a:off x="1445047" y="1597693"/>
            <a:ext cx="1782000" cy="1458000"/>
            <a:chOff x="1098860" y="2274706"/>
            <a:chExt cx="1980000" cy="1620000"/>
          </a:xfrm>
        </p:grpSpPr>
        <p:sp>
          <p:nvSpPr>
            <p:cNvPr id="6" name="上箭头 5"/>
            <p:cNvSpPr/>
            <p:nvPr/>
          </p:nvSpPr>
          <p:spPr>
            <a:xfrm>
              <a:off x="1098860" y="2274706"/>
              <a:ext cx="1980000" cy="1620000"/>
            </a:xfrm>
            <a:prstGeom prst="upArrow">
              <a:avLst>
                <a:gd name="adj1" fmla="val 61884"/>
                <a:gd name="adj2" fmla="val 49610"/>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3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7" name="组合 6"/>
            <p:cNvGrpSpPr/>
            <p:nvPr/>
          </p:nvGrpSpPr>
          <p:grpSpPr>
            <a:xfrm>
              <a:off x="1873250" y="2572668"/>
              <a:ext cx="431800" cy="896937"/>
              <a:chOff x="1873250" y="2572668"/>
              <a:chExt cx="431800" cy="896937"/>
            </a:xfrm>
          </p:grpSpPr>
          <p:sp>
            <p:nvSpPr>
              <p:cNvPr id="8" name="AutoShape 69"/>
              <p:cNvSpPr>
                <a:spLocks noChangeArrowheads="1"/>
              </p:cNvSpPr>
              <p:nvPr/>
            </p:nvSpPr>
            <p:spPr bwMode="gray">
              <a:xfrm rot="16200000" flipV="1">
                <a:off x="1945481"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 name="AutoShape 69"/>
              <p:cNvSpPr>
                <a:spLocks noChangeArrowheads="1"/>
              </p:cNvSpPr>
              <p:nvPr/>
            </p:nvSpPr>
            <p:spPr bwMode="gray">
              <a:xfrm rot="16200000" flipV="1">
                <a:off x="1945481"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AutoShape 69"/>
              <p:cNvSpPr>
                <a:spLocks noChangeArrowheads="1"/>
              </p:cNvSpPr>
              <p:nvPr/>
            </p:nvSpPr>
            <p:spPr bwMode="gray">
              <a:xfrm rot="16200000" flipV="1">
                <a:off x="1945481"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11" name="组合 10"/>
          <p:cNvGrpSpPr/>
          <p:nvPr/>
        </p:nvGrpSpPr>
        <p:grpSpPr>
          <a:xfrm>
            <a:off x="5880958" y="1597693"/>
            <a:ext cx="1782000" cy="1458000"/>
            <a:chOff x="6027650" y="2274706"/>
            <a:chExt cx="1980000" cy="1620000"/>
          </a:xfrm>
        </p:grpSpPr>
        <p:sp>
          <p:nvSpPr>
            <p:cNvPr id="12" name="上箭头 11"/>
            <p:cNvSpPr/>
            <p:nvPr/>
          </p:nvSpPr>
          <p:spPr>
            <a:xfrm>
              <a:off x="6027650" y="2274706"/>
              <a:ext cx="1980000" cy="1620000"/>
            </a:xfrm>
            <a:prstGeom prst="upArrow">
              <a:avLst>
                <a:gd name="adj1" fmla="val 61884"/>
                <a:gd name="adj2" fmla="val 50353"/>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3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13" name="组合 12"/>
            <p:cNvGrpSpPr/>
            <p:nvPr/>
          </p:nvGrpSpPr>
          <p:grpSpPr>
            <a:xfrm>
              <a:off x="6802438" y="2572668"/>
              <a:ext cx="431800" cy="896937"/>
              <a:chOff x="6802438" y="2572668"/>
              <a:chExt cx="431800" cy="896937"/>
            </a:xfrm>
          </p:grpSpPr>
          <p:sp>
            <p:nvSpPr>
              <p:cNvPr id="14" name="AutoShape 69"/>
              <p:cNvSpPr>
                <a:spLocks noChangeArrowheads="1"/>
              </p:cNvSpPr>
              <p:nvPr/>
            </p:nvSpPr>
            <p:spPr bwMode="gray">
              <a:xfrm rot="16200000" flipV="1">
                <a:off x="687466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5" name="AutoShape 69"/>
              <p:cNvSpPr>
                <a:spLocks noChangeArrowheads="1"/>
              </p:cNvSpPr>
              <p:nvPr/>
            </p:nvSpPr>
            <p:spPr bwMode="gray">
              <a:xfrm rot="16200000" flipV="1">
                <a:off x="687466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6" name="AutoShape 69"/>
              <p:cNvSpPr>
                <a:spLocks noChangeArrowheads="1"/>
              </p:cNvSpPr>
              <p:nvPr/>
            </p:nvSpPr>
            <p:spPr bwMode="gray">
              <a:xfrm rot="16200000" flipV="1">
                <a:off x="687466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grpSp>
        <p:nvGrpSpPr>
          <p:cNvPr id="17" name="组合 16"/>
          <p:cNvGrpSpPr/>
          <p:nvPr/>
        </p:nvGrpSpPr>
        <p:grpSpPr>
          <a:xfrm>
            <a:off x="3646826" y="1273693"/>
            <a:ext cx="1782000" cy="1782000"/>
            <a:chOff x="3545281" y="1914706"/>
            <a:chExt cx="1980000" cy="1980000"/>
          </a:xfrm>
        </p:grpSpPr>
        <p:sp>
          <p:nvSpPr>
            <p:cNvPr id="18" name="上箭头 17"/>
            <p:cNvSpPr/>
            <p:nvPr/>
          </p:nvSpPr>
          <p:spPr>
            <a:xfrm>
              <a:off x="3545281" y="1914706"/>
              <a:ext cx="1980000" cy="1980000"/>
            </a:xfrm>
            <a:prstGeom prst="upArrow">
              <a:avLst>
                <a:gd name="adj1" fmla="val 61884"/>
                <a:gd name="adj2" fmla="val 41845"/>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35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19" name="组合 18"/>
            <p:cNvGrpSpPr/>
            <p:nvPr/>
          </p:nvGrpSpPr>
          <p:grpSpPr>
            <a:xfrm>
              <a:off x="4319588" y="2267868"/>
              <a:ext cx="431800" cy="1201737"/>
              <a:chOff x="4319588" y="2267868"/>
              <a:chExt cx="431800" cy="1201737"/>
            </a:xfrm>
          </p:grpSpPr>
          <p:sp>
            <p:nvSpPr>
              <p:cNvPr id="20" name="AutoShape 69"/>
              <p:cNvSpPr>
                <a:spLocks noChangeArrowheads="1"/>
              </p:cNvSpPr>
              <p:nvPr/>
            </p:nvSpPr>
            <p:spPr bwMode="gray">
              <a:xfrm rot="16200000" flipV="1">
                <a:off x="439181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1" name="AutoShape 69"/>
              <p:cNvSpPr>
                <a:spLocks noChangeArrowheads="1"/>
              </p:cNvSpPr>
              <p:nvPr/>
            </p:nvSpPr>
            <p:spPr bwMode="gray">
              <a:xfrm rot="16200000" flipV="1">
                <a:off x="439181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2" name="AutoShape 69"/>
              <p:cNvSpPr>
                <a:spLocks noChangeArrowheads="1"/>
              </p:cNvSpPr>
              <p:nvPr/>
            </p:nvSpPr>
            <p:spPr bwMode="gray">
              <a:xfrm rot="16200000" flipV="1">
                <a:off x="439181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3" name="AutoShape 69"/>
              <p:cNvSpPr>
                <a:spLocks noChangeArrowheads="1"/>
              </p:cNvSpPr>
              <p:nvPr/>
            </p:nvSpPr>
            <p:spPr bwMode="gray">
              <a:xfrm rot="16200000" flipV="1">
                <a:off x="4391819" y="2195637"/>
                <a:ext cx="287337" cy="431800"/>
              </a:xfrm>
              <a:prstGeom prst="chevron">
                <a:avLst>
                  <a:gd name="adj" fmla="val 52514"/>
                </a:avLst>
              </a:prstGeom>
              <a:noFill/>
              <a:ln w="19050">
                <a:solidFill>
                  <a:schemeClr val="bg1">
                    <a:alpha val="1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sp>
        <p:nvSpPr>
          <p:cNvPr id="24" name="矩形 23"/>
          <p:cNvSpPr/>
          <p:nvPr/>
        </p:nvSpPr>
        <p:spPr>
          <a:xfrm>
            <a:off x="1691943" y="1102906"/>
            <a:ext cx="1287303" cy="480131"/>
          </a:xfrm>
          <a:prstGeom prst="rect">
            <a:avLst/>
          </a:prstGeom>
        </p:spPr>
        <p:txBody>
          <a:bodyPr>
            <a:spAutoFit/>
          </a:bodyPr>
          <a:lstStyle/>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260" b="0" i="0" u="none" strike="noStrike" kern="1200" cap="none" spc="45" normalizeH="0" baseline="0" noProof="0" dirty="0">
                <a:ln w="11430"/>
                <a:solidFill>
                  <a:prstClr val="black"/>
                </a:solidFill>
                <a:effectLst/>
                <a:uLnTx/>
                <a:uFillTx/>
                <a:latin typeface="微软雅黑" pitchFamily="34" charset="-122"/>
                <a:ea typeface="微软雅黑" pitchFamily="34" charset="-122"/>
                <a:cs typeface="+mn-cs"/>
              </a:rPr>
              <a:t>点击添加文本点击添加文本</a:t>
            </a:r>
          </a:p>
        </p:txBody>
      </p:sp>
      <p:sp>
        <p:nvSpPr>
          <p:cNvPr id="25" name="矩形 24"/>
          <p:cNvSpPr/>
          <p:nvPr/>
        </p:nvSpPr>
        <p:spPr>
          <a:xfrm>
            <a:off x="6132498" y="1091476"/>
            <a:ext cx="1287303" cy="480131"/>
          </a:xfrm>
          <a:prstGeom prst="rect">
            <a:avLst/>
          </a:prstGeom>
        </p:spPr>
        <p:txBody>
          <a:bodyPr>
            <a:spAutoFit/>
          </a:bodyPr>
          <a:lstStyle/>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260" b="0" i="0" u="none" strike="noStrike" kern="1200" cap="none" spc="45" normalizeH="0" baseline="0" noProof="0" dirty="0">
                <a:ln w="11430"/>
                <a:solidFill>
                  <a:prstClr val="black"/>
                </a:solidFill>
                <a:effectLst/>
                <a:uLnTx/>
                <a:uFillTx/>
                <a:latin typeface="微软雅黑" pitchFamily="34" charset="-122"/>
                <a:ea typeface="微软雅黑" pitchFamily="34" charset="-122"/>
                <a:cs typeface="+mn-cs"/>
              </a:rPr>
              <a:t>点击添加文本点击添加文本</a:t>
            </a:r>
          </a:p>
        </p:txBody>
      </p:sp>
      <p:sp>
        <p:nvSpPr>
          <p:cNvPr id="26" name="矩形 25"/>
          <p:cNvSpPr/>
          <p:nvPr/>
        </p:nvSpPr>
        <p:spPr>
          <a:xfrm>
            <a:off x="3890788" y="757149"/>
            <a:ext cx="1287304" cy="480131"/>
          </a:xfrm>
          <a:prstGeom prst="rect">
            <a:avLst/>
          </a:prstGeom>
        </p:spPr>
        <p:txBody>
          <a:bodyPr>
            <a:spAutoFit/>
          </a:bodyPr>
          <a:lstStyle/>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260" b="0" i="0" u="none" strike="noStrike" kern="1200" cap="none" spc="45" normalizeH="0" baseline="0" noProof="0" dirty="0">
                <a:ln w="11430"/>
                <a:solidFill>
                  <a:prstClr val="black"/>
                </a:solidFill>
                <a:effectLst/>
                <a:uLnTx/>
                <a:uFillTx/>
                <a:latin typeface="微软雅黑" pitchFamily="34" charset="-122"/>
                <a:ea typeface="微软雅黑" pitchFamily="34" charset="-122"/>
                <a:cs typeface="+mn-cs"/>
              </a:rPr>
              <a:t>点击添加文本点击添加文本</a:t>
            </a:r>
          </a:p>
        </p:txBody>
      </p:sp>
      <p:sp>
        <p:nvSpPr>
          <p:cNvPr id="27" name="椭圆 26"/>
          <p:cNvSpPr/>
          <p:nvPr/>
        </p:nvSpPr>
        <p:spPr bwMode="auto">
          <a:xfrm>
            <a:off x="3598226"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28" name="TextBox 20"/>
          <p:cNvSpPr txBox="1">
            <a:spLocks noChangeArrowheads="1"/>
          </p:cNvSpPr>
          <p:nvPr/>
        </p:nvSpPr>
        <p:spPr bwMode="auto">
          <a:xfrm>
            <a:off x="3838066" y="2799563"/>
            <a:ext cx="1399523" cy="313932"/>
          </a:xfrm>
          <a:prstGeom prst="rect">
            <a:avLst/>
          </a:prstGeom>
          <a:noFill/>
          <a:scene3d>
            <a:camera prst="orthographicFront"/>
            <a:lightRig rig="threePt" dir="t"/>
          </a:scene3d>
          <a:sp3d/>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分标题二</a:t>
            </a:r>
          </a:p>
        </p:txBody>
      </p:sp>
      <p:sp>
        <p:nvSpPr>
          <p:cNvPr id="29" name="椭圆 28"/>
          <p:cNvSpPr/>
          <p:nvPr/>
        </p:nvSpPr>
        <p:spPr bwMode="auto">
          <a:xfrm>
            <a:off x="5832358"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30" name="TextBox 20"/>
          <p:cNvSpPr txBox="1">
            <a:spLocks noChangeArrowheads="1"/>
          </p:cNvSpPr>
          <p:nvPr/>
        </p:nvSpPr>
        <p:spPr bwMode="auto">
          <a:xfrm>
            <a:off x="6072198" y="2799563"/>
            <a:ext cx="1399523" cy="313932"/>
          </a:xfrm>
          <a:prstGeom prst="rect">
            <a:avLst/>
          </a:prstGeom>
          <a:noFill/>
          <a:scene3d>
            <a:camera prst="orthographicFront"/>
            <a:lightRig rig="threePt" dir="t"/>
          </a:scene3d>
          <a:sp3d/>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分标题三</a:t>
            </a:r>
          </a:p>
        </p:txBody>
      </p:sp>
      <p:sp>
        <p:nvSpPr>
          <p:cNvPr id="31" name="椭圆 30"/>
          <p:cNvSpPr/>
          <p:nvPr/>
        </p:nvSpPr>
        <p:spPr bwMode="auto">
          <a:xfrm>
            <a:off x="1396447" y="2271513"/>
            <a:ext cx="1879200" cy="13608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微软雅黑" pitchFamily="34" charset="-122"/>
              <a:cs typeface="+mn-cs"/>
            </a:endParaRPr>
          </a:p>
        </p:txBody>
      </p:sp>
      <p:sp>
        <p:nvSpPr>
          <p:cNvPr id="32" name="TextBox 20"/>
          <p:cNvSpPr txBox="1">
            <a:spLocks noChangeArrowheads="1"/>
          </p:cNvSpPr>
          <p:nvPr/>
        </p:nvSpPr>
        <p:spPr bwMode="auto">
          <a:xfrm>
            <a:off x="1636287" y="2799563"/>
            <a:ext cx="1399523" cy="313932"/>
          </a:xfrm>
          <a:prstGeom prst="rect">
            <a:avLst/>
          </a:prstGeom>
          <a:noFill/>
          <a:scene3d>
            <a:camera prst="orthographicFront"/>
            <a:lightRig rig="threePt" dir="t"/>
          </a:scene3d>
          <a:sp3d/>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white"/>
                </a:solidFill>
                <a:effectLst>
                  <a:reflection blurRad="6350" stA="50000" endA="300" endPos="50000" dist="60007" dir="5400000" sy="-100000" algn="bl" rotWithShape="0"/>
                </a:effectLst>
                <a:uLnTx/>
                <a:uFillTx/>
                <a:latin typeface="微软雅黑" pitchFamily="34" charset="-122"/>
                <a:ea typeface="微软雅黑" pitchFamily="34" charset="-122"/>
                <a:cs typeface="+mn-cs"/>
              </a:rPr>
              <a:t>分标题一</a:t>
            </a:r>
          </a:p>
        </p:txBody>
      </p:sp>
    </p:spTree>
    <p:extLst>
      <p:ext uri="{BB962C8B-B14F-4D97-AF65-F5344CB8AC3E}">
        <p14:creationId xmlns:p14="http://schemas.microsoft.com/office/powerpoint/2010/main" val="21091279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anim calcmode="lin" valueType="num">
                                      <p:cBhvr>
                                        <p:cTn id="13" dur="500" fill="hold"/>
                                        <p:tgtEl>
                                          <p:spTgt spid="27"/>
                                        </p:tgtEl>
                                        <p:attrNameLst>
                                          <p:attrName>ppt_x</p:attrName>
                                        </p:attrNameLst>
                                      </p:cBhvr>
                                      <p:tavLst>
                                        <p:tav tm="0">
                                          <p:val>
                                            <p:strVal val="#ppt_x"/>
                                          </p:val>
                                        </p:tav>
                                        <p:tav tm="100000">
                                          <p:val>
                                            <p:strVal val="#ppt_x"/>
                                          </p:val>
                                        </p:tav>
                                      </p:tavLst>
                                    </p:anim>
                                    <p:anim calcmode="lin" valueType="num">
                                      <p:cBhvr>
                                        <p:cTn id="14" dur="5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par>
                                <p:cTn id="26" presetID="12" presetClass="entr" presetSubtype="2"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left)">
                                      <p:cBhvr>
                                        <p:cTn id="29" dur="500"/>
                                        <p:tgtEl>
                                          <p:spTgt spid="5"/>
                                        </p:tgtEl>
                                      </p:cBhvr>
                                    </p:animEffect>
                                  </p:childTnLst>
                                </p:cTn>
                              </p:par>
                              <p:par>
                                <p:cTn id="30" presetID="12" presetClass="entr" presetSubtype="8"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p:tgtEl>
                                          <p:spTgt spid="11"/>
                                        </p:tgtEl>
                                        <p:attrNameLst>
                                          <p:attrName>ppt_x</p:attrName>
                                        </p:attrNameLst>
                                      </p:cBhvr>
                                      <p:tavLst>
                                        <p:tav tm="0">
                                          <p:val>
                                            <p:strVal val="#ppt_x-#ppt_w*1.125000"/>
                                          </p:val>
                                        </p:tav>
                                        <p:tav tm="100000">
                                          <p:val>
                                            <p:strVal val="#ppt_x"/>
                                          </p:val>
                                        </p:tav>
                                      </p:tavLst>
                                    </p:anim>
                                    <p:animEffect transition="in" filter="wipe(right)">
                                      <p:cBhvr>
                                        <p:cTn id="33" dur="500"/>
                                        <p:tgtEl>
                                          <p:spTgt spid="11"/>
                                        </p:tgtEl>
                                      </p:cBhvr>
                                    </p:animEffect>
                                  </p:childTnLst>
                                </p:cTn>
                              </p:par>
                            </p:childTnLst>
                          </p:cTn>
                        </p:par>
                        <p:par>
                          <p:cTn id="34" fill="hold">
                            <p:stCondLst>
                              <p:cond delay="1500"/>
                            </p:stCondLst>
                            <p:childTnLst>
                              <p:par>
                                <p:cTn id="35" presetID="14" presetClass="entr" presetSubtype="1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par>
                          <p:cTn id="38" fill="hold">
                            <p:stCondLst>
                              <p:cond delay="2000"/>
                            </p:stCondLst>
                            <p:childTnLst>
                              <p:par>
                                <p:cTn id="39" presetID="37"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anim calcmode="lin" valueType="num">
                                      <p:cBhvr>
                                        <p:cTn id="42" dur="500" fill="hold"/>
                                        <p:tgtEl>
                                          <p:spTgt spid="32"/>
                                        </p:tgtEl>
                                        <p:attrNameLst>
                                          <p:attrName>ppt_x</p:attrName>
                                        </p:attrNameLst>
                                      </p:cBhvr>
                                      <p:tavLst>
                                        <p:tav tm="0">
                                          <p:val>
                                            <p:strVal val="#ppt_x"/>
                                          </p:val>
                                        </p:tav>
                                        <p:tav tm="100000">
                                          <p:val>
                                            <p:strVal val="#ppt_x"/>
                                          </p:val>
                                        </p:tav>
                                      </p:tavLst>
                                    </p:anim>
                                    <p:anim calcmode="lin" valueType="num">
                                      <p:cBhvr>
                                        <p:cTn id="43" dur="450" decel="100000" fill="hold"/>
                                        <p:tgtEl>
                                          <p:spTgt spid="32"/>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anim calcmode="lin" valueType="num">
                                      <p:cBhvr>
                                        <p:cTn id="48" dur="500" fill="hold"/>
                                        <p:tgtEl>
                                          <p:spTgt spid="28"/>
                                        </p:tgtEl>
                                        <p:attrNameLst>
                                          <p:attrName>ppt_x</p:attrName>
                                        </p:attrNameLst>
                                      </p:cBhvr>
                                      <p:tavLst>
                                        <p:tav tm="0">
                                          <p:val>
                                            <p:strVal val="#ppt_x"/>
                                          </p:val>
                                        </p:tav>
                                        <p:tav tm="100000">
                                          <p:val>
                                            <p:strVal val="#ppt_x"/>
                                          </p:val>
                                        </p:tav>
                                      </p:tavLst>
                                    </p:anim>
                                    <p:anim calcmode="lin" valueType="num">
                                      <p:cBhvr>
                                        <p:cTn id="49" dur="450" decel="100000" fill="hold"/>
                                        <p:tgtEl>
                                          <p:spTgt spid="28"/>
                                        </p:tgtEl>
                                        <p:attrNameLst>
                                          <p:attrName>ppt_y</p:attrName>
                                        </p:attrNameLst>
                                      </p:cBhvr>
                                      <p:tavLst>
                                        <p:tav tm="0">
                                          <p:val>
                                            <p:strVal val="#ppt_y+1"/>
                                          </p:val>
                                        </p:tav>
                                        <p:tav tm="100000">
                                          <p:val>
                                            <p:strVal val="#ppt_y-.03"/>
                                          </p:val>
                                        </p:tav>
                                      </p:tavLst>
                                    </p:anim>
                                    <p:anim calcmode="lin" valueType="num">
                                      <p:cBhvr>
                                        <p:cTn id="50"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50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ppt_x</p:attrName>
                                        </p:attrNameLst>
                                      </p:cBhvr>
                                      <p:tavLst>
                                        <p:tav tm="0">
                                          <p:val>
                                            <p:strVal val="#ppt_x"/>
                                          </p:val>
                                        </p:tav>
                                        <p:tav tm="100000">
                                          <p:val>
                                            <p:strVal val="#ppt_x"/>
                                          </p:val>
                                        </p:tav>
                                      </p:tavLst>
                                    </p:anim>
                                    <p:anim calcmode="lin" valueType="num">
                                      <p:cBhvr>
                                        <p:cTn id="55" dur="450" decel="100000" fill="hold"/>
                                        <p:tgtEl>
                                          <p:spTgt spid="30"/>
                                        </p:tgtEl>
                                        <p:attrNameLst>
                                          <p:attrName>ppt_y</p:attrName>
                                        </p:attrNameLst>
                                      </p:cBhvr>
                                      <p:tavLst>
                                        <p:tav tm="0">
                                          <p:val>
                                            <p:strVal val="#ppt_y+1"/>
                                          </p:val>
                                        </p:tav>
                                        <p:tav tm="100000">
                                          <p:val>
                                            <p:strVal val="#ppt_y-.03"/>
                                          </p:val>
                                        </p:tav>
                                      </p:tavLst>
                                    </p:anim>
                                    <p:anim calcmode="lin" valueType="num">
                                      <p:cBhvr>
                                        <p:cTn id="5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7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450" decel="100000" fill="hold"/>
                                        <p:tgtEl>
                                          <p:spTgt spid="25"/>
                                        </p:tgtEl>
                                        <p:attrNameLst>
                                          <p:attrName>ppt_y</p:attrName>
                                        </p:attrNameLst>
                                      </p:cBhvr>
                                      <p:tavLst>
                                        <p:tav tm="0">
                                          <p:val>
                                            <p:strVal val="#ppt_y+1"/>
                                          </p:val>
                                        </p:tav>
                                        <p:tav tm="100000">
                                          <p:val>
                                            <p:strVal val="#ppt_y-.03"/>
                                          </p:val>
                                        </p:tav>
                                      </p:tavLst>
                                    </p:anim>
                                    <p:anim calcmode="lin" valueType="num">
                                      <p:cBhvr>
                                        <p:cTn id="62"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100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anim calcmode="lin" valueType="num">
                                      <p:cBhvr>
                                        <p:cTn id="66" dur="500" fill="hold"/>
                                        <p:tgtEl>
                                          <p:spTgt spid="26"/>
                                        </p:tgtEl>
                                        <p:attrNameLst>
                                          <p:attrName>ppt_x</p:attrName>
                                        </p:attrNameLst>
                                      </p:cBhvr>
                                      <p:tavLst>
                                        <p:tav tm="0">
                                          <p:val>
                                            <p:strVal val="#ppt_x"/>
                                          </p:val>
                                        </p:tav>
                                        <p:tav tm="100000">
                                          <p:val>
                                            <p:strVal val="#ppt_x"/>
                                          </p:val>
                                        </p:tav>
                                      </p:tavLst>
                                    </p:anim>
                                    <p:anim calcmode="lin" valueType="num">
                                      <p:cBhvr>
                                        <p:cTn id="67" dur="450" decel="100000" fill="hold"/>
                                        <p:tgtEl>
                                          <p:spTgt spid="26"/>
                                        </p:tgtEl>
                                        <p:attrNameLst>
                                          <p:attrName>ppt_y</p:attrName>
                                        </p:attrNameLst>
                                      </p:cBhvr>
                                      <p:tavLst>
                                        <p:tav tm="0">
                                          <p:val>
                                            <p:strVal val="#ppt_y+1"/>
                                          </p:val>
                                        </p:tav>
                                        <p:tav tm="100000">
                                          <p:val>
                                            <p:strVal val="#ppt_y-.03"/>
                                          </p:val>
                                        </p:tav>
                                      </p:tavLst>
                                    </p:anim>
                                    <p:anim calcmode="lin" valueType="num">
                                      <p:cBhvr>
                                        <p:cTn id="68"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125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anim calcmode="lin" valueType="num">
                                      <p:cBhvr>
                                        <p:cTn id="72" dur="500" fill="hold"/>
                                        <p:tgtEl>
                                          <p:spTgt spid="24"/>
                                        </p:tgtEl>
                                        <p:attrNameLst>
                                          <p:attrName>ppt_x</p:attrName>
                                        </p:attrNameLst>
                                      </p:cBhvr>
                                      <p:tavLst>
                                        <p:tav tm="0">
                                          <p:val>
                                            <p:strVal val="#ppt_x"/>
                                          </p:val>
                                        </p:tav>
                                        <p:tav tm="100000">
                                          <p:val>
                                            <p:strVal val="#ppt_x"/>
                                          </p:val>
                                        </p:tav>
                                      </p:tavLst>
                                    </p:anim>
                                    <p:anim calcmode="lin" valueType="num">
                                      <p:cBhvr>
                                        <p:cTn id="73" dur="450" decel="100000" fill="hold"/>
                                        <p:tgtEl>
                                          <p:spTgt spid="24"/>
                                        </p:tgtEl>
                                        <p:attrNameLst>
                                          <p:attrName>ppt_y</p:attrName>
                                        </p:attrNameLst>
                                      </p:cBhvr>
                                      <p:tavLst>
                                        <p:tav tm="0">
                                          <p:val>
                                            <p:strVal val="#ppt_y+1"/>
                                          </p:val>
                                        </p:tav>
                                        <p:tav tm="100000">
                                          <p:val>
                                            <p:strVal val="#ppt_y-.03"/>
                                          </p:val>
                                        </p:tav>
                                      </p:tavLst>
                                    </p:anim>
                                    <p:anim calcmode="lin" valueType="num">
                                      <p:cBhvr>
                                        <p:cTn id="74"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5" grpId="0"/>
      <p:bldP spid="26" grpId="0"/>
      <p:bldP spid="27" grpId="0" animBg="1"/>
      <p:bldP spid="28" grpId="0"/>
      <p:bldP spid="29" grpId="0" animBg="1"/>
      <p:bldP spid="30" grpId="0"/>
      <p:bldP spid="31" grpId="0" animBg="1"/>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a:grpSpLocks/>
          </p:cNvGrpSpPr>
          <p:nvPr/>
        </p:nvGrpSpPr>
        <p:grpSpPr bwMode="auto">
          <a:xfrm>
            <a:off x="2360613" y="1450975"/>
            <a:ext cx="4303712" cy="3119438"/>
            <a:chOff x="2360613" y="1450975"/>
            <a:chExt cx="4303712" cy="3119438"/>
          </a:xfrm>
        </p:grpSpPr>
        <p:grpSp>
          <p:nvGrpSpPr>
            <p:cNvPr id="42" name="组合 6"/>
            <p:cNvGrpSpPr>
              <a:grpSpLocks/>
            </p:cNvGrpSpPr>
            <p:nvPr/>
          </p:nvGrpSpPr>
          <p:grpSpPr bwMode="auto">
            <a:xfrm>
              <a:off x="2360613" y="1450975"/>
              <a:ext cx="4303712" cy="3119438"/>
              <a:chOff x="2360613" y="1450975"/>
              <a:chExt cx="4303712" cy="3119438"/>
            </a:xfrm>
          </p:grpSpPr>
          <p:sp>
            <p:nvSpPr>
              <p:cNvPr id="44" name="AutoShape 2"/>
              <p:cNvSpPr>
                <a:spLocks noChangeArrowheads="1"/>
              </p:cNvSpPr>
              <p:nvPr/>
            </p:nvSpPr>
            <p:spPr bwMode="auto">
              <a:xfrm>
                <a:off x="2360613" y="1558925"/>
                <a:ext cx="4303712" cy="2913063"/>
              </a:xfrm>
              <a:prstGeom prst="roundRect">
                <a:avLst>
                  <a:gd name="adj" fmla="val 9694"/>
                </a:avLst>
              </a:prstGeom>
              <a:noFill/>
              <a:ln w="19050" cmpd="sng">
                <a:solidFill>
                  <a:srgbClr val="0B469D"/>
                </a:solidFill>
                <a:prstDash val="sysDot"/>
                <a:round/>
                <a:headEnd/>
                <a:tailEnd/>
              </a:ln>
              <a:extLst>
                <a:ext uri="{909E8E84-426E-40DD-AFC4-6F175D3DCCD1}">
                  <a14:hiddenFill xmlns:a14="http://schemas.microsoft.com/office/drawing/2010/main">
                    <a:solidFill>
                      <a:srgbClr val="FFFFFF"/>
                    </a:solidFill>
                  </a14:hiddenFill>
                </a:ext>
              </a:extLst>
            </p:spPr>
            <p:txBody>
              <a:bodyPr wrap="none" lIns="87313" tIns="44450" rIns="87313" bIns="444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Calibri" panose="020F0502020204030204"/>
                  <a:ea typeface="PMingLiU" pitchFamily="18" charset="-120"/>
                  <a:cs typeface="+mn-cs"/>
                </a:endParaRPr>
              </a:p>
            </p:txBody>
          </p:sp>
          <p:sp>
            <p:nvSpPr>
              <p:cNvPr id="45" name="AutoShape 51"/>
              <p:cNvSpPr>
                <a:spLocks noChangeArrowheads="1"/>
              </p:cNvSpPr>
              <p:nvPr/>
            </p:nvSpPr>
            <p:spPr bwMode="auto">
              <a:xfrm rot="16200000">
                <a:off x="4456906" y="4339432"/>
                <a:ext cx="206375" cy="255588"/>
              </a:xfrm>
              <a:prstGeom prst="triangle">
                <a:avLst>
                  <a:gd name="adj" fmla="val 50000"/>
                </a:avLst>
              </a:prstGeom>
              <a:solidFill>
                <a:srgbClr val="0B469D"/>
              </a:solidFill>
              <a:ln w="19050" cmpd="sng">
                <a:noFill/>
                <a:miter lim="800000"/>
                <a:headEnd/>
                <a:tailEnd/>
              </a:ln>
            </p:spPr>
            <p:txBody>
              <a:bodyPr vert="eaVert" wrap="none" lIns="87313" tIns="44450" rIns="87313" bIns="444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Calibri" panose="020F0502020204030204"/>
                  <a:ea typeface="PMingLiU" pitchFamily="18" charset="-120"/>
                  <a:cs typeface="+mn-cs"/>
                </a:endParaRPr>
              </a:p>
            </p:txBody>
          </p:sp>
          <p:sp>
            <p:nvSpPr>
              <p:cNvPr id="46" name="AutoShape 52"/>
              <p:cNvSpPr>
                <a:spLocks noChangeArrowheads="1"/>
              </p:cNvSpPr>
              <p:nvPr/>
            </p:nvSpPr>
            <p:spPr bwMode="auto">
              <a:xfrm rot="5400000">
                <a:off x="6183313" y="1425575"/>
                <a:ext cx="204788" cy="255587"/>
              </a:xfrm>
              <a:prstGeom prst="triangle">
                <a:avLst>
                  <a:gd name="adj" fmla="val 50000"/>
                </a:avLst>
              </a:prstGeom>
              <a:solidFill>
                <a:srgbClr val="0B469D"/>
              </a:solidFill>
              <a:ln w="19050" cmpd="sng">
                <a:noFill/>
                <a:miter lim="800000"/>
                <a:headEnd/>
                <a:tailEnd/>
              </a:ln>
            </p:spPr>
            <p:txBody>
              <a:bodyPr rot="10800000" vert="eaVert" wrap="none" lIns="87313" tIns="44450" rIns="87313" bIns="444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Calibri" panose="020F0502020204030204"/>
                  <a:ea typeface="PMingLiU" pitchFamily="18" charset="-120"/>
                  <a:cs typeface="+mn-cs"/>
                </a:endParaRPr>
              </a:p>
            </p:txBody>
          </p:sp>
        </p:grpSp>
        <p:sp>
          <p:nvSpPr>
            <p:cNvPr id="43" name="AutoShape 52"/>
            <p:cNvSpPr>
              <a:spLocks noChangeArrowheads="1"/>
            </p:cNvSpPr>
            <p:nvPr/>
          </p:nvSpPr>
          <p:spPr bwMode="auto">
            <a:xfrm rot="5400000">
              <a:off x="2668588" y="1425575"/>
              <a:ext cx="204788" cy="255587"/>
            </a:xfrm>
            <a:prstGeom prst="triangle">
              <a:avLst>
                <a:gd name="adj" fmla="val 50000"/>
              </a:avLst>
            </a:prstGeom>
            <a:solidFill>
              <a:srgbClr val="0B469D"/>
            </a:solidFill>
            <a:ln w="19050" cmpd="sng">
              <a:noFill/>
              <a:miter lim="800000"/>
              <a:headEnd/>
              <a:tailEnd/>
            </a:ln>
          </p:spPr>
          <p:txBody>
            <a:bodyPr rot="10800000" vert="eaVert" wrap="none" lIns="87313" tIns="44450" rIns="87313" bIns="444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Calibri" panose="020F0502020204030204"/>
                <a:ea typeface="PMingLiU" pitchFamily="18" charset="-120"/>
                <a:cs typeface="+mn-cs"/>
              </a:endParaRPr>
            </a:p>
          </p:txBody>
        </p:sp>
      </p:grpSp>
      <p:grpSp>
        <p:nvGrpSpPr>
          <p:cNvPr id="47" name="组合 46"/>
          <p:cNvGrpSpPr>
            <a:grpSpLocks/>
          </p:cNvGrpSpPr>
          <p:nvPr/>
        </p:nvGrpSpPr>
        <p:grpSpPr bwMode="auto">
          <a:xfrm>
            <a:off x="3135313" y="771525"/>
            <a:ext cx="2647950" cy="1147763"/>
            <a:chOff x="3135313" y="771525"/>
            <a:chExt cx="2647950" cy="1147763"/>
          </a:xfrm>
        </p:grpSpPr>
        <p:pic>
          <p:nvPicPr>
            <p:cNvPr id="48" name="Picture 8"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35313" y="1781175"/>
              <a:ext cx="26479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AutoShape 9"/>
            <p:cNvSpPr>
              <a:spLocks noChangeArrowheads="1"/>
            </p:cNvSpPr>
            <p:nvPr/>
          </p:nvSpPr>
          <p:spPr bwMode="auto">
            <a:xfrm>
              <a:off x="3154363" y="1196975"/>
              <a:ext cx="2581275" cy="663575"/>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p:txBody>
        </p:sp>
        <p:sp>
          <p:nvSpPr>
            <p:cNvPr id="50" name="Oval 8"/>
            <p:cNvSpPr>
              <a:spLocks noChangeAspect="1" noChangeArrowheads="1"/>
            </p:cNvSpPr>
            <p:nvPr/>
          </p:nvSpPr>
          <p:spPr bwMode="auto">
            <a:xfrm>
              <a:off x="3249613" y="1147763"/>
              <a:ext cx="476250" cy="230187"/>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PMingLiU" pitchFamily="18" charset="-120"/>
                <a:cs typeface="+mn-cs"/>
              </a:endParaRPr>
            </a:p>
          </p:txBody>
        </p:sp>
        <p:sp>
          <p:nvSpPr>
            <p:cNvPr id="51" name="Arc 9"/>
            <p:cNvSpPr>
              <a:spLocks/>
            </p:cNvSpPr>
            <p:nvPr/>
          </p:nvSpPr>
          <p:spPr bwMode="auto">
            <a:xfrm>
              <a:off x="3259138" y="1049338"/>
              <a:ext cx="458787" cy="252412"/>
            </a:xfrm>
            <a:custGeom>
              <a:avLst/>
              <a:gdLst>
                <a:gd name="T0" fmla="*/ 2147483647 w 43195"/>
                <a:gd name="T1" fmla="*/ 354523630 h 23732"/>
                <a:gd name="T2" fmla="*/ 2147483647 w 43195"/>
                <a:gd name="T3" fmla="*/ 2147483647 h 23732"/>
                <a:gd name="T4" fmla="*/ 0 w 43195"/>
                <a:gd name="T5" fmla="*/ 290488593 h 23732"/>
                <a:gd name="T6" fmla="*/ 14202355 w 43195"/>
                <a:gd name="T7" fmla="*/ 0 h 23732"/>
                <a:gd name="T8" fmla="*/ 2147483647 w 43195"/>
                <a:gd name="T9" fmla="*/ 354523630 h 23732"/>
                <a:gd name="T10" fmla="*/ 2147483647 w 43195"/>
                <a:gd name="T11" fmla="*/ 2147483647 h 23732"/>
                <a:gd name="T12" fmla="*/ 0 w 43195"/>
                <a:gd name="T13" fmla="*/ 290488593 h 23732"/>
                <a:gd name="T14" fmla="*/ 14202355 w 43195"/>
                <a:gd name="T15" fmla="*/ 0 h 23732"/>
                <a:gd name="T16" fmla="*/ 2147483647 w 43195"/>
                <a:gd name="T17" fmla="*/ 290488593 h 23732"/>
                <a:gd name="T18" fmla="*/ 2147483647 w 43195"/>
                <a:gd name="T19" fmla="*/ 354523630 h 237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195"/>
                <a:gd name="T31" fmla="*/ 0 h 23732"/>
                <a:gd name="T32" fmla="*/ 43195 w 43195"/>
                <a:gd name="T33" fmla="*/ 23732 h 237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0B0F0"/>
                </a:gs>
                <a:gs pos="100000">
                  <a:srgbClr val="00206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2" name="Oval 10"/>
            <p:cNvSpPr>
              <a:spLocks noChangeAspect="1" noChangeArrowheads="1"/>
            </p:cNvSpPr>
            <p:nvPr/>
          </p:nvSpPr>
          <p:spPr bwMode="auto">
            <a:xfrm>
              <a:off x="3249613" y="955675"/>
              <a:ext cx="476250" cy="231775"/>
            </a:xfrm>
            <a:prstGeom prst="ellipse">
              <a:avLst/>
            </a:prstGeom>
            <a:gradFill rotWithShape="1">
              <a:gsLst>
                <a:gs pos="0">
                  <a:srgbClr val="00B0F0"/>
                </a:gs>
                <a:gs pos="100000">
                  <a:srgbClr val="00206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53" name="Group 10"/>
            <p:cNvGrpSpPr>
              <a:grpSpLocks/>
            </p:cNvGrpSpPr>
            <p:nvPr/>
          </p:nvGrpSpPr>
          <p:grpSpPr bwMode="auto">
            <a:xfrm>
              <a:off x="3436938" y="771525"/>
              <a:ext cx="106362" cy="296863"/>
              <a:chOff x="0" y="0"/>
              <a:chExt cx="203" cy="567"/>
            </a:xfrm>
          </p:grpSpPr>
          <p:grpSp>
            <p:nvGrpSpPr>
              <p:cNvPr id="94" name="Group 11"/>
              <p:cNvGrpSpPr>
                <a:grpSpLocks/>
              </p:cNvGrpSpPr>
              <p:nvPr/>
            </p:nvGrpSpPr>
            <p:grpSpPr bwMode="auto">
              <a:xfrm>
                <a:off x="47" y="245"/>
                <a:ext cx="108" cy="322"/>
                <a:chOff x="0" y="0"/>
                <a:chExt cx="567" cy="1701"/>
              </a:xfrm>
            </p:grpSpPr>
            <p:sp>
              <p:nvSpPr>
                <p:cNvPr id="97" name="AutoShape 13"/>
                <p:cNvSpPr>
                  <a:spLocks noChangeArrowheads="1"/>
                </p:cNvSpPr>
                <p:nvPr/>
              </p:nvSpPr>
              <p:spPr bwMode="auto">
                <a:xfrm rot="5400000">
                  <a:off x="-722" y="733"/>
                  <a:ext cx="1698"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98" name="AutoShape 14"/>
                <p:cNvSpPr>
                  <a:spLocks noChangeArrowheads="1"/>
                </p:cNvSpPr>
                <p:nvPr/>
              </p:nvSpPr>
              <p:spPr bwMode="auto">
                <a:xfrm rot="5400000">
                  <a:off x="-404" y="733"/>
                  <a:ext cx="1698"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95" name="AutoShape 15"/>
              <p:cNvSpPr>
                <a:spLocks noChangeArrowheads="1"/>
              </p:cNvSpPr>
              <p:nvPr/>
            </p:nvSpPr>
            <p:spPr bwMode="auto">
              <a:xfrm rot="10800000">
                <a:off x="0" y="124"/>
                <a:ext cx="203" cy="206"/>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96" name="AutoShape 16"/>
              <p:cNvSpPr>
                <a:spLocks noChangeArrowheads="1"/>
              </p:cNvSpPr>
              <p:nvPr/>
            </p:nvSpPr>
            <p:spPr bwMode="auto">
              <a:xfrm rot="8100000">
                <a:off x="48" y="0"/>
                <a:ext cx="106" cy="106"/>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54" name="AutoShape 19"/>
            <p:cNvSpPr>
              <a:spLocks noChangeArrowheads="1"/>
            </p:cNvSpPr>
            <p:nvPr/>
          </p:nvSpPr>
          <p:spPr bwMode="auto">
            <a:xfrm>
              <a:off x="3859213" y="1022350"/>
              <a:ext cx="1655762" cy="249238"/>
            </a:xfrm>
            <a:prstGeom prst="roundRect">
              <a:avLst>
                <a:gd name="adj" fmla="val 5630"/>
              </a:avLst>
            </a:prstGeom>
            <a:gradFill rotWithShape="1">
              <a:gsLst>
                <a:gs pos="0">
                  <a:srgbClr val="00B0F0"/>
                </a:gs>
                <a:gs pos="100000">
                  <a:srgbClr val="00206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a:ln>
                    <a:noFill/>
                  </a:ln>
                  <a:solidFill>
                    <a:srgbClr val="FFC000"/>
                  </a:solidFill>
                  <a:effectLst/>
                  <a:uLnTx/>
                  <a:uFillTx/>
                  <a:latin typeface="Calibri" panose="020F0502020204030204"/>
                  <a:ea typeface="微软雅黑" pitchFamily="34" charset="-122"/>
                  <a:cs typeface="+mn-cs"/>
                </a:rPr>
                <a:t>此处添加文字内容</a:t>
              </a:r>
            </a:p>
          </p:txBody>
        </p:sp>
      </p:grpSp>
      <p:grpSp>
        <p:nvGrpSpPr>
          <p:cNvPr id="99" name="组合 98"/>
          <p:cNvGrpSpPr>
            <a:grpSpLocks/>
          </p:cNvGrpSpPr>
          <p:nvPr/>
        </p:nvGrpSpPr>
        <p:grpSpPr bwMode="auto">
          <a:xfrm>
            <a:off x="1547813" y="1952625"/>
            <a:ext cx="2647950" cy="1147763"/>
            <a:chOff x="1547813" y="1838325"/>
            <a:chExt cx="2647950" cy="1147763"/>
          </a:xfrm>
        </p:grpSpPr>
        <p:pic>
          <p:nvPicPr>
            <p:cNvPr id="100" name="Picture 21"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47813" y="2847975"/>
              <a:ext cx="26479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 name="AutoShape 22"/>
            <p:cNvSpPr>
              <a:spLocks noChangeArrowheads="1"/>
            </p:cNvSpPr>
            <p:nvPr/>
          </p:nvSpPr>
          <p:spPr bwMode="auto">
            <a:xfrm>
              <a:off x="1566863" y="2262188"/>
              <a:ext cx="2581275" cy="665162"/>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p:txBody>
        </p:sp>
        <p:sp>
          <p:nvSpPr>
            <p:cNvPr id="102" name="Oval 8"/>
            <p:cNvSpPr>
              <a:spLocks noChangeAspect="1" noChangeArrowheads="1"/>
            </p:cNvSpPr>
            <p:nvPr/>
          </p:nvSpPr>
          <p:spPr bwMode="auto">
            <a:xfrm>
              <a:off x="1662113" y="2212975"/>
              <a:ext cx="476250" cy="230188"/>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PMingLiU" pitchFamily="18" charset="-120"/>
                <a:cs typeface="+mn-cs"/>
              </a:endParaRPr>
            </a:p>
          </p:txBody>
        </p:sp>
        <p:sp>
          <p:nvSpPr>
            <p:cNvPr id="103" name="Arc 9"/>
            <p:cNvSpPr>
              <a:spLocks/>
            </p:cNvSpPr>
            <p:nvPr/>
          </p:nvSpPr>
          <p:spPr bwMode="auto">
            <a:xfrm>
              <a:off x="1671638" y="2116138"/>
              <a:ext cx="458787" cy="252412"/>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E58C4"/>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04" name="Oval 10"/>
            <p:cNvSpPr>
              <a:spLocks noChangeAspect="1" noChangeArrowheads="1"/>
            </p:cNvSpPr>
            <p:nvPr/>
          </p:nvSpPr>
          <p:spPr bwMode="auto">
            <a:xfrm>
              <a:off x="1662113" y="2022475"/>
              <a:ext cx="476250" cy="230188"/>
            </a:xfrm>
            <a:prstGeom prst="ellipse">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PMingLiU" pitchFamily="18" charset="-120"/>
                <a:cs typeface="+mn-cs"/>
              </a:endParaRPr>
            </a:p>
          </p:txBody>
        </p:sp>
        <p:grpSp>
          <p:nvGrpSpPr>
            <p:cNvPr id="105" name="Group 22"/>
            <p:cNvGrpSpPr>
              <a:grpSpLocks/>
            </p:cNvGrpSpPr>
            <p:nvPr/>
          </p:nvGrpSpPr>
          <p:grpSpPr bwMode="auto">
            <a:xfrm>
              <a:off x="1849438" y="1838325"/>
              <a:ext cx="106362" cy="295275"/>
              <a:chOff x="0" y="0"/>
              <a:chExt cx="203" cy="567"/>
            </a:xfrm>
          </p:grpSpPr>
          <p:grpSp>
            <p:nvGrpSpPr>
              <p:cNvPr id="107" name="Group 23"/>
              <p:cNvGrpSpPr>
                <a:grpSpLocks/>
              </p:cNvGrpSpPr>
              <p:nvPr/>
            </p:nvGrpSpPr>
            <p:grpSpPr bwMode="auto">
              <a:xfrm>
                <a:off x="47" y="245"/>
                <a:ext cx="108" cy="322"/>
                <a:chOff x="0" y="0"/>
                <a:chExt cx="567" cy="1701"/>
              </a:xfrm>
            </p:grpSpPr>
            <p:sp>
              <p:nvSpPr>
                <p:cNvPr id="110" name="AutoShape 13"/>
                <p:cNvSpPr>
                  <a:spLocks noChangeArrowheads="1"/>
                </p:cNvSpPr>
                <p:nvPr/>
              </p:nvSpPr>
              <p:spPr bwMode="auto">
                <a:xfrm rot="5400000">
                  <a:off x="-726"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111" name="AutoShape 14"/>
                <p:cNvSpPr>
                  <a:spLocks noChangeArrowheads="1"/>
                </p:cNvSpPr>
                <p:nvPr/>
              </p:nvSpPr>
              <p:spPr bwMode="auto">
                <a:xfrm rot="5400000">
                  <a:off x="-408"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108" name="AutoShape 15"/>
              <p:cNvSpPr>
                <a:spLocks noChangeArrowheads="1"/>
              </p:cNvSpPr>
              <p:nvPr/>
            </p:nvSpPr>
            <p:spPr bwMode="auto">
              <a:xfrm rot="10800000">
                <a:off x="0" y="125"/>
                <a:ext cx="203" cy="207"/>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109" name="AutoShape 16"/>
              <p:cNvSpPr>
                <a:spLocks noChangeArrowheads="1"/>
              </p:cNvSpPr>
              <p:nvPr/>
            </p:nvSpPr>
            <p:spPr bwMode="auto">
              <a:xfrm rot="8100000">
                <a:off x="48" y="0"/>
                <a:ext cx="106"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106" name="AutoShape 32"/>
            <p:cNvSpPr>
              <a:spLocks noChangeArrowheads="1"/>
            </p:cNvSpPr>
            <p:nvPr/>
          </p:nvSpPr>
          <p:spPr bwMode="auto">
            <a:xfrm>
              <a:off x="2271713" y="2087563"/>
              <a:ext cx="1655762" cy="250825"/>
            </a:xfrm>
            <a:prstGeom prst="roundRect">
              <a:avLst>
                <a:gd name="adj" fmla="val 5630"/>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20000"/>
                </a:lnSpc>
                <a:spcBef>
                  <a:spcPct val="20000"/>
                </a:spcBef>
                <a:spcAft>
                  <a:spcPts val="0"/>
                </a:spcAft>
                <a:buClr>
                  <a:srgbClr val="E1B40C"/>
                </a:buClr>
                <a:buSzTx/>
                <a:buFont typeface="微软雅黑" pitchFamily="34" charset="-122"/>
                <a:buNone/>
                <a:tabLst/>
                <a:defRPr/>
              </a:pPr>
              <a:r>
                <a:rPr kumimoji="0" lang="zh-CN" altLang="en-US" sz="1000" b="1" i="0" u="none" strike="noStrike" kern="0" cap="none" spc="0" normalizeH="0" baseline="0" noProof="0" dirty="0">
                  <a:ln>
                    <a:noFill/>
                  </a:ln>
                  <a:solidFill>
                    <a:srgbClr val="FFC000"/>
                  </a:solidFill>
                  <a:effectLst/>
                  <a:uLnTx/>
                  <a:uFillTx/>
                  <a:latin typeface="微软雅黑" pitchFamily="34" charset="-122"/>
                  <a:ea typeface="微软雅黑" pitchFamily="34" charset="-122"/>
                  <a:cs typeface="+mn-cs"/>
                </a:rPr>
                <a:t>此处添加文字内容</a:t>
              </a:r>
              <a:endParaRPr kumimoji="0" lang="zh-CN" altLang="en-US" sz="1000" b="1" i="0" u="none" strike="noStrike" kern="0" cap="none" spc="0" normalizeH="0" baseline="0" noProof="0" dirty="0">
                <a:ln>
                  <a:noFill/>
                </a:ln>
                <a:solidFill>
                  <a:srgbClr val="FFC000"/>
                </a:solidFill>
                <a:effectLst>
                  <a:outerShdw blurRad="38100" dist="38100" dir="2700000" algn="tl">
                    <a:srgbClr val="000000"/>
                  </a:outerShdw>
                </a:effectLst>
                <a:uLnTx/>
                <a:uFillTx/>
                <a:latin typeface="微软雅黑" pitchFamily="34" charset="-122"/>
                <a:ea typeface="微软雅黑" pitchFamily="34" charset="-122"/>
                <a:cs typeface="+mn-cs"/>
              </a:endParaRPr>
            </a:p>
          </p:txBody>
        </p:sp>
      </p:grpSp>
      <p:grpSp>
        <p:nvGrpSpPr>
          <p:cNvPr id="112" name="组合 111"/>
          <p:cNvGrpSpPr>
            <a:grpSpLocks/>
          </p:cNvGrpSpPr>
          <p:nvPr/>
        </p:nvGrpSpPr>
        <p:grpSpPr bwMode="auto">
          <a:xfrm>
            <a:off x="1547813" y="3152775"/>
            <a:ext cx="2647950" cy="1147763"/>
            <a:chOff x="1547813" y="3038475"/>
            <a:chExt cx="2647950" cy="1147763"/>
          </a:xfrm>
        </p:grpSpPr>
        <p:pic>
          <p:nvPicPr>
            <p:cNvPr id="113" name="Picture 34"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47813" y="4046538"/>
              <a:ext cx="26479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AutoShape 35"/>
            <p:cNvSpPr>
              <a:spLocks noChangeArrowheads="1"/>
            </p:cNvSpPr>
            <p:nvPr/>
          </p:nvSpPr>
          <p:spPr bwMode="auto">
            <a:xfrm>
              <a:off x="1566863" y="3462338"/>
              <a:ext cx="2581275" cy="663575"/>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p:txBody>
        </p:sp>
        <p:sp>
          <p:nvSpPr>
            <p:cNvPr id="115" name="Oval 8"/>
            <p:cNvSpPr>
              <a:spLocks noChangeAspect="1" noChangeArrowheads="1"/>
            </p:cNvSpPr>
            <p:nvPr/>
          </p:nvSpPr>
          <p:spPr bwMode="auto">
            <a:xfrm>
              <a:off x="1662113" y="3413125"/>
              <a:ext cx="476250" cy="230188"/>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PMingLiU" pitchFamily="18" charset="-120"/>
                <a:cs typeface="+mn-cs"/>
              </a:endParaRPr>
            </a:p>
          </p:txBody>
        </p:sp>
        <p:sp>
          <p:nvSpPr>
            <p:cNvPr id="116" name="Arc 9"/>
            <p:cNvSpPr>
              <a:spLocks/>
            </p:cNvSpPr>
            <p:nvPr/>
          </p:nvSpPr>
          <p:spPr bwMode="auto">
            <a:xfrm>
              <a:off x="1671638" y="3316288"/>
              <a:ext cx="458787" cy="252412"/>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E58C4"/>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17" name="Oval 10"/>
            <p:cNvSpPr>
              <a:spLocks noChangeAspect="1" noChangeArrowheads="1"/>
            </p:cNvSpPr>
            <p:nvPr/>
          </p:nvSpPr>
          <p:spPr bwMode="auto">
            <a:xfrm>
              <a:off x="1662113" y="3221038"/>
              <a:ext cx="476250" cy="231775"/>
            </a:xfrm>
            <a:prstGeom prst="ellipse">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PMingLiU" pitchFamily="18" charset="-120"/>
                <a:cs typeface="+mn-cs"/>
              </a:endParaRPr>
            </a:p>
          </p:txBody>
        </p:sp>
        <p:grpSp>
          <p:nvGrpSpPr>
            <p:cNvPr id="118" name="Group 34"/>
            <p:cNvGrpSpPr>
              <a:grpSpLocks/>
            </p:cNvGrpSpPr>
            <p:nvPr/>
          </p:nvGrpSpPr>
          <p:grpSpPr bwMode="auto">
            <a:xfrm>
              <a:off x="1849438" y="3038475"/>
              <a:ext cx="106362" cy="295275"/>
              <a:chOff x="0" y="0"/>
              <a:chExt cx="203" cy="567"/>
            </a:xfrm>
          </p:grpSpPr>
          <p:grpSp>
            <p:nvGrpSpPr>
              <p:cNvPr id="120" name="Group 35"/>
              <p:cNvGrpSpPr>
                <a:grpSpLocks/>
              </p:cNvGrpSpPr>
              <p:nvPr/>
            </p:nvGrpSpPr>
            <p:grpSpPr bwMode="auto">
              <a:xfrm>
                <a:off x="47" y="245"/>
                <a:ext cx="108" cy="322"/>
                <a:chOff x="0" y="0"/>
                <a:chExt cx="567" cy="1701"/>
              </a:xfrm>
            </p:grpSpPr>
            <p:sp>
              <p:nvSpPr>
                <p:cNvPr id="123" name="AutoShape 13"/>
                <p:cNvSpPr>
                  <a:spLocks noChangeArrowheads="1"/>
                </p:cNvSpPr>
                <p:nvPr/>
              </p:nvSpPr>
              <p:spPr bwMode="auto">
                <a:xfrm rot="5400000">
                  <a:off x="-726"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124" name="AutoShape 14"/>
                <p:cNvSpPr>
                  <a:spLocks noChangeArrowheads="1"/>
                </p:cNvSpPr>
                <p:nvPr/>
              </p:nvSpPr>
              <p:spPr bwMode="auto">
                <a:xfrm rot="5400000">
                  <a:off x="-408"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121" name="AutoShape 15"/>
              <p:cNvSpPr>
                <a:spLocks noChangeArrowheads="1"/>
              </p:cNvSpPr>
              <p:nvPr/>
            </p:nvSpPr>
            <p:spPr bwMode="auto">
              <a:xfrm rot="10800000">
                <a:off x="0" y="125"/>
                <a:ext cx="203" cy="207"/>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122" name="AutoShape 16"/>
              <p:cNvSpPr>
                <a:spLocks noChangeArrowheads="1"/>
              </p:cNvSpPr>
              <p:nvPr/>
            </p:nvSpPr>
            <p:spPr bwMode="auto">
              <a:xfrm rot="8100000">
                <a:off x="48" y="0"/>
                <a:ext cx="106"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119" name="AutoShape 45"/>
            <p:cNvSpPr>
              <a:spLocks noChangeArrowheads="1"/>
            </p:cNvSpPr>
            <p:nvPr/>
          </p:nvSpPr>
          <p:spPr bwMode="auto">
            <a:xfrm>
              <a:off x="2271713" y="3287713"/>
              <a:ext cx="1655762" cy="250825"/>
            </a:xfrm>
            <a:prstGeom prst="roundRect">
              <a:avLst>
                <a:gd name="adj" fmla="val 5630"/>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20000"/>
                </a:lnSpc>
                <a:spcBef>
                  <a:spcPct val="20000"/>
                </a:spcBef>
                <a:spcAft>
                  <a:spcPts val="0"/>
                </a:spcAft>
                <a:buClr>
                  <a:srgbClr val="E1B40C"/>
                </a:buClr>
                <a:buSzTx/>
                <a:buFont typeface="微软雅黑" pitchFamily="34" charset="-122"/>
                <a:buNone/>
                <a:tabLst/>
                <a:defRPr/>
              </a:pPr>
              <a:r>
                <a:rPr kumimoji="0" lang="zh-CN" altLang="en-US" sz="1000" b="1" i="0" u="none" strike="noStrike" kern="0" cap="none" spc="0" normalizeH="0" baseline="0" noProof="0" dirty="0">
                  <a:ln>
                    <a:noFill/>
                  </a:ln>
                  <a:solidFill>
                    <a:srgbClr val="FFC000"/>
                  </a:solidFill>
                  <a:effectLst/>
                  <a:uLnTx/>
                  <a:uFillTx/>
                  <a:latin typeface="微软雅黑" pitchFamily="34" charset="-122"/>
                  <a:ea typeface="微软雅黑" pitchFamily="34" charset="-122"/>
                  <a:cs typeface="+mn-cs"/>
                </a:rPr>
                <a:t>此处添加文字内容</a:t>
              </a:r>
              <a:endParaRPr kumimoji="0" lang="zh-CN" altLang="en-US" sz="1000" b="1" i="0" u="none" strike="noStrike" kern="0" cap="none" spc="0" normalizeH="0" baseline="0" noProof="0" dirty="0">
                <a:ln>
                  <a:noFill/>
                </a:ln>
                <a:solidFill>
                  <a:srgbClr val="FFC000"/>
                </a:solidFill>
                <a:effectLst>
                  <a:outerShdw blurRad="38100" dist="38100" dir="2700000" algn="tl">
                    <a:srgbClr val="000000"/>
                  </a:outerShdw>
                </a:effectLst>
                <a:uLnTx/>
                <a:uFillTx/>
                <a:latin typeface="微软雅黑" pitchFamily="34" charset="-122"/>
                <a:ea typeface="微软雅黑" pitchFamily="34" charset="-122"/>
                <a:cs typeface="+mn-cs"/>
              </a:endParaRPr>
            </a:p>
          </p:txBody>
        </p:sp>
      </p:grpSp>
      <p:grpSp>
        <p:nvGrpSpPr>
          <p:cNvPr id="125" name="组合 124"/>
          <p:cNvGrpSpPr>
            <a:grpSpLocks/>
          </p:cNvGrpSpPr>
          <p:nvPr/>
        </p:nvGrpSpPr>
        <p:grpSpPr bwMode="auto">
          <a:xfrm>
            <a:off x="4849813" y="1952625"/>
            <a:ext cx="2647950" cy="1147763"/>
            <a:chOff x="4849813" y="1838325"/>
            <a:chExt cx="2647950" cy="1147763"/>
          </a:xfrm>
        </p:grpSpPr>
        <p:pic>
          <p:nvPicPr>
            <p:cNvPr id="126" name="Picture 47"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49813" y="2847975"/>
              <a:ext cx="2647950"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7" name="AutoShape 48"/>
            <p:cNvSpPr>
              <a:spLocks noChangeArrowheads="1"/>
            </p:cNvSpPr>
            <p:nvPr/>
          </p:nvSpPr>
          <p:spPr bwMode="auto">
            <a:xfrm>
              <a:off x="4868863" y="2262188"/>
              <a:ext cx="2581275" cy="665162"/>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p:txBody>
        </p:sp>
        <p:sp>
          <p:nvSpPr>
            <p:cNvPr id="128" name="Oval 8"/>
            <p:cNvSpPr>
              <a:spLocks noChangeAspect="1" noChangeArrowheads="1"/>
            </p:cNvSpPr>
            <p:nvPr/>
          </p:nvSpPr>
          <p:spPr bwMode="auto">
            <a:xfrm>
              <a:off x="4964113" y="2212975"/>
              <a:ext cx="476250" cy="230188"/>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PMingLiU" pitchFamily="18" charset="-120"/>
                <a:cs typeface="+mn-cs"/>
              </a:endParaRPr>
            </a:p>
          </p:txBody>
        </p:sp>
        <p:sp>
          <p:nvSpPr>
            <p:cNvPr id="129" name="Arc 9"/>
            <p:cNvSpPr>
              <a:spLocks/>
            </p:cNvSpPr>
            <p:nvPr/>
          </p:nvSpPr>
          <p:spPr bwMode="auto">
            <a:xfrm>
              <a:off x="4973638" y="2116138"/>
              <a:ext cx="458787" cy="252412"/>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E58C4"/>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30" name="Oval 10"/>
            <p:cNvSpPr>
              <a:spLocks noChangeAspect="1" noChangeArrowheads="1"/>
            </p:cNvSpPr>
            <p:nvPr/>
          </p:nvSpPr>
          <p:spPr bwMode="auto">
            <a:xfrm>
              <a:off x="4964113" y="2022475"/>
              <a:ext cx="476250" cy="230188"/>
            </a:xfrm>
            <a:prstGeom prst="ellipse">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PMingLiU" pitchFamily="18" charset="-120"/>
                <a:cs typeface="+mn-cs"/>
              </a:endParaRPr>
            </a:p>
          </p:txBody>
        </p:sp>
        <p:grpSp>
          <p:nvGrpSpPr>
            <p:cNvPr id="131" name="Group 46"/>
            <p:cNvGrpSpPr>
              <a:grpSpLocks/>
            </p:cNvGrpSpPr>
            <p:nvPr/>
          </p:nvGrpSpPr>
          <p:grpSpPr bwMode="auto">
            <a:xfrm>
              <a:off x="5151438" y="1838325"/>
              <a:ext cx="106362" cy="295275"/>
              <a:chOff x="0" y="0"/>
              <a:chExt cx="203" cy="567"/>
            </a:xfrm>
          </p:grpSpPr>
          <p:grpSp>
            <p:nvGrpSpPr>
              <p:cNvPr id="133" name="Group 47"/>
              <p:cNvGrpSpPr>
                <a:grpSpLocks/>
              </p:cNvGrpSpPr>
              <p:nvPr/>
            </p:nvGrpSpPr>
            <p:grpSpPr bwMode="auto">
              <a:xfrm>
                <a:off x="47" y="245"/>
                <a:ext cx="108" cy="322"/>
                <a:chOff x="0" y="0"/>
                <a:chExt cx="567" cy="1701"/>
              </a:xfrm>
            </p:grpSpPr>
            <p:sp>
              <p:nvSpPr>
                <p:cNvPr id="136" name="AutoShape 13"/>
                <p:cNvSpPr>
                  <a:spLocks noChangeArrowheads="1"/>
                </p:cNvSpPr>
                <p:nvPr/>
              </p:nvSpPr>
              <p:spPr bwMode="auto">
                <a:xfrm rot="5400000">
                  <a:off x="-726"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137" name="AutoShape 14"/>
                <p:cNvSpPr>
                  <a:spLocks noChangeArrowheads="1"/>
                </p:cNvSpPr>
                <p:nvPr/>
              </p:nvSpPr>
              <p:spPr bwMode="auto">
                <a:xfrm rot="5400000">
                  <a:off x="-408"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134" name="AutoShape 15"/>
              <p:cNvSpPr>
                <a:spLocks noChangeArrowheads="1"/>
              </p:cNvSpPr>
              <p:nvPr/>
            </p:nvSpPr>
            <p:spPr bwMode="auto">
              <a:xfrm rot="10800000">
                <a:off x="0" y="125"/>
                <a:ext cx="203" cy="207"/>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135" name="AutoShape 16"/>
              <p:cNvSpPr>
                <a:spLocks noChangeArrowheads="1"/>
              </p:cNvSpPr>
              <p:nvPr/>
            </p:nvSpPr>
            <p:spPr bwMode="auto">
              <a:xfrm rot="8100000">
                <a:off x="48" y="0"/>
                <a:ext cx="106"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132" name="AutoShape 58"/>
            <p:cNvSpPr>
              <a:spLocks noChangeArrowheads="1"/>
            </p:cNvSpPr>
            <p:nvPr/>
          </p:nvSpPr>
          <p:spPr bwMode="auto">
            <a:xfrm>
              <a:off x="5573713" y="2087563"/>
              <a:ext cx="1655762" cy="250825"/>
            </a:xfrm>
            <a:prstGeom prst="roundRect">
              <a:avLst>
                <a:gd name="adj" fmla="val 5630"/>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20000"/>
                </a:lnSpc>
                <a:spcBef>
                  <a:spcPct val="20000"/>
                </a:spcBef>
                <a:spcAft>
                  <a:spcPts val="0"/>
                </a:spcAft>
                <a:buClr>
                  <a:srgbClr val="E1B40C"/>
                </a:buClr>
                <a:buSzTx/>
                <a:buFont typeface="微软雅黑" pitchFamily="34" charset="-122"/>
                <a:buNone/>
                <a:tabLst/>
                <a:defRPr/>
              </a:pPr>
              <a:r>
                <a:rPr kumimoji="0" lang="zh-CN" altLang="en-US" sz="1000" b="1" i="0" u="none" strike="noStrike" kern="0" cap="none" spc="0" normalizeH="0" baseline="0" noProof="0" dirty="0">
                  <a:ln>
                    <a:noFill/>
                  </a:ln>
                  <a:solidFill>
                    <a:srgbClr val="FFC000"/>
                  </a:solidFill>
                  <a:effectLst/>
                  <a:uLnTx/>
                  <a:uFillTx/>
                  <a:latin typeface="微软雅黑" pitchFamily="34" charset="-122"/>
                  <a:ea typeface="微软雅黑" pitchFamily="34" charset="-122"/>
                  <a:cs typeface="+mn-cs"/>
                </a:rPr>
                <a:t>此处添加文字内容</a:t>
              </a:r>
              <a:endParaRPr kumimoji="0" lang="zh-CN" altLang="en-US" sz="1000" b="1" i="0" u="none" strike="noStrike" kern="0" cap="none" spc="0" normalizeH="0" baseline="0" noProof="0" dirty="0">
                <a:ln>
                  <a:noFill/>
                </a:ln>
                <a:solidFill>
                  <a:srgbClr val="FFC000"/>
                </a:solidFill>
                <a:effectLst>
                  <a:outerShdw blurRad="38100" dist="38100" dir="2700000" algn="tl">
                    <a:srgbClr val="000000"/>
                  </a:outerShdw>
                </a:effectLst>
                <a:uLnTx/>
                <a:uFillTx/>
                <a:latin typeface="微软雅黑" pitchFamily="34" charset="-122"/>
                <a:ea typeface="微软雅黑" pitchFamily="34" charset="-122"/>
                <a:cs typeface="+mn-cs"/>
              </a:endParaRPr>
            </a:p>
          </p:txBody>
        </p:sp>
      </p:grpSp>
      <p:grpSp>
        <p:nvGrpSpPr>
          <p:cNvPr id="138" name="组合 137"/>
          <p:cNvGrpSpPr>
            <a:grpSpLocks/>
          </p:cNvGrpSpPr>
          <p:nvPr/>
        </p:nvGrpSpPr>
        <p:grpSpPr bwMode="auto">
          <a:xfrm>
            <a:off x="4849813" y="3152775"/>
            <a:ext cx="2647950" cy="1147763"/>
            <a:chOff x="4849813" y="3038475"/>
            <a:chExt cx="2647950" cy="1147763"/>
          </a:xfrm>
        </p:grpSpPr>
        <p:pic>
          <p:nvPicPr>
            <p:cNvPr id="139" name="Picture 60" descr="阴影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49813" y="4046538"/>
              <a:ext cx="264795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0" name="AutoShape 61"/>
            <p:cNvSpPr>
              <a:spLocks noChangeArrowheads="1"/>
            </p:cNvSpPr>
            <p:nvPr/>
          </p:nvSpPr>
          <p:spPr bwMode="auto">
            <a:xfrm>
              <a:off x="4868863" y="3462338"/>
              <a:ext cx="2581275" cy="663575"/>
            </a:xfrm>
            <a:prstGeom prst="roundRect">
              <a:avLst>
                <a:gd name="adj" fmla="val 5630"/>
              </a:avLst>
            </a:prstGeom>
            <a:gradFill rotWithShape="1">
              <a:gsLst>
                <a:gs pos="0">
                  <a:srgbClr val="00B0F0"/>
                </a:gs>
                <a:gs pos="100000">
                  <a:schemeClr val="bg1"/>
                </a:gs>
              </a:gsLst>
              <a:lin ang="16200000"/>
            </a:gradFill>
            <a:ln w="6350">
              <a:solidFill>
                <a:srgbClr val="C0C0C0"/>
              </a:solidFill>
              <a:round/>
              <a:headEnd/>
              <a:tailEnd/>
            </a:ln>
          </p:spPr>
          <p:txBody>
            <a:bodyPr wrap="none" anchor="ctr"/>
            <a:lstStyle/>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ctr"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9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p:txBody>
        </p:sp>
        <p:sp>
          <p:nvSpPr>
            <p:cNvPr id="141" name="Oval 8"/>
            <p:cNvSpPr>
              <a:spLocks noChangeAspect="1" noChangeArrowheads="1"/>
            </p:cNvSpPr>
            <p:nvPr/>
          </p:nvSpPr>
          <p:spPr bwMode="auto">
            <a:xfrm>
              <a:off x="4964113" y="3413125"/>
              <a:ext cx="476250" cy="230188"/>
            </a:xfrm>
            <a:prstGeom prst="ellipse">
              <a:avLst/>
            </a:prstGeom>
            <a:gradFill rotWithShape="1">
              <a:gsLst>
                <a:gs pos="0">
                  <a:srgbClr val="000000">
                    <a:alpha val="59999"/>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PMingLiU" pitchFamily="18" charset="-120"/>
                <a:cs typeface="+mn-cs"/>
              </a:endParaRPr>
            </a:p>
          </p:txBody>
        </p:sp>
        <p:sp>
          <p:nvSpPr>
            <p:cNvPr id="142" name="Arc 9"/>
            <p:cNvSpPr>
              <a:spLocks/>
            </p:cNvSpPr>
            <p:nvPr/>
          </p:nvSpPr>
          <p:spPr bwMode="auto">
            <a:xfrm>
              <a:off x="4973638" y="3316288"/>
              <a:ext cx="458787" cy="252412"/>
            </a:xfrm>
            <a:custGeom>
              <a:avLst/>
              <a:gdLst>
                <a:gd name="T0" fmla="*/ 43194 w 43195"/>
                <a:gd name="T1" fmla="*/ 2602 h 23732"/>
                <a:gd name="T2" fmla="*/ 21600 w 43195"/>
                <a:gd name="T3" fmla="*/ 23732 h 23732"/>
                <a:gd name="T4" fmla="*/ 0 w 43195"/>
                <a:gd name="T5" fmla="*/ 2132 h 23732"/>
                <a:gd name="T6" fmla="*/ 105 w 43195"/>
                <a:gd name="T7" fmla="*/ 0 h 23732"/>
                <a:gd name="T8" fmla="*/ 43194 w 43195"/>
                <a:gd name="T9" fmla="*/ 2602 h 23732"/>
                <a:gd name="T10" fmla="*/ 21600 w 43195"/>
                <a:gd name="T11" fmla="*/ 23732 h 23732"/>
                <a:gd name="T12" fmla="*/ 0 w 43195"/>
                <a:gd name="T13" fmla="*/ 2132 h 23732"/>
                <a:gd name="T14" fmla="*/ 105 w 43195"/>
                <a:gd name="T15" fmla="*/ 0 h 23732"/>
                <a:gd name="T16" fmla="*/ 21600 w 43195"/>
                <a:gd name="T17" fmla="*/ 2132 h 23732"/>
                <a:gd name="T18" fmla="*/ 43194 w 43195"/>
                <a:gd name="T19" fmla="*/ 2602 h 23732"/>
                <a:gd name="T20" fmla="*/ 0 w 43195"/>
                <a:gd name="T21" fmla="*/ 0 h 23732"/>
                <a:gd name="T22" fmla="*/ 43195 w 43195"/>
                <a:gd name="T23" fmla="*/ 23732 h 23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43195" h="23732" fill="none" extrusionOk="0">
                  <a:moveTo>
                    <a:pt x="43194" y="2602"/>
                  </a:moveTo>
                  <a:cubicBezTo>
                    <a:pt x="42938" y="14346"/>
                    <a:pt x="33345" y="23731"/>
                    <a:pt x="21600" y="23732"/>
                  </a:cubicBezTo>
                  <a:cubicBezTo>
                    <a:pt x="9670" y="23732"/>
                    <a:pt x="0" y="14061"/>
                    <a:pt x="0" y="2132"/>
                  </a:cubicBezTo>
                  <a:cubicBezTo>
                    <a:pt x="-1" y="1420"/>
                    <a:pt x="35" y="708"/>
                    <a:pt x="105" y="0"/>
                  </a:cubicBezTo>
                </a:path>
                <a:path w="43195" h="23732" stroke="0" extrusionOk="0">
                  <a:moveTo>
                    <a:pt x="43194" y="2602"/>
                  </a:moveTo>
                  <a:cubicBezTo>
                    <a:pt x="42938" y="14346"/>
                    <a:pt x="33345" y="23731"/>
                    <a:pt x="21600" y="23732"/>
                  </a:cubicBezTo>
                  <a:cubicBezTo>
                    <a:pt x="9670" y="23732"/>
                    <a:pt x="0" y="14061"/>
                    <a:pt x="0" y="2132"/>
                  </a:cubicBezTo>
                  <a:cubicBezTo>
                    <a:pt x="-1" y="1420"/>
                    <a:pt x="35" y="708"/>
                    <a:pt x="105" y="0"/>
                  </a:cubicBezTo>
                  <a:lnTo>
                    <a:pt x="21600" y="2132"/>
                  </a:lnTo>
                  <a:lnTo>
                    <a:pt x="43194" y="2602"/>
                  </a:lnTo>
                  <a:close/>
                </a:path>
              </a:pathLst>
            </a:custGeom>
            <a:gradFill rotWithShape="1">
              <a:gsLst>
                <a:gs pos="0">
                  <a:srgbClr val="0E58C4"/>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lIns="87313" tIns="44450" rIns="87313" bIns="444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43" name="Oval 10"/>
            <p:cNvSpPr>
              <a:spLocks noChangeAspect="1" noChangeArrowheads="1"/>
            </p:cNvSpPr>
            <p:nvPr/>
          </p:nvSpPr>
          <p:spPr bwMode="auto">
            <a:xfrm>
              <a:off x="4964113" y="3221038"/>
              <a:ext cx="476250" cy="231775"/>
            </a:xfrm>
            <a:prstGeom prst="ellipse">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eaVert"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Calibri" panose="020F0502020204030204"/>
                <a:ea typeface="PMingLiU" pitchFamily="18" charset="-120"/>
                <a:cs typeface="+mn-cs"/>
              </a:endParaRPr>
            </a:p>
          </p:txBody>
        </p:sp>
        <p:grpSp>
          <p:nvGrpSpPr>
            <p:cNvPr id="144" name="Group 58"/>
            <p:cNvGrpSpPr>
              <a:grpSpLocks/>
            </p:cNvGrpSpPr>
            <p:nvPr/>
          </p:nvGrpSpPr>
          <p:grpSpPr bwMode="auto">
            <a:xfrm>
              <a:off x="5151438" y="3038475"/>
              <a:ext cx="106362" cy="295275"/>
              <a:chOff x="0" y="0"/>
              <a:chExt cx="203" cy="567"/>
            </a:xfrm>
          </p:grpSpPr>
          <p:grpSp>
            <p:nvGrpSpPr>
              <p:cNvPr id="146" name="Group 59"/>
              <p:cNvGrpSpPr>
                <a:grpSpLocks/>
              </p:cNvGrpSpPr>
              <p:nvPr/>
            </p:nvGrpSpPr>
            <p:grpSpPr bwMode="auto">
              <a:xfrm>
                <a:off x="47" y="245"/>
                <a:ext cx="108" cy="322"/>
                <a:chOff x="0" y="0"/>
                <a:chExt cx="567" cy="1701"/>
              </a:xfrm>
            </p:grpSpPr>
            <p:sp>
              <p:nvSpPr>
                <p:cNvPr id="149" name="AutoShape 13"/>
                <p:cNvSpPr>
                  <a:spLocks noChangeArrowheads="1"/>
                </p:cNvSpPr>
                <p:nvPr/>
              </p:nvSpPr>
              <p:spPr bwMode="auto">
                <a:xfrm rot="5400000">
                  <a:off x="-726"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150" name="AutoShape 14"/>
                <p:cNvSpPr>
                  <a:spLocks noChangeArrowheads="1"/>
                </p:cNvSpPr>
                <p:nvPr/>
              </p:nvSpPr>
              <p:spPr bwMode="auto">
                <a:xfrm rot="5400000">
                  <a:off x="-408" y="728"/>
                  <a:ext cx="1707" cy="239"/>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147" name="AutoShape 15"/>
              <p:cNvSpPr>
                <a:spLocks noChangeArrowheads="1"/>
              </p:cNvSpPr>
              <p:nvPr/>
            </p:nvSpPr>
            <p:spPr bwMode="auto">
              <a:xfrm rot="10800000">
                <a:off x="0" y="125"/>
                <a:ext cx="203" cy="207"/>
              </a:xfrm>
              <a:prstGeom prst="roundRect">
                <a:avLst>
                  <a:gd name="adj" fmla="val 16667"/>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sp>
            <p:nvSpPr>
              <p:cNvPr id="148" name="AutoShape 16"/>
              <p:cNvSpPr>
                <a:spLocks noChangeArrowheads="1"/>
              </p:cNvSpPr>
              <p:nvPr/>
            </p:nvSpPr>
            <p:spPr bwMode="auto">
              <a:xfrm rot="8100000">
                <a:off x="48" y="0"/>
                <a:ext cx="106" cy="107"/>
              </a:xfrm>
              <a:prstGeom prst="roundRect">
                <a:avLst>
                  <a:gd name="adj" fmla="val 50000"/>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marL="0" marR="0" lvl="0" indent="0" algn="ctr" defTabSz="685800" rtl="0" eaLnBrk="1" fontAlgn="auto" latinLnBrk="1"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Gulim" pitchFamily="34" charset="-127"/>
                  <a:ea typeface="Gulim" pitchFamily="34" charset="-127"/>
                  <a:cs typeface="+mn-cs"/>
                </a:endParaRPr>
              </a:p>
            </p:txBody>
          </p:sp>
        </p:grpSp>
        <p:sp>
          <p:nvSpPr>
            <p:cNvPr id="145" name="AutoShape 71"/>
            <p:cNvSpPr>
              <a:spLocks noChangeArrowheads="1"/>
            </p:cNvSpPr>
            <p:nvPr/>
          </p:nvSpPr>
          <p:spPr bwMode="auto">
            <a:xfrm>
              <a:off x="5573713" y="3287713"/>
              <a:ext cx="1655762" cy="250825"/>
            </a:xfrm>
            <a:prstGeom prst="roundRect">
              <a:avLst>
                <a:gd name="adj" fmla="val 5630"/>
              </a:avLst>
            </a:prstGeom>
            <a:gradFill rotWithShape="1">
              <a:gsLst>
                <a:gs pos="0">
                  <a:srgbClr val="3399FF"/>
                </a:gs>
                <a:gs pos="100000">
                  <a:srgbClr val="0875F8"/>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20000"/>
                </a:lnSpc>
                <a:spcBef>
                  <a:spcPct val="20000"/>
                </a:spcBef>
                <a:spcAft>
                  <a:spcPts val="0"/>
                </a:spcAft>
                <a:buClr>
                  <a:srgbClr val="E1B40C"/>
                </a:buClr>
                <a:buSzTx/>
                <a:buFont typeface="微软雅黑" pitchFamily="34" charset="-122"/>
                <a:buNone/>
                <a:tabLst/>
                <a:defRPr/>
              </a:pPr>
              <a:r>
                <a:rPr kumimoji="0" lang="zh-CN" altLang="en-US" sz="1000" b="1" i="0" u="none" strike="noStrike" kern="0" cap="none" spc="0" normalizeH="0" baseline="0" noProof="0" dirty="0">
                  <a:ln>
                    <a:noFill/>
                  </a:ln>
                  <a:solidFill>
                    <a:srgbClr val="FFC000"/>
                  </a:solidFill>
                  <a:effectLst/>
                  <a:uLnTx/>
                  <a:uFillTx/>
                  <a:latin typeface="微软雅黑" pitchFamily="34" charset="-122"/>
                  <a:ea typeface="微软雅黑" pitchFamily="34" charset="-122"/>
                  <a:cs typeface="+mn-cs"/>
                </a:rPr>
                <a:t>此处添加文字内容</a:t>
              </a:r>
              <a:endParaRPr kumimoji="0" lang="zh-CN" altLang="en-US" sz="1000" b="1" i="0" u="none" strike="noStrike" kern="0" cap="none" spc="0" normalizeH="0" baseline="0" noProof="0" dirty="0">
                <a:ln>
                  <a:noFill/>
                </a:ln>
                <a:solidFill>
                  <a:srgbClr val="FFC000"/>
                </a:solidFill>
                <a:effectLst>
                  <a:outerShdw blurRad="38100" dist="38100" dir="2700000" algn="tl">
                    <a:srgbClr val="000000"/>
                  </a:outerShdw>
                </a:effectLst>
                <a:uLnTx/>
                <a:uFillTx/>
                <a:latin typeface="微软雅黑" pitchFamily="34" charset="-122"/>
                <a:ea typeface="微软雅黑" pitchFamily="34" charset="-122"/>
                <a:cs typeface="+mn-cs"/>
              </a:endParaRPr>
            </a:p>
          </p:txBody>
        </p:sp>
      </p:grpSp>
    </p:spTree>
    <p:custDataLst>
      <p:tags r:id="rId1"/>
    </p:custDataLst>
    <p:extLst>
      <p:ext uri="{BB962C8B-B14F-4D97-AF65-F5344CB8AC3E}">
        <p14:creationId xmlns:p14="http://schemas.microsoft.com/office/powerpoint/2010/main" val="27303974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500"/>
                                  </p:stCondLst>
                                  <p:childTnLst>
                                    <p:set>
                                      <p:cBhvr>
                                        <p:cTn id="10" dur="1" fill="hold">
                                          <p:stCondLst>
                                            <p:cond delay="0"/>
                                          </p:stCondLst>
                                        </p:cTn>
                                        <p:tgtEl>
                                          <p:spTgt spid="125"/>
                                        </p:tgtEl>
                                        <p:attrNameLst>
                                          <p:attrName>style.visibility</p:attrName>
                                        </p:attrNameLst>
                                      </p:cBhvr>
                                      <p:to>
                                        <p:strVal val="visible"/>
                                      </p:to>
                                    </p:set>
                                    <p:anim calcmode="lin" valueType="num">
                                      <p:cBhvr>
                                        <p:cTn id="11" dur="500" fill="hold"/>
                                        <p:tgtEl>
                                          <p:spTgt spid="125"/>
                                        </p:tgtEl>
                                        <p:attrNameLst>
                                          <p:attrName>ppt_w</p:attrName>
                                        </p:attrNameLst>
                                      </p:cBhvr>
                                      <p:tavLst>
                                        <p:tav tm="0">
                                          <p:val>
                                            <p:fltVal val="0"/>
                                          </p:val>
                                        </p:tav>
                                        <p:tav tm="100000">
                                          <p:val>
                                            <p:strVal val="#ppt_w"/>
                                          </p:val>
                                        </p:tav>
                                      </p:tavLst>
                                    </p:anim>
                                    <p:anim calcmode="lin" valueType="num">
                                      <p:cBhvr>
                                        <p:cTn id="12" dur="500" fill="hold"/>
                                        <p:tgtEl>
                                          <p:spTgt spid="125"/>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750"/>
                                  </p:stCondLst>
                                  <p:childTnLst>
                                    <p:set>
                                      <p:cBhvr>
                                        <p:cTn id="14" dur="1" fill="hold">
                                          <p:stCondLst>
                                            <p:cond delay="0"/>
                                          </p:stCondLst>
                                        </p:cTn>
                                        <p:tgtEl>
                                          <p:spTgt spid="138"/>
                                        </p:tgtEl>
                                        <p:attrNameLst>
                                          <p:attrName>style.visibility</p:attrName>
                                        </p:attrNameLst>
                                      </p:cBhvr>
                                      <p:to>
                                        <p:strVal val="visible"/>
                                      </p:to>
                                    </p:set>
                                    <p:anim calcmode="lin" valueType="num">
                                      <p:cBhvr>
                                        <p:cTn id="15" dur="500" fill="hold"/>
                                        <p:tgtEl>
                                          <p:spTgt spid="138"/>
                                        </p:tgtEl>
                                        <p:attrNameLst>
                                          <p:attrName>ppt_w</p:attrName>
                                        </p:attrNameLst>
                                      </p:cBhvr>
                                      <p:tavLst>
                                        <p:tav tm="0">
                                          <p:val>
                                            <p:fltVal val="0"/>
                                          </p:val>
                                        </p:tav>
                                        <p:tav tm="100000">
                                          <p:val>
                                            <p:strVal val="#ppt_w"/>
                                          </p:val>
                                        </p:tav>
                                      </p:tavLst>
                                    </p:anim>
                                    <p:anim calcmode="lin" valueType="num">
                                      <p:cBhvr>
                                        <p:cTn id="16" dur="500" fill="hold"/>
                                        <p:tgtEl>
                                          <p:spTgt spid="138"/>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1000"/>
                                  </p:stCondLst>
                                  <p:childTnLst>
                                    <p:set>
                                      <p:cBhvr>
                                        <p:cTn id="18" dur="1" fill="hold">
                                          <p:stCondLst>
                                            <p:cond delay="0"/>
                                          </p:stCondLst>
                                        </p:cTn>
                                        <p:tgtEl>
                                          <p:spTgt spid="112"/>
                                        </p:tgtEl>
                                        <p:attrNameLst>
                                          <p:attrName>style.visibility</p:attrName>
                                        </p:attrNameLst>
                                      </p:cBhvr>
                                      <p:to>
                                        <p:strVal val="visible"/>
                                      </p:to>
                                    </p:set>
                                    <p:anim calcmode="lin" valueType="num">
                                      <p:cBhvr>
                                        <p:cTn id="19" dur="500" fill="hold"/>
                                        <p:tgtEl>
                                          <p:spTgt spid="112"/>
                                        </p:tgtEl>
                                        <p:attrNameLst>
                                          <p:attrName>ppt_w</p:attrName>
                                        </p:attrNameLst>
                                      </p:cBhvr>
                                      <p:tavLst>
                                        <p:tav tm="0">
                                          <p:val>
                                            <p:fltVal val="0"/>
                                          </p:val>
                                        </p:tav>
                                        <p:tav tm="100000">
                                          <p:val>
                                            <p:strVal val="#ppt_w"/>
                                          </p:val>
                                        </p:tav>
                                      </p:tavLst>
                                    </p:anim>
                                    <p:anim calcmode="lin" valueType="num">
                                      <p:cBhvr>
                                        <p:cTn id="20" dur="500" fill="hold"/>
                                        <p:tgtEl>
                                          <p:spTgt spid="112"/>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1250"/>
                                  </p:stCondLst>
                                  <p:childTnLst>
                                    <p:set>
                                      <p:cBhvr>
                                        <p:cTn id="22" dur="1" fill="hold">
                                          <p:stCondLst>
                                            <p:cond delay="0"/>
                                          </p:stCondLst>
                                        </p:cTn>
                                        <p:tgtEl>
                                          <p:spTgt spid="99"/>
                                        </p:tgtEl>
                                        <p:attrNameLst>
                                          <p:attrName>style.visibility</p:attrName>
                                        </p:attrNameLst>
                                      </p:cBhvr>
                                      <p:to>
                                        <p:strVal val="visible"/>
                                      </p:to>
                                    </p:set>
                                    <p:anim calcmode="lin" valueType="num">
                                      <p:cBhvr>
                                        <p:cTn id="23" dur="500" fill="hold"/>
                                        <p:tgtEl>
                                          <p:spTgt spid="99"/>
                                        </p:tgtEl>
                                        <p:attrNameLst>
                                          <p:attrName>ppt_w</p:attrName>
                                        </p:attrNameLst>
                                      </p:cBhvr>
                                      <p:tavLst>
                                        <p:tav tm="0">
                                          <p:val>
                                            <p:fltVal val="0"/>
                                          </p:val>
                                        </p:tav>
                                        <p:tav tm="100000">
                                          <p:val>
                                            <p:strVal val="#ppt_w"/>
                                          </p:val>
                                        </p:tav>
                                      </p:tavLst>
                                    </p:anim>
                                    <p:anim calcmode="lin" valueType="num">
                                      <p:cBhvr>
                                        <p:cTn id="24" dur="500" fill="hold"/>
                                        <p:tgtEl>
                                          <p:spTgt spid="99"/>
                                        </p:tgtEl>
                                        <p:attrNameLst>
                                          <p:attrName>ppt_h</p:attrName>
                                        </p:attrNameLst>
                                      </p:cBhvr>
                                      <p:tavLst>
                                        <p:tav tm="0">
                                          <p:val>
                                            <p:fltVal val="0"/>
                                          </p:val>
                                        </p:tav>
                                        <p:tav tm="100000">
                                          <p:val>
                                            <p:strVal val="#ppt_h"/>
                                          </p:val>
                                        </p:tav>
                                      </p:tavLst>
                                    </p:anim>
                                  </p:childTnLst>
                                </p:cTn>
                              </p:par>
                              <p:par>
                                <p:cTn id="25" presetID="10" presetClass="entr" presetSubtype="0" fill="hold" nodeType="withEffect">
                                  <p:stCondLst>
                                    <p:cond delay="150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590869" y="1001644"/>
            <a:ext cx="2261520" cy="2260522"/>
          </a:xfrm>
          <a:prstGeom prst="ellipse">
            <a:avLst/>
          </a:prstGeom>
          <a:solidFill>
            <a:srgbClr val="9E9E9E"/>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5" name="Arc 7"/>
          <p:cNvSpPr>
            <a:spLocks/>
          </p:cNvSpPr>
          <p:nvPr/>
        </p:nvSpPr>
        <p:spPr bwMode="auto">
          <a:xfrm>
            <a:off x="2726726" y="1001645"/>
            <a:ext cx="1130760" cy="113076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extLst/>
        </p:spPr>
        <p:txBody>
          <a:bodyPr lIns="83966" tIns="41983" rIns="83966" bIns="41983"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369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 name="Line 8"/>
          <p:cNvSpPr>
            <a:spLocks noChangeShapeType="1"/>
          </p:cNvSpPr>
          <p:nvPr/>
        </p:nvSpPr>
        <p:spPr bwMode="auto">
          <a:xfrm flipH="1" flipV="1">
            <a:off x="2727582" y="673481"/>
            <a:ext cx="0" cy="1449357"/>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7" name="Line 9"/>
          <p:cNvSpPr>
            <a:spLocks noChangeShapeType="1"/>
          </p:cNvSpPr>
          <p:nvPr/>
        </p:nvSpPr>
        <p:spPr bwMode="auto">
          <a:xfrm flipV="1">
            <a:off x="2726727" y="2131904"/>
            <a:ext cx="1587342" cy="0"/>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8" name="Arc 10"/>
          <p:cNvSpPr>
            <a:spLocks/>
          </p:cNvSpPr>
          <p:nvPr/>
        </p:nvSpPr>
        <p:spPr bwMode="auto">
          <a:xfrm>
            <a:off x="2726726" y="890203"/>
            <a:ext cx="1251026" cy="1258641"/>
          </a:xfrm>
          <a:custGeom>
            <a:avLst/>
            <a:gdLst>
              <a:gd name="T0" fmla="*/ 0 w 21600"/>
              <a:gd name="T1" fmla="*/ 0 h 21600"/>
              <a:gd name="T2" fmla="*/ 42 w 21600"/>
              <a:gd name="T3" fmla="*/ 42 h 21600"/>
              <a:gd name="T4" fmla="*/ 0 w 21600"/>
              <a:gd name="T5" fmla="*/ 4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cap="rnd">
            <a:solidFill>
              <a:srgbClr val="FFB400"/>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9" name="Oval 11"/>
          <p:cNvSpPr>
            <a:spLocks noChangeArrowheads="1"/>
          </p:cNvSpPr>
          <p:nvPr/>
        </p:nvSpPr>
        <p:spPr bwMode="auto">
          <a:xfrm>
            <a:off x="2624474" y="2033830"/>
            <a:ext cx="194310" cy="196148"/>
          </a:xfrm>
          <a:prstGeom prst="ellipse">
            <a:avLst/>
          </a:prstGeom>
          <a:solidFill>
            <a:srgbClr val="FFFFFF"/>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0" name="Text Box 12"/>
          <p:cNvSpPr txBox="1">
            <a:spLocks noChangeArrowheads="1"/>
          </p:cNvSpPr>
          <p:nvPr/>
        </p:nvSpPr>
        <p:spPr bwMode="auto">
          <a:xfrm>
            <a:off x="2789592" y="1461425"/>
            <a:ext cx="92845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en-US" altLang="ko-KR" sz="3600" b="0" i="0" u="none" strike="noStrike" kern="0" cap="none" spc="0" normalizeH="0" baseline="0" noProof="0" dirty="0">
                <a:ln>
                  <a:noFill/>
                </a:ln>
                <a:solidFill>
                  <a:srgbClr val="000000"/>
                </a:solidFill>
                <a:effectLst/>
                <a:uLnTx/>
                <a:uFillTx/>
                <a:latin typeface="Arial Black" pitchFamily="34" charset="0"/>
                <a:ea typeface="굴림" pitchFamily="34" charset="-127"/>
                <a:cs typeface="+mn-cs"/>
              </a:rPr>
              <a:t>1/3</a:t>
            </a:r>
            <a:endParaRPr kumimoji="1" lang="en-US" altLang="ko-KR" sz="2520" b="0" i="0" u="none" strike="noStrike" kern="0" cap="none" spc="0" normalizeH="0" baseline="0" noProof="0" dirty="0">
              <a:ln>
                <a:noFill/>
              </a:ln>
              <a:solidFill>
                <a:srgbClr val="000000"/>
              </a:solidFill>
              <a:effectLst/>
              <a:uLnTx/>
              <a:uFillTx/>
              <a:latin typeface="Arial Black" pitchFamily="34" charset="0"/>
              <a:ea typeface="굴림" pitchFamily="34" charset="-127"/>
              <a:cs typeface="+mn-cs"/>
            </a:endParaRPr>
          </a:p>
        </p:txBody>
      </p:sp>
      <p:sp>
        <p:nvSpPr>
          <p:cNvPr id="11" name="Oval 16"/>
          <p:cNvSpPr>
            <a:spLocks noChangeArrowheads="1"/>
          </p:cNvSpPr>
          <p:nvPr/>
        </p:nvSpPr>
        <p:spPr bwMode="auto">
          <a:xfrm>
            <a:off x="4955628" y="1001644"/>
            <a:ext cx="2261520" cy="2260522"/>
          </a:xfrm>
          <a:prstGeom prst="ellipse">
            <a:avLst/>
          </a:pr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outerShdw blurRad="152400" dist="38100" dir="5400000" algn="t" rotWithShape="0">
              <a:prstClr val="black">
                <a:alpha val="96000"/>
              </a:prstClr>
            </a:outerShdw>
          </a:effectLst>
          <a:extLst/>
        </p:spPr>
        <p:txBody>
          <a:bodyPr lIns="83966" tIns="41983" rIns="83966" bIns="41983"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369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2" name="Arc 17"/>
          <p:cNvSpPr>
            <a:spLocks/>
          </p:cNvSpPr>
          <p:nvPr/>
        </p:nvSpPr>
        <p:spPr bwMode="auto">
          <a:xfrm>
            <a:off x="6091485" y="1001645"/>
            <a:ext cx="1130760" cy="1130760"/>
          </a:xfrm>
          <a:custGeom>
            <a:avLst/>
            <a:gdLst>
              <a:gd name="T0" fmla="*/ 0 w 21600"/>
              <a:gd name="T1" fmla="*/ 0 h 21600"/>
              <a:gd name="T2" fmla="*/ 33 w 21600"/>
              <a:gd name="T3" fmla="*/ 33 h 21600"/>
              <a:gd name="T4" fmla="*/ 0 w 21600"/>
              <a:gd name="T5" fmla="*/ 3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3" name="Line 18"/>
          <p:cNvSpPr>
            <a:spLocks noChangeShapeType="1"/>
          </p:cNvSpPr>
          <p:nvPr/>
        </p:nvSpPr>
        <p:spPr bwMode="auto">
          <a:xfrm flipV="1">
            <a:off x="6091484" y="562727"/>
            <a:ext cx="0" cy="1569177"/>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4" name="Line 19"/>
          <p:cNvSpPr>
            <a:spLocks noChangeShapeType="1"/>
          </p:cNvSpPr>
          <p:nvPr/>
        </p:nvSpPr>
        <p:spPr bwMode="auto">
          <a:xfrm flipV="1">
            <a:off x="6091486" y="2131904"/>
            <a:ext cx="1587342" cy="0"/>
          </a:xfrm>
          <a:prstGeom prst="line">
            <a:avLst/>
          </a:prstGeom>
          <a:noFill/>
          <a:ln w="19050">
            <a:solidFill>
              <a:srgbClr val="0070C0"/>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5" name="Arc 20"/>
          <p:cNvSpPr>
            <a:spLocks/>
          </p:cNvSpPr>
          <p:nvPr/>
        </p:nvSpPr>
        <p:spPr bwMode="auto">
          <a:xfrm>
            <a:off x="4735600" y="800103"/>
            <a:ext cx="2720340" cy="2644704"/>
          </a:xfrm>
          <a:custGeom>
            <a:avLst/>
            <a:gdLst>
              <a:gd name="T0" fmla="*/ 84 w 43200"/>
              <a:gd name="T1" fmla="*/ 42 h 43200"/>
              <a:gd name="T2" fmla="*/ 42 w 43200"/>
              <a:gd name="T3" fmla="*/ 0 h 43200"/>
              <a:gd name="T4" fmla="*/ 42 w 43200"/>
              <a:gd name="T5" fmla="*/ 42 h 43200"/>
              <a:gd name="T6" fmla="*/ 0 60000 65536"/>
              <a:gd name="T7" fmla="*/ 0 60000 65536"/>
              <a:gd name="T8" fmla="*/ 0 60000 65536"/>
              <a:gd name="T9" fmla="*/ 0 w 43200"/>
              <a:gd name="T10" fmla="*/ 0 h 43200"/>
              <a:gd name="T11" fmla="*/ 43200 w 43200"/>
              <a:gd name="T12" fmla="*/ 43200 h 43200"/>
            </a:gdLst>
            <a:ahLst/>
            <a:cxnLst>
              <a:cxn ang="T6">
                <a:pos x="T0" y="T1"/>
              </a:cxn>
              <a:cxn ang="T7">
                <a:pos x="T2" y="T3"/>
              </a:cxn>
              <a:cxn ang="T8">
                <a:pos x="T4" y="T5"/>
              </a:cxn>
            </a:cxnLst>
            <a:rect l="T9" t="T10" r="T11" b="T12"/>
            <a:pathLst>
              <a:path w="43200" h="43200" fill="none" extrusionOk="0">
                <a:moveTo>
                  <a:pt x="43199" y="21644"/>
                </a:moveTo>
                <a:cubicBezTo>
                  <a:pt x="43175" y="33556"/>
                  <a:pt x="33511" y="43199"/>
                  <a:pt x="21600" y="43200"/>
                </a:cubicBezTo>
                <a:cubicBezTo>
                  <a:pt x="9670" y="43200"/>
                  <a:pt x="0" y="33529"/>
                  <a:pt x="0" y="21600"/>
                </a:cubicBezTo>
                <a:cubicBezTo>
                  <a:pt x="-1" y="9688"/>
                  <a:pt x="9643" y="24"/>
                  <a:pt x="21555" y="0"/>
                </a:cubicBezTo>
              </a:path>
              <a:path w="43200" h="43200" stroke="0" extrusionOk="0">
                <a:moveTo>
                  <a:pt x="43199" y="21644"/>
                </a:moveTo>
                <a:cubicBezTo>
                  <a:pt x="43175" y="33556"/>
                  <a:pt x="33511" y="43199"/>
                  <a:pt x="21600" y="43200"/>
                </a:cubicBezTo>
                <a:cubicBezTo>
                  <a:pt x="9670" y="43200"/>
                  <a:pt x="0" y="33529"/>
                  <a:pt x="0" y="21600"/>
                </a:cubicBezTo>
                <a:cubicBezTo>
                  <a:pt x="-1" y="9688"/>
                  <a:pt x="9643" y="24"/>
                  <a:pt x="21555" y="0"/>
                </a:cubicBezTo>
                <a:lnTo>
                  <a:pt x="21600" y="21600"/>
                </a:lnTo>
                <a:close/>
              </a:path>
            </a:pathLst>
          </a:custGeom>
          <a:noFill/>
          <a:ln w="31750" cap="rnd">
            <a:solidFill>
              <a:srgbClr val="00C8FF"/>
            </a:solidFill>
            <a:prstDash val="sysDot"/>
            <a:round/>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1" hangingPunct="1">
              <a:lnSpc>
                <a:spcPct val="100000"/>
              </a:lnSpc>
              <a:spcBef>
                <a:spcPts val="0"/>
              </a:spcBef>
              <a:spcAft>
                <a:spcPts val="0"/>
              </a:spcAft>
              <a:buClrTx/>
              <a:buSzTx/>
              <a:buFontTx/>
              <a:buNone/>
              <a:tabLst/>
              <a:defRPr/>
            </a:pPr>
            <a:endParaRPr kumimoji="1" lang="zh-CN" altLang="en-US" sz="1215" b="0" i="0" u="none" strike="noStrike" kern="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6" name="Rectangle 9"/>
          <p:cNvSpPr>
            <a:spLocks noChangeArrowheads="1"/>
          </p:cNvSpPr>
          <p:nvPr/>
        </p:nvSpPr>
        <p:spPr bwMode="auto">
          <a:xfrm>
            <a:off x="1825489" y="3483994"/>
            <a:ext cx="1903095" cy="690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lumMod val="95000"/>
                    <a:lumOff val="5000"/>
                  </a:srgbClr>
                </a:solidFill>
                <a:effectLst/>
                <a:uLnTx/>
                <a:uFillTx/>
                <a:latin typeface="Arial" charset="0"/>
                <a:ea typeface="黑体" pitchFamily="2"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lumMod val="95000"/>
                    <a:lumOff val="5000"/>
                  </a:srgbClr>
                </a:solidFill>
                <a:effectLst/>
                <a:uLnTx/>
                <a:uFillTx/>
                <a:latin typeface="Arial" charset="0"/>
                <a:ea typeface="黑体" pitchFamily="2"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lumMod val="95000"/>
                    <a:lumOff val="5000"/>
                  </a:srgbClr>
                </a:solidFill>
                <a:effectLst/>
                <a:uLnTx/>
                <a:uFillTx/>
                <a:latin typeface="Arial" charset="0"/>
                <a:ea typeface="黑体" pitchFamily="2" charset="-122"/>
                <a:cs typeface="+mn-cs"/>
              </a:rPr>
              <a:t>单击此处添加段落文字内容</a:t>
            </a:r>
          </a:p>
        </p:txBody>
      </p:sp>
      <p:sp>
        <p:nvSpPr>
          <p:cNvPr id="17" name="Rectangle 10"/>
          <p:cNvSpPr>
            <a:spLocks noChangeArrowheads="1"/>
          </p:cNvSpPr>
          <p:nvPr/>
        </p:nvSpPr>
        <p:spPr bwMode="auto">
          <a:xfrm>
            <a:off x="5130955" y="3483994"/>
            <a:ext cx="1903095" cy="690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solidFill>
                <a:effectLst/>
                <a:uLnTx/>
                <a:uFillTx/>
                <a:latin typeface="Arial" charset="0"/>
                <a:ea typeface="黑体" pitchFamily="2"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solidFill>
                <a:effectLst/>
                <a:uLnTx/>
                <a:uFillTx/>
                <a:latin typeface="Arial" charset="0"/>
                <a:ea typeface="黑体" pitchFamily="2"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Char char="•"/>
              <a:tabLst/>
              <a:defRPr/>
            </a:pPr>
            <a:r>
              <a:rPr kumimoji="0" lang="zh-CN" altLang="en-US" sz="1080" b="0" i="0" u="none" strike="noStrike" kern="1200" cap="none" spc="0" normalizeH="0" baseline="0" noProof="0" dirty="0">
                <a:ln>
                  <a:noFill/>
                </a:ln>
                <a:solidFill>
                  <a:srgbClr val="000000"/>
                </a:solidFill>
                <a:effectLst/>
                <a:uLnTx/>
                <a:uFillTx/>
                <a:latin typeface="Arial" charset="0"/>
                <a:ea typeface="黑体" pitchFamily="2" charset="-122"/>
                <a:cs typeface="+mn-cs"/>
              </a:rPr>
              <a:t>单击此处添加段落文字内容</a:t>
            </a:r>
          </a:p>
        </p:txBody>
      </p:sp>
      <p:sp>
        <p:nvSpPr>
          <p:cNvPr id="18" name="Text Box 12"/>
          <p:cNvSpPr txBox="1">
            <a:spLocks noChangeArrowheads="1"/>
          </p:cNvSpPr>
          <p:nvPr/>
        </p:nvSpPr>
        <p:spPr bwMode="auto">
          <a:xfrm>
            <a:off x="6184354" y="1461425"/>
            <a:ext cx="92845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en-US" altLang="ko-KR" sz="3600" b="0" i="0" u="none" strike="noStrike" kern="0" cap="none" spc="0" normalizeH="0" baseline="0" noProof="0" dirty="0">
                <a:ln>
                  <a:noFill/>
                </a:ln>
                <a:solidFill>
                  <a:srgbClr val="000000"/>
                </a:solidFill>
                <a:effectLst/>
                <a:uLnTx/>
                <a:uFillTx/>
                <a:latin typeface="Arial Black" pitchFamily="34" charset="0"/>
                <a:ea typeface="굴림" pitchFamily="34" charset="-127"/>
                <a:cs typeface="+mn-cs"/>
              </a:rPr>
              <a:t>2/3</a:t>
            </a:r>
            <a:endParaRPr kumimoji="1" lang="en-US" altLang="ko-KR" sz="2520" b="0" i="0" u="none" strike="noStrike" kern="0" cap="none" spc="0" normalizeH="0" baseline="0" noProof="0" dirty="0">
              <a:ln>
                <a:noFill/>
              </a:ln>
              <a:solidFill>
                <a:srgbClr val="000000"/>
              </a:solidFill>
              <a:effectLst/>
              <a:uLnTx/>
              <a:uFillTx/>
              <a:latin typeface="Arial Black" pitchFamily="34" charset="0"/>
              <a:ea typeface="굴림" pitchFamily="34" charset="-127"/>
              <a:cs typeface="+mn-cs"/>
            </a:endParaRPr>
          </a:p>
        </p:txBody>
      </p:sp>
      <p:sp>
        <p:nvSpPr>
          <p:cNvPr id="19" name="矩形 18"/>
          <p:cNvSpPr/>
          <p:nvPr/>
        </p:nvSpPr>
        <p:spPr>
          <a:xfrm>
            <a:off x="2083075" y="2443121"/>
            <a:ext cx="1287303" cy="480131"/>
          </a:xfrm>
          <a:prstGeom prst="rect">
            <a:avLst/>
          </a:prstGeom>
        </p:spPr>
        <p:txBody>
          <a:bodyPr>
            <a:spAutoFit/>
          </a:bodyPr>
          <a:lstStyle/>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260" b="1" i="0" u="none" strike="noStrike" kern="1200" cap="none" spc="45" normalizeH="0" baseline="0" noProof="0" dirty="0">
                <a:ln w="11430"/>
                <a:solidFill>
                  <a:srgbClr val="FFFFFF"/>
                </a:solidFill>
                <a:effectLst/>
                <a:uLnTx/>
                <a:uFillTx/>
                <a:latin typeface="微软雅黑" pitchFamily="34" charset="-122"/>
                <a:ea typeface="微软雅黑" pitchFamily="34" charset="-122"/>
                <a:cs typeface="+mn-cs"/>
              </a:rPr>
              <a:t>点击添加文本点击添加文本</a:t>
            </a:r>
          </a:p>
        </p:txBody>
      </p:sp>
      <p:sp>
        <p:nvSpPr>
          <p:cNvPr id="20" name="矩形 19"/>
          <p:cNvSpPr/>
          <p:nvPr/>
        </p:nvSpPr>
        <p:spPr>
          <a:xfrm>
            <a:off x="5452120" y="2443121"/>
            <a:ext cx="1287303" cy="480131"/>
          </a:xfrm>
          <a:prstGeom prst="rect">
            <a:avLst/>
          </a:prstGeom>
        </p:spPr>
        <p:txBody>
          <a:bodyPr>
            <a:spAutoFit/>
          </a:bodyPr>
          <a:lstStyle/>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260" b="1" i="0" u="none" strike="noStrike" kern="1200" cap="none" spc="45" normalizeH="0" baseline="0" noProof="0" dirty="0">
                <a:ln w="11430"/>
                <a:solidFill>
                  <a:srgbClr val="FFFFFF"/>
                </a:solidFill>
                <a:effectLst/>
                <a:uLnTx/>
                <a:uFillTx/>
                <a:latin typeface="微软雅黑" pitchFamily="34" charset="-122"/>
                <a:ea typeface="微软雅黑" pitchFamily="34" charset="-122"/>
                <a:cs typeface="+mn-cs"/>
              </a:rPr>
              <a:t>点击添加文本点击添加文本</a:t>
            </a:r>
          </a:p>
        </p:txBody>
      </p:sp>
    </p:spTree>
    <p:extLst>
      <p:ext uri="{BB962C8B-B14F-4D97-AF65-F5344CB8AC3E}">
        <p14:creationId xmlns:p14="http://schemas.microsoft.com/office/powerpoint/2010/main" val="36199314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1500"/>
                            </p:stCondLst>
                            <p:childTnLst>
                              <p:par>
                                <p:cTn id="21" presetID="18" presetClass="entr" presetSubtype="3"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strips(upRight)">
                                      <p:cBhvr>
                                        <p:cTn id="23" dur="500"/>
                                        <p:tgtEl>
                                          <p:spTgt spid="5"/>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anim calcmode="lin" valueType="num">
                                      <p:cBhvr>
                                        <p:cTn id="31" dur="500" fill="hold"/>
                                        <p:tgtEl>
                                          <p:spTgt spid="10"/>
                                        </p:tgtEl>
                                        <p:attrNameLst>
                                          <p:attrName>ppt_x</p:attrName>
                                        </p:attrNameLst>
                                      </p:cBhvr>
                                      <p:tavLst>
                                        <p:tav tm="0">
                                          <p:val>
                                            <p:strVal val="#ppt_x"/>
                                          </p:val>
                                        </p:tav>
                                        <p:tav tm="100000">
                                          <p:val>
                                            <p:strVal val="#ppt_x"/>
                                          </p:val>
                                        </p:tav>
                                      </p:tavLst>
                                    </p:anim>
                                    <p:anim calcmode="lin" valueType="num">
                                      <p:cBhvr>
                                        <p:cTn id="32" dur="500" fill="hold"/>
                                        <p:tgtEl>
                                          <p:spTgt spid="10"/>
                                        </p:tgtEl>
                                        <p:attrNameLst>
                                          <p:attrName>ppt_y</p:attrName>
                                        </p:attrNameLst>
                                      </p:cBhvr>
                                      <p:tavLst>
                                        <p:tav tm="0">
                                          <p:val>
                                            <p:strVal val="#ppt_y+.1"/>
                                          </p:val>
                                        </p:tav>
                                        <p:tav tm="100000">
                                          <p:val>
                                            <p:strVal val="#ppt_y"/>
                                          </p:val>
                                        </p:tav>
                                      </p:tavLst>
                                    </p:anim>
                                  </p:childTnLst>
                                </p:cTn>
                              </p:par>
                              <p:par>
                                <p:cTn id="33" presetID="53" presetClass="entr" presetSubtype="16"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2500"/>
                            </p:stCondLst>
                            <p:childTnLst>
                              <p:par>
                                <p:cTn id="39" presetID="23" presetClass="entr" presetSubtype="16"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childTnLst>
                                </p:cTn>
                              </p:par>
                            </p:childTnLst>
                          </p:cTn>
                        </p:par>
                        <p:par>
                          <p:cTn id="43" fill="hold">
                            <p:stCondLst>
                              <p:cond delay="3000"/>
                            </p:stCondLst>
                            <p:childTnLst>
                              <p:par>
                                <p:cTn id="44" presetID="2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down)">
                                      <p:cBhvr>
                                        <p:cTn id="46" dur="500"/>
                                        <p:tgtEl>
                                          <p:spTgt spid="1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500"/>
                            </p:stCondLst>
                            <p:childTnLst>
                              <p:par>
                                <p:cTn id="51" presetID="18" presetClass="entr" presetSubtype="3"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strips(upRight)">
                                      <p:cBhvr>
                                        <p:cTn id="53" dur="500"/>
                                        <p:tgtEl>
                                          <p:spTgt spid="12"/>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anim calcmode="lin" valueType="num">
                                      <p:cBhvr>
                                        <p:cTn id="57" dur="500" fill="hold"/>
                                        <p:tgtEl>
                                          <p:spTgt spid="18"/>
                                        </p:tgtEl>
                                        <p:attrNameLst>
                                          <p:attrName>ppt_x</p:attrName>
                                        </p:attrNameLst>
                                      </p:cBhvr>
                                      <p:tavLst>
                                        <p:tav tm="0">
                                          <p:val>
                                            <p:strVal val="#ppt_x"/>
                                          </p:val>
                                        </p:tav>
                                        <p:tav tm="100000">
                                          <p:val>
                                            <p:strVal val="#ppt_x"/>
                                          </p:val>
                                        </p:tav>
                                      </p:tavLst>
                                    </p:anim>
                                    <p:anim calcmode="lin" valueType="num">
                                      <p:cBhvr>
                                        <p:cTn id="58" dur="500" fill="hold"/>
                                        <p:tgtEl>
                                          <p:spTgt spid="18"/>
                                        </p:tgtEl>
                                        <p:attrNameLst>
                                          <p:attrName>ppt_y</p:attrName>
                                        </p:attrNameLst>
                                      </p:cBhvr>
                                      <p:tavLst>
                                        <p:tav tm="0">
                                          <p:val>
                                            <p:strVal val="#ppt_y+.1"/>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p:cTn id="61" dur="500" fill="hold"/>
                                        <p:tgtEl>
                                          <p:spTgt spid="20"/>
                                        </p:tgtEl>
                                        <p:attrNameLst>
                                          <p:attrName>ppt_w</p:attrName>
                                        </p:attrNameLst>
                                      </p:cBhvr>
                                      <p:tavLst>
                                        <p:tav tm="0">
                                          <p:val>
                                            <p:fltVal val="0"/>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animEffect transition="in" filter="fade">
                                      <p:cBhvr>
                                        <p:cTn id="63" dur="500"/>
                                        <p:tgtEl>
                                          <p:spTgt spid="20"/>
                                        </p:tgtEl>
                                      </p:cBhvr>
                                    </p:animEffect>
                                  </p:childTnLst>
                                </p:cTn>
                              </p:par>
                            </p:childTnLst>
                          </p:cTn>
                        </p:par>
                        <p:par>
                          <p:cTn id="64" fill="hold">
                            <p:stCondLst>
                              <p:cond delay="4000"/>
                            </p:stCondLst>
                            <p:childTnLst>
                              <p:par>
                                <p:cTn id="65" presetID="21" presetClass="entr" presetSubtype="1"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heel(1)">
                                      <p:cBhvr>
                                        <p:cTn id="67" dur="1250"/>
                                        <p:tgtEl>
                                          <p:spTgt spid="15"/>
                                        </p:tgtEl>
                                      </p:cBhvr>
                                    </p:animEffect>
                                  </p:childTnLst>
                                </p:cTn>
                              </p:par>
                            </p:childTnLst>
                          </p:cTn>
                        </p:par>
                        <p:par>
                          <p:cTn id="68" fill="hold">
                            <p:stCondLst>
                              <p:cond delay="5250"/>
                            </p:stCondLst>
                            <p:childTnLst>
                              <p:par>
                                <p:cTn id="69" presetID="22" presetClass="entr" presetSubtype="1"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up)">
                                      <p:cBhvr>
                                        <p:cTn id="71" dur="750"/>
                                        <p:tgtEl>
                                          <p:spTgt spid="16"/>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ipe(down)">
                                      <p:cBhvr>
                                        <p:cTn id="74"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animBg="1"/>
      <p:bldP spid="12" grpId="0" animBg="1"/>
      <p:bldP spid="13" grpId="0" animBg="1"/>
      <p:bldP spid="14" grpId="0" animBg="1"/>
      <p:bldP spid="15" grpId="0" animBg="1"/>
      <p:bldP spid="16" grpId="0"/>
      <p:bldP spid="17" grpId="0"/>
      <p:bldP spid="18"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6"/>
          <p:cNvSpPr txBox="1"/>
          <p:nvPr/>
        </p:nvSpPr>
        <p:spPr>
          <a:xfrm>
            <a:off x="891054" y="1534839"/>
            <a:ext cx="3953238" cy="819455"/>
          </a:xfrm>
          <a:prstGeom prst="rect">
            <a:avLst/>
          </a:prstGeom>
          <a:noFill/>
        </p:spPr>
        <p:txBody>
          <a:bodyPr wrap="square" rtlCol="0">
            <a:spAutoFit/>
          </a:body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srgbClr val="E7E6E6">
                    <a:lumMod val="10000"/>
                  </a:srgbClr>
                </a:solidFill>
                <a:effectLst/>
                <a:uLnTx/>
                <a:uFillTx/>
                <a:latin typeface="Calibri"/>
                <a:ea typeface="微软雅黑"/>
                <a:cs typeface="+mn-cs"/>
              </a:rPr>
              <a:t>添加文本说明内容添加文本说明内容添加文本说明内容添加文本说明内容添加文本说明内容添加文本说明内容添加文本说明内容添加内容</a:t>
            </a:r>
          </a:p>
        </p:txBody>
      </p:sp>
      <p:sp>
        <p:nvSpPr>
          <p:cNvPr id="29" name="TextBox 6"/>
          <p:cNvSpPr txBox="1"/>
          <p:nvPr/>
        </p:nvSpPr>
        <p:spPr>
          <a:xfrm>
            <a:off x="891054" y="2713155"/>
            <a:ext cx="3694010" cy="383182"/>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srgbClr val="E7E6E6">
                    <a:lumMod val="10000"/>
                  </a:srgbClr>
                </a:solidFill>
                <a:effectLst/>
                <a:uLnTx/>
                <a:uFillTx/>
                <a:latin typeface="Calibri"/>
                <a:ea typeface="微软雅黑"/>
                <a:cs typeface="+mn-cs"/>
              </a:rPr>
              <a:t>添加文本说明内容添加文本说明内容添加文本</a:t>
            </a:r>
          </a:p>
        </p:txBody>
      </p:sp>
      <p:sp>
        <p:nvSpPr>
          <p:cNvPr id="30" name="对角圆角矩形 29"/>
          <p:cNvSpPr/>
          <p:nvPr/>
        </p:nvSpPr>
        <p:spPr>
          <a:xfrm>
            <a:off x="955861" y="1210799"/>
            <a:ext cx="1283080" cy="34324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标题一</a:t>
            </a:r>
          </a:p>
        </p:txBody>
      </p:sp>
      <p:sp>
        <p:nvSpPr>
          <p:cNvPr id="31" name="对角圆角矩形 30"/>
          <p:cNvSpPr/>
          <p:nvPr/>
        </p:nvSpPr>
        <p:spPr>
          <a:xfrm>
            <a:off x="955861" y="2410643"/>
            <a:ext cx="1283080" cy="34324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标题二</a:t>
            </a:r>
          </a:p>
        </p:txBody>
      </p:sp>
      <p:sp>
        <p:nvSpPr>
          <p:cNvPr id="32" name="对角圆角矩形 31"/>
          <p:cNvSpPr/>
          <p:nvPr/>
        </p:nvSpPr>
        <p:spPr>
          <a:xfrm>
            <a:off x="955861" y="3151489"/>
            <a:ext cx="1283080" cy="343248"/>
          </a:xfrm>
          <a:prstGeom prst="round2DiagRect">
            <a:avLst>
              <a:gd name="adj1" fmla="val 30205"/>
              <a:gd name="adj2" fmla="val 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标题三</a:t>
            </a:r>
          </a:p>
        </p:txBody>
      </p:sp>
      <p:sp>
        <p:nvSpPr>
          <p:cNvPr id="33" name="TextBox 6"/>
          <p:cNvSpPr txBox="1"/>
          <p:nvPr/>
        </p:nvSpPr>
        <p:spPr>
          <a:xfrm>
            <a:off x="891054" y="3484468"/>
            <a:ext cx="3953238" cy="577081"/>
          </a:xfrm>
          <a:prstGeom prst="rect">
            <a:avLst/>
          </a:prstGeom>
          <a:noFill/>
        </p:spPr>
        <p:txBody>
          <a:bodyPr wrap="square" rtlCol="0">
            <a:spAutoFit/>
          </a:bodyPr>
          <a:lstStyle>
            <a:defPPr>
              <a:defRPr lang="zh-CN"/>
            </a:defPPr>
            <a:lvl1pPr fontAlgn="auto">
              <a:lnSpc>
                <a:spcPct val="125000"/>
              </a:lnSpc>
              <a:spcBef>
                <a:spcPts val="0"/>
              </a:spcBef>
              <a:spcAft>
                <a:spcPts val="0"/>
              </a:spcAft>
              <a:defRPr sz="1400">
                <a:solidFill>
                  <a:schemeClr val="bg1"/>
                </a:solidFill>
                <a:latin typeface="Calibri"/>
                <a:ea typeface="微软雅黑"/>
              </a:defRPr>
            </a:lvl1pPr>
          </a:lstStyle>
          <a:p>
            <a:pPr marL="0" marR="0" lvl="0" indent="0" algn="l" defTabSz="685800" rtl="0" eaLnBrk="1" fontAlgn="auto" latinLnBrk="0" hangingPunct="1">
              <a:lnSpc>
                <a:spcPct val="125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srgbClr val="E7E6E6">
                    <a:lumMod val="10000"/>
                  </a:srgbClr>
                </a:solidFill>
                <a:effectLst/>
                <a:uLnTx/>
                <a:uFillTx/>
                <a:latin typeface="Calibri"/>
                <a:ea typeface="微软雅黑"/>
                <a:cs typeface="+mn-cs"/>
              </a:rPr>
              <a:t>添加文本说明内容添加文本说明内容添加文本说明内容添加文本说明内容添加内容</a:t>
            </a:r>
          </a:p>
        </p:txBody>
      </p:sp>
      <p:pic>
        <p:nvPicPr>
          <p:cNvPr id="3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180872" y="1654511"/>
            <a:ext cx="2483873" cy="15524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5" name="Picture 4"/>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422593">
            <a:off x="5656633" y="1887014"/>
            <a:ext cx="2600051" cy="19805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36"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rot="854817">
            <a:off x="5168360" y="2689270"/>
            <a:ext cx="2306092" cy="16399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3975312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25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9" presetClass="entr" presetSubtype="0" decel="10000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 calcmode="lin" valueType="num">
                                      <p:cBhvr>
                                        <p:cTn id="21" dur="500" fill="hold"/>
                                        <p:tgtEl>
                                          <p:spTgt spid="34"/>
                                        </p:tgtEl>
                                        <p:attrNameLst>
                                          <p:attrName>style.rotation</p:attrName>
                                        </p:attrNameLst>
                                      </p:cBhvr>
                                      <p:tavLst>
                                        <p:tav tm="0">
                                          <p:val>
                                            <p:fltVal val="360"/>
                                          </p:val>
                                        </p:tav>
                                        <p:tav tm="100000">
                                          <p:val>
                                            <p:fltVal val="0"/>
                                          </p:val>
                                        </p:tav>
                                      </p:tavLst>
                                    </p:anim>
                                    <p:animEffect transition="in" filter="fade">
                                      <p:cBhvr>
                                        <p:cTn id="22" dur="500"/>
                                        <p:tgtEl>
                                          <p:spTgt spid="34"/>
                                        </p:tgtEl>
                                      </p:cBhvr>
                                    </p:animEffect>
                                  </p:childTnLst>
                                </p:cTn>
                              </p:par>
                            </p:childTnLst>
                          </p:cTn>
                        </p:par>
                        <p:par>
                          <p:cTn id="23" fill="hold">
                            <p:stCondLst>
                              <p:cond delay="2750"/>
                            </p:stCondLst>
                            <p:childTnLst>
                              <p:par>
                                <p:cTn id="24" presetID="6" presetClass="emph" presetSubtype="0" fill="hold" nodeType="afterEffect">
                                  <p:stCondLst>
                                    <p:cond delay="0"/>
                                  </p:stCondLst>
                                  <p:childTnLst>
                                    <p:animScale>
                                      <p:cBhvr>
                                        <p:cTn id="25" dur="2000" fill="hold"/>
                                        <p:tgtEl>
                                          <p:spTgt spid="34"/>
                                        </p:tgtEl>
                                      </p:cBhvr>
                                      <p:by x="75000" y="75000"/>
                                    </p:animScale>
                                  </p:childTnLst>
                                </p:cTn>
                              </p:par>
                              <p:par>
                                <p:cTn id="26" presetID="56" presetClass="path" presetSubtype="0" accel="50000" decel="50000" fill="hold" nodeType="withEffect">
                                  <p:stCondLst>
                                    <p:cond delay="250"/>
                                  </p:stCondLst>
                                  <p:childTnLst>
                                    <p:animMotion origin="layout" path="M 3.88889E-6 -2.22222E-6 L -0.07848 -0.26611 " pathEditMode="relative" rAng="0" ptsTypes="AA">
                                      <p:cBhvr>
                                        <p:cTn id="27" dur="750" fill="hold"/>
                                        <p:tgtEl>
                                          <p:spTgt spid="34"/>
                                        </p:tgtEl>
                                        <p:attrNameLst>
                                          <p:attrName>ppt_x</p:attrName>
                                          <p:attrName>ppt_y</p:attrName>
                                        </p:attrNameLst>
                                      </p:cBhvr>
                                      <p:rCtr x="-3924" y="-13306"/>
                                    </p:animMotion>
                                  </p:childTnLst>
                                </p:cTn>
                              </p:par>
                            </p:childTnLst>
                          </p:cTn>
                        </p:par>
                        <p:par>
                          <p:cTn id="28" fill="hold">
                            <p:stCondLst>
                              <p:cond delay="4750"/>
                            </p:stCondLst>
                            <p:childTnLst>
                              <p:par>
                                <p:cTn id="29" presetID="42"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par>
                          <p:cTn id="39" fill="hold">
                            <p:stCondLst>
                              <p:cond delay="6000"/>
                            </p:stCondLst>
                            <p:childTnLst>
                              <p:par>
                                <p:cTn id="40" presetID="49" presetClass="entr" presetSubtype="0" decel="100000"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 calcmode="lin" valueType="num">
                                      <p:cBhvr>
                                        <p:cTn id="44" dur="500" fill="hold"/>
                                        <p:tgtEl>
                                          <p:spTgt spid="35"/>
                                        </p:tgtEl>
                                        <p:attrNameLst>
                                          <p:attrName>style.rotation</p:attrName>
                                        </p:attrNameLst>
                                      </p:cBhvr>
                                      <p:tavLst>
                                        <p:tav tm="0">
                                          <p:val>
                                            <p:fltVal val="360"/>
                                          </p:val>
                                        </p:tav>
                                        <p:tav tm="100000">
                                          <p:val>
                                            <p:fltVal val="0"/>
                                          </p:val>
                                        </p:tav>
                                      </p:tavLst>
                                    </p:anim>
                                    <p:animEffect transition="in" filter="fade">
                                      <p:cBhvr>
                                        <p:cTn id="45" dur="500"/>
                                        <p:tgtEl>
                                          <p:spTgt spid="35"/>
                                        </p:tgtEl>
                                      </p:cBhvr>
                                    </p:animEffect>
                                  </p:childTnLst>
                                </p:cTn>
                              </p:par>
                            </p:childTnLst>
                          </p:cTn>
                        </p:par>
                        <p:par>
                          <p:cTn id="46" fill="hold">
                            <p:stCondLst>
                              <p:cond delay="6500"/>
                            </p:stCondLst>
                            <p:childTnLst>
                              <p:par>
                                <p:cTn id="47" presetID="6" presetClass="emph" presetSubtype="0" fill="hold" nodeType="afterEffect">
                                  <p:stCondLst>
                                    <p:cond delay="0"/>
                                  </p:stCondLst>
                                  <p:childTnLst>
                                    <p:animScale>
                                      <p:cBhvr>
                                        <p:cTn id="48" dur="2000" fill="hold"/>
                                        <p:tgtEl>
                                          <p:spTgt spid="35"/>
                                        </p:tgtEl>
                                      </p:cBhvr>
                                      <p:by x="75000" y="75000"/>
                                    </p:animScale>
                                  </p:childTnLst>
                                </p:cTn>
                              </p:par>
                              <p:par>
                                <p:cTn id="49" presetID="56" presetClass="path" presetSubtype="0" accel="50000" decel="50000" fill="hold" nodeType="withEffect">
                                  <p:stCondLst>
                                    <p:cond delay="250"/>
                                  </p:stCondLst>
                                  <p:childTnLst>
                                    <p:animMotion origin="layout" path="M 3.05556E-6 0 L -0.00625 -0.16028 " pathEditMode="relative" rAng="0" ptsTypes="AA">
                                      <p:cBhvr>
                                        <p:cTn id="50" dur="750" fill="hold"/>
                                        <p:tgtEl>
                                          <p:spTgt spid="35"/>
                                        </p:tgtEl>
                                        <p:attrNameLst>
                                          <p:attrName>ppt_x</p:attrName>
                                          <p:attrName>ppt_y</p:attrName>
                                        </p:attrNameLst>
                                      </p:cBhvr>
                                      <p:rCtr x="-313" y="-8028"/>
                                    </p:animMotion>
                                  </p:childTnLst>
                                </p:cTn>
                              </p:par>
                            </p:childTnLst>
                          </p:cTn>
                        </p:par>
                        <p:par>
                          <p:cTn id="51" fill="hold">
                            <p:stCondLst>
                              <p:cond delay="8500"/>
                            </p:stCondLst>
                            <p:childTnLst>
                              <p:par>
                                <p:cTn id="52" presetID="42" presetClass="entr" presetSubtype="0" fill="hold" grpId="0"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25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childTnLst>
                          </p:cTn>
                        </p:par>
                        <p:par>
                          <p:cTn id="62" fill="hold">
                            <p:stCondLst>
                              <p:cond delay="9750"/>
                            </p:stCondLst>
                            <p:childTnLst>
                              <p:par>
                                <p:cTn id="63" presetID="49" presetClass="entr" presetSubtype="0" decel="100000" fill="hold"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 calcmode="lin" valueType="num">
                                      <p:cBhvr>
                                        <p:cTn id="67" dur="500" fill="hold"/>
                                        <p:tgtEl>
                                          <p:spTgt spid="36"/>
                                        </p:tgtEl>
                                        <p:attrNameLst>
                                          <p:attrName>style.rotation</p:attrName>
                                        </p:attrNameLst>
                                      </p:cBhvr>
                                      <p:tavLst>
                                        <p:tav tm="0">
                                          <p:val>
                                            <p:fltVal val="360"/>
                                          </p:val>
                                        </p:tav>
                                        <p:tav tm="100000">
                                          <p:val>
                                            <p:fltVal val="0"/>
                                          </p:val>
                                        </p:tav>
                                      </p:tavLst>
                                    </p:anim>
                                    <p:animEffect transition="in" filter="fade">
                                      <p:cBhvr>
                                        <p:cTn id="6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animBg="1"/>
      <p:bldP spid="31" grpId="0" animBg="1"/>
      <p:bldP spid="32" grpId="0" animBg="1"/>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9400" y="222695"/>
            <a:ext cx="1828800" cy="513347"/>
          </a:xfrm>
          <a:prstGeom prst="rect">
            <a:avLst/>
          </a:prstGeom>
        </p:spPr>
      </p:pic>
      <p:sp>
        <p:nvSpPr>
          <p:cNvPr id="7" name="圆角矩形 6"/>
          <p:cNvSpPr/>
          <p:nvPr/>
        </p:nvSpPr>
        <p:spPr>
          <a:xfrm>
            <a:off x="1240135" y="1358900"/>
            <a:ext cx="923330" cy="165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文本框 7"/>
          <p:cNvSpPr txBox="1"/>
          <p:nvPr/>
        </p:nvSpPr>
        <p:spPr>
          <a:xfrm>
            <a:off x="1240135" y="1431309"/>
            <a:ext cx="923330" cy="1506182"/>
          </a:xfrm>
          <a:prstGeom prst="rect">
            <a:avLst/>
          </a:prstGeom>
          <a:noFill/>
        </p:spPr>
        <p:txBody>
          <a:bodyPr vert="eaVert"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目 录</a:t>
            </a:r>
            <a:endPar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圆角矩形 8"/>
          <p:cNvSpPr/>
          <p:nvPr/>
        </p:nvSpPr>
        <p:spPr>
          <a:xfrm>
            <a:off x="3327400" y="838200"/>
            <a:ext cx="533400" cy="5296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420376" y="916869"/>
            <a:ext cx="601447" cy="584775"/>
            <a:chOff x="3420376" y="980369"/>
            <a:chExt cx="601447" cy="584775"/>
          </a:xfrm>
        </p:grpSpPr>
        <p:sp>
          <p:nvSpPr>
            <p:cNvPr id="10" name="圆角矩形 9"/>
            <p:cNvSpPr/>
            <p:nvPr/>
          </p:nvSpPr>
          <p:spPr>
            <a:xfrm>
              <a:off x="3454400" y="1005195"/>
              <a:ext cx="533400" cy="529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文本框 10"/>
            <p:cNvSpPr txBox="1"/>
            <p:nvPr/>
          </p:nvSpPr>
          <p:spPr>
            <a:xfrm>
              <a:off x="3420376" y="980369"/>
              <a:ext cx="601447"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01</a:t>
              </a:r>
              <a:endParaRPr kumimoji="0" lang="zh-CN" altLang="en-US" sz="32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13" name="圆角矩形 12"/>
          <p:cNvSpPr/>
          <p:nvPr/>
        </p:nvSpPr>
        <p:spPr>
          <a:xfrm>
            <a:off x="4200525" y="980369"/>
            <a:ext cx="3343275" cy="5212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文本框 13"/>
          <p:cNvSpPr txBox="1"/>
          <p:nvPr/>
        </p:nvSpPr>
        <p:spPr>
          <a:xfrm>
            <a:off x="4267364" y="1040951"/>
            <a:ext cx="3262432"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单击添加第一部分标题文字</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5" name="圆角矩形 14"/>
          <p:cNvSpPr/>
          <p:nvPr/>
        </p:nvSpPr>
        <p:spPr>
          <a:xfrm>
            <a:off x="3327400" y="1666648"/>
            <a:ext cx="533400" cy="5296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6" name="组合 15"/>
          <p:cNvGrpSpPr/>
          <p:nvPr/>
        </p:nvGrpSpPr>
        <p:grpSpPr>
          <a:xfrm>
            <a:off x="3420376" y="1745317"/>
            <a:ext cx="601447" cy="584775"/>
            <a:chOff x="3420376" y="980369"/>
            <a:chExt cx="601447" cy="584775"/>
          </a:xfrm>
        </p:grpSpPr>
        <p:sp>
          <p:nvSpPr>
            <p:cNvPr id="17" name="圆角矩形 16"/>
            <p:cNvSpPr/>
            <p:nvPr/>
          </p:nvSpPr>
          <p:spPr>
            <a:xfrm>
              <a:off x="3454400" y="1005195"/>
              <a:ext cx="533400" cy="529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20376" y="980369"/>
              <a:ext cx="601447"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02</a:t>
              </a:r>
              <a:endParaRPr kumimoji="0" lang="zh-CN" altLang="en-US" sz="32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19" name="圆角矩形 18"/>
          <p:cNvSpPr/>
          <p:nvPr/>
        </p:nvSpPr>
        <p:spPr>
          <a:xfrm>
            <a:off x="4200525" y="1808817"/>
            <a:ext cx="3343275" cy="5212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文本框 19"/>
          <p:cNvSpPr txBox="1"/>
          <p:nvPr/>
        </p:nvSpPr>
        <p:spPr>
          <a:xfrm>
            <a:off x="4267364" y="1869399"/>
            <a:ext cx="3262432"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单击添加第二部分标题文字</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1" name="圆角矩形 20"/>
          <p:cNvSpPr/>
          <p:nvPr/>
        </p:nvSpPr>
        <p:spPr>
          <a:xfrm>
            <a:off x="3327400" y="2471185"/>
            <a:ext cx="533400" cy="5296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22" name="组合 21"/>
          <p:cNvGrpSpPr/>
          <p:nvPr/>
        </p:nvGrpSpPr>
        <p:grpSpPr>
          <a:xfrm>
            <a:off x="3420376" y="2549854"/>
            <a:ext cx="601447" cy="584775"/>
            <a:chOff x="3420376" y="980369"/>
            <a:chExt cx="601447" cy="584775"/>
          </a:xfrm>
        </p:grpSpPr>
        <p:sp>
          <p:nvSpPr>
            <p:cNvPr id="23" name="圆角矩形 22"/>
            <p:cNvSpPr/>
            <p:nvPr/>
          </p:nvSpPr>
          <p:spPr>
            <a:xfrm>
              <a:off x="3454400" y="1005195"/>
              <a:ext cx="533400" cy="529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文本框 23"/>
            <p:cNvSpPr txBox="1"/>
            <p:nvPr/>
          </p:nvSpPr>
          <p:spPr>
            <a:xfrm>
              <a:off x="3420376" y="980369"/>
              <a:ext cx="601447"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03</a:t>
              </a:r>
              <a:endParaRPr kumimoji="0" lang="zh-CN" altLang="en-US" sz="32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25" name="圆角矩形 24"/>
          <p:cNvSpPr/>
          <p:nvPr/>
        </p:nvSpPr>
        <p:spPr>
          <a:xfrm>
            <a:off x="4200525" y="2613354"/>
            <a:ext cx="3343275" cy="5212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6" name="文本框 25"/>
          <p:cNvSpPr txBox="1"/>
          <p:nvPr/>
        </p:nvSpPr>
        <p:spPr>
          <a:xfrm>
            <a:off x="4267364" y="2673936"/>
            <a:ext cx="3262432"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单击添加第三部分标题文字</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圆角矩形 26"/>
          <p:cNvSpPr/>
          <p:nvPr/>
        </p:nvSpPr>
        <p:spPr>
          <a:xfrm>
            <a:off x="3327400" y="3305869"/>
            <a:ext cx="533400" cy="5296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28" name="组合 27"/>
          <p:cNvGrpSpPr/>
          <p:nvPr/>
        </p:nvGrpSpPr>
        <p:grpSpPr>
          <a:xfrm>
            <a:off x="3420376" y="3384538"/>
            <a:ext cx="601447" cy="584775"/>
            <a:chOff x="3420376" y="980369"/>
            <a:chExt cx="601447" cy="584775"/>
          </a:xfrm>
        </p:grpSpPr>
        <p:sp>
          <p:nvSpPr>
            <p:cNvPr id="29" name="圆角矩形 28"/>
            <p:cNvSpPr/>
            <p:nvPr/>
          </p:nvSpPr>
          <p:spPr>
            <a:xfrm>
              <a:off x="3454400" y="1005195"/>
              <a:ext cx="533400" cy="529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文本框 29"/>
            <p:cNvSpPr txBox="1"/>
            <p:nvPr/>
          </p:nvSpPr>
          <p:spPr>
            <a:xfrm>
              <a:off x="3420376" y="980369"/>
              <a:ext cx="601447"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04</a:t>
              </a:r>
              <a:endParaRPr kumimoji="0" lang="zh-CN" altLang="en-US" sz="32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31" name="圆角矩形 30"/>
          <p:cNvSpPr/>
          <p:nvPr/>
        </p:nvSpPr>
        <p:spPr>
          <a:xfrm>
            <a:off x="4200525" y="3448038"/>
            <a:ext cx="3343275" cy="5212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文本框 31"/>
          <p:cNvSpPr txBox="1"/>
          <p:nvPr/>
        </p:nvSpPr>
        <p:spPr>
          <a:xfrm>
            <a:off x="4267364" y="3508620"/>
            <a:ext cx="3262432"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单击添加第四部分标题文字</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2427810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heel(1)">
                                      <p:cBhvr>
                                        <p:cTn id="24" dur="750"/>
                                        <p:tgtEl>
                                          <p:spTgt spid="9"/>
                                        </p:tgtEl>
                                      </p:cBhvr>
                                    </p:animEffect>
                                  </p:childTnLst>
                                </p:cTn>
                              </p:par>
                            </p:childTnLst>
                          </p:cTn>
                        </p:par>
                        <p:par>
                          <p:cTn id="25" fill="hold">
                            <p:stCondLst>
                              <p:cond delay="2750"/>
                            </p:stCondLst>
                            <p:childTnLst>
                              <p:par>
                                <p:cTn id="26" presetID="1"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childTnLst>
                                </p:cTn>
                              </p:par>
                              <p:par>
                                <p:cTn id="28" presetID="49" presetClass="path" presetSubtype="0" accel="50000" decel="50000" fill="hold" nodeType="withEffect">
                                  <p:stCondLst>
                                    <p:cond delay="0"/>
                                  </p:stCondLst>
                                  <p:childTnLst>
                                    <p:animMotion origin="layout" path="M -0.01284 -0.02038 L -4.44444E-6 4.81481E-6 " pathEditMode="relative" rAng="0" ptsTypes="AA">
                                      <p:cBhvr>
                                        <p:cTn id="29" dur="1250" fill="hold"/>
                                        <p:tgtEl>
                                          <p:spTgt spid="12"/>
                                        </p:tgtEl>
                                        <p:attrNameLst>
                                          <p:attrName>ppt_x</p:attrName>
                                          <p:attrName>ppt_y</p:attrName>
                                        </p:attrNameLst>
                                      </p:cBhvr>
                                      <p:rCtr x="642" y="1019"/>
                                    </p:animMotion>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500"/>
                            </p:stCondLst>
                            <p:childTnLst>
                              <p:par>
                                <p:cTn id="38" presetID="21"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heel(1)">
                                      <p:cBhvr>
                                        <p:cTn id="40" dur="750"/>
                                        <p:tgtEl>
                                          <p:spTgt spid="15"/>
                                        </p:tgtEl>
                                      </p:cBhvr>
                                    </p:animEffect>
                                  </p:childTnLst>
                                </p:cTn>
                              </p:par>
                            </p:childTnLst>
                          </p:cTn>
                        </p:par>
                        <p:par>
                          <p:cTn id="41" fill="hold">
                            <p:stCondLst>
                              <p:cond delay="5250"/>
                            </p:stCondLst>
                            <p:childTnLst>
                              <p:par>
                                <p:cTn id="42" presetID="1" presetClass="entr" presetSubtype="0"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childTnLst>
                                </p:cTn>
                              </p:par>
                              <p:par>
                                <p:cTn id="44" presetID="49" presetClass="path" presetSubtype="0" accel="50000" decel="50000" fill="hold" nodeType="withEffect">
                                  <p:stCondLst>
                                    <p:cond delay="0"/>
                                  </p:stCondLst>
                                  <p:childTnLst>
                                    <p:animMotion origin="layout" path="M -0.01284 -0.02037 L -4.44444E-6 2.34568E-6 " pathEditMode="relative" rAng="0" ptsTypes="AA">
                                      <p:cBhvr>
                                        <p:cTn id="45" dur="1250" fill="hold"/>
                                        <p:tgtEl>
                                          <p:spTgt spid="16"/>
                                        </p:tgtEl>
                                        <p:attrNameLst>
                                          <p:attrName>ppt_x</p:attrName>
                                          <p:attrName>ppt_y</p:attrName>
                                        </p:attrNameLst>
                                      </p:cBhvr>
                                      <p:rCtr x="642" y="1019"/>
                                    </p:animMotion>
                                  </p:childTnLst>
                                </p:cTn>
                              </p:par>
                            </p:childTnLst>
                          </p:cTn>
                        </p:par>
                        <p:par>
                          <p:cTn id="46" fill="hold">
                            <p:stCondLst>
                              <p:cond delay="6500"/>
                            </p:stCondLst>
                            <p:childTnLst>
                              <p:par>
                                <p:cTn id="47" presetID="22" presetClass="entr" presetSubtype="8"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500"/>
                                        <p:tgtEl>
                                          <p:spTgt spid="20"/>
                                        </p:tgtEl>
                                      </p:cBhvr>
                                    </p:animEffect>
                                  </p:childTnLst>
                                </p:cTn>
                              </p:par>
                            </p:childTnLst>
                          </p:cTn>
                        </p:par>
                        <p:par>
                          <p:cTn id="53" fill="hold">
                            <p:stCondLst>
                              <p:cond delay="7000"/>
                            </p:stCondLst>
                            <p:childTnLst>
                              <p:par>
                                <p:cTn id="54" presetID="21" presetClass="entr" presetSubtype="1"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heel(1)">
                                      <p:cBhvr>
                                        <p:cTn id="56" dur="750"/>
                                        <p:tgtEl>
                                          <p:spTgt spid="21"/>
                                        </p:tgtEl>
                                      </p:cBhvr>
                                    </p:animEffect>
                                  </p:childTnLst>
                                </p:cTn>
                              </p:par>
                            </p:childTnLst>
                          </p:cTn>
                        </p:par>
                        <p:par>
                          <p:cTn id="57" fill="hold">
                            <p:stCondLst>
                              <p:cond delay="7750"/>
                            </p:stCondLst>
                            <p:childTnLst>
                              <p:par>
                                <p:cTn id="58" presetID="1" presetClass="entr" presetSubtype="0"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childTnLst>
                                </p:cTn>
                              </p:par>
                              <p:par>
                                <p:cTn id="60" presetID="49" presetClass="path" presetSubtype="0" accel="50000" decel="50000" fill="hold" nodeType="withEffect">
                                  <p:stCondLst>
                                    <p:cond delay="0"/>
                                  </p:stCondLst>
                                  <p:childTnLst>
                                    <p:animMotion origin="layout" path="M -0.01284 -0.02037 L -4.44444E-6 8.64198E-7 " pathEditMode="relative" rAng="0" ptsTypes="AA">
                                      <p:cBhvr>
                                        <p:cTn id="61" dur="1250" fill="hold"/>
                                        <p:tgtEl>
                                          <p:spTgt spid="22"/>
                                        </p:tgtEl>
                                        <p:attrNameLst>
                                          <p:attrName>ppt_x</p:attrName>
                                          <p:attrName>ppt_y</p:attrName>
                                        </p:attrNameLst>
                                      </p:cBhvr>
                                      <p:rCtr x="642" y="1019"/>
                                    </p:animMotion>
                                  </p:childTnLst>
                                </p:cTn>
                              </p:par>
                            </p:childTnLst>
                          </p:cTn>
                        </p:par>
                        <p:par>
                          <p:cTn id="62" fill="hold">
                            <p:stCondLst>
                              <p:cond delay="9000"/>
                            </p:stCondLst>
                            <p:childTnLst>
                              <p:par>
                                <p:cTn id="63" presetID="22" presetClass="entr" presetSubtype="8"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wipe(left)">
                                      <p:cBhvr>
                                        <p:cTn id="65" dur="500"/>
                                        <p:tgtEl>
                                          <p:spTgt spid="2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left)">
                                      <p:cBhvr>
                                        <p:cTn id="68" dur="500"/>
                                        <p:tgtEl>
                                          <p:spTgt spid="26"/>
                                        </p:tgtEl>
                                      </p:cBhvr>
                                    </p:animEffect>
                                  </p:childTnLst>
                                </p:cTn>
                              </p:par>
                            </p:childTnLst>
                          </p:cTn>
                        </p:par>
                        <p:par>
                          <p:cTn id="69" fill="hold">
                            <p:stCondLst>
                              <p:cond delay="9500"/>
                            </p:stCondLst>
                            <p:childTnLst>
                              <p:par>
                                <p:cTn id="70" presetID="21" presetClass="entr" presetSubtype="1" fill="hold" grpId="0"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heel(1)">
                                      <p:cBhvr>
                                        <p:cTn id="72" dur="750"/>
                                        <p:tgtEl>
                                          <p:spTgt spid="27"/>
                                        </p:tgtEl>
                                      </p:cBhvr>
                                    </p:animEffect>
                                  </p:childTnLst>
                                </p:cTn>
                              </p:par>
                            </p:childTnLst>
                          </p:cTn>
                        </p:par>
                        <p:par>
                          <p:cTn id="73" fill="hold">
                            <p:stCondLst>
                              <p:cond delay="10250"/>
                            </p:stCondLst>
                            <p:childTnLst>
                              <p:par>
                                <p:cTn id="74" presetID="1" presetClass="entr" presetSubtype="0" fill="hold" nodeType="afterEffect">
                                  <p:stCondLst>
                                    <p:cond delay="0"/>
                                  </p:stCondLst>
                                  <p:childTnLst>
                                    <p:set>
                                      <p:cBhvr>
                                        <p:cTn id="75" dur="1" fill="hold">
                                          <p:stCondLst>
                                            <p:cond delay="0"/>
                                          </p:stCondLst>
                                        </p:cTn>
                                        <p:tgtEl>
                                          <p:spTgt spid="28"/>
                                        </p:tgtEl>
                                        <p:attrNameLst>
                                          <p:attrName>style.visibility</p:attrName>
                                        </p:attrNameLst>
                                      </p:cBhvr>
                                      <p:to>
                                        <p:strVal val="visible"/>
                                      </p:to>
                                    </p:set>
                                  </p:childTnLst>
                                </p:cTn>
                              </p:par>
                              <p:par>
                                <p:cTn id="76" presetID="49" presetClass="path" presetSubtype="0" accel="50000" decel="50000" fill="hold" nodeType="withEffect">
                                  <p:stCondLst>
                                    <p:cond delay="0"/>
                                  </p:stCondLst>
                                  <p:childTnLst>
                                    <p:animMotion origin="layout" path="M -0.01284 -0.02037 L -4.44444E-6 -4.81481E-6 " pathEditMode="relative" rAng="0" ptsTypes="AA">
                                      <p:cBhvr>
                                        <p:cTn id="77" dur="1250" fill="hold"/>
                                        <p:tgtEl>
                                          <p:spTgt spid="28"/>
                                        </p:tgtEl>
                                        <p:attrNameLst>
                                          <p:attrName>ppt_x</p:attrName>
                                          <p:attrName>ppt_y</p:attrName>
                                        </p:attrNameLst>
                                      </p:cBhvr>
                                      <p:rCtr x="642" y="1019"/>
                                    </p:animMotion>
                                  </p:childTnLst>
                                </p:cTn>
                              </p:par>
                            </p:childTnLst>
                          </p:cTn>
                        </p:par>
                        <p:par>
                          <p:cTn id="78" fill="hold">
                            <p:stCondLst>
                              <p:cond delay="11500"/>
                            </p:stCondLst>
                            <p:childTnLst>
                              <p:par>
                                <p:cTn id="79" presetID="22" presetClass="entr" presetSubtype="8"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Effect transition="in" filter="wipe(left)">
                                      <p:cBhvr>
                                        <p:cTn id="81" dur="500"/>
                                        <p:tgtEl>
                                          <p:spTgt spid="31"/>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wipe(left)">
                                      <p:cBhvr>
                                        <p:cTn id="8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animBg="1"/>
      <p:bldP spid="13" grpId="0" animBg="1"/>
      <p:bldP spid="14" grpId="0"/>
      <p:bldP spid="15" grpId="0" animBg="1"/>
      <p:bldP spid="19" grpId="0" animBg="1"/>
      <p:bldP spid="20" grpId="0"/>
      <p:bldP spid="21" grpId="0" animBg="1"/>
      <p:bldP spid="25" grpId="0" animBg="1"/>
      <p:bldP spid="26" grpId="0"/>
      <p:bldP spid="27" grpId="0" animBg="1"/>
      <p:bldP spid="31" grpId="0" animBg="1"/>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Line 6"/>
          <p:cNvSpPr>
            <a:spLocks noChangeShapeType="1"/>
          </p:cNvSpPr>
          <p:nvPr/>
        </p:nvSpPr>
        <p:spPr bwMode="auto">
          <a:xfrm flipV="1">
            <a:off x="762100"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2" name="Line 7"/>
          <p:cNvSpPr>
            <a:spLocks noChangeShapeType="1"/>
          </p:cNvSpPr>
          <p:nvPr/>
        </p:nvSpPr>
        <p:spPr bwMode="auto">
          <a:xfrm flipV="1">
            <a:off x="4303068" y="971607"/>
            <a:ext cx="0" cy="1410494"/>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3" name="Line 8"/>
          <p:cNvSpPr>
            <a:spLocks noChangeShapeType="1"/>
          </p:cNvSpPr>
          <p:nvPr/>
        </p:nvSpPr>
        <p:spPr bwMode="auto">
          <a:xfrm flipV="1">
            <a:off x="3283050"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4" name="Line 9"/>
          <p:cNvSpPr>
            <a:spLocks noChangeShapeType="1"/>
          </p:cNvSpPr>
          <p:nvPr/>
        </p:nvSpPr>
        <p:spPr bwMode="auto">
          <a:xfrm flipV="1">
            <a:off x="5515075" y="3318725"/>
            <a:ext cx="0" cy="1366837"/>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35" name="组合 34"/>
          <p:cNvGrpSpPr/>
          <p:nvPr/>
        </p:nvGrpSpPr>
        <p:grpSpPr>
          <a:xfrm>
            <a:off x="762100" y="902499"/>
            <a:ext cx="3240088" cy="1439863"/>
            <a:chOff x="755650" y="1803400"/>
            <a:chExt cx="3240088" cy="1439863"/>
          </a:xfrm>
        </p:grpSpPr>
        <p:sp>
          <p:nvSpPr>
            <p:cNvPr id="36"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7"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38" name="组合 37"/>
          <p:cNvGrpSpPr/>
          <p:nvPr/>
        </p:nvGrpSpPr>
        <p:grpSpPr>
          <a:xfrm>
            <a:off x="473175" y="3265432"/>
            <a:ext cx="2809875" cy="1439862"/>
            <a:chOff x="466725" y="4706938"/>
            <a:chExt cx="2809875" cy="1439862"/>
          </a:xfrm>
        </p:grpSpPr>
        <p:sp>
          <p:nvSpPr>
            <p:cNvPr id="39"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0"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1" name="组合 40"/>
          <p:cNvGrpSpPr/>
          <p:nvPr/>
        </p:nvGrpSpPr>
        <p:grpSpPr>
          <a:xfrm>
            <a:off x="5494438" y="3265432"/>
            <a:ext cx="3097212" cy="1439862"/>
            <a:chOff x="5487988" y="4706938"/>
            <a:chExt cx="3097212" cy="1439862"/>
          </a:xfrm>
        </p:grpSpPr>
        <p:sp>
          <p:nvSpPr>
            <p:cNvPr id="42"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3"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44" name="Group 14"/>
          <p:cNvGrpSpPr>
            <a:grpSpLocks/>
          </p:cNvGrpSpPr>
          <p:nvPr/>
        </p:nvGrpSpPr>
        <p:grpSpPr bwMode="auto">
          <a:xfrm>
            <a:off x="492225" y="2350351"/>
            <a:ext cx="8083550" cy="923925"/>
            <a:chOff x="0" y="0"/>
            <a:chExt cx="4502" cy="749"/>
          </a:xfrm>
        </p:grpSpPr>
        <p:sp>
          <p:nvSpPr>
            <p:cNvPr id="45" name="AutoShape 15"/>
            <p:cNvSpPr>
              <a:spLocks noChangeArrowheads="1"/>
            </p:cNvSpPr>
            <p:nvPr/>
          </p:nvSpPr>
          <p:spPr bwMode="auto">
            <a:xfrm>
              <a:off x="0" y="0"/>
              <a:ext cx="1009" cy="749"/>
            </a:xfrm>
            <a:prstGeom prst="homePlate">
              <a:avLst>
                <a:gd name="adj" fmla="val 33678"/>
              </a:avLst>
            </a:prstGeom>
            <a:solidFill>
              <a:srgbClr val="0070C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AutoShape 16"/>
            <p:cNvSpPr>
              <a:spLocks noChangeArrowheads="1"/>
            </p:cNvSpPr>
            <p:nvPr/>
          </p:nvSpPr>
          <p:spPr bwMode="auto">
            <a:xfrm>
              <a:off x="897" y="0"/>
              <a:ext cx="1009" cy="749"/>
            </a:xfrm>
            <a:prstGeom prst="chevron">
              <a:avLst>
                <a:gd name="adj" fmla="val 33678"/>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7" name="AutoShape 17"/>
            <p:cNvSpPr>
              <a:spLocks noChangeArrowheads="1"/>
            </p:cNvSpPr>
            <p:nvPr/>
          </p:nvSpPr>
          <p:spPr bwMode="auto">
            <a:xfrm>
              <a:off x="1770" y="0"/>
              <a:ext cx="1009" cy="749"/>
            </a:xfrm>
            <a:prstGeom prst="chevron">
              <a:avLst>
                <a:gd name="adj" fmla="val 33678"/>
              </a:avLst>
            </a:prstGeom>
            <a:solidFill>
              <a:srgbClr val="0070C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8" name="AutoShape 18"/>
            <p:cNvSpPr>
              <a:spLocks noChangeArrowheads="1"/>
            </p:cNvSpPr>
            <p:nvPr/>
          </p:nvSpPr>
          <p:spPr bwMode="auto">
            <a:xfrm>
              <a:off x="2631" y="0"/>
              <a:ext cx="1009" cy="749"/>
            </a:xfrm>
            <a:prstGeom prst="chevron">
              <a:avLst>
                <a:gd name="adj" fmla="val 33678"/>
              </a:avLst>
            </a:prstGeom>
            <a:solidFill>
              <a:srgbClr val="FFC00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AutoShape 19"/>
            <p:cNvSpPr>
              <a:spLocks noChangeArrowheads="1"/>
            </p:cNvSpPr>
            <p:nvPr/>
          </p:nvSpPr>
          <p:spPr bwMode="auto">
            <a:xfrm>
              <a:off x="3493" y="0"/>
              <a:ext cx="1009" cy="749"/>
            </a:xfrm>
            <a:prstGeom prst="chevron">
              <a:avLst>
                <a:gd name="adj" fmla="val 33678"/>
              </a:avLst>
            </a:prstGeom>
            <a:solidFill>
              <a:srgbClr val="0070C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50" name="WordArt 20"/>
          <p:cNvSpPr>
            <a:spLocks noChangeArrowheads="1" noChangeShapeType="1"/>
          </p:cNvSpPr>
          <p:nvPr/>
        </p:nvSpPr>
        <p:spPr bwMode="auto">
          <a:xfrm>
            <a:off x="897038"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sp>
        <p:nvSpPr>
          <p:cNvPr id="51" name="WordArt 21"/>
          <p:cNvSpPr>
            <a:spLocks noChangeArrowheads="1" noChangeShapeType="1"/>
          </p:cNvSpPr>
          <p:nvPr/>
        </p:nvSpPr>
        <p:spPr bwMode="auto">
          <a:xfrm>
            <a:off x="2754413"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sp>
        <p:nvSpPr>
          <p:cNvPr id="52" name="WordArt 22"/>
          <p:cNvSpPr>
            <a:spLocks noChangeArrowheads="1" noChangeShapeType="1"/>
          </p:cNvSpPr>
          <p:nvPr/>
        </p:nvSpPr>
        <p:spPr bwMode="auto">
          <a:xfrm>
            <a:off x="4337150" y="2621813"/>
            <a:ext cx="733425" cy="4127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sp>
        <p:nvSpPr>
          <p:cNvPr id="53" name="WordArt 23"/>
          <p:cNvSpPr>
            <a:spLocks noChangeArrowheads="1" noChangeShapeType="1"/>
          </p:cNvSpPr>
          <p:nvPr/>
        </p:nvSpPr>
        <p:spPr bwMode="auto">
          <a:xfrm>
            <a:off x="5861150" y="2621813"/>
            <a:ext cx="733425" cy="41275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a:ln>
                  <a:noFill/>
                </a:ln>
                <a:solidFill>
                  <a:prstClr val="black"/>
                </a:solidFill>
                <a:effectLst/>
                <a:uLnTx/>
                <a:uFillTx/>
                <a:latin typeface="黑体"/>
                <a:ea typeface="黑体"/>
                <a:cs typeface="+mn-cs"/>
              </a:rPr>
              <a:t>标题文字</a:t>
            </a:r>
          </a:p>
        </p:txBody>
      </p:sp>
      <p:grpSp>
        <p:nvGrpSpPr>
          <p:cNvPr id="54" name="组合 53"/>
          <p:cNvGrpSpPr/>
          <p:nvPr/>
        </p:nvGrpSpPr>
        <p:grpSpPr>
          <a:xfrm>
            <a:off x="7286725" y="1802663"/>
            <a:ext cx="1157288" cy="1235075"/>
            <a:chOff x="7280275" y="2952750"/>
            <a:chExt cx="1157288" cy="1235075"/>
          </a:xfrm>
        </p:grpSpPr>
        <p:pic>
          <p:nvPicPr>
            <p:cNvPr id="55"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7" name="组合 56"/>
          <p:cNvGrpSpPr/>
          <p:nvPr/>
        </p:nvGrpSpPr>
        <p:grpSpPr>
          <a:xfrm>
            <a:off x="4290418" y="903293"/>
            <a:ext cx="3240088" cy="1439863"/>
            <a:chOff x="908050" y="1955800"/>
            <a:chExt cx="3240088" cy="1439863"/>
          </a:xfrm>
        </p:grpSpPr>
        <p:sp>
          <p:nvSpPr>
            <p:cNvPr id="58"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9"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23537036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par>
                                <p:cTn id="8" presetID="10" presetClass="entr" presetSubtype="0" fill="hold" nodeType="withEffect">
                                  <p:stCondLst>
                                    <p:cond delay="700"/>
                                  </p:stCondLst>
                                  <p:childTnLst>
                                    <p:set>
                                      <p:cBhvr>
                                        <p:cTn id="9" dur="1" fill="hold">
                                          <p:stCondLst>
                                            <p:cond delay="0"/>
                                          </p:stCondLst>
                                        </p:cTn>
                                        <p:tgtEl>
                                          <p:spTgt spid="54"/>
                                        </p:tgtEl>
                                        <p:attrNameLst>
                                          <p:attrName>style.visibility</p:attrName>
                                        </p:attrNameLst>
                                      </p:cBhvr>
                                      <p:to>
                                        <p:strVal val="visible"/>
                                      </p:to>
                                    </p:set>
                                    <p:animEffect transition="in" filter="fade">
                                      <p:cBhvr>
                                        <p:cTn id="10" dur="500"/>
                                        <p:tgtEl>
                                          <p:spTgt spid="54"/>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42" presetClass="entr" presetSubtype="0" fill="hold" nodeType="withEffect">
                                  <p:stCondLst>
                                    <p:cond delay="100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1000"/>
                                        <p:tgtEl>
                                          <p:spTgt spid="57"/>
                                        </p:tgtEl>
                                      </p:cBhvr>
                                    </p:animEffect>
                                    <p:anim calcmode="lin" valueType="num">
                                      <p:cBhvr>
                                        <p:cTn id="37" dur="1000" fill="hold"/>
                                        <p:tgtEl>
                                          <p:spTgt spid="57"/>
                                        </p:tgtEl>
                                        <p:attrNameLst>
                                          <p:attrName>ppt_x</p:attrName>
                                        </p:attrNameLst>
                                      </p:cBhvr>
                                      <p:tavLst>
                                        <p:tav tm="0">
                                          <p:val>
                                            <p:strVal val="#ppt_x"/>
                                          </p:val>
                                        </p:tav>
                                        <p:tav tm="100000">
                                          <p:val>
                                            <p:strVal val="#ppt_x"/>
                                          </p:val>
                                        </p:tav>
                                      </p:tavLst>
                                    </p:anim>
                                    <p:anim calcmode="lin" valueType="num">
                                      <p:cBhvr>
                                        <p:cTn id="38" dur="1000" fill="hold"/>
                                        <p:tgtEl>
                                          <p:spTgt spid="57"/>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34"/>
                                        </p:tgtEl>
                                        <p:attrNameLst>
                                          <p:attrName>style.visibility</p:attrName>
                                        </p:attrNameLst>
                                      </p:cBhvr>
                                      <p:to>
                                        <p:strVal val="visible"/>
                                      </p:to>
                                    </p:set>
                                    <p:animEffect transition="in" filter="wipe(up)">
                                      <p:cBhvr>
                                        <p:cTn id="41" dur="500"/>
                                        <p:tgtEl>
                                          <p:spTgt spid="34"/>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33"/>
                                        </p:tgtEl>
                                        <p:attrNameLst>
                                          <p:attrName>style.visibility</p:attrName>
                                        </p:attrNameLst>
                                      </p:cBhvr>
                                      <p:to>
                                        <p:strVal val="visible"/>
                                      </p:to>
                                    </p:set>
                                    <p:animEffect transition="in" filter="wipe(up)">
                                      <p:cBhvr>
                                        <p:cTn id="44" dur="500"/>
                                        <p:tgtEl>
                                          <p:spTgt spid="33"/>
                                        </p:tgtEl>
                                      </p:cBhvr>
                                    </p:animEffect>
                                  </p:childTnLst>
                                </p:cTn>
                              </p:par>
                              <p:par>
                                <p:cTn id="45" presetID="47" presetClass="entr" presetSubtype="0" fill="hold" nodeType="withEffect">
                                  <p:stCondLst>
                                    <p:cond delay="130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50" grpId="0"/>
      <p:bldP spid="51" grpId="0"/>
      <p:bldP spid="52" grpId="0"/>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9400" y="222695"/>
            <a:ext cx="1828800" cy="513347"/>
          </a:xfrm>
          <a:prstGeom prst="rect">
            <a:avLst/>
          </a:prstGeom>
        </p:spPr>
      </p:pic>
      <p:sp>
        <p:nvSpPr>
          <p:cNvPr id="9" name="圆角矩形 8"/>
          <p:cNvSpPr/>
          <p:nvPr/>
        </p:nvSpPr>
        <p:spPr>
          <a:xfrm>
            <a:off x="3873955" y="977168"/>
            <a:ext cx="1221801" cy="12131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4011355" y="1028671"/>
            <a:ext cx="1223411" cy="1323439"/>
            <a:chOff x="3454400" y="980369"/>
            <a:chExt cx="534103" cy="577772"/>
          </a:xfrm>
        </p:grpSpPr>
        <p:sp>
          <p:nvSpPr>
            <p:cNvPr id="10" name="圆角矩形 9"/>
            <p:cNvSpPr/>
            <p:nvPr/>
          </p:nvSpPr>
          <p:spPr>
            <a:xfrm>
              <a:off x="3454400" y="1005195"/>
              <a:ext cx="533400" cy="529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文本框 10"/>
            <p:cNvSpPr txBox="1"/>
            <p:nvPr/>
          </p:nvSpPr>
          <p:spPr>
            <a:xfrm>
              <a:off x="3454400" y="980369"/>
              <a:ext cx="534103" cy="57777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04</a:t>
              </a:r>
              <a:endParaRPr kumimoji="0" lang="zh-CN" altLang="en-US" sz="80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13" name="圆角矩形 12"/>
          <p:cNvSpPr/>
          <p:nvPr/>
        </p:nvSpPr>
        <p:spPr>
          <a:xfrm>
            <a:off x="1606000" y="2648648"/>
            <a:ext cx="6011712" cy="937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文本框 13"/>
          <p:cNvSpPr txBox="1"/>
          <p:nvPr/>
        </p:nvSpPr>
        <p:spPr>
          <a:xfrm>
            <a:off x="1751368" y="2809775"/>
            <a:ext cx="5866344"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单击添加第四部分标题文字</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4269092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750"/>
                                        <p:tgtEl>
                                          <p:spTgt spid="9"/>
                                        </p:tgtEl>
                                      </p:cBhvr>
                                    </p:animEffect>
                                  </p:childTnLst>
                                </p:cTn>
                              </p:par>
                            </p:childTnLst>
                          </p:cTn>
                        </p:par>
                        <p:par>
                          <p:cTn id="14" fill="hold">
                            <p:stCondLst>
                              <p:cond delay="1750"/>
                            </p:stCondLst>
                            <p:childTnLst>
                              <p:par>
                                <p:cTn id="15" presetID="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49" presetClass="path" presetSubtype="0" accel="50000" decel="50000" fill="hold" nodeType="withEffect">
                                  <p:stCondLst>
                                    <p:cond delay="0"/>
                                  </p:stCondLst>
                                  <p:childTnLst>
                                    <p:animMotion origin="layout" path="M -0.01285 -0.02037 L 4.44444E-6 -3.7037E-6 " pathEditMode="relative" rAng="0" ptsTypes="AA">
                                      <p:cBhvr>
                                        <p:cTn id="18" dur="1250" fill="hold"/>
                                        <p:tgtEl>
                                          <p:spTgt spid="12"/>
                                        </p:tgtEl>
                                        <p:attrNameLst>
                                          <p:attrName>ppt_x</p:attrName>
                                          <p:attrName>ppt_y</p:attrName>
                                        </p:attrNameLst>
                                      </p:cBhvr>
                                      <p:rCtr x="642" y="1019"/>
                                    </p:animMotion>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Freeform 30"/>
          <p:cNvSpPr>
            <a:spLocks/>
          </p:cNvSpPr>
          <p:nvPr/>
        </p:nvSpPr>
        <p:spPr bwMode="auto">
          <a:xfrm>
            <a:off x="2281238" y="2962275"/>
            <a:ext cx="4508500" cy="180816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666666">
                  <a:alpha val="0"/>
                </a:srgbClr>
              </a:gs>
              <a:gs pos="100000">
                <a:srgbClr val="4A4A4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57" name="组合 56"/>
          <p:cNvGrpSpPr>
            <a:grpSpLocks/>
          </p:cNvGrpSpPr>
          <p:nvPr/>
        </p:nvGrpSpPr>
        <p:grpSpPr bwMode="auto">
          <a:xfrm>
            <a:off x="4830763" y="2895600"/>
            <a:ext cx="3236912" cy="1903413"/>
            <a:chOff x="4831027" y="2895038"/>
            <a:chExt cx="3236648" cy="1903975"/>
          </a:xfrm>
        </p:grpSpPr>
        <p:sp>
          <p:nvSpPr>
            <p:cNvPr id="58" name="Freeform 35"/>
            <p:cNvSpPr>
              <a:spLocks/>
            </p:cNvSpPr>
            <p:nvPr/>
          </p:nvSpPr>
          <p:spPr bwMode="auto">
            <a:xfrm>
              <a:off x="6748946" y="3253554"/>
              <a:ext cx="1318729" cy="1545459"/>
            </a:xfrm>
            <a:custGeom>
              <a:avLst/>
              <a:gdLst>
                <a:gd name="T0" fmla="*/ 2147483647 w 1873"/>
                <a:gd name="T1" fmla="*/ 0 h 2171"/>
                <a:gd name="T2" fmla="*/ 0 w 1873"/>
                <a:gd name="T3" fmla="*/ 2147483647 h 2171"/>
                <a:gd name="T4" fmla="*/ 2147483647 w 1873"/>
                <a:gd name="T5" fmla="*/ 2147483647 h 2171"/>
                <a:gd name="T6" fmla="*/ 2147483647 w 1873"/>
                <a:gd name="T7" fmla="*/ 2147483647 h 2171"/>
                <a:gd name="T8" fmla="*/ 2147483647 w 1873"/>
                <a:gd name="T9" fmla="*/ 0 h 2171"/>
                <a:gd name="T10" fmla="*/ 0 60000 65536"/>
                <a:gd name="T11" fmla="*/ 0 60000 65536"/>
                <a:gd name="T12" fmla="*/ 0 60000 65536"/>
                <a:gd name="T13" fmla="*/ 0 60000 65536"/>
                <a:gd name="T14" fmla="*/ 0 60000 65536"/>
                <a:gd name="T15" fmla="*/ 0 w 1873"/>
                <a:gd name="T16" fmla="*/ 0 h 2171"/>
                <a:gd name="T17" fmla="*/ 1873 w 1873"/>
                <a:gd name="T18" fmla="*/ 2171 h 2171"/>
              </a:gdLst>
              <a:ahLst/>
              <a:cxnLst>
                <a:cxn ang="T10">
                  <a:pos x="T0" y="T1"/>
                </a:cxn>
                <a:cxn ang="T11">
                  <a:pos x="T2" y="T3"/>
                </a:cxn>
                <a:cxn ang="T12">
                  <a:pos x="T4" y="T5"/>
                </a:cxn>
                <a:cxn ang="T13">
                  <a:pos x="T6" y="T7"/>
                </a:cxn>
                <a:cxn ang="T14">
                  <a:pos x="T8" y="T9"/>
                </a:cxn>
              </a:cxnLst>
              <a:rect l="T15" t="T16" r="T17" b="T18"/>
              <a:pathLst>
                <a:path w="1873" h="2171">
                  <a:moveTo>
                    <a:pt x="1458" y="0"/>
                  </a:moveTo>
                  <a:lnTo>
                    <a:pt x="0" y="1146"/>
                  </a:lnTo>
                  <a:lnTo>
                    <a:pt x="111" y="2171"/>
                  </a:lnTo>
                  <a:lnTo>
                    <a:pt x="1873" y="671"/>
                  </a:lnTo>
                  <a:lnTo>
                    <a:pt x="1458" y="0"/>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9" name="Freeform 44"/>
            <p:cNvSpPr>
              <a:spLocks/>
            </p:cNvSpPr>
            <p:nvPr/>
          </p:nvSpPr>
          <p:spPr bwMode="auto">
            <a:xfrm>
              <a:off x="4831027" y="3329099"/>
              <a:ext cx="2012663" cy="1469914"/>
            </a:xfrm>
            <a:custGeom>
              <a:avLst/>
              <a:gdLst>
                <a:gd name="T0" fmla="*/ 2147483647 w 2858"/>
                <a:gd name="T1" fmla="*/ 0 h 2069"/>
                <a:gd name="T2" fmla="*/ 0 w 2858"/>
                <a:gd name="T3" fmla="*/ 2147483647 h 2069"/>
                <a:gd name="T4" fmla="*/ 2147483647 w 2858"/>
                <a:gd name="T5" fmla="*/ 2147483647 h 2069"/>
                <a:gd name="T6" fmla="*/ 2147483647 w 2858"/>
                <a:gd name="T7" fmla="*/ 2147483647 h 2069"/>
                <a:gd name="T8" fmla="*/ 2147483647 w 2858"/>
                <a:gd name="T9" fmla="*/ 0 h 2069"/>
                <a:gd name="T10" fmla="*/ 0 60000 65536"/>
                <a:gd name="T11" fmla="*/ 0 60000 65536"/>
                <a:gd name="T12" fmla="*/ 0 60000 65536"/>
                <a:gd name="T13" fmla="*/ 0 60000 65536"/>
                <a:gd name="T14" fmla="*/ 0 60000 65536"/>
                <a:gd name="T15" fmla="*/ 0 w 2858"/>
                <a:gd name="T16" fmla="*/ 0 h 2069"/>
                <a:gd name="T17" fmla="*/ 2858 w 2858"/>
                <a:gd name="T18" fmla="*/ 2069 h 2069"/>
              </a:gdLst>
              <a:ahLst/>
              <a:cxnLst>
                <a:cxn ang="T10">
                  <a:pos x="T0" y="T1"/>
                </a:cxn>
                <a:cxn ang="T11">
                  <a:pos x="T2" y="T3"/>
                </a:cxn>
                <a:cxn ang="T12">
                  <a:pos x="T4" y="T5"/>
                </a:cxn>
                <a:cxn ang="T13">
                  <a:pos x="T6" y="T7"/>
                </a:cxn>
                <a:cxn ang="T14">
                  <a:pos x="T8" y="T9"/>
                </a:cxn>
              </a:cxnLst>
              <a:rect l="T15" t="T16" r="T17" b="T18"/>
              <a:pathLst>
                <a:path w="2858" h="2069">
                  <a:moveTo>
                    <a:pt x="383" y="0"/>
                  </a:moveTo>
                  <a:lnTo>
                    <a:pt x="0" y="612"/>
                  </a:lnTo>
                  <a:lnTo>
                    <a:pt x="2858" y="2069"/>
                  </a:lnTo>
                  <a:lnTo>
                    <a:pt x="2743" y="1039"/>
                  </a:lnTo>
                  <a:lnTo>
                    <a:pt x="383" y="0"/>
                  </a:ln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0" name="Freeform 34"/>
            <p:cNvSpPr>
              <a:spLocks/>
            </p:cNvSpPr>
            <p:nvPr/>
          </p:nvSpPr>
          <p:spPr bwMode="auto">
            <a:xfrm>
              <a:off x="5087091" y="2895038"/>
              <a:ext cx="2695074" cy="1169018"/>
            </a:xfrm>
            <a:custGeom>
              <a:avLst/>
              <a:gdLst>
                <a:gd name="T0" fmla="*/ 0 w 3825"/>
                <a:gd name="T1" fmla="*/ 2147483647 h 1660"/>
                <a:gd name="T2" fmla="*/ 2147483647 w 3825"/>
                <a:gd name="T3" fmla="*/ 2147483647 h 1660"/>
                <a:gd name="T4" fmla="*/ 2147483647 w 3825"/>
                <a:gd name="T5" fmla="*/ 2147483647 h 1660"/>
                <a:gd name="T6" fmla="*/ 2147483647 w 3825"/>
                <a:gd name="T7" fmla="*/ 0 h 1660"/>
                <a:gd name="T8" fmla="*/ 0 w 3825"/>
                <a:gd name="T9" fmla="*/ 2147483647 h 1660"/>
                <a:gd name="T10" fmla="*/ 0 60000 65536"/>
                <a:gd name="T11" fmla="*/ 0 60000 65536"/>
                <a:gd name="T12" fmla="*/ 0 60000 65536"/>
                <a:gd name="T13" fmla="*/ 0 60000 65536"/>
                <a:gd name="T14" fmla="*/ 0 60000 65536"/>
                <a:gd name="T15" fmla="*/ 0 w 3825"/>
                <a:gd name="T16" fmla="*/ 0 h 1660"/>
                <a:gd name="T17" fmla="*/ 3825 w 3825"/>
                <a:gd name="T18" fmla="*/ 1660 h 1660"/>
              </a:gdLst>
              <a:ahLst/>
              <a:cxnLst>
                <a:cxn ang="T10">
                  <a:pos x="T0" y="T1"/>
                </a:cxn>
                <a:cxn ang="T11">
                  <a:pos x="T2" y="T3"/>
                </a:cxn>
                <a:cxn ang="T12">
                  <a:pos x="T4" y="T5"/>
                </a:cxn>
                <a:cxn ang="T13">
                  <a:pos x="T6" y="T7"/>
                </a:cxn>
                <a:cxn ang="T14">
                  <a:pos x="T8" y="T9"/>
                </a:cxn>
              </a:cxnLst>
              <a:rect l="T15" t="T16" r="T17" b="T18"/>
              <a:pathLst>
                <a:path w="3825" h="1660">
                  <a:moveTo>
                    <a:pt x="0" y="623"/>
                  </a:moveTo>
                  <a:lnTo>
                    <a:pt x="2360" y="1660"/>
                  </a:lnTo>
                  <a:lnTo>
                    <a:pt x="3825" y="522"/>
                  </a:lnTo>
                  <a:lnTo>
                    <a:pt x="1845" y="0"/>
                  </a:lnTo>
                  <a:lnTo>
                    <a:pt x="0" y="623"/>
                  </a:lnTo>
                  <a:close/>
                </a:path>
              </a:pathLst>
            </a:custGeom>
            <a:solidFill>
              <a:srgbClr val="8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61" name="组合 60"/>
          <p:cNvGrpSpPr>
            <a:grpSpLocks/>
          </p:cNvGrpSpPr>
          <p:nvPr/>
        </p:nvGrpSpPr>
        <p:grpSpPr bwMode="auto">
          <a:xfrm>
            <a:off x="6183313" y="1220788"/>
            <a:ext cx="438150" cy="430212"/>
            <a:chOff x="6183313" y="1220788"/>
            <a:chExt cx="438150" cy="430212"/>
          </a:xfrm>
        </p:grpSpPr>
        <p:sp>
          <p:nvSpPr>
            <p:cNvPr id="62" name="Freeform 38"/>
            <p:cNvSpPr>
              <a:spLocks/>
            </p:cNvSpPr>
            <p:nvPr/>
          </p:nvSpPr>
          <p:spPr bwMode="auto">
            <a:xfrm>
              <a:off x="6403975" y="1220788"/>
              <a:ext cx="217488" cy="423862"/>
            </a:xfrm>
            <a:custGeom>
              <a:avLst/>
              <a:gdLst>
                <a:gd name="T0" fmla="*/ 0 w 307"/>
                <a:gd name="T1" fmla="*/ 0 h 603"/>
                <a:gd name="T2" fmla="*/ 66 w 307"/>
                <a:gd name="T3" fmla="*/ 603 h 603"/>
                <a:gd name="T4" fmla="*/ 307 w 307"/>
                <a:gd name="T5" fmla="*/ 497 h 603"/>
                <a:gd name="T6" fmla="*/ 0 w 307"/>
                <a:gd name="T7" fmla="*/ 0 h 603"/>
                <a:gd name="T8" fmla="*/ 0 w 307"/>
                <a:gd name="T9" fmla="*/ 0 h 603"/>
                <a:gd name="T10" fmla="*/ 307 w 307"/>
                <a:gd name="T11" fmla="*/ 603 h 603"/>
              </a:gdLst>
              <a:ahLst/>
              <a:cxnLst>
                <a:cxn ang="0">
                  <a:pos x="T0" y="T1"/>
                </a:cxn>
                <a:cxn ang="0">
                  <a:pos x="T2" y="T3"/>
                </a:cxn>
                <a:cxn ang="0">
                  <a:pos x="T4" y="T5"/>
                </a:cxn>
                <a:cxn ang="0">
                  <a:pos x="T6" y="T7"/>
                </a:cxn>
              </a:cxnLst>
              <a:rect l="T8" t="T9" r="T10" b="T11"/>
              <a:pathLst>
                <a:path w="307" h="603">
                  <a:moveTo>
                    <a:pt x="0" y="0"/>
                  </a:moveTo>
                  <a:lnTo>
                    <a:pt x="66" y="603"/>
                  </a:lnTo>
                  <a:lnTo>
                    <a:pt x="307" y="497"/>
                  </a:lnTo>
                  <a:lnTo>
                    <a:pt x="0" y="0"/>
                  </a:lnTo>
                  <a:close/>
                </a:path>
              </a:pathLst>
            </a:custGeom>
            <a:gradFill rotWithShape="1">
              <a:gsLst>
                <a:gs pos="0">
                  <a:srgbClr val="0B469D"/>
                </a:gs>
                <a:gs pos="100000">
                  <a:srgbClr val="0E58C4"/>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63" name="Freeform 40"/>
            <p:cNvSpPr>
              <a:spLocks/>
            </p:cNvSpPr>
            <p:nvPr/>
          </p:nvSpPr>
          <p:spPr bwMode="auto">
            <a:xfrm>
              <a:off x="6183313" y="1220788"/>
              <a:ext cx="277812" cy="430212"/>
            </a:xfrm>
            <a:custGeom>
              <a:avLst/>
              <a:gdLst>
                <a:gd name="T0" fmla="*/ 326 w 395"/>
                <a:gd name="T1" fmla="*/ 0 h 610"/>
                <a:gd name="T2" fmla="*/ 0 w 395"/>
                <a:gd name="T3" fmla="*/ 530 h 610"/>
                <a:gd name="T4" fmla="*/ 395 w 395"/>
                <a:gd name="T5" fmla="*/ 610 h 610"/>
                <a:gd name="T6" fmla="*/ 326 w 395"/>
                <a:gd name="T7" fmla="*/ 0 h 610"/>
                <a:gd name="T8" fmla="*/ 0 w 395"/>
                <a:gd name="T9" fmla="*/ 0 h 610"/>
                <a:gd name="T10" fmla="*/ 395 w 395"/>
                <a:gd name="T11" fmla="*/ 610 h 610"/>
              </a:gdLst>
              <a:ahLst/>
              <a:cxnLst>
                <a:cxn ang="0">
                  <a:pos x="T0" y="T1"/>
                </a:cxn>
                <a:cxn ang="0">
                  <a:pos x="T2" y="T3"/>
                </a:cxn>
                <a:cxn ang="0">
                  <a:pos x="T4" y="T5"/>
                </a:cxn>
                <a:cxn ang="0">
                  <a:pos x="T6" y="T7"/>
                </a:cxn>
              </a:cxnLst>
              <a:rect l="T8" t="T9" r="T10" b="T11"/>
              <a:pathLst>
                <a:path w="395" h="610">
                  <a:moveTo>
                    <a:pt x="326" y="0"/>
                  </a:moveTo>
                  <a:lnTo>
                    <a:pt x="0" y="530"/>
                  </a:lnTo>
                  <a:lnTo>
                    <a:pt x="395" y="610"/>
                  </a:lnTo>
                  <a:lnTo>
                    <a:pt x="326" y="0"/>
                  </a:lnTo>
                  <a:close/>
                </a:path>
              </a:pathLst>
            </a:custGeom>
            <a:gradFill rotWithShape="1">
              <a:gsLst>
                <a:gs pos="0">
                  <a:srgbClr val="0875F8"/>
                </a:gs>
                <a:gs pos="100000">
                  <a:srgbClr val="0E58C4"/>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grpSp>
        <p:nvGrpSpPr>
          <p:cNvPr id="64" name="组合 63"/>
          <p:cNvGrpSpPr>
            <a:grpSpLocks/>
          </p:cNvGrpSpPr>
          <p:nvPr/>
        </p:nvGrpSpPr>
        <p:grpSpPr bwMode="auto">
          <a:xfrm>
            <a:off x="1331913" y="1568450"/>
            <a:ext cx="4356100" cy="836613"/>
            <a:chOff x="1331913" y="1568529"/>
            <a:chExt cx="4356100" cy="836793"/>
          </a:xfrm>
        </p:grpSpPr>
        <p:sp>
          <p:nvSpPr>
            <p:cNvPr id="65" name="Line 46"/>
            <p:cNvSpPr>
              <a:spLocks noChangeShapeType="1"/>
            </p:cNvSpPr>
            <p:nvPr/>
          </p:nvSpPr>
          <p:spPr bwMode="auto">
            <a:xfrm flipH="1">
              <a:off x="1331913" y="1895624"/>
              <a:ext cx="4356100" cy="4764"/>
            </a:xfrm>
            <a:prstGeom prst="line">
              <a:avLst/>
            </a:prstGeom>
            <a:noFill/>
            <a:ln w="12700" cmpd="sng">
              <a:solidFill>
                <a:srgbClr val="FFC000"/>
              </a:solidFill>
              <a:round/>
              <a:headEnd type="oval" w="med" len="me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66" name="Rectangle 53"/>
            <p:cNvSpPr>
              <a:spLocks noChangeArrowheads="1"/>
            </p:cNvSpPr>
            <p:nvPr/>
          </p:nvSpPr>
          <p:spPr bwMode="auto">
            <a:xfrm>
              <a:off x="1525160" y="1568529"/>
              <a:ext cx="1723473" cy="27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a:ln>
                    <a:noFill/>
                  </a:ln>
                  <a:solidFill>
                    <a:srgbClr val="FFC000"/>
                  </a:solidFill>
                  <a:effectLst/>
                  <a:uLnTx/>
                  <a:uFillTx/>
                  <a:latin typeface="Calibri" panose="020F0502020204030204"/>
                  <a:ea typeface="微软雅黑" pitchFamily="34" charset="-122"/>
                  <a:cs typeface="+mn-cs"/>
                </a:rPr>
                <a:t>单击此处添加文字内容</a:t>
              </a:r>
            </a:p>
          </p:txBody>
        </p:sp>
        <p:sp>
          <p:nvSpPr>
            <p:cNvPr id="67" name="Rectangle 33"/>
            <p:cNvSpPr>
              <a:spLocks noChangeArrowheads="1"/>
            </p:cNvSpPr>
            <p:nvPr/>
          </p:nvSpPr>
          <p:spPr bwMode="auto">
            <a:xfrm>
              <a:off x="1389528" y="1974422"/>
              <a:ext cx="3252013" cy="430900"/>
            </a:xfrm>
            <a:prstGeom prst="rect">
              <a:avLst/>
            </a:prstGeom>
            <a:noFill/>
            <a:ln>
              <a:noFill/>
            </a:ln>
            <a:effectLst>
              <a:prstShdw prst="shdw17" dist="17961" dir="13500000">
                <a:srgbClr val="1F5C99"/>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1200" cap="none" spc="0" normalizeH="0" baseline="0" noProof="0">
                  <a:ln>
                    <a:noFill/>
                  </a:ln>
                  <a:solidFill>
                    <a:srgbClr val="FFC000"/>
                  </a:solidFill>
                  <a:effectLst/>
                  <a:uLnTx/>
                  <a:uFillTx/>
                  <a:latin typeface="微软雅黑" pitchFamily="34" charset="-122"/>
                  <a:ea typeface="微软雅黑" pitchFamily="34" charset="-122"/>
                  <a:cs typeface="+mn-cs"/>
                </a:rPr>
                <a:t>单击此处添加文字内容   单击此处添加文字内容</a:t>
              </a:r>
            </a:p>
            <a:p>
              <a:pPr marL="0" marR="0" lvl="0" indent="0" algn="l"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1200" cap="none" spc="0" normalizeH="0" baseline="0" noProof="0">
                  <a:ln>
                    <a:noFill/>
                  </a:ln>
                  <a:solidFill>
                    <a:srgbClr val="FFC000"/>
                  </a:solidFill>
                  <a:effectLst/>
                  <a:uLnTx/>
                  <a:uFillTx/>
                  <a:latin typeface="微软雅黑" pitchFamily="34" charset="-122"/>
                  <a:ea typeface="微软雅黑" pitchFamily="34" charset="-122"/>
                  <a:cs typeface="+mn-cs"/>
                </a:rPr>
                <a:t>单击此处添加文字内容   单击此处添加文字内容</a:t>
              </a:r>
            </a:p>
          </p:txBody>
        </p:sp>
      </p:grpSp>
      <p:grpSp>
        <p:nvGrpSpPr>
          <p:cNvPr id="68" name="组合 67"/>
          <p:cNvGrpSpPr>
            <a:grpSpLocks/>
          </p:cNvGrpSpPr>
          <p:nvPr/>
        </p:nvGrpSpPr>
        <p:grpSpPr bwMode="auto">
          <a:xfrm>
            <a:off x="1331913" y="2679700"/>
            <a:ext cx="3716337" cy="869950"/>
            <a:chOff x="1331913" y="2679929"/>
            <a:chExt cx="3716337" cy="869802"/>
          </a:xfrm>
        </p:grpSpPr>
        <p:sp>
          <p:nvSpPr>
            <p:cNvPr id="69" name="Line 51"/>
            <p:cNvSpPr>
              <a:spLocks noChangeShapeType="1"/>
            </p:cNvSpPr>
            <p:nvPr/>
          </p:nvSpPr>
          <p:spPr bwMode="auto">
            <a:xfrm flipH="1">
              <a:off x="1331913" y="3024358"/>
              <a:ext cx="3716337" cy="0"/>
            </a:xfrm>
            <a:prstGeom prst="line">
              <a:avLst/>
            </a:prstGeom>
            <a:noFill/>
            <a:ln w="12700" cmpd="sng">
              <a:solidFill>
                <a:srgbClr val="000000"/>
              </a:solidFill>
              <a:round/>
              <a:headEnd type="oval" w="med" len="me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70" name="Rectangle 52"/>
            <p:cNvSpPr>
              <a:spLocks noChangeArrowheads="1"/>
            </p:cNvSpPr>
            <p:nvPr/>
          </p:nvSpPr>
          <p:spPr bwMode="auto">
            <a:xfrm>
              <a:off x="1454862" y="2679929"/>
              <a:ext cx="1864069" cy="299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a:ln>
                    <a:noFill/>
                  </a:ln>
                  <a:solidFill>
                    <a:srgbClr val="000000"/>
                  </a:solidFill>
                  <a:effectLst/>
                  <a:uLnTx/>
                  <a:uFillTx/>
                  <a:latin typeface="Calibri" panose="020F0502020204030204"/>
                  <a:ea typeface="微软雅黑" pitchFamily="34" charset="-122"/>
                  <a:cs typeface="+mn-cs"/>
                </a:rPr>
                <a:t>单击此处添加文字内容</a:t>
              </a:r>
            </a:p>
          </p:txBody>
        </p:sp>
        <p:sp>
          <p:nvSpPr>
            <p:cNvPr id="71" name="Rectangle 34"/>
            <p:cNvSpPr>
              <a:spLocks noChangeArrowheads="1"/>
            </p:cNvSpPr>
            <p:nvPr/>
          </p:nvSpPr>
          <p:spPr bwMode="auto">
            <a:xfrm>
              <a:off x="1389527" y="3087100"/>
              <a:ext cx="3252013" cy="462631"/>
            </a:xfrm>
            <a:prstGeom prst="rect">
              <a:avLst/>
            </a:prstGeom>
            <a:noFill/>
            <a:ln>
              <a:noFill/>
            </a:ln>
            <a:effectLst>
              <a:prstShdw prst="shdw17" dist="17961" dir="13500000">
                <a:srgbClr val="1F5C99"/>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a:p>
              <a:pPr marL="0" marR="0" lvl="0" indent="0" algn="l" defTabSz="685800" rtl="0" eaLnBrk="1" fontAlgn="auto" latinLnBrk="0" hangingPunct="1">
                <a:lnSpc>
                  <a:spcPct val="100000"/>
                </a:lnSpc>
                <a:spcBef>
                  <a:spcPct val="20000"/>
                </a:spcBef>
                <a:spcAft>
                  <a:spcPts val="0"/>
                </a:spcAft>
                <a:buClr>
                  <a:srgbClr val="E1B40C"/>
                </a:buClr>
                <a:buSzTx/>
                <a:buFont typeface="微软雅黑" pitchFamily="34" charset="-122"/>
                <a:buNone/>
                <a:tabLst/>
                <a:defRPr/>
              </a:pPr>
              <a:r>
                <a:rPr kumimoji="0" lang="zh-CN" altLang="en-US" sz="10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rPr>
                <a:t>单击此处添加文字内容   单击此处添加文字内容</a:t>
              </a:r>
            </a:p>
          </p:txBody>
        </p:sp>
      </p:grpSp>
      <p:sp>
        <p:nvSpPr>
          <p:cNvPr id="72" name="WordArt 38"/>
          <p:cNvSpPr>
            <a:spLocks noChangeArrowheads="1" noChangeShapeType="1" noTextEdit="1"/>
          </p:cNvSpPr>
          <p:nvPr/>
        </p:nvSpPr>
        <p:spPr bwMode="auto">
          <a:xfrm>
            <a:off x="1377950" y="973138"/>
            <a:ext cx="2973388" cy="3048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0" cap="none" spc="0" normalizeH="0" baseline="0" noProof="0">
                <a:ln>
                  <a:noFill/>
                </a:ln>
                <a:solidFill>
                  <a:srgbClr val="0B469D"/>
                </a:solidFill>
                <a:effectLst/>
                <a:uLnTx/>
                <a:uFillTx/>
                <a:latin typeface="微软雅黑"/>
                <a:ea typeface="微软雅黑"/>
                <a:cs typeface="+mn-cs"/>
              </a:rPr>
              <a:t>双击此处添加标题文字</a:t>
            </a:r>
          </a:p>
        </p:txBody>
      </p:sp>
      <p:grpSp>
        <p:nvGrpSpPr>
          <p:cNvPr id="73" name="组合 72"/>
          <p:cNvGrpSpPr>
            <a:grpSpLocks/>
          </p:cNvGrpSpPr>
          <p:nvPr/>
        </p:nvGrpSpPr>
        <p:grpSpPr bwMode="auto">
          <a:xfrm>
            <a:off x="5178425" y="2498725"/>
            <a:ext cx="2528888" cy="1409700"/>
            <a:chOff x="5177994" y="2498110"/>
            <a:chExt cx="2528631" cy="1411015"/>
          </a:xfrm>
        </p:grpSpPr>
        <p:sp>
          <p:nvSpPr>
            <p:cNvPr id="74" name="Freeform 33"/>
            <p:cNvSpPr>
              <a:spLocks/>
            </p:cNvSpPr>
            <p:nvPr/>
          </p:nvSpPr>
          <p:spPr bwMode="auto">
            <a:xfrm>
              <a:off x="5437898" y="2498110"/>
              <a:ext cx="2006262" cy="755444"/>
            </a:xfrm>
            <a:custGeom>
              <a:avLst/>
              <a:gdLst>
                <a:gd name="T0" fmla="*/ 0 w 1567"/>
                <a:gd name="T1" fmla="*/ 2147483647 h 590"/>
                <a:gd name="T2" fmla="*/ 2147483647 w 1567"/>
                <a:gd name="T3" fmla="*/ 2147483647 h 590"/>
                <a:gd name="T4" fmla="*/ 2147483647 w 1567"/>
                <a:gd name="T5" fmla="*/ 2147483647 h 590"/>
                <a:gd name="T6" fmla="*/ 2147483647 w 1567"/>
                <a:gd name="T7" fmla="*/ 0 h 590"/>
                <a:gd name="T8" fmla="*/ 0 w 1567"/>
                <a:gd name="T9" fmla="*/ 2147483647 h 590"/>
                <a:gd name="T10" fmla="*/ 0 60000 65536"/>
                <a:gd name="T11" fmla="*/ 0 60000 65536"/>
                <a:gd name="T12" fmla="*/ 0 60000 65536"/>
                <a:gd name="T13" fmla="*/ 0 60000 65536"/>
                <a:gd name="T14" fmla="*/ 0 60000 65536"/>
                <a:gd name="T15" fmla="*/ 0 w 1567"/>
                <a:gd name="T16" fmla="*/ 0 h 590"/>
                <a:gd name="T17" fmla="*/ 1567 w 1567"/>
                <a:gd name="T18" fmla="*/ 590 h 590"/>
              </a:gdLst>
              <a:ahLst/>
              <a:cxnLst>
                <a:cxn ang="T10">
                  <a:pos x="T0" y="T1"/>
                </a:cxn>
                <a:cxn ang="T11">
                  <a:pos x="T2" y="T3"/>
                </a:cxn>
                <a:cxn ang="T12">
                  <a:pos x="T4" y="T5"/>
                </a:cxn>
                <a:cxn ang="T13">
                  <a:pos x="T6" y="T7"/>
                </a:cxn>
                <a:cxn ang="T14">
                  <a:pos x="T8" y="T9"/>
                </a:cxn>
              </a:cxnLst>
              <a:rect l="T15" t="T16" r="T17" b="T18"/>
              <a:pathLst>
                <a:path w="1567" h="590">
                  <a:moveTo>
                    <a:pt x="0" y="227"/>
                  </a:moveTo>
                  <a:lnTo>
                    <a:pt x="957" y="590"/>
                  </a:lnTo>
                  <a:lnTo>
                    <a:pt x="1567" y="232"/>
                  </a:lnTo>
                  <a:lnTo>
                    <a:pt x="721" y="0"/>
                  </a:lnTo>
                  <a:lnTo>
                    <a:pt x="0" y="227"/>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5" name="Freeform 36"/>
            <p:cNvSpPr>
              <a:spLocks/>
            </p:cNvSpPr>
            <p:nvPr/>
          </p:nvSpPr>
          <p:spPr bwMode="auto">
            <a:xfrm>
              <a:off x="6664445" y="2786203"/>
              <a:ext cx="1042180" cy="1122922"/>
            </a:xfrm>
            <a:custGeom>
              <a:avLst/>
              <a:gdLst>
                <a:gd name="T0" fmla="*/ 2147483647 w 1481"/>
                <a:gd name="T1" fmla="*/ 0 h 1594"/>
                <a:gd name="T2" fmla="*/ 0 w 1481"/>
                <a:gd name="T3" fmla="*/ 2147483647 h 1594"/>
                <a:gd name="T4" fmla="*/ 2147483647 w 1481"/>
                <a:gd name="T5" fmla="*/ 2147483647 h 1594"/>
                <a:gd name="T6" fmla="*/ 2147483647 w 1481"/>
                <a:gd name="T7" fmla="*/ 2147483647 h 1594"/>
                <a:gd name="T8" fmla="*/ 2147483647 w 1481"/>
                <a:gd name="T9" fmla="*/ 0 h 1594"/>
                <a:gd name="T10" fmla="*/ 0 60000 65536"/>
                <a:gd name="T11" fmla="*/ 0 60000 65536"/>
                <a:gd name="T12" fmla="*/ 0 60000 65536"/>
                <a:gd name="T13" fmla="*/ 0 60000 65536"/>
                <a:gd name="T14" fmla="*/ 0 60000 65536"/>
                <a:gd name="T15" fmla="*/ 0 w 1481"/>
                <a:gd name="T16" fmla="*/ 0 h 1594"/>
                <a:gd name="T17" fmla="*/ 1481 w 1481"/>
                <a:gd name="T18" fmla="*/ 1594 h 1594"/>
              </a:gdLst>
              <a:ahLst/>
              <a:cxnLst>
                <a:cxn ang="T10">
                  <a:pos x="T0" y="T1"/>
                </a:cxn>
                <a:cxn ang="T11">
                  <a:pos x="T2" y="T3"/>
                </a:cxn>
                <a:cxn ang="T12">
                  <a:pos x="T4" y="T5"/>
                </a:cxn>
                <a:cxn ang="T13">
                  <a:pos x="T6" y="T7"/>
                </a:cxn>
                <a:cxn ang="T14">
                  <a:pos x="T8" y="T9"/>
                </a:cxn>
              </a:cxnLst>
              <a:rect l="T15" t="T16" r="T17" b="T18"/>
              <a:pathLst>
                <a:path w="1481" h="1594">
                  <a:moveTo>
                    <a:pt x="1092" y="0"/>
                  </a:moveTo>
                  <a:lnTo>
                    <a:pt x="0" y="614"/>
                  </a:lnTo>
                  <a:lnTo>
                    <a:pt x="111" y="1594"/>
                  </a:lnTo>
                  <a:lnTo>
                    <a:pt x="1481" y="603"/>
                  </a:lnTo>
                  <a:lnTo>
                    <a:pt x="1092" y="0"/>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6" name="Freeform 43"/>
            <p:cNvSpPr>
              <a:spLocks/>
            </p:cNvSpPr>
            <p:nvPr/>
          </p:nvSpPr>
          <p:spPr bwMode="auto">
            <a:xfrm>
              <a:off x="5177994" y="2786203"/>
              <a:ext cx="1570952" cy="1117800"/>
            </a:xfrm>
            <a:custGeom>
              <a:avLst/>
              <a:gdLst>
                <a:gd name="T0" fmla="*/ 2147483647 w 2230"/>
                <a:gd name="T1" fmla="*/ 0 h 1620"/>
                <a:gd name="T2" fmla="*/ 0 w 2230"/>
                <a:gd name="T3" fmla="*/ 2147483647 h 1620"/>
                <a:gd name="T4" fmla="*/ 2147483647 w 2230"/>
                <a:gd name="T5" fmla="*/ 2147483647 h 1620"/>
                <a:gd name="T6" fmla="*/ 2147483647 w 2230"/>
                <a:gd name="T7" fmla="*/ 2147483647 h 1620"/>
                <a:gd name="T8" fmla="*/ 2147483647 w 2230"/>
                <a:gd name="T9" fmla="*/ 0 h 1620"/>
                <a:gd name="T10" fmla="*/ 0 60000 65536"/>
                <a:gd name="T11" fmla="*/ 0 60000 65536"/>
                <a:gd name="T12" fmla="*/ 0 60000 65536"/>
                <a:gd name="T13" fmla="*/ 0 60000 65536"/>
                <a:gd name="T14" fmla="*/ 0 60000 65536"/>
                <a:gd name="T15" fmla="*/ 0 w 2230"/>
                <a:gd name="T16" fmla="*/ 0 h 1620"/>
                <a:gd name="T17" fmla="*/ 2230 w 2230"/>
                <a:gd name="T18" fmla="*/ 1620 h 1620"/>
              </a:gdLst>
              <a:ahLst/>
              <a:cxnLst>
                <a:cxn ang="T10">
                  <a:pos x="T0" y="T1"/>
                </a:cxn>
                <a:cxn ang="T11">
                  <a:pos x="T2" y="T3"/>
                </a:cxn>
                <a:cxn ang="T12">
                  <a:pos x="T4" y="T5"/>
                </a:cxn>
                <a:cxn ang="T13">
                  <a:pos x="T6" y="T7"/>
                </a:cxn>
                <a:cxn ang="T14">
                  <a:pos x="T8" y="T9"/>
                </a:cxn>
              </a:cxnLst>
              <a:rect l="T15" t="T16" r="T17" b="T18"/>
              <a:pathLst>
                <a:path w="2230" h="1620">
                  <a:moveTo>
                    <a:pt x="376" y="0"/>
                  </a:moveTo>
                  <a:lnTo>
                    <a:pt x="0" y="619"/>
                  </a:lnTo>
                  <a:lnTo>
                    <a:pt x="2230" y="1620"/>
                  </a:lnTo>
                  <a:lnTo>
                    <a:pt x="2124" y="635"/>
                  </a:lnTo>
                  <a:lnTo>
                    <a:pt x="376" y="0"/>
                  </a:ln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77" name="组合 76"/>
          <p:cNvGrpSpPr>
            <a:grpSpLocks/>
          </p:cNvGrpSpPr>
          <p:nvPr/>
        </p:nvGrpSpPr>
        <p:grpSpPr bwMode="auto">
          <a:xfrm>
            <a:off x="5502275" y="2170113"/>
            <a:ext cx="1841500" cy="904875"/>
            <a:chOff x="5502275" y="2170324"/>
            <a:chExt cx="1841500" cy="904664"/>
          </a:xfrm>
        </p:grpSpPr>
        <p:sp>
          <p:nvSpPr>
            <p:cNvPr id="78" name="Freeform 32"/>
            <p:cNvSpPr>
              <a:spLocks/>
            </p:cNvSpPr>
            <p:nvPr/>
          </p:nvSpPr>
          <p:spPr bwMode="auto">
            <a:xfrm>
              <a:off x="5757978" y="2170324"/>
              <a:ext cx="1318729" cy="327786"/>
            </a:xfrm>
            <a:custGeom>
              <a:avLst/>
              <a:gdLst>
                <a:gd name="T0" fmla="*/ 2147483647 w 1873"/>
                <a:gd name="T1" fmla="*/ 2147483647 h 466"/>
                <a:gd name="T2" fmla="*/ 2147483647 w 1873"/>
                <a:gd name="T3" fmla="*/ 2147483647 h 466"/>
                <a:gd name="T4" fmla="*/ 2147483647 w 1873"/>
                <a:gd name="T5" fmla="*/ 2147483647 h 466"/>
                <a:gd name="T6" fmla="*/ 2147483647 w 1873"/>
                <a:gd name="T7" fmla="*/ 0 h 466"/>
                <a:gd name="T8" fmla="*/ 0 w 1873"/>
                <a:gd name="T9" fmla="*/ 2147483647 h 466"/>
                <a:gd name="T10" fmla="*/ 2147483647 w 1873"/>
                <a:gd name="T11" fmla="*/ 2147483647 h 466"/>
                <a:gd name="T12" fmla="*/ 0 60000 65536"/>
                <a:gd name="T13" fmla="*/ 0 60000 65536"/>
                <a:gd name="T14" fmla="*/ 0 60000 65536"/>
                <a:gd name="T15" fmla="*/ 0 60000 65536"/>
                <a:gd name="T16" fmla="*/ 0 60000 65536"/>
                <a:gd name="T17" fmla="*/ 0 60000 65536"/>
                <a:gd name="T18" fmla="*/ 0 w 1873"/>
                <a:gd name="T19" fmla="*/ 0 h 466"/>
                <a:gd name="T20" fmla="*/ 1873 w 1873"/>
                <a:gd name="T21" fmla="*/ 466 h 466"/>
              </a:gdLst>
              <a:ahLst/>
              <a:cxnLst>
                <a:cxn ang="T12">
                  <a:pos x="T0" y="T1"/>
                </a:cxn>
                <a:cxn ang="T13">
                  <a:pos x="T2" y="T3"/>
                </a:cxn>
                <a:cxn ang="T14">
                  <a:pos x="T4" y="T5"/>
                </a:cxn>
                <a:cxn ang="T15">
                  <a:pos x="T6" y="T7"/>
                </a:cxn>
                <a:cxn ang="T16">
                  <a:pos x="T8" y="T9"/>
                </a:cxn>
                <a:cxn ang="T17">
                  <a:pos x="T10" y="T11"/>
                </a:cxn>
              </a:cxnLst>
              <a:rect l="T18" t="T19" r="T20" b="T21"/>
              <a:pathLst>
                <a:path w="1873" h="466">
                  <a:moveTo>
                    <a:pt x="4" y="137"/>
                  </a:moveTo>
                  <a:lnTo>
                    <a:pt x="1219" y="466"/>
                  </a:lnTo>
                  <a:lnTo>
                    <a:pt x="1873" y="114"/>
                  </a:lnTo>
                  <a:lnTo>
                    <a:pt x="1001" y="0"/>
                  </a:lnTo>
                  <a:lnTo>
                    <a:pt x="0" y="107"/>
                  </a:lnTo>
                  <a:lnTo>
                    <a:pt x="4" y="137"/>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9" name="Freeform 37"/>
            <p:cNvSpPr>
              <a:spLocks/>
            </p:cNvSpPr>
            <p:nvPr/>
          </p:nvSpPr>
          <p:spPr bwMode="auto">
            <a:xfrm>
              <a:off x="6556375" y="2241744"/>
              <a:ext cx="787400" cy="828482"/>
            </a:xfrm>
            <a:custGeom>
              <a:avLst/>
              <a:gdLst>
                <a:gd name="T0" fmla="*/ 735 w 1118"/>
                <a:gd name="T1" fmla="*/ 0 h 1221"/>
                <a:gd name="T2" fmla="*/ 0 w 1118"/>
                <a:gd name="T3" fmla="*/ 340 h 1221"/>
                <a:gd name="T4" fmla="*/ 95 w 1118"/>
                <a:gd name="T5" fmla="*/ 1221 h 1221"/>
                <a:gd name="T6" fmla="*/ 1118 w 1118"/>
                <a:gd name="T7" fmla="*/ 621 h 1221"/>
                <a:gd name="T8" fmla="*/ 735 w 1118"/>
                <a:gd name="T9" fmla="*/ 0 h 1221"/>
                <a:gd name="T10" fmla="*/ 0 w 1118"/>
                <a:gd name="T11" fmla="*/ 0 h 1221"/>
                <a:gd name="T12" fmla="*/ 1118 w 1118"/>
                <a:gd name="T13" fmla="*/ 1221 h 1221"/>
              </a:gdLst>
              <a:ahLst/>
              <a:cxnLst>
                <a:cxn ang="0">
                  <a:pos x="T0" y="T1"/>
                </a:cxn>
                <a:cxn ang="0">
                  <a:pos x="T2" y="T3"/>
                </a:cxn>
                <a:cxn ang="0">
                  <a:pos x="T4" y="T5"/>
                </a:cxn>
                <a:cxn ang="0">
                  <a:pos x="T6" y="T7"/>
                </a:cxn>
                <a:cxn ang="0">
                  <a:pos x="T8" y="T9"/>
                </a:cxn>
              </a:cxnLst>
              <a:rect l="T10" t="T11" r="T12" b="T13"/>
              <a:pathLst>
                <a:path w="1118" h="1221">
                  <a:moveTo>
                    <a:pt x="735" y="0"/>
                  </a:moveTo>
                  <a:lnTo>
                    <a:pt x="0" y="340"/>
                  </a:lnTo>
                  <a:lnTo>
                    <a:pt x="95" y="1221"/>
                  </a:lnTo>
                  <a:lnTo>
                    <a:pt x="1118" y="621"/>
                  </a:lnTo>
                  <a:lnTo>
                    <a:pt x="735" y="0"/>
                  </a:lnTo>
                  <a:close/>
                </a:path>
              </a:pathLst>
            </a:custGeom>
            <a:gradFill rotWithShape="1">
              <a:gsLst>
                <a:gs pos="0">
                  <a:srgbClr val="0B469D"/>
                </a:gs>
                <a:gs pos="100000">
                  <a:srgbClr val="0E58C4"/>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80" name="Freeform 42"/>
            <p:cNvSpPr>
              <a:spLocks/>
            </p:cNvSpPr>
            <p:nvPr/>
          </p:nvSpPr>
          <p:spPr bwMode="auto">
            <a:xfrm>
              <a:off x="5502275" y="2241744"/>
              <a:ext cx="1128713" cy="833244"/>
            </a:xfrm>
            <a:custGeom>
              <a:avLst/>
              <a:gdLst>
                <a:gd name="T0" fmla="*/ 373 w 1603"/>
                <a:gd name="T1" fmla="*/ 0 h 1205"/>
                <a:gd name="T2" fmla="*/ 0 w 1603"/>
                <a:gd name="T3" fmla="*/ 609 h 1205"/>
                <a:gd name="T4" fmla="*/ 1603 w 1603"/>
                <a:gd name="T5" fmla="*/ 1205 h 1205"/>
                <a:gd name="T6" fmla="*/ 1509 w 1603"/>
                <a:gd name="T7" fmla="*/ 323 h 1205"/>
                <a:gd name="T8" fmla="*/ 373 w 1603"/>
                <a:gd name="T9" fmla="*/ 0 h 1205"/>
                <a:gd name="T10" fmla="*/ 0 w 1603"/>
                <a:gd name="T11" fmla="*/ 0 h 1205"/>
                <a:gd name="T12" fmla="*/ 1603 w 1603"/>
                <a:gd name="T13" fmla="*/ 1205 h 1205"/>
              </a:gdLst>
              <a:ahLst/>
              <a:cxnLst>
                <a:cxn ang="0">
                  <a:pos x="T0" y="T1"/>
                </a:cxn>
                <a:cxn ang="0">
                  <a:pos x="T2" y="T3"/>
                </a:cxn>
                <a:cxn ang="0">
                  <a:pos x="T4" y="T5"/>
                </a:cxn>
                <a:cxn ang="0">
                  <a:pos x="T6" y="T7"/>
                </a:cxn>
                <a:cxn ang="0">
                  <a:pos x="T8" y="T9"/>
                </a:cxn>
              </a:cxnLst>
              <a:rect l="T10" t="T11" r="T12" b="T13"/>
              <a:pathLst>
                <a:path w="1603" h="1205">
                  <a:moveTo>
                    <a:pt x="373" y="0"/>
                  </a:moveTo>
                  <a:lnTo>
                    <a:pt x="0" y="609"/>
                  </a:lnTo>
                  <a:lnTo>
                    <a:pt x="1603" y="1205"/>
                  </a:lnTo>
                  <a:lnTo>
                    <a:pt x="1509" y="323"/>
                  </a:lnTo>
                  <a:lnTo>
                    <a:pt x="373" y="0"/>
                  </a:lnTo>
                  <a:close/>
                </a:path>
              </a:pathLst>
            </a:custGeom>
            <a:gradFill rotWithShape="1">
              <a:gsLst>
                <a:gs pos="0">
                  <a:srgbClr val="0875F8"/>
                </a:gs>
                <a:gs pos="100000">
                  <a:srgbClr val="0E58C4"/>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grpSp>
        <p:nvGrpSpPr>
          <p:cNvPr id="81" name="组合 80"/>
          <p:cNvGrpSpPr>
            <a:grpSpLocks/>
          </p:cNvGrpSpPr>
          <p:nvPr/>
        </p:nvGrpSpPr>
        <p:grpSpPr bwMode="auto">
          <a:xfrm>
            <a:off x="5821363" y="1636713"/>
            <a:ext cx="1182687" cy="703262"/>
            <a:chOff x="5821363" y="1636392"/>
            <a:chExt cx="1182687" cy="703583"/>
          </a:xfrm>
        </p:grpSpPr>
        <p:sp>
          <p:nvSpPr>
            <p:cNvPr id="82" name="Freeform 31"/>
            <p:cNvSpPr>
              <a:spLocks/>
            </p:cNvSpPr>
            <p:nvPr/>
          </p:nvSpPr>
          <p:spPr bwMode="auto">
            <a:xfrm>
              <a:off x="6078058" y="1636392"/>
              <a:ext cx="661926" cy="190781"/>
            </a:xfrm>
            <a:custGeom>
              <a:avLst/>
              <a:gdLst>
                <a:gd name="T0" fmla="*/ 0 w 517"/>
                <a:gd name="T1" fmla="*/ 2147483647 h 149"/>
                <a:gd name="T2" fmla="*/ 2147483647 w 517"/>
                <a:gd name="T3" fmla="*/ 2147483647 h 149"/>
                <a:gd name="T4" fmla="*/ 2147483647 w 517"/>
                <a:gd name="T5" fmla="*/ 2147483647 h 149"/>
                <a:gd name="T6" fmla="*/ 2147483647 w 517"/>
                <a:gd name="T7" fmla="*/ 0 h 149"/>
                <a:gd name="T8" fmla="*/ 0 w 517"/>
                <a:gd name="T9" fmla="*/ 2147483647 h 149"/>
                <a:gd name="T10" fmla="*/ 0 60000 65536"/>
                <a:gd name="T11" fmla="*/ 0 60000 65536"/>
                <a:gd name="T12" fmla="*/ 0 60000 65536"/>
                <a:gd name="T13" fmla="*/ 0 60000 65536"/>
                <a:gd name="T14" fmla="*/ 0 60000 65536"/>
                <a:gd name="T15" fmla="*/ 0 w 517"/>
                <a:gd name="T16" fmla="*/ 0 h 149"/>
                <a:gd name="T17" fmla="*/ 517 w 517"/>
                <a:gd name="T18" fmla="*/ 149 h 149"/>
              </a:gdLst>
              <a:ahLst/>
              <a:cxnLst>
                <a:cxn ang="T10">
                  <a:pos x="T0" y="T1"/>
                </a:cxn>
                <a:cxn ang="T11">
                  <a:pos x="T2" y="T3"/>
                </a:cxn>
                <a:cxn ang="T12">
                  <a:pos x="T4" y="T5"/>
                </a:cxn>
                <a:cxn ang="T13">
                  <a:pos x="T6" y="T7"/>
                </a:cxn>
                <a:cxn ang="T14">
                  <a:pos x="T8" y="T9"/>
                </a:cxn>
              </a:cxnLst>
              <a:rect l="T15" t="T16" r="T17" b="T18"/>
              <a:pathLst>
                <a:path w="517" h="149">
                  <a:moveTo>
                    <a:pt x="0" y="71"/>
                  </a:moveTo>
                  <a:lnTo>
                    <a:pt x="317" y="149"/>
                  </a:lnTo>
                  <a:lnTo>
                    <a:pt x="517" y="46"/>
                  </a:lnTo>
                  <a:lnTo>
                    <a:pt x="239" y="0"/>
                  </a:lnTo>
                  <a:lnTo>
                    <a:pt x="0" y="71"/>
                  </a:lnTo>
                  <a:close/>
                </a:path>
              </a:pathLst>
            </a:custGeom>
            <a:solidFill>
              <a:srgbClr val="CC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83" name="Freeform 39"/>
            <p:cNvSpPr>
              <a:spLocks/>
            </p:cNvSpPr>
            <p:nvPr/>
          </p:nvSpPr>
          <p:spPr bwMode="auto">
            <a:xfrm>
              <a:off x="6484938" y="1698332"/>
              <a:ext cx="519112" cy="640055"/>
            </a:xfrm>
            <a:custGeom>
              <a:avLst/>
              <a:gdLst>
                <a:gd name="T0" fmla="*/ 363 w 737"/>
                <a:gd name="T1" fmla="*/ 0 h 907"/>
                <a:gd name="T2" fmla="*/ 0 w 737"/>
                <a:gd name="T3" fmla="*/ 146 h 907"/>
                <a:gd name="T4" fmla="*/ 82 w 737"/>
                <a:gd name="T5" fmla="*/ 907 h 907"/>
                <a:gd name="T6" fmla="*/ 737 w 737"/>
                <a:gd name="T7" fmla="*/ 604 h 907"/>
                <a:gd name="T8" fmla="*/ 363 w 737"/>
                <a:gd name="T9" fmla="*/ 0 h 907"/>
                <a:gd name="T10" fmla="*/ 0 w 737"/>
                <a:gd name="T11" fmla="*/ 0 h 907"/>
                <a:gd name="T12" fmla="*/ 737 w 737"/>
                <a:gd name="T13" fmla="*/ 907 h 907"/>
              </a:gdLst>
              <a:ahLst/>
              <a:cxnLst>
                <a:cxn ang="0">
                  <a:pos x="T0" y="T1"/>
                </a:cxn>
                <a:cxn ang="0">
                  <a:pos x="T2" y="T3"/>
                </a:cxn>
                <a:cxn ang="0">
                  <a:pos x="T4" y="T5"/>
                </a:cxn>
                <a:cxn ang="0">
                  <a:pos x="T6" y="T7"/>
                </a:cxn>
                <a:cxn ang="0">
                  <a:pos x="T8" y="T9"/>
                </a:cxn>
              </a:cxnLst>
              <a:rect l="T10" t="T11" r="T12" b="T13"/>
              <a:pathLst>
                <a:path w="737" h="907">
                  <a:moveTo>
                    <a:pt x="363" y="0"/>
                  </a:moveTo>
                  <a:lnTo>
                    <a:pt x="0" y="146"/>
                  </a:lnTo>
                  <a:lnTo>
                    <a:pt x="82" y="907"/>
                  </a:lnTo>
                  <a:lnTo>
                    <a:pt x="737" y="604"/>
                  </a:lnTo>
                  <a:lnTo>
                    <a:pt x="363" y="0"/>
                  </a:lnTo>
                  <a:close/>
                </a:path>
              </a:pathLst>
            </a:custGeom>
            <a:solidFill>
              <a:srgbClr val="FF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84" name="Freeform 41"/>
            <p:cNvSpPr>
              <a:spLocks/>
            </p:cNvSpPr>
            <p:nvPr/>
          </p:nvSpPr>
          <p:spPr bwMode="auto">
            <a:xfrm>
              <a:off x="5821363" y="1725333"/>
              <a:ext cx="727075" cy="614642"/>
            </a:xfrm>
            <a:custGeom>
              <a:avLst/>
              <a:gdLst>
                <a:gd name="T0" fmla="*/ 371 w 1033"/>
                <a:gd name="T1" fmla="*/ 0 h 870"/>
                <a:gd name="T2" fmla="*/ 0 w 1033"/>
                <a:gd name="T3" fmla="*/ 601 h 870"/>
                <a:gd name="T4" fmla="*/ 1033 w 1033"/>
                <a:gd name="T5" fmla="*/ 870 h 870"/>
                <a:gd name="T6" fmla="*/ 950 w 1033"/>
                <a:gd name="T7" fmla="*/ 114 h 870"/>
                <a:gd name="T8" fmla="*/ 371 w 1033"/>
                <a:gd name="T9" fmla="*/ 0 h 870"/>
                <a:gd name="T10" fmla="*/ 0 w 1033"/>
                <a:gd name="T11" fmla="*/ 0 h 870"/>
                <a:gd name="T12" fmla="*/ 1033 w 1033"/>
                <a:gd name="T13" fmla="*/ 870 h 870"/>
              </a:gdLst>
              <a:ahLst/>
              <a:cxnLst>
                <a:cxn ang="0">
                  <a:pos x="T0" y="T1"/>
                </a:cxn>
                <a:cxn ang="0">
                  <a:pos x="T2" y="T3"/>
                </a:cxn>
                <a:cxn ang="0">
                  <a:pos x="T4" y="T5"/>
                </a:cxn>
                <a:cxn ang="0">
                  <a:pos x="T6" y="T7"/>
                </a:cxn>
                <a:cxn ang="0">
                  <a:pos x="T8" y="T9"/>
                </a:cxn>
              </a:cxnLst>
              <a:rect l="T10" t="T11" r="T12" b="T13"/>
              <a:pathLst>
                <a:path w="1033" h="870">
                  <a:moveTo>
                    <a:pt x="371" y="0"/>
                  </a:moveTo>
                  <a:lnTo>
                    <a:pt x="0" y="601"/>
                  </a:lnTo>
                  <a:lnTo>
                    <a:pt x="1033" y="870"/>
                  </a:lnTo>
                  <a:lnTo>
                    <a:pt x="950" y="114"/>
                  </a:lnTo>
                  <a:lnTo>
                    <a:pt x="371" y="0"/>
                  </a:lnTo>
                  <a:close/>
                </a:path>
              </a:pathLst>
            </a:custGeom>
            <a:solidFill>
              <a:srgbClr val="FFC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spTree>
    <p:custDataLst>
      <p:tags r:id="rId1"/>
    </p:custDataLst>
    <p:extLst>
      <p:ext uri="{BB962C8B-B14F-4D97-AF65-F5344CB8AC3E}">
        <p14:creationId xmlns:p14="http://schemas.microsoft.com/office/powerpoint/2010/main" val="27341608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right)">
                                      <p:cBhvr>
                                        <p:cTn id="13" dur="500"/>
                                        <p:tgtEl>
                                          <p:spTgt spid="56"/>
                                        </p:tgtEl>
                                      </p:cBhvr>
                                    </p:animEffect>
                                  </p:childTnLst>
                                </p:cTn>
                              </p:par>
                              <p:par>
                                <p:cTn id="14" presetID="42" presetClass="entr" presetSubtype="0" fill="hold" nodeType="withEffect">
                                  <p:stCondLst>
                                    <p:cond delay="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1000"/>
                                        <p:tgtEl>
                                          <p:spTgt spid="73"/>
                                        </p:tgtEl>
                                      </p:cBhvr>
                                    </p:animEffect>
                                    <p:anim calcmode="lin" valueType="num">
                                      <p:cBhvr>
                                        <p:cTn id="17" dur="1000" fill="hold"/>
                                        <p:tgtEl>
                                          <p:spTgt spid="73"/>
                                        </p:tgtEl>
                                        <p:attrNameLst>
                                          <p:attrName>ppt_x</p:attrName>
                                        </p:attrNameLst>
                                      </p:cBhvr>
                                      <p:tavLst>
                                        <p:tav tm="0">
                                          <p:val>
                                            <p:strVal val="#ppt_x"/>
                                          </p:val>
                                        </p:tav>
                                        <p:tav tm="100000">
                                          <p:val>
                                            <p:strVal val="#ppt_x"/>
                                          </p:val>
                                        </p:tav>
                                      </p:tavLst>
                                    </p:anim>
                                    <p:anim calcmode="lin" valueType="num">
                                      <p:cBhvr>
                                        <p:cTn id="18" dur="1000" fill="hold"/>
                                        <p:tgtEl>
                                          <p:spTgt spid="7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60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1000"/>
                                        <p:tgtEl>
                                          <p:spTgt spid="77"/>
                                        </p:tgtEl>
                                      </p:cBhvr>
                                    </p:animEffect>
                                    <p:anim calcmode="lin" valueType="num">
                                      <p:cBhvr>
                                        <p:cTn id="22" dur="1000" fill="hold"/>
                                        <p:tgtEl>
                                          <p:spTgt spid="77"/>
                                        </p:tgtEl>
                                        <p:attrNameLst>
                                          <p:attrName>ppt_x</p:attrName>
                                        </p:attrNameLst>
                                      </p:cBhvr>
                                      <p:tavLst>
                                        <p:tav tm="0">
                                          <p:val>
                                            <p:strVal val="#ppt_x"/>
                                          </p:val>
                                        </p:tav>
                                        <p:tav tm="100000">
                                          <p:val>
                                            <p:strVal val="#ppt_x"/>
                                          </p:val>
                                        </p:tav>
                                      </p:tavLst>
                                    </p:anim>
                                    <p:anim calcmode="lin" valueType="num">
                                      <p:cBhvr>
                                        <p:cTn id="23" dur="1000" fill="hold"/>
                                        <p:tgtEl>
                                          <p:spTgt spid="7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200"/>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1000"/>
                                        <p:tgtEl>
                                          <p:spTgt spid="81"/>
                                        </p:tgtEl>
                                      </p:cBhvr>
                                    </p:animEffect>
                                    <p:anim calcmode="lin" valueType="num">
                                      <p:cBhvr>
                                        <p:cTn id="27" dur="1000" fill="hold"/>
                                        <p:tgtEl>
                                          <p:spTgt spid="81"/>
                                        </p:tgtEl>
                                        <p:attrNameLst>
                                          <p:attrName>ppt_x</p:attrName>
                                        </p:attrNameLst>
                                      </p:cBhvr>
                                      <p:tavLst>
                                        <p:tav tm="0">
                                          <p:val>
                                            <p:strVal val="#ppt_x"/>
                                          </p:val>
                                        </p:tav>
                                        <p:tav tm="100000">
                                          <p:val>
                                            <p:strVal val="#ppt_x"/>
                                          </p:val>
                                        </p:tav>
                                      </p:tavLst>
                                    </p:anim>
                                    <p:anim calcmode="lin" valueType="num">
                                      <p:cBhvr>
                                        <p:cTn id="28" dur="1000" fill="hold"/>
                                        <p:tgtEl>
                                          <p:spTgt spid="8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190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1000"/>
                                        <p:tgtEl>
                                          <p:spTgt spid="61"/>
                                        </p:tgtEl>
                                      </p:cBhvr>
                                    </p:animEffect>
                                    <p:anim calcmode="lin" valueType="num">
                                      <p:cBhvr>
                                        <p:cTn id="32" dur="1000" fill="hold"/>
                                        <p:tgtEl>
                                          <p:spTgt spid="61"/>
                                        </p:tgtEl>
                                        <p:attrNameLst>
                                          <p:attrName>ppt_x</p:attrName>
                                        </p:attrNameLst>
                                      </p:cBhvr>
                                      <p:tavLst>
                                        <p:tav tm="0">
                                          <p:val>
                                            <p:strVal val="#ppt_x"/>
                                          </p:val>
                                        </p:tav>
                                        <p:tav tm="100000">
                                          <p:val>
                                            <p:strVal val="#ppt_x"/>
                                          </p:val>
                                        </p:tav>
                                      </p:tavLst>
                                    </p:anim>
                                    <p:anim calcmode="lin" valueType="num">
                                      <p:cBhvr>
                                        <p:cTn id="33" dur="10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39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4400"/>
                            </p:stCondLst>
                            <p:childTnLst>
                              <p:par>
                                <p:cTn id="39" presetID="2" presetClass="entr" presetSubtype="8" fill="hold" nodeType="after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additive="base">
                                        <p:cTn id="41" dur="500" fill="hold"/>
                                        <p:tgtEl>
                                          <p:spTgt spid="64"/>
                                        </p:tgtEl>
                                        <p:attrNameLst>
                                          <p:attrName>ppt_x</p:attrName>
                                        </p:attrNameLst>
                                      </p:cBhvr>
                                      <p:tavLst>
                                        <p:tav tm="0">
                                          <p:val>
                                            <p:strVal val="0-#ppt_w/2"/>
                                          </p:val>
                                        </p:tav>
                                        <p:tav tm="100000">
                                          <p:val>
                                            <p:strVal val="#ppt_x"/>
                                          </p:val>
                                        </p:tav>
                                      </p:tavLst>
                                    </p:anim>
                                    <p:anim calcmode="lin" valueType="num">
                                      <p:cBhvr additive="base">
                                        <p:cTn id="42" dur="500" fill="hold"/>
                                        <p:tgtEl>
                                          <p:spTgt spid="64"/>
                                        </p:tgtEl>
                                        <p:attrNameLst>
                                          <p:attrName>ppt_y</p:attrName>
                                        </p:attrNameLst>
                                      </p:cBhvr>
                                      <p:tavLst>
                                        <p:tav tm="0">
                                          <p:val>
                                            <p:strVal val="#ppt_y"/>
                                          </p:val>
                                        </p:tav>
                                        <p:tav tm="100000">
                                          <p:val>
                                            <p:strVal val="#ppt_y"/>
                                          </p:val>
                                        </p:tav>
                                      </p:tavLst>
                                    </p:anim>
                                  </p:childTnLst>
                                </p:cTn>
                              </p:par>
                            </p:childTnLst>
                          </p:cTn>
                        </p:par>
                        <p:par>
                          <p:cTn id="43" fill="hold">
                            <p:stCondLst>
                              <p:cond delay="4900"/>
                            </p:stCondLst>
                            <p:childTnLst>
                              <p:par>
                                <p:cTn id="44" presetID="2" presetClass="entr" presetSubtype="8" fill="hold" nodeType="afterEffect">
                                  <p:stCondLst>
                                    <p:cond delay="0"/>
                                  </p:stCondLst>
                                  <p:childTnLst>
                                    <p:set>
                                      <p:cBhvr>
                                        <p:cTn id="45" dur="1" fill="hold">
                                          <p:stCondLst>
                                            <p:cond delay="0"/>
                                          </p:stCondLst>
                                        </p:cTn>
                                        <p:tgtEl>
                                          <p:spTgt spid="68"/>
                                        </p:tgtEl>
                                        <p:attrNameLst>
                                          <p:attrName>style.visibility</p:attrName>
                                        </p:attrNameLst>
                                      </p:cBhvr>
                                      <p:to>
                                        <p:strVal val="visible"/>
                                      </p:to>
                                    </p:set>
                                    <p:anim calcmode="lin" valueType="num">
                                      <p:cBhvr additive="base">
                                        <p:cTn id="46" dur="500" fill="hold"/>
                                        <p:tgtEl>
                                          <p:spTgt spid="68"/>
                                        </p:tgtEl>
                                        <p:attrNameLst>
                                          <p:attrName>ppt_x</p:attrName>
                                        </p:attrNameLst>
                                      </p:cBhvr>
                                      <p:tavLst>
                                        <p:tav tm="0">
                                          <p:val>
                                            <p:strVal val="0-#ppt_w/2"/>
                                          </p:val>
                                        </p:tav>
                                        <p:tav tm="100000">
                                          <p:val>
                                            <p:strVal val="#ppt_x"/>
                                          </p:val>
                                        </p:tav>
                                      </p:tavLst>
                                    </p:anim>
                                    <p:anim calcmode="lin" valueType="num">
                                      <p:cBhvr additive="base">
                                        <p:cTn id="47"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7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角星 18"/>
          <p:cNvSpPr/>
          <p:nvPr/>
        </p:nvSpPr>
        <p:spPr>
          <a:xfrm>
            <a:off x="3037257" y="886763"/>
            <a:ext cx="2763694" cy="2763694"/>
          </a:xfrm>
          <a:prstGeom prst="star5">
            <a:avLst>
              <a:gd name="adj" fmla="val 31063"/>
              <a:gd name="hf" fmla="val 105146"/>
              <a:gd name="vf" fmla="val 110557"/>
            </a:avLst>
          </a:prstGeom>
          <a:gradFill flip="none" rotWithShape="1">
            <a:gsLst>
              <a:gs pos="0">
                <a:srgbClr val="00B0F0"/>
              </a:gs>
              <a:gs pos="16700">
                <a:srgbClr val="0070C0"/>
              </a:gs>
              <a:gs pos="100000">
                <a:srgbClr val="00B0F0"/>
              </a:gs>
            </a:gsLst>
            <a:lin ang="16200000" scaled="0"/>
            <a:tileRect/>
          </a:gradFill>
          <a:ln w="19050">
            <a:gradFill flip="none" rotWithShape="1">
              <a:gsLst>
                <a:gs pos="0">
                  <a:schemeClr val="bg1">
                    <a:lumMod val="71000"/>
                  </a:schemeClr>
                </a:gs>
                <a:gs pos="50000">
                  <a:schemeClr val="bg1">
                    <a:lumMod val="87000"/>
                    <a:lumOff val="13000"/>
                  </a:schemeClr>
                </a:gs>
                <a:gs pos="100000">
                  <a:schemeClr val="accent3">
                    <a:lumMod val="75000"/>
                    <a:lumOff val="25000"/>
                  </a:schemeClr>
                </a:gs>
              </a:gsLst>
              <a:path path="circle">
                <a:fillToRect l="100000" t="100000"/>
              </a:path>
              <a:tileRect r="-100000" b="-100000"/>
            </a:gradFill>
          </a:ln>
          <a:effectLst/>
          <a:scene3d>
            <a:camera prst="isometricTopUp"/>
            <a:lightRig rig="soft" dir="t">
              <a:rot lat="0" lon="0" rev="7800000"/>
            </a:lightRig>
          </a:scene3d>
          <a:sp3d extrusionH="6286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4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0" name="任意多边形 19"/>
          <p:cNvSpPr/>
          <p:nvPr/>
        </p:nvSpPr>
        <p:spPr>
          <a:xfrm flipH="1">
            <a:off x="2579555" y="1392469"/>
            <a:ext cx="85201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1" name="任意多边形 20"/>
          <p:cNvSpPr/>
          <p:nvPr/>
        </p:nvSpPr>
        <p:spPr>
          <a:xfrm flipH="1">
            <a:off x="2355079" y="2322620"/>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2" name="TextBox 18"/>
          <p:cNvSpPr txBox="1">
            <a:spLocks noChangeArrowheads="1"/>
          </p:cNvSpPr>
          <p:nvPr/>
        </p:nvSpPr>
        <p:spPr bwMode="auto">
          <a:xfrm>
            <a:off x="1403642" y="1140238"/>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3" name="TextBox 19"/>
          <p:cNvSpPr txBox="1">
            <a:spLocks noChangeArrowheads="1"/>
          </p:cNvSpPr>
          <p:nvPr/>
        </p:nvSpPr>
        <p:spPr bwMode="auto">
          <a:xfrm>
            <a:off x="1202026" y="2081451"/>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4" name="TextBox 22"/>
          <p:cNvSpPr txBox="1">
            <a:spLocks noChangeArrowheads="1"/>
          </p:cNvSpPr>
          <p:nvPr/>
        </p:nvSpPr>
        <p:spPr bwMode="auto">
          <a:xfrm>
            <a:off x="6085775" y="1012605"/>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5" name="TextBox 23"/>
          <p:cNvSpPr txBox="1">
            <a:spLocks noChangeArrowheads="1"/>
          </p:cNvSpPr>
          <p:nvPr/>
        </p:nvSpPr>
        <p:spPr bwMode="auto">
          <a:xfrm>
            <a:off x="6959147" y="1880914"/>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6" name="任意多边形 25"/>
          <p:cNvSpPr/>
          <p:nvPr/>
        </p:nvSpPr>
        <p:spPr>
          <a:xfrm>
            <a:off x="5175300" y="1230002"/>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7" name="任意多边形 26"/>
          <p:cNvSpPr/>
          <p:nvPr/>
        </p:nvSpPr>
        <p:spPr>
          <a:xfrm>
            <a:off x="5985151" y="2077335"/>
            <a:ext cx="850779"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8" name="TextBox 27"/>
          <p:cNvSpPr txBox="1">
            <a:spLocks noChangeArrowheads="1"/>
          </p:cNvSpPr>
          <p:nvPr/>
        </p:nvSpPr>
        <p:spPr bwMode="auto">
          <a:xfrm>
            <a:off x="5743212" y="3413261"/>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9" name="任意多边形 28"/>
          <p:cNvSpPr/>
          <p:nvPr/>
        </p:nvSpPr>
        <p:spPr>
          <a:xfrm flipV="1">
            <a:off x="4788357" y="3276337"/>
            <a:ext cx="852018" cy="36462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0" name="椭圆 29"/>
          <p:cNvSpPr/>
          <p:nvPr/>
        </p:nvSpPr>
        <p:spPr>
          <a:xfrm>
            <a:off x="2904855" y="3640897"/>
            <a:ext cx="2776381" cy="393474"/>
          </a:xfrm>
          <a:prstGeom prst="ellipse">
            <a:avLst/>
          </a:prstGeom>
          <a:gradFill flip="none" rotWithShape="1">
            <a:gsLst>
              <a:gs pos="0">
                <a:schemeClr val="tx1">
                  <a:lumMod val="75000"/>
                  <a:lumOff val="25000"/>
                  <a:alpha val="75000"/>
                </a:schemeClr>
              </a:gs>
              <a:gs pos="48000">
                <a:srgbClr val="535353">
                  <a:alpha val="52000"/>
                </a:srgbClr>
              </a:gs>
              <a:gs pos="100000">
                <a:schemeClr val="tx1">
                  <a:lumMod val="50000"/>
                  <a:lumOff val="50000"/>
                  <a:alpha val="0"/>
                </a:scheme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TextBox 30"/>
          <p:cNvSpPr txBox="1">
            <a:spLocks noChangeArrowheads="1"/>
          </p:cNvSpPr>
          <p:nvPr/>
        </p:nvSpPr>
        <p:spPr bwMode="auto">
          <a:xfrm>
            <a:off x="3894525" y="2024662"/>
            <a:ext cx="1318541"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微软雅黑" pitchFamily="34" charset="-122"/>
                <a:ea typeface="微软雅黑" pitchFamily="34" charset="-122"/>
                <a:cs typeface="+mn-cs"/>
              </a:rPr>
              <a:t>添加标题</a:t>
            </a:r>
          </a:p>
        </p:txBody>
      </p:sp>
    </p:spTree>
    <p:extLst>
      <p:ext uri="{BB962C8B-B14F-4D97-AF65-F5344CB8AC3E}">
        <p14:creationId xmlns:p14="http://schemas.microsoft.com/office/powerpoint/2010/main" val="34423473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250"/>
                                        <p:tgtEl>
                                          <p:spTgt spid="21"/>
                                        </p:tgtEl>
                                      </p:cBhvr>
                                    </p:animEffect>
                                  </p:childTnLst>
                                </p:cTn>
                              </p:par>
                              <p:par>
                                <p:cTn id="17" presetID="22" presetClass="entr" presetSubtype="2"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250"/>
                                        <p:tgtEl>
                                          <p:spTgt spid="20"/>
                                        </p:tgtEl>
                                      </p:cBhvr>
                                    </p:animEffect>
                                  </p:childTnLst>
                                </p:cTn>
                              </p:par>
                              <p:par>
                                <p:cTn id="20" presetID="22" presetClass="entr" presetSubtype="8" fill="hold" grpId="0" nodeType="withEffect">
                                  <p:stCondLst>
                                    <p:cond delay="40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50"/>
                                        <p:tgtEl>
                                          <p:spTgt spid="26"/>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250"/>
                                        <p:tgtEl>
                                          <p:spTgt spid="29"/>
                                        </p:tgtEl>
                                      </p:cBhvr>
                                    </p:animEffect>
                                  </p:childTnLst>
                                </p:cTn>
                              </p:par>
                            </p:childTnLst>
                          </p:cTn>
                        </p:par>
                        <p:par>
                          <p:cTn id="29" fill="hold">
                            <p:stCondLst>
                              <p:cond delay="2050"/>
                            </p:stCondLst>
                            <p:childTnLst>
                              <p:par>
                                <p:cTn id="30" presetID="22" presetClass="entr" presetSubtype="2"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right)">
                                      <p:cBhvr>
                                        <p:cTn id="32" dur="500"/>
                                        <p:tgtEl>
                                          <p:spTgt spid="31"/>
                                        </p:tgtEl>
                                      </p:cBhvr>
                                    </p:animEffect>
                                  </p:childTnLst>
                                </p:cTn>
                              </p:par>
                            </p:childTnLst>
                          </p:cTn>
                        </p:par>
                        <p:par>
                          <p:cTn id="33" fill="hold">
                            <p:stCondLst>
                              <p:cond delay="2550"/>
                            </p:stCondLst>
                            <p:childTnLst>
                              <p:par>
                                <p:cTn id="34" presetID="42"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p:bldP spid="24" grpId="0"/>
      <p:bldP spid="25" grpId="0"/>
      <p:bldP spid="26" grpId="0" animBg="1"/>
      <p:bldP spid="27" grpId="0" animBg="1"/>
      <p:bldP spid="28" grpId="0"/>
      <p:bldP spid="29" grpId="0" animBg="1"/>
      <p:bldP spid="30" grpId="0" animBg="1"/>
      <p:bldP spid="3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4"/>
          <p:cNvGrpSpPr/>
          <p:nvPr/>
        </p:nvGrpSpPr>
        <p:grpSpPr>
          <a:xfrm>
            <a:off x="3277787" y="2152734"/>
            <a:ext cx="1397583" cy="1397583"/>
            <a:chOff x="4491587" y="2586427"/>
            <a:chExt cx="1735787" cy="1735787"/>
          </a:xfrm>
          <a:scene3d>
            <a:camera prst="perspectiveContrastingRightFacing"/>
            <a:lightRig rig="threePt" dir="t"/>
          </a:scene3d>
        </p:grpSpPr>
        <p:grpSp>
          <p:nvGrpSpPr>
            <p:cNvPr id="5" name="组合 25"/>
            <p:cNvGrpSpPr/>
            <p:nvPr/>
          </p:nvGrpSpPr>
          <p:grpSpPr>
            <a:xfrm flipH="1">
              <a:off x="4491587" y="2586427"/>
              <a:ext cx="1735787" cy="1735787"/>
              <a:chOff x="1187624" y="4077072"/>
              <a:chExt cx="1728192" cy="1728192"/>
            </a:xfrm>
            <a:effectLst>
              <a:outerShdw blurRad="50800" dist="38100" dir="2700000" algn="tl" rotWithShape="0">
                <a:prstClr val="black">
                  <a:alpha val="40000"/>
                </a:prstClr>
              </a:outerShdw>
            </a:effectLst>
          </p:grpSpPr>
          <p:sp>
            <p:nvSpPr>
              <p:cNvPr id="7" name="泪滴形 6"/>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6" name="矩形​​ 46"/>
            <p:cNvSpPr>
              <a:spLocks noChangeArrowheads="1"/>
            </p:cNvSpPr>
            <p:nvPr/>
          </p:nvSpPr>
          <p:spPr bwMode="auto">
            <a:xfrm>
              <a:off x="5033951" y="3340023"/>
              <a:ext cx="916220" cy="665125"/>
            </a:xfrm>
            <a:prstGeom prst="rect">
              <a:avLst/>
            </a:prstGeom>
            <a:noFill/>
            <a:ln>
              <a:noFill/>
            </a:ln>
            <a:sp3d extrusionH="323850"/>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9" name="椭圆 8"/>
          <p:cNvSpPr/>
          <p:nvPr/>
        </p:nvSpPr>
        <p:spPr>
          <a:xfrm rot="10800000">
            <a:off x="1526063" y="3988758"/>
            <a:ext cx="3198473" cy="453293"/>
          </a:xfrm>
          <a:prstGeom prst="ellipse">
            <a:avLst/>
          </a:prstGeom>
          <a:gradFill flip="none" rotWithShape="1">
            <a:gsLst>
              <a:gs pos="0">
                <a:sysClr val="windowText" lastClr="000000">
                  <a:lumMod val="75000"/>
                  <a:lumOff val="25000"/>
                  <a:alpha val="75000"/>
                </a:sysClr>
              </a:gs>
              <a:gs pos="48000">
                <a:srgbClr val="535353">
                  <a:alpha val="78000"/>
                </a:srgbClr>
              </a:gs>
              <a:gs pos="100000">
                <a:sysClr val="windowText" lastClr="000000">
                  <a:lumMod val="50000"/>
                  <a:lumOff val="50000"/>
                  <a:alpha val="0"/>
                </a:sysClr>
              </a:gs>
            </a:gsLst>
            <a:path path="circle">
              <a:fillToRect l="50000" t="50000" r="50000" b="50000"/>
            </a:path>
            <a:tileRect/>
          </a:gradFill>
          <a:ln w="25400" cap="flat" cmpd="sng" algn="ctr">
            <a:noFill/>
            <a:prstDash val="solid"/>
          </a:ln>
          <a:effectLst>
            <a:softEdge rad="127000"/>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0" name="组合 43"/>
          <p:cNvGrpSpPr/>
          <p:nvPr/>
        </p:nvGrpSpPr>
        <p:grpSpPr>
          <a:xfrm>
            <a:off x="3205434" y="914423"/>
            <a:ext cx="1195542" cy="1195542"/>
            <a:chOff x="4483080" y="926049"/>
            <a:chExt cx="1574757" cy="1574757"/>
          </a:xfrm>
          <a:scene3d>
            <a:camera prst="perspectiveContrastingRightFacing"/>
            <a:lightRig rig="threePt" dir="t"/>
          </a:scene3d>
        </p:grpSpPr>
        <p:grpSp>
          <p:nvGrpSpPr>
            <p:cNvPr id="11" name="组合 27"/>
            <p:cNvGrpSpPr/>
            <p:nvPr/>
          </p:nvGrpSpPr>
          <p:grpSpPr>
            <a:xfrm rot="16200000" flipH="1">
              <a:off x="4483080" y="926049"/>
              <a:ext cx="1574757" cy="1574757"/>
              <a:chOff x="1187624" y="4077072"/>
              <a:chExt cx="1728192" cy="1728192"/>
            </a:xfrm>
            <a:effectLst>
              <a:outerShdw blurRad="50800" dist="38100" dir="2700000" algn="tl" rotWithShape="0">
                <a:prstClr val="black">
                  <a:alpha val="40000"/>
                </a:prstClr>
              </a:outerShdw>
            </a:effectLst>
          </p:grpSpPr>
          <p:sp>
            <p:nvSpPr>
              <p:cNvPr id="13" name="泪滴形 12"/>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outerShdw blurRad="50800" dist="38100" dir="2700000" algn="tl" rotWithShape="0">
                  <a:prstClr val="black">
                    <a:alpha val="40000"/>
                  </a:prstClr>
                </a:outerShdw>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2" name="矩形​​ 44"/>
            <p:cNvSpPr>
              <a:spLocks noChangeArrowheads="1"/>
            </p:cNvSpPr>
            <p:nvPr/>
          </p:nvSpPr>
          <p:spPr bwMode="auto">
            <a:xfrm>
              <a:off x="4918902" y="1288973"/>
              <a:ext cx="971694" cy="705397"/>
            </a:xfrm>
            <a:prstGeom prst="rect">
              <a:avLst/>
            </a:prstGeom>
            <a:noFill/>
            <a:ln>
              <a:noFill/>
            </a:ln>
            <a:sp3d extrusionH="323850"/>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15" name="组合 45"/>
          <p:cNvGrpSpPr/>
          <p:nvPr/>
        </p:nvGrpSpPr>
        <p:grpSpPr>
          <a:xfrm rot="21540000">
            <a:off x="1874827" y="2385045"/>
            <a:ext cx="1814662" cy="1814662"/>
            <a:chOff x="2877135" y="2586428"/>
            <a:chExt cx="1520552" cy="1520552"/>
          </a:xfrm>
          <a:scene3d>
            <a:camera prst="perspectiveContrastingRightFacing"/>
            <a:lightRig rig="threePt" dir="t"/>
          </a:scene3d>
        </p:grpSpPr>
        <p:grpSp>
          <p:nvGrpSpPr>
            <p:cNvPr id="16" name="组合 24"/>
            <p:cNvGrpSpPr/>
            <p:nvPr/>
          </p:nvGrpSpPr>
          <p:grpSpPr>
            <a:xfrm>
              <a:off x="2877135" y="2586428"/>
              <a:ext cx="1520552" cy="1520552"/>
              <a:chOff x="1187624" y="4077072"/>
              <a:chExt cx="1728192" cy="1728192"/>
            </a:xfrm>
            <a:effectLst>
              <a:outerShdw blurRad="50800" dist="38100" dir="2700000" algn="tl" rotWithShape="0">
                <a:prstClr val="black">
                  <a:alpha val="40000"/>
                </a:prstClr>
              </a:outerShdw>
            </a:effectLst>
          </p:grpSpPr>
          <p:sp>
            <p:nvSpPr>
              <p:cNvPr id="18" name="泪滴形 17"/>
              <p:cNvSpPr/>
              <p:nvPr/>
            </p:nvSpPr>
            <p:spPr>
              <a:xfrm>
                <a:off x="1187624" y="4077072"/>
                <a:ext cx="1728192" cy="1728192"/>
              </a:xfrm>
              <a:prstGeom prst="teardrop">
                <a:avLst/>
              </a:prstGeom>
              <a:solidFill>
                <a:schemeClr val="accent6">
                  <a:lumMod val="75000"/>
                </a:schemeClr>
              </a:solidFill>
              <a:ln w="25400" cap="flat" cmpd="sng" algn="ctr">
                <a:noFill/>
                <a:prstDash val="solid"/>
              </a:ln>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9"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矩形​​ 45"/>
            <p:cNvSpPr>
              <a:spLocks noChangeArrowheads="1"/>
            </p:cNvSpPr>
            <p:nvPr/>
          </p:nvSpPr>
          <p:spPr bwMode="auto">
            <a:xfrm>
              <a:off x="3247827" y="3229955"/>
              <a:ext cx="618139" cy="448735"/>
            </a:xfrm>
            <a:prstGeom prst="rect">
              <a:avLst/>
            </a:prstGeom>
            <a:noFill/>
            <a:ln>
              <a:noFill/>
            </a:ln>
            <a:sp3d extrusionH="323850"/>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20" name="TextBox 8"/>
          <p:cNvSpPr txBox="1">
            <a:spLocks noChangeArrowheads="1"/>
          </p:cNvSpPr>
          <p:nvPr/>
        </p:nvSpPr>
        <p:spPr bwMode="auto">
          <a:xfrm>
            <a:off x="6566779" y="813986"/>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21" name="组合 42"/>
          <p:cNvGrpSpPr/>
          <p:nvPr/>
        </p:nvGrpSpPr>
        <p:grpSpPr>
          <a:xfrm>
            <a:off x="1886258" y="692342"/>
            <a:ext cx="1677390" cy="1677390"/>
            <a:chOff x="3013973" y="1171498"/>
            <a:chExt cx="1358900" cy="1358900"/>
          </a:xfrm>
          <a:scene3d>
            <a:camera prst="perspectiveContrastingRightFacing" fov="3900000">
              <a:rot lat="324354" lon="18945005" rev="210641"/>
            </a:camera>
            <a:lightRig rig="threePt" dir="t"/>
          </a:scene3d>
        </p:grpSpPr>
        <p:sp>
          <p:nvSpPr>
            <p:cNvPr id="22" name="泪滴形 21"/>
            <p:cNvSpPr/>
            <p:nvPr/>
          </p:nvSpPr>
          <p:spPr>
            <a:xfrm rot="10800000" flipH="1">
              <a:off x="3013973" y="1171498"/>
              <a:ext cx="1358900" cy="1358900"/>
            </a:xfrm>
            <a:prstGeom prst="teardrop">
              <a:avLst/>
            </a:prstGeom>
            <a:solidFill>
              <a:srgbClr val="0070C0"/>
            </a:solidFill>
            <a:ln w="25400" cap="flat" cmpd="sng" algn="ctr">
              <a:noFill/>
              <a:prstDash val="solid"/>
            </a:ln>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椭圆​​ 10"/>
            <p:cNvSpPr/>
            <p:nvPr/>
          </p:nvSpPr>
          <p:spPr>
            <a:xfrm rot="10800000" flipH="1">
              <a:off x="3156848" y="1314373"/>
              <a:ext cx="812800" cy="812800"/>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a:sp3d extrusionH="323850"/>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矩形​​ 43"/>
            <p:cNvSpPr>
              <a:spLocks noChangeArrowheads="1"/>
            </p:cNvSpPr>
            <p:nvPr/>
          </p:nvSpPr>
          <p:spPr bwMode="auto">
            <a:xfrm>
              <a:off x="3285354" y="1495348"/>
              <a:ext cx="543090" cy="388967"/>
            </a:xfrm>
            <a:prstGeom prst="rect">
              <a:avLst/>
            </a:prstGeom>
            <a:noFill/>
            <a:ln>
              <a:noFill/>
            </a:ln>
            <a:sp3d extrusionH="323850"/>
            <a:extLst/>
          </p:spPr>
          <p:txBody>
            <a:bodyPr wrap="none">
              <a:spAutoFit/>
            </a:bodyPr>
            <a:lstStyle/>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822960" rtl="0" eaLnBrk="1" fontAlgn="base" latinLnBrk="0" hangingPunct="1">
                <a:lnSpc>
                  <a:spcPct val="100000"/>
                </a:lnSpc>
                <a:spcBef>
                  <a:spcPct val="0"/>
                </a:spcBef>
                <a:spcAft>
                  <a:spcPct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25" name="任意多边形 24"/>
          <p:cNvSpPr/>
          <p:nvPr/>
        </p:nvSpPr>
        <p:spPr>
          <a:xfrm>
            <a:off x="4185432" y="1040359"/>
            <a:ext cx="2137410" cy="22574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6" name="任意多边形 25"/>
          <p:cNvSpPr/>
          <p:nvPr/>
        </p:nvSpPr>
        <p:spPr>
          <a:xfrm flipV="1">
            <a:off x="4182575" y="3410655"/>
            <a:ext cx="2138839" cy="225743"/>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7" name="TextBox 48"/>
          <p:cNvSpPr txBox="1">
            <a:spLocks noChangeArrowheads="1"/>
          </p:cNvSpPr>
          <p:nvPr/>
        </p:nvSpPr>
        <p:spPr bwMode="auto">
          <a:xfrm>
            <a:off x="6631586" y="3406274"/>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8" name="TextBox 49"/>
          <p:cNvSpPr txBox="1">
            <a:spLocks noChangeArrowheads="1"/>
          </p:cNvSpPr>
          <p:nvPr/>
        </p:nvSpPr>
        <p:spPr bwMode="auto">
          <a:xfrm>
            <a:off x="5918707" y="159167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9" name="TextBox 53"/>
          <p:cNvSpPr txBox="1">
            <a:spLocks noChangeArrowheads="1"/>
          </p:cNvSpPr>
          <p:nvPr/>
        </p:nvSpPr>
        <p:spPr bwMode="auto">
          <a:xfrm>
            <a:off x="5982800" y="2591982"/>
            <a:ext cx="1156086"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base" latinLnBrk="0" hangingPunct="1">
              <a:lnSpc>
                <a:spcPct val="100000"/>
              </a:lnSpc>
              <a:spcBef>
                <a:spcPct val="0"/>
              </a:spcBef>
              <a:spcAft>
                <a:spcPct val="0"/>
              </a:spcAft>
              <a:buClrTx/>
              <a:buSzTx/>
              <a:buFontTx/>
              <a:buNone/>
              <a:tabLst/>
              <a:defRPr/>
            </a:pPr>
            <a:r>
              <a:rPr kumimoji="0" lang="zh-CN" altLang="en-US"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30" name="任意多边形 29"/>
          <p:cNvSpPr/>
          <p:nvPr/>
        </p:nvSpPr>
        <p:spPr>
          <a:xfrm>
            <a:off x="3096725" y="1849031"/>
            <a:ext cx="2527459" cy="237173"/>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1" name="任意多边形 30"/>
          <p:cNvSpPr/>
          <p:nvPr/>
        </p:nvSpPr>
        <p:spPr>
          <a:xfrm flipV="1">
            <a:off x="3125300" y="2594839"/>
            <a:ext cx="2526030" cy="237173"/>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marL="0" marR="0" lvl="0" indent="0" algn="ctr" defTabSz="822960" rtl="0" eaLnBrk="1" fontAlgn="base" latinLnBrk="0" hangingPunct="1">
              <a:lnSpc>
                <a:spcPct val="100000"/>
              </a:lnSpc>
              <a:spcBef>
                <a:spcPct val="0"/>
              </a:spcBef>
              <a:spcAft>
                <a:spcPct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2085263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50" fill="hold"/>
                                        <p:tgtEl>
                                          <p:spTgt spid="21"/>
                                        </p:tgtEl>
                                        <p:attrNameLst>
                                          <p:attrName>ppt_x</p:attrName>
                                        </p:attrNameLst>
                                      </p:cBhvr>
                                      <p:tavLst>
                                        <p:tav tm="0">
                                          <p:val>
                                            <p:strVal val="0-#ppt_w/2"/>
                                          </p:val>
                                        </p:tav>
                                        <p:tav tm="100000">
                                          <p:val>
                                            <p:strVal val="#ppt_x"/>
                                          </p:val>
                                        </p:tav>
                                      </p:tavLst>
                                    </p:anim>
                                    <p:anim calcmode="lin" valueType="num">
                                      <p:cBhvr additive="base">
                                        <p:cTn id="8" dur="25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250" fill="hold"/>
                                        <p:tgtEl>
                                          <p:spTgt spid="10"/>
                                        </p:tgtEl>
                                        <p:attrNameLst>
                                          <p:attrName>ppt_x</p:attrName>
                                        </p:attrNameLst>
                                      </p:cBhvr>
                                      <p:tavLst>
                                        <p:tav tm="0">
                                          <p:val>
                                            <p:strVal val="1+#ppt_w/2"/>
                                          </p:val>
                                        </p:tav>
                                        <p:tav tm="100000">
                                          <p:val>
                                            <p:strVal val="#ppt_x"/>
                                          </p:val>
                                        </p:tav>
                                      </p:tavLst>
                                    </p:anim>
                                    <p:anim calcmode="lin" valueType="num">
                                      <p:cBhvr additive="base">
                                        <p:cTn id="12" dur="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250" fill="hold"/>
                                        <p:tgtEl>
                                          <p:spTgt spid="15"/>
                                        </p:tgtEl>
                                        <p:attrNameLst>
                                          <p:attrName>ppt_x</p:attrName>
                                        </p:attrNameLst>
                                      </p:cBhvr>
                                      <p:tavLst>
                                        <p:tav tm="0">
                                          <p:val>
                                            <p:strVal val="0-#ppt_w/2"/>
                                          </p:val>
                                        </p:tav>
                                        <p:tav tm="100000">
                                          <p:val>
                                            <p:strVal val="#ppt_x"/>
                                          </p:val>
                                        </p:tav>
                                      </p:tavLst>
                                    </p:anim>
                                    <p:anim calcmode="lin" valueType="num">
                                      <p:cBhvr additive="base">
                                        <p:cTn id="16" dur="25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50" fill="hold"/>
                                        <p:tgtEl>
                                          <p:spTgt spid="4"/>
                                        </p:tgtEl>
                                        <p:attrNameLst>
                                          <p:attrName>ppt_x</p:attrName>
                                        </p:attrNameLst>
                                      </p:cBhvr>
                                      <p:tavLst>
                                        <p:tav tm="0">
                                          <p:val>
                                            <p:strVal val="1+#ppt_w/2"/>
                                          </p:val>
                                        </p:tav>
                                        <p:tav tm="100000">
                                          <p:val>
                                            <p:strVal val="#ppt_x"/>
                                          </p:val>
                                        </p:tav>
                                      </p:tavLst>
                                    </p:anim>
                                    <p:anim calcmode="lin" valueType="num">
                                      <p:cBhvr additive="base">
                                        <p:cTn id="20" dur="250" fill="hold"/>
                                        <p:tgtEl>
                                          <p:spTgt spid="4"/>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1250"/>
                            </p:stCondLst>
                            <p:childTnLst>
                              <p:par>
                                <p:cTn id="40" presetID="2" presetClass="entr" presetSubtype="2"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250" fill="hold"/>
                                        <p:tgtEl>
                                          <p:spTgt spid="20"/>
                                        </p:tgtEl>
                                        <p:attrNameLst>
                                          <p:attrName>ppt_x</p:attrName>
                                        </p:attrNameLst>
                                      </p:cBhvr>
                                      <p:tavLst>
                                        <p:tav tm="0">
                                          <p:val>
                                            <p:strVal val="1+#ppt_w/2"/>
                                          </p:val>
                                        </p:tav>
                                        <p:tav tm="100000">
                                          <p:val>
                                            <p:strVal val="#ppt_x"/>
                                          </p:val>
                                        </p:tav>
                                      </p:tavLst>
                                    </p:anim>
                                    <p:anim calcmode="lin" valueType="num">
                                      <p:cBhvr additive="base">
                                        <p:cTn id="43" dur="250" fill="hold"/>
                                        <p:tgtEl>
                                          <p:spTgt spid="2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250" fill="hold"/>
                                        <p:tgtEl>
                                          <p:spTgt spid="28"/>
                                        </p:tgtEl>
                                        <p:attrNameLst>
                                          <p:attrName>ppt_x</p:attrName>
                                        </p:attrNameLst>
                                      </p:cBhvr>
                                      <p:tavLst>
                                        <p:tav tm="0">
                                          <p:val>
                                            <p:strVal val="1+#ppt_w/2"/>
                                          </p:val>
                                        </p:tav>
                                        <p:tav tm="100000">
                                          <p:val>
                                            <p:strVal val="#ppt_x"/>
                                          </p:val>
                                        </p:tav>
                                      </p:tavLst>
                                    </p:anim>
                                    <p:anim calcmode="lin" valueType="num">
                                      <p:cBhvr additive="base">
                                        <p:cTn id="47" dur="25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5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250" fill="hold"/>
                                        <p:tgtEl>
                                          <p:spTgt spid="29"/>
                                        </p:tgtEl>
                                        <p:attrNameLst>
                                          <p:attrName>ppt_x</p:attrName>
                                        </p:attrNameLst>
                                      </p:cBhvr>
                                      <p:tavLst>
                                        <p:tav tm="0">
                                          <p:val>
                                            <p:strVal val="1+#ppt_w/2"/>
                                          </p:val>
                                        </p:tav>
                                        <p:tav tm="100000">
                                          <p:val>
                                            <p:strVal val="#ppt_x"/>
                                          </p:val>
                                        </p:tav>
                                      </p:tavLst>
                                    </p:anim>
                                    <p:anim calcmode="lin" valueType="num">
                                      <p:cBhvr additive="base">
                                        <p:cTn id="51" dur="25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75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250" fill="hold"/>
                                        <p:tgtEl>
                                          <p:spTgt spid="27"/>
                                        </p:tgtEl>
                                        <p:attrNameLst>
                                          <p:attrName>ppt_x</p:attrName>
                                        </p:attrNameLst>
                                      </p:cBhvr>
                                      <p:tavLst>
                                        <p:tav tm="0">
                                          <p:val>
                                            <p:strVal val="1+#ppt_w/2"/>
                                          </p:val>
                                        </p:tav>
                                        <p:tav tm="100000">
                                          <p:val>
                                            <p:strVal val="#ppt_x"/>
                                          </p:val>
                                        </p:tav>
                                      </p:tavLst>
                                    </p:anim>
                                    <p:anim calcmode="lin" valueType="num">
                                      <p:cBhvr additive="base">
                                        <p:cTn id="55" dur="2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p:bldP spid="25" grpId="0" animBg="1"/>
      <p:bldP spid="26" grpId="0" animBg="1"/>
      <p:bldP spid="27" grpId="0"/>
      <p:bldP spid="28" grpId="0"/>
      <p:bldP spid="29" grpId="0"/>
      <p:bldP spid="30"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073834" y="2080729"/>
            <a:ext cx="1256841" cy="727196"/>
            <a:chOff x="2835362" y="2781789"/>
            <a:chExt cx="1712377" cy="990764"/>
          </a:xfrm>
        </p:grpSpPr>
        <p:sp>
          <p:nvSpPr>
            <p:cNvPr id="5" name="Freeform 7"/>
            <p:cNvSpPr>
              <a:spLocks/>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prstClr val="black"/>
                </a:solidFill>
                <a:effectLst/>
                <a:uLnTx/>
                <a:uFillTx/>
                <a:latin typeface="Calibri" panose="020F0502020204030204"/>
                <a:ea typeface="微软雅黑"/>
                <a:cs typeface="+mn-cs"/>
              </a:endParaRPr>
            </a:p>
          </p:txBody>
        </p:sp>
        <p:sp>
          <p:nvSpPr>
            <p:cNvPr id="6"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7"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grpSp>
      <p:grpSp>
        <p:nvGrpSpPr>
          <p:cNvPr id="8" name="组合 7"/>
          <p:cNvGrpSpPr/>
          <p:nvPr/>
        </p:nvGrpSpPr>
        <p:grpSpPr>
          <a:xfrm>
            <a:off x="2005379" y="2036211"/>
            <a:ext cx="1301691" cy="809418"/>
            <a:chOff x="1648191" y="2732324"/>
            <a:chExt cx="1773483" cy="1102788"/>
          </a:xfrm>
        </p:grpSpPr>
        <p:sp>
          <p:nvSpPr>
            <p:cNvPr id="9" name="Freeform 6"/>
            <p:cNvSpPr>
              <a:spLocks/>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prstClr val="black"/>
                </a:solidFill>
                <a:effectLst/>
                <a:uLnTx/>
                <a:uFillTx/>
                <a:latin typeface="Calibri" panose="020F0502020204030204"/>
                <a:ea typeface="微软雅黑"/>
                <a:cs typeface="+mn-cs"/>
              </a:endParaRPr>
            </a:p>
          </p:txBody>
        </p:sp>
        <p:sp>
          <p:nvSpPr>
            <p:cNvPr id="10"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11"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grpSp>
      <p:grpSp>
        <p:nvGrpSpPr>
          <p:cNvPr id="12" name="组合 11"/>
          <p:cNvGrpSpPr/>
          <p:nvPr/>
        </p:nvGrpSpPr>
        <p:grpSpPr>
          <a:xfrm>
            <a:off x="4718415" y="2080729"/>
            <a:ext cx="1262180" cy="727196"/>
            <a:chOff x="4662674" y="2781789"/>
            <a:chExt cx="1719651" cy="990764"/>
          </a:xfrm>
        </p:grpSpPr>
        <p:sp>
          <p:nvSpPr>
            <p:cNvPr id="13" name="Freeform 2"/>
            <p:cNvSpPr>
              <a:spLocks/>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prstClr val="black"/>
                </a:solidFill>
                <a:effectLst/>
                <a:uLnTx/>
                <a:uFillTx/>
                <a:latin typeface="Calibri" panose="020F0502020204030204"/>
                <a:ea typeface="微软雅黑"/>
                <a:cs typeface="+mn-cs"/>
              </a:endParaRPr>
            </a:p>
          </p:txBody>
        </p:sp>
        <p:sp>
          <p:nvSpPr>
            <p:cNvPr id="14"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15"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grpSp>
      <p:grpSp>
        <p:nvGrpSpPr>
          <p:cNvPr id="16" name="组合 15"/>
          <p:cNvGrpSpPr/>
          <p:nvPr/>
        </p:nvGrpSpPr>
        <p:grpSpPr>
          <a:xfrm>
            <a:off x="5724017" y="2036211"/>
            <a:ext cx="1300622" cy="804080"/>
            <a:chOff x="5780011" y="2732324"/>
            <a:chExt cx="1772026" cy="1095515"/>
          </a:xfrm>
        </p:grpSpPr>
        <p:sp>
          <p:nvSpPr>
            <p:cNvPr id="17" name="Freeform 4"/>
            <p:cNvSpPr>
              <a:spLocks/>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prstClr val="black"/>
                </a:solidFill>
                <a:effectLst/>
                <a:uLnTx/>
                <a:uFillTx/>
                <a:latin typeface="Calibri" panose="020F0502020204030204"/>
                <a:ea typeface="微软雅黑"/>
                <a:cs typeface="+mn-cs"/>
              </a:endParaRPr>
            </a:p>
          </p:txBody>
        </p:sp>
        <p:sp>
          <p:nvSpPr>
            <p:cNvPr id="18"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19"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grpSp>
      <p:sp>
        <p:nvSpPr>
          <p:cNvPr id="20" name="Rectangle 20"/>
          <p:cNvSpPr>
            <a:spLocks noChangeArrowheads="1"/>
          </p:cNvSpPr>
          <p:nvPr/>
        </p:nvSpPr>
        <p:spPr bwMode="auto">
          <a:xfrm>
            <a:off x="1256415" y="1210799"/>
            <a:ext cx="1281401" cy="75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4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单击添加文字</a:t>
            </a:r>
            <a:endParaRPr kumimoji="0" lang="zh-CN" altLang="en-US" sz="108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单击此处添加文字</a:t>
            </a:r>
          </a:p>
        </p:txBody>
      </p:sp>
      <p:sp>
        <p:nvSpPr>
          <p:cNvPr id="21" name="Line 21"/>
          <p:cNvSpPr>
            <a:spLocks noChangeShapeType="1"/>
          </p:cNvSpPr>
          <p:nvPr/>
        </p:nvSpPr>
        <p:spPr bwMode="auto">
          <a:xfrm flipV="1">
            <a:off x="1270818" y="1289362"/>
            <a:ext cx="1" cy="781427"/>
          </a:xfrm>
          <a:prstGeom prst="line">
            <a:avLst/>
          </a:prstGeom>
          <a:noFill/>
          <a:ln w="12700">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22" name="Rectangle 22"/>
          <p:cNvSpPr>
            <a:spLocks noChangeArrowheads="1"/>
          </p:cNvSpPr>
          <p:nvPr/>
        </p:nvSpPr>
        <p:spPr bwMode="auto">
          <a:xfrm>
            <a:off x="3670125" y="1210799"/>
            <a:ext cx="1281401" cy="75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4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单击添加文字</a:t>
            </a:r>
            <a:endPar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p:txBody>
      </p:sp>
      <p:sp>
        <p:nvSpPr>
          <p:cNvPr id="23" name="Line 23"/>
          <p:cNvSpPr>
            <a:spLocks noChangeShapeType="1"/>
          </p:cNvSpPr>
          <p:nvPr/>
        </p:nvSpPr>
        <p:spPr bwMode="auto">
          <a:xfrm flipV="1">
            <a:off x="3681908" y="1298527"/>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24" name="Rectangle 24"/>
          <p:cNvSpPr>
            <a:spLocks noChangeArrowheads="1"/>
          </p:cNvSpPr>
          <p:nvPr/>
        </p:nvSpPr>
        <p:spPr bwMode="auto">
          <a:xfrm>
            <a:off x="5737111" y="1210799"/>
            <a:ext cx="1281401" cy="75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4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单击添加文字</a:t>
            </a:r>
            <a:endPar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p:txBody>
      </p:sp>
      <p:sp>
        <p:nvSpPr>
          <p:cNvPr id="25" name="Line 25"/>
          <p:cNvSpPr>
            <a:spLocks noChangeShapeType="1"/>
          </p:cNvSpPr>
          <p:nvPr/>
        </p:nvSpPr>
        <p:spPr bwMode="auto">
          <a:xfrm flipV="1">
            <a:off x="5737110" y="1297218"/>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26" name="Rectangle 26"/>
          <p:cNvSpPr>
            <a:spLocks noChangeArrowheads="1"/>
          </p:cNvSpPr>
          <p:nvPr/>
        </p:nvSpPr>
        <p:spPr bwMode="auto">
          <a:xfrm>
            <a:off x="2586115" y="3202022"/>
            <a:ext cx="1281401" cy="75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单击添加文字</a:t>
            </a:r>
            <a:endParaRPr kumimoji="0" lang="zh-CN" altLang="en-US" sz="108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p:txBody>
      </p:sp>
      <p:sp>
        <p:nvSpPr>
          <p:cNvPr id="27" name="Line 27"/>
          <p:cNvSpPr>
            <a:spLocks noChangeShapeType="1"/>
          </p:cNvSpPr>
          <p:nvPr/>
        </p:nvSpPr>
        <p:spPr bwMode="auto">
          <a:xfrm flipV="1">
            <a:off x="2603136" y="2785639"/>
            <a:ext cx="1" cy="810523"/>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28" name="Rectangle 28"/>
          <p:cNvSpPr>
            <a:spLocks noChangeArrowheads="1"/>
          </p:cNvSpPr>
          <p:nvPr/>
        </p:nvSpPr>
        <p:spPr bwMode="auto">
          <a:xfrm>
            <a:off x="4727580" y="3208570"/>
            <a:ext cx="1281401" cy="75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4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单击添加文字</a:t>
            </a:r>
            <a:endPar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p:txBody>
      </p:sp>
      <p:sp>
        <p:nvSpPr>
          <p:cNvPr id="29" name="Line 29"/>
          <p:cNvSpPr>
            <a:spLocks noChangeShapeType="1"/>
          </p:cNvSpPr>
          <p:nvPr/>
        </p:nvSpPr>
        <p:spPr bwMode="auto">
          <a:xfrm flipV="1">
            <a:off x="4735435" y="2728026"/>
            <a:ext cx="1" cy="875988"/>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30" name="Rectangle 30"/>
          <p:cNvSpPr>
            <a:spLocks noChangeArrowheads="1"/>
          </p:cNvSpPr>
          <p:nvPr/>
        </p:nvSpPr>
        <p:spPr bwMode="auto">
          <a:xfrm>
            <a:off x="6839608" y="3208570"/>
            <a:ext cx="1281401" cy="7570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44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单击添加文字</a:t>
            </a:r>
            <a:endPar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8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rPr>
              <a:t>单击此处添加文字</a:t>
            </a:r>
          </a:p>
        </p:txBody>
      </p:sp>
      <p:sp>
        <p:nvSpPr>
          <p:cNvPr id="31" name="Line 31"/>
          <p:cNvSpPr>
            <a:spLocks noChangeShapeType="1"/>
          </p:cNvSpPr>
          <p:nvPr/>
        </p:nvSpPr>
        <p:spPr bwMode="auto">
          <a:xfrm flipV="1">
            <a:off x="6847464" y="2819683"/>
            <a:ext cx="1" cy="803249"/>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33" name="WordArt 34"/>
          <p:cNvSpPr>
            <a:spLocks noChangeArrowheads="1" noChangeShapeType="1" noTextEdit="1"/>
          </p:cNvSpPr>
          <p:nvPr/>
        </p:nvSpPr>
        <p:spPr bwMode="auto">
          <a:xfrm>
            <a:off x="2784461" y="2538842"/>
            <a:ext cx="117462"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40" b="0" i="0" u="none" strike="noStrike" kern="10" cap="none" spc="0" normalizeH="0" baseline="0" noProof="0">
                <a:ln>
                  <a:noFill/>
                </a:ln>
                <a:solidFill>
                  <a:srgbClr val="000000"/>
                </a:solidFill>
                <a:effectLst/>
                <a:uLnTx/>
                <a:uFillTx/>
                <a:latin typeface="微软雅黑"/>
                <a:ea typeface="微软雅黑"/>
                <a:cs typeface="+mn-cs"/>
              </a:rPr>
              <a:t>2</a:t>
            </a:r>
            <a:endParaRPr kumimoji="0" lang="zh-CN" altLang="en-US" sz="3240" b="0" i="0" u="none" strike="noStrike" kern="10" cap="none" spc="0" normalizeH="0" baseline="0" noProof="0">
              <a:ln>
                <a:noFill/>
              </a:ln>
              <a:solidFill>
                <a:srgbClr val="000000"/>
              </a:solidFill>
              <a:effectLst/>
              <a:uLnTx/>
              <a:uFillTx/>
              <a:latin typeface="微软雅黑"/>
              <a:ea typeface="微软雅黑"/>
              <a:cs typeface="+mn-cs"/>
            </a:endParaRPr>
          </a:p>
        </p:txBody>
      </p:sp>
      <p:sp>
        <p:nvSpPr>
          <p:cNvPr id="34" name="WordArt 35"/>
          <p:cNvSpPr>
            <a:spLocks noChangeArrowheads="1" noChangeShapeType="1" noTextEdit="1"/>
          </p:cNvSpPr>
          <p:nvPr/>
        </p:nvSpPr>
        <p:spPr bwMode="auto">
          <a:xfrm>
            <a:off x="3846367" y="2533605"/>
            <a:ext cx="117462"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40" b="0" i="0" u="none" strike="noStrike" kern="10" cap="none" spc="0" normalizeH="0" baseline="0" noProof="0">
                <a:ln>
                  <a:noFill/>
                </a:ln>
                <a:solidFill>
                  <a:srgbClr val="000000"/>
                </a:solidFill>
                <a:effectLst/>
                <a:uLnTx/>
                <a:uFillTx/>
                <a:latin typeface="微软雅黑"/>
                <a:ea typeface="微软雅黑"/>
                <a:cs typeface="+mn-cs"/>
              </a:rPr>
              <a:t>3</a:t>
            </a:r>
            <a:endParaRPr kumimoji="0" lang="zh-CN" altLang="en-US" sz="3240" b="0" i="0" u="none" strike="noStrike" kern="10" cap="none" spc="0" normalizeH="0" baseline="0" noProof="0">
              <a:ln>
                <a:noFill/>
              </a:ln>
              <a:solidFill>
                <a:srgbClr val="000000"/>
              </a:solidFill>
              <a:effectLst/>
              <a:uLnTx/>
              <a:uFillTx/>
              <a:latin typeface="微软雅黑"/>
              <a:ea typeface="微软雅黑"/>
              <a:cs typeface="+mn-cs"/>
            </a:endParaRPr>
          </a:p>
        </p:txBody>
      </p:sp>
      <p:sp>
        <p:nvSpPr>
          <p:cNvPr id="35" name="WordArt 36"/>
          <p:cNvSpPr>
            <a:spLocks noChangeArrowheads="1" noChangeShapeType="1" noTextEdit="1"/>
          </p:cNvSpPr>
          <p:nvPr/>
        </p:nvSpPr>
        <p:spPr bwMode="auto">
          <a:xfrm>
            <a:off x="4783883" y="2533605"/>
            <a:ext cx="117462"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40" b="0" i="0" u="none" strike="noStrike" kern="10" cap="none" spc="0" normalizeH="0" baseline="0" noProof="0">
                <a:ln>
                  <a:noFill/>
                </a:ln>
                <a:solidFill>
                  <a:srgbClr val="000000"/>
                </a:solidFill>
                <a:effectLst/>
                <a:uLnTx/>
                <a:uFillTx/>
                <a:latin typeface="微软雅黑"/>
                <a:ea typeface="微软雅黑"/>
                <a:cs typeface="+mn-cs"/>
              </a:rPr>
              <a:t>4</a:t>
            </a:r>
            <a:endParaRPr kumimoji="0" lang="zh-CN" altLang="en-US" sz="3240" b="0" i="0" u="none" strike="noStrike" kern="10" cap="none" spc="0" normalizeH="0" baseline="0" noProof="0">
              <a:ln>
                <a:noFill/>
              </a:ln>
              <a:solidFill>
                <a:srgbClr val="000000"/>
              </a:solidFill>
              <a:effectLst/>
              <a:uLnTx/>
              <a:uFillTx/>
              <a:latin typeface="微软雅黑"/>
              <a:ea typeface="微软雅黑"/>
              <a:cs typeface="+mn-cs"/>
            </a:endParaRPr>
          </a:p>
        </p:txBody>
      </p:sp>
      <p:sp>
        <p:nvSpPr>
          <p:cNvPr id="36" name="WordArt 37"/>
          <p:cNvSpPr>
            <a:spLocks noChangeArrowheads="1" noChangeShapeType="1" noTextEdit="1"/>
          </p:cNvSpPr>
          <p:nvPr/>
        </p:nvSpPr>
        <p:spPr bwMode="auto">
          <a:xfrm>
            <a:off x="5797342" y="2538842"/>
            <a:ext cx="117462"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40" b="0" i="0" u="none" strike="noStrike" kern="10" cap="none" spc="0" normalizeH="0" baseline="0" noProof="0">
                <a:ln>
                  <a:noFill/>
                </a:ln>
                <a:solidFill>
                  <a:srgbClr val="000000"/>
                </a:solidFill>
                <a:effectLst/>
                <a:uLnTx/>
                <a:uFillTx/>
                <a:latin typeface="微软雅黑"/>
                <a:ea typeface="微软雅黑"/>
                <a:cs typeface="+mn-cs"/>
              </a:rPr>
              <a:t>5</a:t>
            </a:r>
            <a:endParaRPr kumimoji="0" lang="zh-CN" altLang="en-US" sz="3240" b="0" i="0" u="none" strike="noStrike" kern="10" cap="none" spc="0" normalizeH="0" baseline="0" noProof="0">
              <a:ln>
                <a:noFill/>
              </a:ln>
              <a:solidFill>
                <a:srgbClr val="000000"/>
              </a:solidFill>
              <a:effectLst/>
              <a:uLnTx/>
              <a:uFillTx/>
              <a:latin typeface="微软雅黑"/>
              <a:ea typeface="微软雅黑"/>
              <a:cs typeface="+mn-cs"/>
            </a:endParaRPr>
          </a:p>
        </p:txBody>
      </p:sp>
      <p:sp>
        <p:nvSpPr>
          <p:cNvPr id="37" name="Freeform 39"/>
          <p:cNvSpPr>
            <a:spLocks/>
          </p:cNvSpPr>
          <p:nvPr/>
        </p:nvSpPr>
        <p:spPr bwMode="auto">
          <a:xfrm>
            <a:off x="2244366" y="3233447"/>
            <a:ext cx="617150"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grpSp>
        <p:nvGrpSpPr>
          <p:cNvPr id="38" name="组合 37"/>
          <p:cNvGrpSpPr/>
          <p:nvPr/>
        </p:nvGrpSpPr>
        <p:grpSpPr>
          <a:xfrm>
            <a:off x="6847465" y="1968123"/>
            <a:ext cx="1319843" cy="936491"/>
            <a:chOff x="7028286" y="2656671"/>
            <a:chExt cx="1798214" cy="1275918"/>
          </a:xfrm>
        </p:grpSpPr>
        <p:sp>
          <p:nvSpPr>
            <p:cNvPr id="39" name="Freeform 5"/>
            <p:cNvSpPr>
              <a:spLocks/>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prstClr val="black"/>
                </a:solidFill>
                <a:effectLst/>
                <a:uLnTx/>
                <a:uFillTx/>
                <a:latin typeface="Calibri" panose="020F0502020204030204"/>
                <a:ea typeface="微软雅黑"/>
                <a:cs typeface="+mn-cs"/>
              </a:endParaRPr>
            </a:p>
          </p:txBody>
        </p:sp>
        <p:sp>
          <p:nvSpPr>
            <p:cNvPr id="40"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41"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grpSp>
      <p:sp>
        <p:nvSpPr>
          <p:cNvPr id="42" name="WordArt 38"/>
          <p:cNvSpPr>
            <a:spLocks noChangeArrowheads="1" noChangeShapeType="1" noTextEdit="1"/>
          </p:cNvSpPr>
          <p:nvPr/>
        </p:nvSpPr>
        <p:spPr bwMode="auto">
          <a:xfrm>
            <a:off x="6926028" y="2592527"/>
            <a:ext cx="122801" cy="18900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40" b="0" i="0" u="none" strike="noStrike" kern="10" cap="none" spc="0" normalizeH="0" baseline="0" noProof="0" dirty="0">
                <a:ln>
                  <a:noFill/>
                </a:ln>
                <a:solidFill>
                  <a:srgbClr val="000000"/>
                </a:solidFill>
                <a:effectLst/>
                <a:uLnTx/>
                <a:uFillTx/>
                <a:latin typeface="微软雅黑"/>
                <a:ea typeface="微软雅黑"/>
                <a:cs typeface="+mn-cs"/>
              </a:rPr>
              <a:t>6</a:t>
            </a:r>
            <a:endParaRPr kumimoji="0" lang="zh-CN" altLang="en-US" sz="3240" b="0" i="0" u="none" strike="noStrike" kern="10" cap="none" spc="0" normalizeH="0" baseline="0" noProof="0" dirty="0">
              <a:ln>
                <a:noFill/>
              </a:ln>
              <a:solidFill>
                <a:srgbClr val="000000"/>
              </a:solidFill>
              <a:effectLst/>
              <a:uLnTx/>
              <a:uFillTx/>
              <a:latin typeface="微软雅黑"/>
              <a:ea typeface="微软雅黑"/>
              <a:cs typeface="+mn-cs"/>
            </a:endParaRPr>
          </a:p>
        </p:txBody>
      </p:sp>
      <p:grpSp>
        <p:nvGrpSpPr>
          <p:cNvPr id="43" name="组合 42"/>
          <p:cNvGrpSpPr/>
          <p:nvPr/>
        </p:nvGrpSpPr>
        <p:grpSpPr>
          <a:xfrm>
            <a:off x="748376" y="1968123"/>
            <a:ext cx="1417017" cy="939695"/>
            <a:chOff x="251520" y="2656671"/>
            <a:chExt cx="1930608" cy="1280282"/>
          </a:xfrm>
        </p:grpSpPr>
        <p:sp>
          <p:nvSpPr>
            <p:cNvPr id="44" name="Freeform 3"/>
            <p:cNvSpPr>
              <a:spLocks/>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45"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00B0F0"/>
                </a:gs>
                <a:gs pos="100000">
                  <a:srgbClr val="0070C0"/>
                </a:gs>
              </a:gsLst>
              <a:path path="circle">
                <a:fillToRect l="100000" t="100000"/>
              </a:path>
            </a:gradFill>
            <a:ln>
              <a:noFill/>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sp>
          <p:nvSpPr>
            <p:cNvPr id="46"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00B0F0"/>
                </a:gs>
                <a:gs pos="100000">
                  <a:srgbClr val="0070C0"/>
                </a:gs>
              </a:gsLst>
              <a:path path="circle">
                <a:fillToRect l="100000" t="100000"/>
              </a:path>
            </a:gradFill>
            <a:ln>
              <a:noFill/>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微软雅黑"/>
                <a:cs typeface="+mn-cs"/>
              </a:endParaRPr>
            </a:p>
          </p:txBody>
        </p:sp>
      </p:grpSp>
      <p:sp>
        <p:nvSpPr>
          <p:cNvPr id="47" name="WordArt 33"/>
          <p:cNvSpPr>
            <a:spLocks noChangeArrowheads="1" noChangeShapeType="1" noTextEdit="1"/>
          </p:cNvSpPr>
          <p:nvPr/>
        </p:nvSpPr>
        <p:spPr bwMode="auto">
          <a:xfrm>
            <a:off x="1672797" y="2606930"/>
            <a:ext cx="92903" cy="189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40" b="0" i="0" u="none" strike="noStrike" kern="10" cap="none" spc="0" normalizeH="0" baseline="0" noProof="0" dirty="0">
                <a:ln>
                  <a:noFill/>
                </a:ln>
                <a:solidFill>
                  <a:srgbClr val="000000"/>
                </a:solidFill>
                <a:effectLst/>
                <a:uLnTx/>
                <a:uFillTx/>
                <a:latin typeface="微软雅黑"/>
                <a:ea typeface="微软雅黑"/>
                <a:cs typeface="+mn-cs"/>
              </a:rPr>
              <a:t>1</a:t>
            </a:r>
            <a:endParaRPr kumimoji="0" lang="zh-CN" altLang="en-US" sz="3240" b="0" i="0" u="none" strike="noStrike" kern="10" cap="none" spc="0" normalizeH="0" baseline="0" noProof="0" dirty="0">
              <a:ln>
                <a:noFill/>
              </a:ln>
              <a:solidFill>
                <a:srgbClr val="000000"/>
              </a:solidFill>
              <a:effectLst/>
              <a:uLnTx/>
              <a:uFillTx/>
              <a:latin typeface="微软雅黑"/>
              <a:ea typeface="微软雅黑"/>
              <a:cs typeface="+mn-cs"/>
            </a:endParaRPr>
          </a:p>
        </p:txBody>
      </p:sp>
    </p:spTree>
    <p:extLst>
      <p:ext uri="{BB962C8B-B14F-4D97-AF65-F5344CB8AC3E}">
        <p14:creationId xmlns:p14="http://schemas.microsoft.com/office/powerpoint/2010/main" val="27480430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900" decel="100000" fill="hold"/>
                                        <p:tgtEl>
                                          <p:spTgt spid="4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900" decel="100000" fill="hold"/>
                                        <p:tgtEl>
                                          <p:spTgt spid="8"/>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900" decel="100000" fill="hold"/>
                                        <p:tgtEl>
                                          <p:spTgt spid="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900" decel="100000" fill="hold"/>
                                        <p:tgtEl>
                                          <p:spTgt spid="12"/>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10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900" decel="100000" fill="hold"/>
                                        <p:tgtEl>
                                          <p:spTgt spid="1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125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1000"/>
                                        <p:tgtEl>
                                          <p:spTgt spid="38"/>
                                        </p:tgtEl>
                                      </p:cBhvr>
                                    </p:animEffect>
                                    <p:anim calcmode="lin" valueType="num">
                                      <p:cBhvr>
                                        <p:cTn id="38" dur="1000" fill="hold"/>
                                        <p:tgtEl>
                                          <p:spTgt spid="38"/>
                                        </p:tgtEl>
                                        <p:attrNameLst>
                                          <p:attrName>ppt_x</p:attrName>
                                        </p:attrNameLst>
                                      </p:cBhvr>
                                      <p:tavLst>
                                        <p:tav tm="0">
                                          <p:val>
                                            <p:strVal val="#ppt_x"/>
                                          </p:val>
                                        </p:tav>
                                        <p:tav tm="100000">
                                          <p:val>
                                            <p:strVal val="#ppt_x"/>
                                          </p:val>
                                        </p:tav>
                                      </p:tavLst>
                                    </p:anim>
                                    <p:anim calcmode="lin" valueType="num">
                                      <p:cBhvr>
                                        <p:cTn id="39" dur="900" decel="100000" fill="hold"/>
                                        <p:tgtEl>
                                          <p:spTgt spid="38"/>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par>
                          <p:cTn id="41" fill="hold">
                            <p:stCondLst>
                              <p:cond delay="2250"/>
                            </p:stCondLst>
                            <p:childTnLst>
                              <p:par>
                                <p:cTn id="42" presetID="10" presetClass="entr" presetSubtype="0"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100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grpId="0" nodeType="withEffect">
                                  <p:stCondLst>
                                    <p:cond delay="125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childTnLst>
                          </p:cTn>
                        </p:par>
                        <p:par>
                          <p:cTn id="60" fill="hold">
                            <p:stCondLst>
                              <p:cond delay="4000"/>
                            </p:stCondLst>
                            <p:childTnLst>
                              <p:par>
                                <p:cTn id="61" presetID="22" presetClass="entr" presetSubtype="4"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down)">
                                      <p:cBhvr>
                                        <p:cTn id="63" dur="500"/>
                                        <p:tgtEl>
                                          <p:spTgt spid="21"/>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down)">
                                      <p:cBhvr>
                                        <p:cTn id="66" dur="500"/>
                                        <p:tgtEl>
                                          <p:spTgt spid="23"/>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down)">
                                      <p:cBhvr>
                                        <p:cTn id="69" dur="500"/>
                                        <p:tgtEl>
                                          <p:spTgt spid="25"/>
                                        </p:tgtEl>
                                      </p:cBhvr>
                                    </p:animEffect>
                                  </p:childTnLst>
                                </p:cTn>
                              </p:par>
                            </p:childTnLst>
                          </p:cTn>
                        </p:par>
                        <p:par>
                          <p:cTn id="70" fill="hold">
                            <p:stCondLst>
                              <p:cond delay="4500"/>
                            </p:stCondLst>
                            <p:childTnLst>
                              <p:par>
                                <p:cTn id="71" presetID="22" presetClass="entr" presetSubtype="1" fill="hold" grpId="0"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wipe(up)">
                                      <p:cBhvr>
                                        <p:cTn id="73" dur="500"/>
                                        <p:tgtEl>
                                          <p:spTgt spid="27"/>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wipe(up)">
                                      <p:cBhvr>
                                        <p:cTn id="76" dur="500"/>
                                        <p:tgtEl>
                                          <p:spTgt spid="29"/>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up)">
                                      <p:cBhvr>
                                        <p:cTn id="79" dur="500"/>
                                        <p:tgtEl>
                                          <p:spTgt spid="31"/>
                                        </p:tgtEl>
                                      </p:cBhvr>
                                    </p:animEffect>
                                  </p:childTnLst>
                                </p:cTn>
                              </p:par>
                            </p:childTnLst>
                          </p:cTn>
                        </p:par>
                        <p:par>
                          <p:cTn id="80" fill="hold">
                            <p:stCondLst>
                              <p:cond delay="5000"/>
                            </p:stCondLst>
                            <p:childTnLst>
                              <p:par>
                                <p:cTn id="81" presetID="18" presetClass="entr" presetSubtype="3"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strips(upRight)">
                                      <p:cBhvr>
                                        <p:cTn id="83" dur="500"/>
                                        <p:tgtEl>
                                          <p:spTgt spid="20"/>
                                        </p:tgtEl>
                                      </p:cBhvr>
                                    </p:animEffect>
                                  </p:childTnLst>
                                </p:cTn>
                              </p:par>
                              <p:par>
                                <p:cTn id="84" presetID="18" presetClass="entr" presetSubtype="3"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strips(upRight)">
                                      <p:cBhvr>
                                        <p:cTn id="86" dur="500"/>
                                        <p:tgtEl>
                                          <p:spTgt spid="22"/>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strips(upRight)">
                                      <p:cBhvr>
                                        <p:cTn id="89" dur="500"/>
                                        <p:tgtEl>
                                          <p:spTgt spid="24"/>
                                        </p:tgtEl>
                                      </p:cBhvr>
                                    </p:animEffect>
                                  </p:childTnLst>
                                </p:cTn>
                              </p:par>
                            </p:childTnLst>
                          </p:cTn>
                        </p:par>
                        <p:par>
                          <p:cTn id="90" fill="hold">
                            <p:stCondLst>
                              <p:cond delay="5500"/>
                            </p:stCondLst>
                            <p:childTnLst>
                              <p:par>
                                <p:cTn id="91" presetID="18" presetClass="entr" presetSubtype="9"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strips(upLeft)">
                                      <p:cBhvr>
                                        <p:cTn id="93" dur="500"/>
                                        <p:tgtEl>
                                          <p:spTgt spid="26"/>
                                        </p:tgtEl>
                                      </p:cBhvr>
                                    </p:animEffect>
                                  </p:childTnLst>
                                </p:cTn>
                              </p:par>
                              <p:par>
                                <p:cTn id="94" presetID="18" presetClass="entr" presetSubtype="9" fill="hold" grpId="0" nodeType="withEffect">
                                  <p:stCondLst>
                                    <p:cond delay="0"/>
                                  </p:stCondLst>
                                  <p:childTnLst>
                                    <p:set>
                                      <p:cBhvr>
                                        <p:cTn id="95" dur="1" fill="hold">
                                          <p:stCondLst>
                                            <p:cond delay="0"/>
                                          </p:stCondLst>
                                        </p:cTn>
                                        <p:tgtEl>
                                          <p:spTgt spid="28"/>
                                        </p:tgtEl>
                                        <p:attrNameLst>
                                          <p:attrName>style.visibility</p:attrName>
                                        </p:attrNameLst>
                                      </p:cBhvr>
                                      <p:to>
                                        <p:strVal val="visible"/>
                                      </p:to>
                                    </p:set>
                                    <p:animEffect transition="in" filter="strips(upLeft)">
                                      <p:cBhvr>
                                        <p:cTn id="96" dur="500"/>
                                        <p:tgtEl>
                                          <p:spTgt spid="28"/>
                                        </p:tgtEl>
                                      </p:cBhvr>
                                    </p:animEffect>
                                  </p:childTnLst>
                                </p:cTn>
                              </p:par>
                              <p:par>
                                <p:cTn id="97" presetID="18" presetClass="entr" presetSubtype="9" fill="hold" grpId="0" nodeType="with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strips(upLeft)">
                                      <p:cBhvr>
                                        <p:cTn id="9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p:bldP spid="23" grpId="0" animBg="1"/>
      <p:bldP spid="24" grpId="0"/>
      <p:bldP spid="25" grpId="0" animBg="1"/>
      <p:bldP spid="26" grpId="0"/>
      <p:bldP spid="27" grpId="0" animBg="1"/>
      <p:bldP spid="28" grpId="0"/>
      <p:bldP spid="29" grpId="0" animBg="1"/>
      <p:bldP spid="30" grpId="0"/>
      <p:bldP spid="31" grpId="0" animBg="1"/>
      <p:bldP spid="33" grpId="0"/>
      <p:bldP spid="34" grpId="0"/>
      <p:bldP spid="35" grpId="0"/>
      <p:bldP spid="36" grpId="0"/>
      <p:bldP spid="42" grpId="0"/>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2859501" y="1081184"/>
            <a:ext cx="3516350" cy="2664805"/>
            <a:chOff x="2588507" y="1383995"/>
            <a:chExt cx="3907055" cy="2960894"/>
          </a:xfrm>
        </p:grpSpPr>
        <p:sp>
          <p:nvSpPr>
            <p:cNvPr id="47" name="Freeform 2"/>
            <p:cNvSpPr>
              <a:spLocks/>
            </p:cNvSpPr>
            <p:nvPr/>
          </p:nvSpPr>
          <p:spPr bwMode="blackWhite">
            <a:xfrm>
              <a:off x="3884379" y="1784073"/>
              <a:ext cx="1248896" cy="2560816"/>
            </a:xfrm>
            <a:custGeom>
              <a:avLst/>
              <a:gdLst>
                <a:gd name="T0" fmla="*/ 432 w 865"/>
                <a:gd name="T1" fmla="*/ 0 h 1828"/>
                <a:gd name="T2" fmla="*/ 561 w 865"/>
                <a:gd name="T3" fmla="*/ 828 h 1828"/>
                <a:gd name="T4" fmla="*/ 561 w 865"/>
                <a:gd name="T5" fmla="*/ 1539 h 1828"/>
                <a:gd name="T6" fmla="*/ 648 w 865"/>
                <a:gd name="T7" fmla="*/ 1539 h 1828"/>
                <a:gd name="T8" fmla="*/ 864 w 865"/>
                <a:gd name="T9" fmla="*/ 1658 h 1828"/>
                <a:gd name="T10" fmla="*/ 864 w 865"/>
                <a:gd name="T11" fmla="*/ 1827 h 1828"/>
                <a:gd name="T12" fmla="*/ 0 w 865"/>
                <a:gd name="T13" fmla="*/ 1827 h 1828"/>
                <a:gd name="T14" fmla="*/ 0 w 865"/>
                <a:gd name="T15" fmla="*/ 1674 h 1828"/>
                <a:gd name="T16" fmla="*/ 172 w 865"/>
                <a:gd name="T17" fmla="*/ 1556 h 1828"/>
                <a:gd name="T18" fmla="*/ 273 w 865"/>
                <a:gd name="T19" fmla="*/ 1556 h 1828"/>
                <a:gd name="T20" fmla="*/ 273 w 865"/>
                <a:gd name="T21" fmla="*/ 828 h 1828"/>
                <a:gd name="T22" fmla="*/ 432 w 865"/>
                <a:gd name="T23" fmla="*/ 0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5" h="1828">
                  <a:moveTo>
                    <a:pt x="432" y="0"/>
                  </a:moveTo>
                  <a:lnTo>
                    <a:pt x="561" y="828"/>
                  </a:lnTo>
                  <a:lnTo>
                    <a:pt x="561" y="1539"/>
                  </a:lnTo>
                  <a:lnTo>
                    <a:pt x="648" y="1539"/>
                  </a:lnTo>
                  <a:lnTo>
                    <a:pt x="864" y="1658"/>
                  </a:lnTo>
                  <a:lnTo>
                    <a:pt x="864" y="1827"/>
                  </a:lnTo>
                  <a:lnTo>
                    <a:pt x="0" y="1827"/>
                  </a:lnTo>
                  <a:lnTo>
                    <a:pt x="0" y="1674"/>
                  </a:lnTo>
                  <a:lnTo>
                    <a:pt x="172" y="1556"/>
                  </a:lnTo>
                  <a:lnTo>
                    <a:pt x="273" y="1556"/>
                  </a:lnTo>
                  <a:lnTo>
                    <a:pt x="273" y="828"/>
                  </a:lnTo>
                  <a:lnTo>
                    <a:pt x="432" y="0"/>
                  </a:lnTo>
                </a:path>
              </a:pathLst>
            </a:cu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outerShdw blurRad="152400" dist="38100" dir="5400000" algn="t" rotWithShape="0">
                <a:prstClr val="black">
                  <a:alpha val="96000"/>
                </a:prstClr>
              </a:outerShdw>
            </a:effec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369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8" name="Freeform 3"/>
            <p:cNvSpPr>
              <a:spLocks/>
            </p:cNvSpPr>
            <p:nvPr/>
          </p:nvSpPr>
          <p:spPr bwMode="blackWhite">
            <a:xfrm>
              <a:off x="3085798" y="1383995"/>
              <a:ext cx="2946490" cy="1104666"/>
            </a:xfrm>
            <a:custGeom>
              <a:avLst/>
              <a:gdLst>
                <a:gd name="T0" fmla="*/ 0 w 2042"/>
                <a:gd name="T1" fmla="*/ 788 h 789"/>
                <a:gd name="T2" fmla="*/ 2041 w 2042"/>
                <a:gd name="T3" fmla="*/ 78 h 789"/>
                <a:gd name="T4" fmla="*/ 1996 w 2042"/>
                <a:gd name="T5" fmla="*/ 0 h 789"/>
                <a:gd name="T6" fmla="*/ 985 w 2042"/>
                <a:gd name="T7" fmla="*/ 178 h 789"/>
                <a:gd name="T8" fmla="*/ 834 w 2042"/>
                <a:gd name="T9" fmla="*/ 230 h 789"/>
                <a:gd name="T10" fmla="*/ 8 w 2042"/>
                <a:gd name="T11" fmla="*/ 682 h 789"/>
                <a:gd name="T12" fmla="*/ 0 w 2042"/>
                <a:gd name="T13" fmla="*/ 788 h 789"/>
              </a:gdLst>
              <a:ahLst/>
              <a:cxnLst>
                <a:cxn ang="0">
                  <a:pos x="T0" y="T1"/>
                </a:cxn>
                <a:cxn ang="0">
                  <a:pos x="T2" y="T3"/>
                </a:cxn>
                <a:cxn ang="0">
                  <a:pos x="T4" y="T5"/>
                </a:cxn>
                <a:cxn ang="0">
                  <a:pos x="T6" y="T7"/>
                </a:cxn>
                <a:cxn ang="0">
                  <a:pos x="T8" y="T9"/>
                </a:cxn>
                <a:cxn ang="0">
                  <a:pos x="T10" y="T11"/>
                </a:cxn>
                <a:cxn ang="0">
                  <a:pos x="T12" y="T13"/>
                </a:cxn>
              </a:cxnLst>
              <a:rect l="0" t="0" r="r" b="b"/>
              <a:pathLst>
                <a:path w="2042" h="789">
                  <a:moveTo>
                    <a:pt x="0" y="788"/>
                  </a:moveTo>
                  <a:lnTo>
                    <a:pt x="2041" y="78"/>
                  </a:lnTo>
                  <a:lnTo>
                    <a:pt x="1996" y="0"/>
                  </a:lnTo>
                  <a:lnTo>
                    <a:pt x="985" y="178"/>
                  </a:lnTo>
                  <a:lnTo>
                    <a:pt x="834" y="230"/>
                  </a:lnTo>
                  <a:lnTo>
                    <a:pt x="8" y="682"/>
                  </a:lnTo>
                  <a:lnTo>
                    <a:pt x="0" y="788"/>
                  </a:lnTo>
                </a:path>
              </a:pathLst>
            </a:custGeom>
            <a:gradFill>
              <a:gsLst>
                <a:gs pos="1667">
                  <a:srgbClr val="00B0F0">
                    <a:lumMod val="65000"/>
                    <a:lumOff val="35000"/>
                  </a:srgbClr>
                </a:gs>
                <a:gs pos="51000">
                  <a:srgbClr val="00B0F0"/>
                </a:gs>
                <a:gs pos="100000">
                  <a:srgbClr val="0070C0"/>
                </a:gs>
              </a:gsLst>
              <a:lin ang="5400000" scaled="0"/>
            </a:gradFill>
            <a:ln w="25400" cap="flat" cmpd="sng" algn="ctr">
              <a:noFill/>
              <a:prstDash val="solid"/>
            </a:ln>
            <a:effectLst>
              <a:outerShdw blurRad="152400" dist="38100" dir="5400000" algn="t" rotWithShape="0">
                <a:prstClr val="black">
                  <a:alpha val="96000"/>
                </a:prstClr>
              </a:outerShdw>
            </a:effectLst>
          </p:spPr>
          <p:txBody>
            <a:bodyPr lIns="83966" tIns="41983" rIns="83966" bIns="41983" anchor="ctr"/>
            <a:lstStyle/>
            <a:p>
              <a:pPr marL="0" marR="0" lvl="0" indent="0" algn="l" defTabSz="685800" rtl="0" eaLnBrk="1" fontAlgn="auto" latinLnBrk="0" hangingPunct="1">
                <a:lnSpc>
                  <a:spcPct val="120000"/>
                </a:lnSpc>
                <a:spcBef>
                  <a:spcPts val="0"/>
                </a:spcBef>
                <a:spcAft>
                  <a:spcPts val="0"/>
                </a:spcAft>
                <a:buClrTx/>
                <a:buSzTx/>
                <a:buFontTx/>
                <a:buNone/>
                <a:tabLst/>
                <a:defRPr/>
              </a:pPr>
              <a:endParaRPr kumimoji="0" lang="zh-CN" altLang="en-US" sz="369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49" name="Oval 4"/>
            <p:cNvSpPr>
              <a:spLocks noChangeArrowheads="1"/>
            </p:cNvSpPr>
            <p:nvPr/>
          </p:nvSpPr>
          <p:spPr bwMode="blackWhite">
            <a:xfrm>
              <a:off x="4431885" y="1748438"/>
              <a:ext cx="153884" cy="149017"/>
            </a:xfrm>
            <a:prstGeom prst="ellipse">
              <a:avLst/>
            </a:prstGeom>
            <a:gradFill>
              <a:gsLst>
                <a:gs pos="0">
                  <a:schemeClr val="bg1"/>
                </a:gs>
                <a:gs pos="100000">
                  <a:srgbClr val="00B0F0"/>
                </a:gs>
              </a:gsLst>
              <a:lin ang="5400000" scaled="0"/>
            </a:gradFill>
            <a:ln w="25400" cap="flat" cmpd="sng" algn="ctr">
              <a:noFill/>
              <a:prstDash val="solid"/>
            </a:ln>
            <a:effectLst>
              <a:outerShdw blurRad="50800" dist="38100" dir="5400000" algn="t" rotWithShape="0">
                <a:prstClr val="black">
                  <a:alpha val="40000"/>
                </a:prstClr>
              </a:outerShdw>
            </a:effec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369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0" name="Line 5"/>
            <p:cNvSpPr>
              <a:spLocks noChangeShapeType="1"/>
            </p:cNvSpPr>
            <p:nvPr/>
          </p:nvSpPr>
          <p:spPr bwMode="blackWhite">
            <a:xfrm>
              <a:off x="5933477" y="1523293"/>
              <a:ext cx="529688" cy="127150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1" name="Line 6"/>
            <p:cNvSpPr>
              <a:spLocks noChangeShapeType="1"/>
            </p:cNvSpPr>
            <p:nvPr/>
          </p:nvSpPr>
          <p:spPr bwMode="blackWhite">
            <a:xfrm>
              <a:off x="5922138" y="1523293"/>
              <a:ext cx="0" cy="1263401"/>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2" name="Line 7"/>
            <p:cNvSpPr>
              <a:spLocks noChangeShapeType="1"/>
            </p:cNvSpPr>
            <p:nvPr/>
          </p:nvSpPr>
          <p:spPr bwMode="blackWhite">
            <a:xfrm flipH="1">
              <a:off x="5363293" y="1526533"/>
              <a:ext cx="552366" cy="1231006"/>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3" name="Freeform 8"/>
            <p:cNvSpPr>
              <a:spLocks/>
            </p:cNvSpPr>
            <p:nvPr/>
          </p:nvSpPr>
          <p:spPr bwMode="blackWhite">
            <a:xfrm>
              <a:off x="5296880" y="2765639"/>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00B0F0"/>
            </a:solidFill>
            <a:ln w="3175" cap="flat" cmpd="sng" algn="ctr">
              <a:solidFill>
                <a:srgbClr val="D7D7D7"/>
              </a:solidFill>
              <a:prstDash val="solid"/>
            </a:ln>
            <a:effectLst>
              <a:outerShdw blurRad="50800" dist="38100" dir="5400000" algn="t" rotWithShape="0">
                <a:prstClr val="black">
                  <a:alpha val="40000"/>
                </a:prstClr>
              </a:outerShdw>
            </a:effec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4" name="Line 9"/>
            <p:cNvSpPr>
              <a:spLocks noChangeShapeType="1"/>
            </p:cNvSpPr>
            <p:nvPr/>
          </p:nvSpPr>
          <p:spPr bwMode="blackWhite">
            <a:xfrm>
              <a:off x="3223484" y="2435210"/>
              <a:ext cx="529687" cy="1269880"/>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5" name="Line 10"/>
            <p:cNvSpPr>
              <a:spLocks noChangeShapeType="1"/>
            </p:cNvSpPr>
            <p:nvPr/>
          </p:nvSpPr>
          <p:spPr bwMode="blackWhite">
            <a:xfrm>
              <a:off x="3215384" y="2435210"/>
              <a:ext cx="0" cy="1263401"/>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6" name="Line 11"/>
            <p:cNvSpPr>
              <a:spLocks noChangeShapeType="1"/>
            </p:cNvSpPr>
            <p:nvPr/>
          </p:nvSpPr>
          <p:spPr bwMode="blackWhite">
            <a:xfrm flipH="1">
              <a:off x="2646821" y="2436829"/>
              <a:ext cx="560465" cy="1239105"/>
            </a:xfrm>
            <a:prstGeom prst="line">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a:ex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7" name="Freeform 12"/>
            <p:cNvSpPr>
              <a:spLocks/>
            </p:cNvSpPr>
            <p:nvPr/>
          </p:nvSpPr>
          <p:spPr bwMode="blackWhite">
            <a:xfrm>
              <a:off x="2588507" y="3675935"/>
              <a:ext cx="1198682" cy="385499"/>
            </a:xfrm>
            <a:custGeom>
              <a:avLst/>
              <a:gdLst>
                <a:gd name="T0" fmla="*/ 4 w 830"/>
                <a:gd name="T1" fmla="*/ 0 h 276"/>
                <a:gd name="T2" fmla="*/ 0 w 830"/>
                <a:gd name="T3" fmla="*/ 28 h 276"/>
                <a:gd name="T4" fmla="*/ 4 w 830"/>
                <a:gd name="T5" fmla="*/ 65 h 276"/>
                <a:gd name="T6" fmla="*/ 16 w 830"/>
                <a:gd name="T7" fmla="*/ 102 h 276"/>
                <a:gd name="T8" fmla="*/ 38 w 830"/>
                <a:gd name="T9" fmla="*/ 139 h 276"/>
                <a:gd name="T10" fmla="*/ 74 w 830"/>
                <a:gd name="T11" fmla="*/ 172 h 276"/>
                <a:gd name="T12" fmla="*/ 117 w 830"/>
                <a:gd name="T13" fmla="*/ 202 h 276"/>
                <a:gd name="T14" fmla="*/ 161 w 830"/>
                <a:gd name="T15" fmla="*/ 223 h 276"/>
                <a:gd name="T16" fmla="*/ 197 w 830"/>
                <a:gd name="T17" fmla="*/ 237 h 276"/>
                <a:gd name="T18" fmla="*/ 239 w 830"/>
                <a:gd name="T19" fmla="*/ 251 h 276"/>
                <a:gd name="T20" fmla="*/ 278 w 830"/>
                <a:gd name="T21" fmla="*/ 260 h 276"/>
                <a:gd name="T22" fmla="*/ 317 w 830"/>
                <a:gd name="T23" fmla="*/ 266 h 276"/>
                <a:gd name="T24" fmla="*/ 354 w 830"/>
                <a:gd name="T25" fmla="*/ 270 h 276"/>
                <a:gd name="T26" fmla="*/ 402 w 830"/>
                <a:gd name="T27" fmla="*/ 275 h 276"/>
                <a:gd name="T28" fmla="*/ 447 w 830"/>
                <a:gd name="T29" fmla="*/ 273 h 276"/>
                <a:gd name="T30" fmla="*/ 490 w 830"/>
                <a:gd name="T31" fmla="*/ 270 h 276"/>
                <a:gd name="T32" fmla="*/ 541 w 830"/>
                <a:gd name="T33" fmla="*/ 265 h 276"/>
                <a:gd name="T34" fmla="*/ 579 w 830"/>
                <a:gd name="T35" fmla="*/ 255 h 276"/>
                <a:gd name="T36" fmla="*/ 620 w 830"/>
                <a:gd name="T37" fmla="*/ 244 h 276"/>
                <a:gd name="T38" fmla="*/ 659 w 830"/>
                <a:gd name="T39" fmla="*/ 230 h 276"/>
                <a:gd name="T40" fmla="*/ 686 w 830"/>
                <a:gd name="T41" fmla="*/ 219 h 276"/>
                <a:gd name="T42" fmla="*/ 715 w 830"/>
                <a:gd name="T43" fmla="*/ 201 h 276"/>
                <a:gd name="T44" fmla="*/ 737 w 830"/>
                <a:gd name="T45" fmla="*/ 186 h 276"/>
                <a:gd name="T46" fmla="*/ 762 w 830"/>
                <a:gd name="T47" fmla="*/ 166 h 276"/>
                <a:gd name="T48" fmla="*/ 785 w 830"/>
                <a:gd name="T49" fmla="*/ 147 h 276"/>
                <a:gd name="T50" fmla="*/ 800 w 830"/>
                <a:gd name="T51" fmla="*/ 125 h 276"/>
                <a:gd name="T52" fmla="*/ 814 w 830"/>
                <a:gd name="T53" fmla="*/ 100 h 276"/>
                <a:gd name="T54" fmla="*/ 824 w 830"/>
                <a:gd name="T55" fmla="*/ 73 h 276"/>
                <a:gd name="T56" fmla="*/ 829 w 830"/>
                <a:gd name="T57" fmla="*/ 40 h 276"/>
                <a:gd name="T58" fmla="*/ 827 w 830"/>
                <a:gd name="T59" fmla="*/ 1 h 276"/>
                <a:gd name="T60" fmla="*/ 4 w 830"/>
                <a:gd name="T61"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30" h="276">
                  <a:moveTo>
                    <a:pt x="4" y="0"/>
                  </a:moveTo>
                  <a:lnTo>
                    <a:pt x="0" y="28"/>
                  </a:lnTo>
                  <a:lnTo>
                    <a:pt x="4" y="65"/>
                  </a:lnTo>
                  <a:lnTo>
                    <a:pt x="16" y="102"/>
                  </a:lnTo>
                  <a:lnTo>
                    <a:pt x="38" y="139"/>
                  </a:lnTo>
                  <a:lnTo>
                    <a:pt x="74" y="172"/>
                  </a:lnTo>
                  <a:lnTo>
                    <a:pt x="117" y="202"/>
                  </a:lnTo>
                  <a:lnTo>
                    <a:pt x="161" y="223"/>
                  </a:lnTo>
                  <a:lnTo>
                    <a:pt x="197" y="237"/>
                  </a:lnTo>
                  <a:lnTo>
                    <a:pt x="239" y="251"/>
                  </a:lnTo>
                  <a:lnTo>
                    <a:pt x="278" y="260"/>
                  </a:lnTo>
                  <a:lnTo>
                    <a:pt x="317" y="266"/>
                  </a:lnTo>
                  <a:lnTo>
                    <a:pt x="354" y="270"/>
                  </a:lnTo>
                  <a:lnTo>
                    <a:pt x="402" y="275"/>
                  </a:lnTo>
                  <a:lnTo>
                    <a:pt x="447" y="273"/>
                  </a:lnTo>
                  <a:lnTo>
                    <a:pt x="490" y="270"/>
                  </a:lnTo>
                  <a:lnTo>
                    <a:pt x="541" y="265"/>
                  </a:lnTo>
                  <a:lnTo>
                    <a:pt x="579" y="255"/>
                  </a:lnTo>
                  <a:lnTo>
                    <a:pt x="620" y="244"/>
                  </a:lnTo>
                  <a:lnTo>
                    <a:pt x="659" y="230"/>
                  </a:lnTo>
                  <a:lnTo>
                    <a:pt x="686" y="219"/>
                  </a:lnTo>
                  <a:lnTo>
                    <a:pt x="715" y="201"/>
                  </a:lnTo>
                  <a:lnTo>
                    <a:pt x="737" y="186"/>
                  </a:lnTo>
                  <a:lnTo>
                    <a:pt x="762" y="166"/>
                  </a:lnTo>
                  <a:lnTo>
                    <a:pt x="785" y="147"/>
                  </a:lnTo>
                  <a:lnTo>
                    <a:pt x="800" y="125"/>
                  </a:lnTo>
                  <a:lnTo>
                    <a:pt x="814" y="100"/>
                  </a:lnTo>
                  <a:lnTo>
                    <a:pt x="824" y="73"/>
                  </a:lnTo>
                  <a:lnTo>
                    <a:pt x="829" y="40"/>
                  </a:lnTo>
                  <a:lnTo>
                    <a:pt x="827" y="1"/>
                  </a:lnTo>
                  <a:lnTo>
                    <a:pt x="4" y="0"/>
                  </a:lnTo>
                </a:path>
              </a:pathLst>
            </a:custGeom>
            <a:solidFill>
              <a:srgbClr val="FFC000"/>
            </a:solidFill>
            <a:ln w="3175" cap="flat" cmpd="sng" algn="ctr">
              <a:solidFill>
                <a:srgbClr val="D7D7D7"/>
              </a:solidFill>
              <a:prstDash val="solid"/>
            </a:ln>
            <a:effectLst>
              <a:outerShdw blurRad="50800" dist="38100" dir="5400000" algn="t" rotWithShape="0">
                <a:prstClr val="black">
                  <a:alpha val="40000"/>
                </a:prstClr>
              </a:outerShdw>
            </a:effectLst>
          </p:spPr>
          <p:txBody>
            <a:bodyPr lIns="83966" tIns="41983" rIns="83966" bIns="41983" anchor="ctr"/>
            <a:lstStyle/>
            <a:p>
              <a:pPr marL="0" marR="0" lvl="0" indent="0" algn="l" defTabSz="822960" rtl="0" eaLnBrk="1" fontAlgn="auto" latinLnBrk="0" hangingPunct="1">
                <a:lnSpc>
                  <a:spcPct val="120000"/>
                </a:lnSpc>
                <a:spcBef>
                  <a:spcPts val="0"/>
                </a:spcBef>
                <a:spcAft>
                  <a:spcPts val="0"/>
                </a:spcAft>
                <a:buClrTx/>
                <a:buSzTx/>
                <a:buFontTx/>
                <a:buNone/>
                <a:tabLst/>
                <a:defRPr/>
              </a:pPr>
              <a:endParaRPr kumimoji="0" lang="zh-CN" altLang="en-US" sz="1080" b="0"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grpSp>
      <p:sp>
        <p:nvSpPr>
          <p:cNvPr id="58" name="TextBox 53"/>
          <p:cNvSpPr txBox="1">
            <a:spLocks noChangeArrowheads="1"/>
          </p:cNvSpPr>
          <p:nvPr/>
        </p:nvSpPr>
        <p:spPr bwMode="auto">
          <a:xfrm>
            <a:off x="1015946" y="2738914"/>
            <a:ext cx="1891793" cy="30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3966" tIns="41983" rIns="83966" bIns="41983" numCol="1" anchor="t" anchorCtr="0" compatLnSpc="1">
            <a:prstTxWarp prst="textNoShape">
              <a:avLst/>
            </a:prstTxWarp>
            <a:spAutoFit/>
          </a:bodyPr>
          <a:lstStyle>
            <a:defPPr>
              <a:defRPr lang="zh-CN"/>
            </a:defPPr>
            <a:lvl1pPr algn="r" defTabSz="932962" fontAlgn="auto">
              <a:spcBef>
                <a:spcPts val="0"/>
              </a:spcBef>
              <a:spcAft>
                <a:spcPts val="0"/>
              </a:spcAft>
              <a:defRPr sz="1600" b="1">
                <a:solidFill>
                  <a:schemeClr val="bg1"/>
                </a:solidFill>
                <a:latin typeface="微软雅黑" pitchFamily="34" charset="-122"/>
                <a:ea typeface="微软雅黑" pitchFamily="34" charset="-122"/>
                <a:cs typeface="宋体" pitchFamily="2" charset="-122"/>
              </a:defRPr>
            </a:lvl1pPr>
          </a:lstStyle>
          <a:p>
            <a:pPr marL="0" marR="0" lvl="0" indent="0" algn="l" defTabSz="839666"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单击此处添加标题</a:t>
            </a:r>
          </a:p>
        </p:txBody>
      </p:sp>
      <p:sp>
        <p:nvSpPr>
          <p:cNvPr id="59" name="TextBox 58"/>
          <p:cNvSpPr txBox="1"/>
          <p:nvPr/>
        </p:nvSpPr>
        <p:spPr bwMode="auto">
          <a:xfrm>
            <a:off x="1015442" y="2963729"/>
            <a:ext cx="1587606" cy="998882"/>
          </a:xfrm>
          <a:prstGeom prst="rect">
            <a:avLst/>
          </a:prstGeom>
          <a:noFill/>
        </p:spPr>
        <p:txBody>
          <a:bodyPr vert="horz" wrap="square" lIns="83966" tIns="41983" rIns="83966" bIns="41983" numCol="1" anchor="t" anchorCtr="0" compatLnSpc="1">
            <a:prstTxWarp prst="textNoShape">
              <a:avLst/>
            </a:prstTxWarp>
            <a:spAutoFit/>
          </a:bodyPr>
          <a:lstStyle/>
          <a:p>
            <a:pPr marL="0" marR="0" lvl="0" indent="0" algn="l" defTabSz="839666" rtl="0" eaLnBrk="1" fontAlgn="auto" latinLnBrk="0" hangingPunct="1">
              <a:lnSpc>
                <a:spcPct val="15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60" name="TextBox 53"/>
          <p:cNvSpPr txBox="1">
            <a:spLocks noChangeArrowheads="1"/>
          </p:cNvSpPr>
          <p:nvPr/>
        </p:nvSpPr>
        <p:spPr bwMode="auto">
          <a:xfrm>
            <a:off x="6142624" y="1794255"/>
            <a:ext cx="1928966" cy="30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3966" tIns="41983" rIns="83966" bIns="41983" numCol="1" anchor="t" anchorCtr="0" compatLnSpc="1">
            <a:prstTxWarp prst="textNoShape">
              <a:avLst/>
            </a:prstTxWarp>
            <a:spAutoFit/>
          </a:bodyPr>
          <a:lstStyle/>
          <a:p>
            <a:pPr marL="0" marR="0" lvl="0" indent="0" algn="r" defTabSz="839666" rtl="0" eaLnBrk="1" fontAlgn="auto" latinLnBrk="0" hangingPunct="1">
              <a:lnSpc>
                <a:spcPct val="100000"/>
              </a:lnSpc>
              <a:spcBef>
                <a:spcPts val="0"/>
              </a:spcBef>
              <a:spcAft>
                <a:spcPts val="0"/>
              </a:spcAft>
              <a:buClrTx/>
              <a:buSzTx/>
              <a:buFontTx/>
              <a:buNone/>
              <a:tabLst/>
              <a:defRPr/>
            </a:pPr>
            <a:r>
              <a:rPr kumimoji="0" lang="zh-CN" altLang="en-US" sz="144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宋体" pitchFamily="2" charset="-122"/>
              </a:rPr>
              <a:t>单击此处添加标题</a:t>
            </a:r>
            <a:endParaRPr kumimoji="0" lang="zh-CN" altLang="en-US" sz="2160" b="0" i="0" u="none" strike="noStrike" kern="1200" cap="none" spc="0" normalizeH="0" baseline="0" noProof="0" dirty="0">
              <a:ln>
                <a:noFill/>
              </a:ln>
              <a:solidFill>
                <a:srgbClr val="0070C0"/>
              </a:solidFill>
              <a:effectLst/>
              <a:uLnTx/>
              <a:uFillTx/>
              <a:latin typeface="Arial" pitchFamily="34" charset="0"/>
              <a:ea typeface="微软雅黑"/>
              <a:cs typeface="宋体" pitchFamily="2" charset="-122"/>
            </a:endParaRPr>
          </a:p>
        </p:txBody>
      </p:sp>
      <p:sp>
        <p:nvSpPr>
          <p:cNvPr id="61" name="TextBox 60"/>
          <p:cNvSpPr txBox="1"/>
          <p:nvPr/>
        </p:nvSpPr>
        <p:spPr bwMode="auto">
          <a:xfrm>
            <a:off x="6483982" y="2036182"/>
            <a:ext cx="1587606" cy="998882"/>
          </a:xfrm>
          <a:prstGeom prst="rect">
            <a:avLst/>
          </a:prstGeom>
          <a:noFill/>
        </p:spPr>
        <p:txBody>
          <a:bodyPr vert="horz" wrap="square" lIns="83966" tIns="41983" rIns="83966" bIns="41983" numCol="1" anchor="t" anchorCtr="0" compatLnSpc="1">
            <a:prstTxWarp prst="textNoShape">
              <a:avLst/>
            </a:prstTxWarp>
            <a:spAutoFit/>
          </a:bodyPr>
          <a:lstStyle/>
          <a:p>
            <a:pPr marL="0" marR="0" lvl="0" indent="0" algn="l" defTabSz="839666" rtl="0" eaLnBrk="1" fontAlgn="auto" latinLnBrk="0" hangingPunct="1">
              <a:lnSpc>
                <a:spcPct val="15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pic>
        <p:nvPicPr>
          <p:cNvPr id="62" name="Picture 12" descr="S11_Raf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48384" y="2048008"/>
            <a:ext cx="617220" cy="60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13" descr="S11_Rafa"/>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57744" y="1081184"/>
            <a:ext cx="64008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00319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Scale>
                                      <p:cBhvr>
                                        <p:cTn id="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6"/>
                                        </p:tgtEl>
                                        <p:attrNameLst>
                                          <p:attrName>ppt_x</p:attrName>
                                          <p:attrName>ppt_y</p:attrName>
                                        </p:attrNameLst>
                                      </p:cBhvr>
                                    </p:animMotion>
                                    <p:animEffect transition="in" filter="fade">
                                      <p:cBhvr>
                                        <p:cTn id="9" dur="1000"/>
                                        <p:tgtEl>
                                          <p:spTgt spid="4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childTnLst>
                                </p:cTn>
                              </p:par>
                              <p:par>
                                <p:cTn id="13" presetID="35" presetClass="emph" presetSubtype="0" repeatCount="5000" fill="hold" nodeType="withEffect">
                                  <p:stCondLst>
                                    <p:cond delay="0"/>
                                  </p:stCondLst>
                                  <p:childTnLst>
                                    <p:anim calcmode="discrete" valueType="str">
                                      <p:cBhvr>
                                        <p:cTn id="14" dur="100" fill="hold"/>
                                        <p:tgtEl>
                                          <p:spTgt spid="62"/>
                                        </p:tgtEl>
                                        <p:attrNameLst>
                                          <p:attrName>style.visibility</p:attrName>
                                        </p:attrNameLst>
                                      </p:cBhvr>
                                      <p:tavLst>
                                        <p:tav tm="0">
                                          <p:val>
                                            <p:strVal val="hidden"/>
                                          </p:val>
                                        </p:tav>
                                        <p:tav tm="50000">
                                          <p:val>
                                            <p:strVal val="visible"/>
                                          </p:val>
                                        </p:tav>
                                      </p:tavLst>
                                    </p:anim>
                                  </p:childTnLst>
                                </p:cTn>
                              </p:par>
                            </p:childTnLst>
                          </p:cTn>
                        </p:par>
                        <p:par>
                          <p:cTn id="15" fill="hold">
                            <p:stCondLst>
                              <p:cond delay="1500"/>
                            </p:stCondLst>
                            <p:childTnLst>
                              <p:par>
                                <p:cTn id="16" presetID="1" presetClass="entr" presetSubtype="0"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childTnLst>
                                </p:cTn>
                              </p:par>
                              <p:par>
                                <p:cTn id="18" presetID="35" presetClass="emph" presetSubtype="0" repeatCount="5000" fill="hold" nodeType="withEffect">
                                  <p:stCondLst>
                                    <p:cond delay="0"/>
                                  </p:stCondLst>
                                  <p:childTnLst>
                                    <p:anim calcmode="discrete" valueType="str">
                                      <p:cBhvr>
                                        <p:cTn id="19" dur="100" fill="hold"/>
                                        <p:tgtEl>
                                          <p:spTgt spid="63"/>
                                        </p:tgtEl>
                                        <p:attrNameLst>
                                          <p:attrName>style.visibility</p:attrName>
                                        </p:attrNameLst>
                                      </p:cBhvr>
                                      <p:tavLst>
                                        <p:tav tm="0">
                                          <p:val>
                                            <p:strVal val="hidden"/>
                                          </p:val>
                                        </p:tav>
                                        <p:tav tm="50000">
                                          <p:val>
                                            <p:strVal val="visible"/>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 calcmode="lin" valueType="num">
                                      <p:cBhvr additive="base">
                                        <p:cTn id="23" dur="500" fill="hold"/>
                                        <p:tgtEl>
                                          <p:spTgt spid="58"/>
                                        </p:tgtEl>
                                        <p:attrNameLst>
                                          <p:attrName>ppt_x</p:attrName>
                                        </p:attrNameLst>
                                      </p:cBhvr>
                                      <p:tavLst>
                                        <p:tav tm="0">
                                          <p:val>
                                            <p:strVal val="#ppt_x"/>
                                          </p:val>
                                        </p:tav>
                                        <p:tav tm="100000">
                                          <p:val>
                                            <p:strVal val="#ppt_x"/>
                                          </p:val>
                                        </p:tav>
                                      </p:tavLst>
                                    </p:anim>
                                    <p:anim calcmode="lin" valueType="num">
                                      <p:cBhvr additive="base">
                                        <p:cTn id="24" dur="500" fill="hold"/>
                                        <p:tgtEl>
                                          <p:spTgt spid="5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500" fill="hold"/>
                                        <p:tgtEl>
                                          <p:spTgt spid="59"/>
                                        </p:tgtEl>
                                        <p:attrNameLst>
                                          <p:attrName>ppt_x</p:attrName>
                                        </p:attrNameLst>
                                      </p:cBhvr>
                                      <p:tavLst>
                                        <p:tav tm="0">
                                          <p:val>
                                            <p:strVal val="#ppt_x"/>
                                          </p:val>
                                        </p:tav>
                                        <p:tav tm="100000">
                                          <p:val>
                                            <p:strVal val="#ppt_x"/>
                                          </p:val>
                                        </p:tav>
                                      </p:tavLst>
                                    </p:anim>
                                    <p:anim calcmode="lin" valueType="num">
                                      <p:cBhvr additive="base">
                                        <p:cTn id="28" dur="500" fill="hold"/>
                                        <p:tgtEl>
                                          <p:spTgt spid="5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fill="hold"/>
                                        <p:tgtEl>
                                          <p:spTgt spid="60"/>
                                        </p:tgtEl>
                                        <p:attrNameLst>
                                          <p:attrName>ppt_x</p:attrName>
                                        </p:attrNameLst>
                                      </p:cBhvr>
                                      <p:tavLst>
                                        <p:tav tm="0">
                                          <p:val>
                                            <p:strVal val="#ppt_x"/>
                                          </p:val>
                                        </p:tav>
                                        <p:tav tm="100000">
                                          <p:val>
                                            <p:strVal val="#ppt_x"/>
                                          </p:val>
                                        </p:tav>
                                      </p:tavLst>
                                    </p:anim>
                                    <p:anim calcmode="lin" valueType="num">
                                      <p:cBhvr additive="base">
                                        <p:cTn id="33" dur="500" fill="hold"/>
                                        <p:tgtEl>
                                          <p:spTgt spid="6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61"/>
                                        </p:tgtEl>
                                        <p:attrNameLst>
                                          <p:attrName>style.visibility</p:attrName>
                                        </p:attrNameLst>
                                      </p:cBhvr>
                                      <p:to>
                                        <p:strVal val="visible"/>
                                      </p:to>
                                    </p:set>
                                    <p:anim calcmode="lin" valueType="num">
                                      <p:cBhvr additive="base">
                                        <p:cTn id="36" dur="500" fill="hold"/>
                                        <p:tgtEl>
                                          <p:spTgt spid="61"/>
                                        </p:tgtEl>
                                        <p:attrNameLst>
                                          <p:attrName>ppt_x</p:attrName>
                                        </p:attrNameLst>
                                      </p:cBhvr>
                                      <p:tavLst>
                                        <p:tav tm="0">
                                          <p:val>
                                            <p:strVal val="#ppt_x"/>
                                          </p:val>
                                        </p:tav>
                                        <p:tav tm="100000">
                                          <p:val>
                                            <p:strVal val="#ppt_x"/>
                                          </p:val>
                                        </p:tav>
                                      </p:tavLst>
                                    </p:anim>
                                    <p:anim calcmode="lin" valueType="num">
                                      <p:cBhvr additive="base">
                                        <p:cTn id="37"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13000" y="1111695"/>
            <a:ext cx="4318000" cy="1212070"/>
          </a:xfrm>
          <a:prstGeom prst="rect">
            <a:avLst/>
          </a:prstGeom>
        </p:spPr>
      </p:pic>
      <p:sp>
        <p:nvSpPr>
          <p:cNvPr id="4" name="文本框 3"/>
          <p:cNvSpPr txBox="1"/>
          <p:nvPr/>
        </p:nvSpPr>
        <p:spPr>
          <a:xfrm>
            <a:off x="1511300" y="2451100"/>
            <a:ext cx="6308137" cy="70788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浦</a:t>
            </a:r>
            <a:r>
              <a:rPr kumimoji="0" lang="zh-CN" altLang="en-US" sz="4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发银行工作汇报</a:t>
            </a:r>
            <a:r>
              <a:rPr kumimoji="0" lang="en-US" altLang="zh-CN" sz="4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PPT</a:t>
            </a:r>
            <a:r>
              <a:rPr kumimoji="0" lang="zh-CN" altLang="en-US" sz="4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模板</a:t>
            </a:r>
            <a:endParaRPr kumimoji="0" lang="zh-CN" altLang="en-US" sz="4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 name="文本框 4"/>
          <p:cNvSpPr txBox="1"/>
          <p:nvPr/>
        </p:nvSpPr>
        <p:spPr>
          <a:xfrm>
            <a:off x="2748817" y="3173850"/>
            <a:ext cx="3057247"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感谢各位莅临观看</a:t>
            </a:r>
            <a:endParaRPr kumimoji="0" lang="zh-CN" altLang="en-US" sz="28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947563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decel="20000" fill="hold" grpId="0" nodeType="afterEffect">
                                  <p:stCondLst>
                                    <p:cond delay="0"/>
                                  </p:stCondLst>
                                  <p:iterate type="lt">
                                    <p:tmPct val="13000"/>
                                  </p:iterate>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par>
                          <p:cTn id="15" fill="hold">
                            <p:stCondLst>
                              <p:cond delay="228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7843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9400" y="222695"/>
            <a:ext cx="1828800" cy="513347"/>
          </a:xfrm>
          <a:prstGeom prst="rect">
            <a:avLst/>
          </a:prstGeom>
        </p:spPr>
      </p:pic>
      <p:sp>
        <p:nvSpPr>
          <p:cNvPr id="9" name="圆角矩形 8"/>
          <p:cNvSpPr/>
          <p:nvPr/>
        </p:nvSpPr>
        <p:spPr>
          <a:xfrm>
            <a:off x="3873955" y="977168"/>
            <a:ext cx="1221801" cy="12131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4011355" y="1028671"/>
            <a:ext cx="1223411" cy="1323439"/>
            <a:chOff x="3454400" y="980369"/>
            <a:chExt cx="534103" cy="577772"/>
          </a:xfrm>
        </p:grpSpPr>
        <p:sp>
          <p:nvSpPr>
            <p:cNvPr id="10" name="圆角矩形 9"/>
            <p:cNvSpPr/>
            <p:nvPr/>
          </p:nvSpPr>
          <p:spPr>
            <a:xfrm>
              <a:off x="3454400" y="1005195"/>
              <a:ext cx="533400" cy="529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文本框 10"/>
            <p:cNvSpPr txBox="1"/>
            <p:nvPr/>
          </p:nvSpPr>
          <p:spPr>
            <a:xfrm>
              <a:off x="3454400" y="980369"/>
              <a:ext cx="534103" cy="57777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01</a:t>
              </a:r>
              <a:endParaRPr kumimoji="0" lang="zh-CN" altLang="en-US" sz="80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13" name="圆角矩形 12"/>
          <p:cNvSpPr/>
          <p:nvPr/>
        </p:nvSpPr>
        <p:spPr>
          <a:xfrm>
            <a:off x="1606000" y="2648648"/>
            <a:ext cx="6011712" cy="937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文本框 13"/>
          <p:cNvSpPr txBox="1"/>
          <p:nvPr/>
        </p:nvSpPr>
        <p:spPr>
          <a:xfrm>
            <a:off x="1751368" y="2809775"/>
            <a:ext cx="5866344"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单击添加第一部分标题文字</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0467569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750"/>
                                        <p:tgtEl>
                                          <p:spTgt spid="9"/>
                                        </p:tgtEl>
                                      </p:cBhvr>
                                    </p:animEffect>
                                  </p:childTnLst>
                                </p:cTn>
                              </p:par>
                            </p:childTnLst>
                          </p:cTn>
                        </p:par>
                        <p:par>
                          <p:cTn id="14" fill="hold">
                            <p:stCondLst>
                              <p:cond delay="1750"/>
                            </p:stCondLst>
                            <p:childTnLst>
                              <p:par>
                                <p:cTn id="15" presetID="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49" presetClass="path" presetSubtype="0" accel="50000" decel="50000" fill="hold" nodeType="withEffect">
                                  <p:stCondLst>
                                    <p:cond delay="0"/>
                                  </p:stCondLst>
                                  <p:childTnLst>
                                    <p:animMotion origin="layout" path="M -0.01285 -0.02037 L 4.44444E-6 -3.7037E-6 " pathEditMode="relative" rAng="0" ptsTypes="AA">
                                      <p:cBhvr>
                                        <p:cTn id="18" dur="1250" fill="hold"/>
                                        <p:tgtEl>
                                          <p:spTgt spid="12"/>
                                        </p:tgtEl>
                                        <p:attrNameLst>
                                          <p:attrName>ppt_x</p:attrName>
                                          <p:attrName>ppt_y</p:attrName>
                                        </p:attrNameLst>
                                      </p:cBhvr>
                                      <p:rCtr x="642" y="1019"/>
                                    </p:animMotion>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0"/>
          <p:cNvSpPr txBox="1">
            <a:spLocks noChangeArrowheads="1"/>
          </p:cNvSpPr>
          <p:nvPr/>
        </p:nvSpPr>
        <p:spPr bwMode="auto">
          <a:xfrm>
            <a:off x="3975253" y="2665081"/>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D31FE1"/>
                    </a:gs>
                    <a:gs pos="90000">
                      <a:srgbClr val="7A0C72"/>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5" name="Freeform 7"/>
          <p:cNvSpPr>
            <a:spLocks/>
          </p:cNvSpPr>
          <p:nvPr/>
        </p:nvSpPr>
        <p:spPr bwMode="auto">
          <a:xfrm>
            <a:off x="1791567" y="692342"/>
            <a:ext cx="4998713" cy="3483375"/>
          </a:xfrm>
          <a:custGeom>
            <a:avLst/>
            <a:gdLst/>
            <a:ahLst/>
            <a:cxnLst>
              <a:cxn ang="0">
                <a:pos x="0" y="455"/>
              </a:cxn>
              <a:cxn ang="0">
                <a:pos x="117" y="455"/>
              </a:cxn>
              <a:cxn ang="0">
                <a:pos x="117" y="378"/>
              </a:cxn>
              <a:cxn ang="0">
                <a:pos x="117" y="337"/>
              </a:cxn>
              <a:cxn ang="0">
                <a:pos x="158" y="337"/>
              </a:cxn>
              <a:cxn ang="0">
                <a:pos x="235" y="337"/>
              </a:cxn>
              <a:cxn ang="0">
                <a:pos x="235" y="260"/>
              </a:cxn>
              <a:cxn ang="0">
                <a:pos x="235" y="219"/>
              </a:cxn>
              <a:cxn ang="0">
                <a:pos x="276" y="219"/>
              </a:cxn>
              <a:cxn ang="0">
                <a:pos x="353" y="219"/>
              </a:cxn>
              <a:cxn ang="0">
                <a:pos x="353" y="142"/>
              </a:cxn>
              <a:cxn ang="0">
                <a:pos x="353" y="101"/>
              </a:cxn>
              <a:cxn ang="0">
                <a:pos x="394" y="101"/>
              </a:cxn>
              <a:cxn ang="0">
                <a:pos x="495" y="101"/>
              </a:cxn>
              <a:cxn ang="0">
                <a:pos x="568" y="29"/>
              </a:cxn>
              <a:cxn ang="0">
                <a:pos x="560" y="21"/>
              </a:cxn>
              <a:cxn ang="0">
                <a:pos x="593" y="10"/>
              </a:cxn>
              <a:cxn ang="0">
                <a:pos x="625" y="0"/>
              </a:cxn>
              <a:cxn ang="0">
                <a:pos x="615" y="32"/>
              </a:cxn>
              <a:cxn ang="0">
                <a:pos x="604" y="65"/>
              </a:cxn>
              <a:cxn ang="0">
                <a:pos x="596" y="57"/>
              </a:cxn>
              <a:cxn ang="0">
                <a:pos x="512" y="142"/>
              </a:cxn>
              <a:cxn ang="0">
                <a:pos x="512" y="142"/>
              </a:cxn>
              <a:cxn ang="0">
                <a:pos x="394" y="142"/>
              </a:cxn>
              <a:cxn ang="0">
                <a:pos x="394" y="219"/>
              </a:cxn>
              <a:cxn ang="0">
                <a:pos x="394" y="260"/>
              </a:cxn>
              <a:cxn ang="0">
                <a:pos x="353" y="260"/>
              </a:cxn>
              <a:cxn ang="0">
                <a:pos x="276" y="260"/>
              </a:cxn>
              <a:cxn ang="0">
                <a:pos x="276" y="337"/>
              </a:cxn>
              <a:cxn ang="0">
                <a:pos x="276" y="378"/>
              </a:cxn>
              <a:cxn ang="0">
                <a:pos x="235" y="378"/>
              </a:cxn>
              <a:cxn ang="0">
                <a:pos x="158" y="378"/>
              </a:cxn>
              <a:cxn ang="0">
                <a:pos x="158" y="455"/>
              </a:cxn>
              <a:cxn ang="0">
                <a:pos x="158" y="495"/>
              </a:cxn>
              <a:cxn ang="0">
                <a:pos x="117" y="495"/>
              </a:cxn>
              <a:cxn ang="0">
                <a:pos x="0" y="495"/>
              </a:cxn>
              <a:cxn ang="0">
                <a:pos x="0" y="455"/>
              </a:cxn>
            </a:cxnLst>
            <a:rect l="0" t="0" r="r" b="b"/>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dirty="0">
              <a:ln>
                <a:noFill/>
              </a:ln>
              <a:solidFill>
                <a:prstClr val="white"/>
              </a:solidFill>
              <a:effectLst/>
              <a:uLnTx/>
              <a:uFillTx/>
              <a:latin typeface="Calibri"/>
              <a:ea typeface="微软雅黑" pitchFamily="34" charset="-122"/>
              <a:cs typeface="+mn-cs"/>
            </a:endParaRPr>
          </a:p>
        </p:txBody>
      </p:sp>
      <p:grpSp>
        <p:nvGrpSpPr>
          <p:cNvPr id="6" name="组合 19"/>
          <p:cNvGrpSpPr>
            <a:grpSpLocks/>
          </p:cNvGrpSpPr>
          <p:nvPr/>
        </p:nvGrpSpPr>
        <p:grpSpPr bwMode="auto">
          <a:xfrm>
            <a:off x="1794748" y="3443855"/>
            <a:ext cx="771912" cy="315497"/>
            <a:chOff x="142844" y="4886278"/>
            <a:chExt cx="1044000" cy="427062"/>
          </a:xfrm>
        </p:grpSpPr>
        <p:sp>
          <p:nvSpPr>
            <p:cNvPr id="7" name="矩形 8"/>
            <p:cNvSpPr>
              <a:spLocks noChangeArrowheads="1"/>
            </p:cNvSpPr>
            <p:nvPr/>
          </p:nvSpPr>
          <p:spPr bwMode="auto">
            <a:xfrm>
              <a:off x="251052" y="4886278"/>
              <a:ext cx="744073" cy="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en-US" altLang="zh-CN" sz="1215"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2014</a:t>
              </a:r>
              <a:endParaRPr kumimoji="0" lang="zh-CN" altLang="en-US" sz="1215" b="0" i="0" u="none" strike="noStrike" kern="1200" cap="none" spc="0" normalizeH="0" baseline="0" noProof="0" dirty="0">
                <a:ln>
                  <a:noFill/>
                </a:ln>
                <a:solidFill>
                  <a:prstClr val="black"/>
                </a:solidFill>
                <a:effectLst/>
                <a:uLnTx/>
                <a:uFillTx/>
                <a:latin typeface="Calibri" panose="020F0502020204030204"/>
                <a:ea typeface="微软雅黑" pitchFamily="34" charset="-122"/>
                <a:cs typeface="+mn-cs"/>
              </a:endParaRPr>
            </a:p>
          </p:txBody>
        </p:sp>
        <p:cxnSp>
          <p:nvCxnSpPr>
            <p:cNvPr id="8" name="直接连接符 7"/>
            <p:cNvCxnSpPr/>
            <p:nvPr/>
          </p:nvCxnSpPr>
          <p:spPr>
            <a:xfrm>
              <a:off x="142844" y="531178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9" name="组合 18"/>
          <p:cNvGrpSpPr>
            <a:grpSpLocks/>
          </p:cNvGrpSpPr>
          <p:nvPr/>
        </p:nvGrpSpPr>
        <p:grpSpPr bwMode="auto">
          <a:xfrm>
            <a:off x="2736723" y="2631061"/>
            <a:ext cx="771737" cy="308462"/>
            <a:chOff x="1418198" y="3786188"/>
            <a:chExt cx="1044000" cy="417482"/>
          </a:xfrm>
        </p:grpSpPr>
        <p:sp>
          <p:nvSpPr>
            <p:cNvPr id="10" name="矩形 9"/>
            <p:cNvSpPr>
              <a:spLocks noChangeArrowheads="1"/>
            </p:cNvSpPr>
            <p:nvPr/>
          </p:nvSpPr>
          <p:spPr bwMode="auto">
            <a:xfrm>
              <a:off x="1540913" y="3786188"/>
              <a:ext cx="744241" cy="37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1215"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2015</a:t>
              </a:r>
              <a:endParaRPr kumimoji="1"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cxnSp>
          <p:nvCxnSpPr>
            <p:cNvPr id="11" name="直接连接符 10"/>
            <p:cNvCxnSpPr/>
            <p:nvPr/>
          </p:nvCxnSpPr>
          <p:spPr>
            <a:xfrm>
              <a:off x="1418198" y="420211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2" name="组合 17"/>
          <p:cNvGrpSpPr>
            <a:grpSpLocks/>
          </p:cNvGrpSpPr>
          <p:nvPr/>
        </p:nvGrpSpPr>
        <p:grpSpPr bwMode="auto">
          <a:xfrm>
            <a:off x="3651551" y="1807728"/>
            <a:ext cx="771738" cy="341632"/>
            <a:chOff x="2655030" y="2671700"/>
            <a:chExt cx="1044000" cy="462437"/>
          </a:xfrm>
        </p:grpSpPr>
        <p:sp>
          <p:nvSpPr>
            <p:cNvPr id="13" name="矩形 10"/>
            <p:cNvSpPr>
              <a:spLocks noChangeArrowheads="1"/>
            </p:cNvSpPr>
            <p:nvPr/>
          </p:nvSpPr>
          <p:spPr bwMode="auto">
            <a:xfrm>
              <a:off x="2710028" y="2671700"/>
              <a:ext cx="909047" cy="46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822960" rtl="0" eaLnBrk="1" fontAlgn="auto" latinLnBrk="1" hangingPunct="1">
                <a:lnSpc>
                  <a:spcPct val="100000"/>
                </a:lnSpc>
                <a:spcBef>
                  <a:spcPts val="0"/>
                </a:spcBef>
                <a:spcAft>
                  <a:spcPts val="0"/>
                </a:spcAft>
                <a:buClr>
                  <a:srgbClr val="FF0000"/>
                </a:buClr>
                <a:buSzPct val="70000"/>
                <a:buFontTx/>
                <a:buNone/>
                <a:tabLst/>
                <a:defRPr/>
              </a:pPr>
              <a:r>
                <a:rPr kumimoji="1" lang="en-US" altLang="zh-CN" sz="162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2016</a:t>
              </a:r>
              <a:endParaRPr kumimoji="1" lang="zh-CN" altLang="en-US" sz="162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cxnSp>
          <p:nvCxnSpPr>
            <p:cNvPr id="14" name="直接连接符 13"/>
            <p:cNvCxnSpPr/>
            <p:nvPr/>
          </p:nvCxnSpPr>
          <p:spPr>
            <a:xfrm>
              <a:off x="2655030" y="308451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5" name="组合 16"/>
          <p:cNvGrpSpPr>
            <a:grpSpLocks/>
          </p:cNvGrpSpPr>
          <p:nvPr/>
        </p:nvGrpSpPr>
        <p:grpSpPr bwMode="auto">
          <a:xfrm>
            <a:off x="4589832" y="994938"/>
            <a:ext cx="771737" cy="308460"/>
            <a:chOff x="3926278" y="1571612"/>
            <a:chExt cx="1044000" cy="417480"/>
          </a:xfrm>
        </p:grpSpPr>
        <p:sp>
          <p:nvSpPr>
            <p:cNvPr id="16" name="矩形 11"/>
            <p:cNvSpPr>
              <a:spLocks noChangeArrowheads="1"/>
            </p:cNvSpPr>
            <p:nvPr/>
          </p:nvSpPr>
          <p:spPr bwMode="auto">
            <a:xfrm>
              <a:off x="4078245" y="1571612"/>
              <a:ext cx="744241" cy="378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1" hangingPunct="1">
                <a:lnSpc>
                  <a:spcPct val="100000"/>
                </a:lnSpc>
                <a:spcBef>
                  <a:spcPts val="0"/>
                </a:spcBef>
                <a:spcAft>
                  <a:spcPts val="0"/>
                </a:spcAft>
                <a:buClr>
                  <a:srgbClr val="FF0000"/>
                </a:buClr>
                <a:buSzPct val="70000"/>
                <a:buFont typeface="Wingdings" pitchFamily="2" charset="2"/>
                <a:buNone/>
                <a:tabLst/>
                <a:defRPr/>
              </a:pPr>
              <a:r>
                <a:rPr kumimoji="1" lang="en-US" altLang="zh-CN" sz="1215"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2017</a:t>
              </a:r>
              <a:endParaRPr kumimoji="1"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cxnSp>
          <p:nvCxnSpPr>
            <p:cNvPr id="17" name="直接连接符 16"/>
            <p:cNvCxnSpPr/>
            <p:nvPr/>
          </p:nvCxnSpPr>
          <p:spPr>
            <a:xfrm>
              <a:off x="3926278" y="198754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sp>
        <p:nvSpPr>
          <p:cNvPr id="18" name="Text Box 30"/>
          <p:cNvSpPr txBox="1">
            <a:spLocks noChangeArrowheads="1"/>
          </p:cNvSpPr>
          <p:nvPr/>
        </p:nvSpPr>
        <p:spPr bwMode="auto">
          <a:xfrm>
            <a:off x="4974090" y="1834343"/>
            <a:ext cx="2502252"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F46B68"/>
                    </a:gs>
                    <a:gs pos="90000">
                      <a:srgbClr val="C01B00"/>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19" name="Text Box 30"/>
          <p:cNvSpPr txBox="1">
            <a:spLocks noChangeArrowheads="1"/>
          </p:cNvSpPr>
          <p:nvPr/>
        </p:nvSpPr>
        <p:spPr bwMode="auto">
          <a:xfrm>
            <a:off x="3122756" y="3431793"/>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03FD50"/>
                    </a:gs>
                    <a:gs pos="90000">
                      <a:srgbClr val="02661C"/>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
        <p:nvSpPr>
          <p:cNvPr id="20" name="Text Box 30"/>
          <p:cNvSpPr txBox="1">
            <a:spLocks noChangeArrowheads="1"/>
          </p:cNvSpPr>
          <p:nvPr/>
        </p:nvSpPr>
        <p:spPr bwMode="auto">
          <a:xfrm>
            <a:off x="1782353" y="4175716"/>
            <a:ext cx="3018921" cy="424732"/>
          </a:xfrm>
          <a:prstGeom prst="rect">
            <a:avLst/>
          </a:prstGeom>
          <a:noFill/>
          <a:ln w="9525">
            <a:noFill/>
            <a:miter lim="800000"/>
            <a:headEnd/>
            <a:tailEnd/>
          </a:ln>
        </p:spPr>
        <p:txBody>
          <a:bodyPr>
            <a:spAutoFit/>
          </a:bodyPr>
          <a:lstStyle/>
          <a:p>
            <a:pPr marL="0" marR="0" lvl="0" indent="0" algn="l" defTabSz="685800" rtl="0" eaLnBrk="1" fontAlgn="auto" latinLnBrk="1" hangingPunct="1">
              <a:lnSpc>
                <a:spcPct val="100000"/>
              </a:lnSpc>
              <a:spcBef>
                <a:spcPts val="0"/>
              </a:spcBef>
              <a:spcAft>
                <a:spcPts val="0"/>
              </a:spcAft>
              <a:buClr>
                <a:srgbClr val="FF0000"/>
              </a:buClr>
              <a:buSzPct val="70000"/>
              <a:buFontTx/>
              <a:buNone/>
              <a:tabLst/>
              <a:defRPr/>
            </a:pPr>
            <a:r>
              <a:rPr kumimoji="1" lang="en-US" altLang="zh-CN" sz="2160" b="1" i="0" u="none" strike="noStrike" kern="1200" cap="none" spc="0" normalizeH="0" baseline="0" noProof="0" dirty="0">
                <a:ln>
                  <a:noFill/>
                </a:ln>
                <a:gradFill>
                  <a:gsLst>
                    <a:gs pos="0">
                      <a:srgbClr val="FFCF01"/>
                    </a:gs>
                    <a:gs pos="90000">
                      <a:srgbClr val="E22000"/>
                    </a:gs>
                  </a:gsLst>
                  <a:lin ang="2700000" scaled="1"/>
                </a:gradFill>
                <a:effectLst/>
                <a:uLnTx/>
                <a:uFillTx/>
                <a:latin typeface="微软雅黑" pitchFamily="34" charset="-122"/>
                <a:ea typeface="微软雅黑" pitchFamily="34" charset="-122"/>
                <a:cs typeface="+mn-cs"/>
              </a:rPr>
              <a:t>10 </a:t>
            </a:r>
            <a:r>
              <a:rPr kumimoji="1"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条成绩，点击添加文本</a:t>
            </a:r>
          </a:p>
        </p:txBody>
      </p:sp>
    </p:spTree>
    <p:extLst>
      <p:ext uri="{BB962C8B-B14F-4D97-AF65-F5344CB8AC3E}">
        <p14:creationId xmlns:p14="http://schemas.microsoft.com/office/powerpoint/2010/main" val="14393869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900" decel="100000" fill="hold"/>
                                        <p:tgtEl>
                                          <p:spTgt spid="9"/>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900" decel="100000" fill="hold"/>
                                        <p:tgtEl>
                                          <p:spTgt spid="15"/>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25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1+#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75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1+#ppt_w/2"/>
                                          </p:val>
                                        </p:tav>
                                        <p:tav tm="100000">
                                          <p:val>
                                            <p:strVal val="#ppt_x"/>
                                          </p:val>
                                        </p:tav>
                                      </p:tavLst>
                                    </p:anim>
                                    <p:anim calcmode="lin" valueType="num">
                                      <p:cBhvr additive="base">
                                        <p:cTn id="49"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a:grpSpLocks/>
          </p:cNvGrpSpPr>
          <p:nvPr/>
        </p:nvGrpSpPr>
        <p:grpSpPr bwMode="auto">
          <a:xfrm>
            <a:off x="2227263" y="1955800"/>
            <a:ext cx="4948237" cy="542925"/>
            <a:chOff x="0" y="0"/>
            <a:chExt cx="3398" cy="383"/>
          </a:xfrm>
        </p:grpSpPr>
        <p:cxnSp>
          <p:nvCxnSpPr>
            <p:cNvPr id="21" name="AutoShape 20"/>
            <p:cNvCxnSpPr>
              <a:cxnSpLocks noChangeShapeType="1"/>
            </p:cNvCxnSpPr>
            <p:nvPr/>
          </p:nvCxnSpPr>
          <p:spPr bwMode="auto">
            <a:xfrm rot="5400000">
              <a:off x="22" y="-22"/>
              <a:ext cx="383" cy="42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2" name="AutoShape 21"/>
            <p:cNvCxnSpPr>
              <a:cxnSpLocks noChangeShapeType="1"/>
            </p:cNvCxnSpPr>
            <p:nvPr/>
          </p:nvCxnSpPr>
          <p:spPr bwMode="auto">
            <a:xfrm rot="16200000" flipH="1">
              <a:off x="867" y="-442"/>
              <a:ext cx="383" cy="126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3" name="AutoShape 22"/>
            <p:cNvCxnSpPr>
              <a:cxnSpLocks noChangeShapeType="1"/>
            </p:cNvCxnSpPr>
            <p:nvPr/>
          </p:nvCxnSpPr>
          <p:spPr bwMode="auto">
            <a:xfrm rot="16200000" flipH="1">
              <a:off x="1719" y="-1294"/>
              <a:ext cx="383" cy="2971"/>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grpSp>
      <p:grpSp>
        <p:nvGrpSpPr>
          <p:cNvPr id="24" name="组合 23"/>
          <p:cNvGrpSpPr>
            <a:grpSpLocks/>
          </p:cNvGrpSpPr>
          <p:nvPr/>
        </p:nvGrpSpPr>
        <p:grpSpPr bwMode="auto">
          <a:xfrm>
            <a:off x="2786063" y="1276350"/>
            <a:ext cx="5332412" cy="617538"/>
            <a:chOff x="2786063" y="1276351"/>
            <a:chExt cx="5332412" cy="617537"/>
          </a:xfrm>
        </p:grpSpPr>
        <p:sp>
          <p:nvSpPr>
            <p:cNvPr id="25" name="AutoShape 23"/>
            <p:cNvSpPr>
              <a:spLocks noChangeArrowheads="1"/>
            </p:cNvSpPr>
            <p:nvPr/>
          </p:nvSpPr>
          <p:spPr bwMode="auto">
            <a:xfrm>
              <a:off x="2786063" y="1276351"/>
              <a:ext cx="5332412" cy="617537"/>
            </a:xfrm>
            <a:prstGeom prst="roundRect">
              <a:avLst>
                <a:gd name="adj" fmla="val 10250"/>
              </a:avLst>
            </a:prstGeom>
            <a:solidFill>
              <a:srgbClr val="FFC000"/>
            </a:solidFill>
            <a:ln w="9525" cmpd="sng">
              <a:solidFill>
                <a:srgbClr val="808080"/>
              </a:solidFill>
              <a:round/>
              <a:headEnd/>
              <a:tailE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26" name="Rectangle 26"/>
            <p:cNvSpPr>
              <a:spLocks noChangeArrowheads="1"/>
            </p:cNvSpPr>
            <p:nvPr/>
          </p:nvSpPr>
          <p:spPr bwMode="auto">
            <a:xfrm>
              <a:off x="3043238" y="1339851"/>
              <a:ext cx="5011737" cy="50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27" name="组合 26"/>
          <p:cNvGrpSpPr>
            <a:grpSpLocks/>
          </p:cNvGrpSpPr>
          <p:nvPr/>
        </p:nvGrpSpPr>
        <p:grpSpPr bwMode="auto">
          <a:xfrm>
            <a:off x="1116013" y="2498725"/>
            <a:ext cx="2276475" cy="2182813"/>
            <a:chOff x="1116013" y="2498726"/>
            <a:chExt cx="2276475" cy="2182812"/>
          </a:xfrm>
        </p:grpSpPr>
        <p:sp>
          <p:nvSpPr>
            <p:cNvPr id="28" name="AutoShape 2"/>
            <p:cNvSpPr>
              <a:spLocks noChangeArrowheads="1"/>
            </p:cNvSpPr>
            <p:nvPr/>
          </p:nvSpPr>
          <p:spPr bwMode="auto">
            <a:xfrm>
              <a:off x="1116013" y="2498726"/>
              <a:ext cx="2276475" cy="2081212"/>
            </a:xfrm>
            <a:prstGeom prst="roundRect">
              <a:avLst>
                <a:gd name="adj" fmla="val 894"/>
              </a:avLst>
            </a:prstGeom>
            <a:solidFill>
              <a:srgbClr val="0B469D"/>
            </a:solidFill>
            <a:ln w="6350" cmpd="sng">
              <a:solidFill>
                <a:srgbClr val="808080"/>
              </a:solidFill>
              <a:round/>
              <a:headEnd/>
              <a:tailEnd/>
            </a:ln>
          </p:spPr>
          <p:txBody>
            <a:bodyPr wrap="none" anchor="ctr"/>
            <a:lstStyle/>
            <a:p>
              <a:pPr marL="92075" marR="0" lvl="0" indent="0" algn="ctr" defTabSz="685800" rtl="0" eaLnBrk="1" fontAlgn="auto" latinLnBrk="0" hangingPunct="1">
                <a:lnSpc>
                  <a:spcPct val="100000"/>
                </a:lnSpc>
                <a:spcBef>
                  <a:spcPct val="20000"/>
                </a:spcBef>
                <a:spcAft>
                  <a:spcPts val="0"/>
                </a:spcAft>
                <a:buClr>
                  <a:srgbClr val="E1B40C"/>
                </a:buClr>
                <a:buSzTx/>
                <a:buFont typeface="Wingdings" pitchFamily="2" charset="2"/>
                <a:buNone/>
                <a:tabLst/>
                <a:defRPr/>
              </a:pPr>
              <a:endParaRPr kumimoji="0" lang="zh-CN" altLang="en-US" sz="1350" b="0" i="0" u="none" strike="noStrike" kern="1200" cap="none" spc="0" normalizeH="0" baseline="0" noProof="0">
                <a:ln>
                  <a:noFill/>
                </a:ln>
                <a:solidFill>
                  <a:prstClr val="black"/>
                </a:solidFill>
                <a:effectLst>
                  <a:outerShdw blurRad="38100" dist="38100" dir="2700000" algn="tl">
                    <a:srgbClr val="C0C0C0"/>
                  </a:outerShdw>
                </a:effectLst>
                <a:uLnTx/>
                <a:uFillTx/>
                <a:latin typeface="宋体" pitchFamily="2" charset="-122"/>
                <a:ea typeface="等线" panose="02010600030101010101" pitchFamily="2" charset="-122"/>
                <a:cs typeface="+mn-cs"/>
              </a:endParaRPr>
            </a:p>
          </p:txBody>
        </p:sp>
        <p:sp>
          <p:nvSpPr>
            <p:cNvPr id="29" name="Rectangle 9"/>
            <p:cNvSpPr>
              <a:spLocks noChangeArrowheads="1"/>
            </p:cNvSpPr>
            <p:nvPr/>
          </p:nvSpPr>
          <p:spPr bwMode="auto">
            <a:xfrm>
              <a:off x="1181100"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p:txBody>
        </p:sp>
        <p:pic>
          <p:nvPicPr>
            <p:cNvPr id="30"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36821" y="2675861"/>
              <a:ext cx="899319" cy="8640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 name="Rectangle 15"/>
            <p:cNvSpPr>
              <a:spLocks noChangeArrowheads="1"/>
            </p:cNvSpPr>
            <p:nvPr/>
          </p:nvSpPr>
          <p:spPr bwMode="auto">
            <a:xfrm>
              <a:off x="1179513"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单击添加文字</a:t>
              </a:r>
            </a:p>
          </p:txBody>
        </p:sp>
        <p:sp>
          <p:nvSpPr>
            <p:cNvPr id="32" name="Rectangle 16"/>
            <p:cNvSpPr>
              <a:spLocks noChangeArrowheads="1"/>
            </p:cNvSpPr>
            <p:nvPr/>
          </p:nvSpPr>
          <p:spPr bwMode="auto">
            <a:xfrm>
              <a:off x="2336800" y="2647951"/>
              <a:ext cx="896938" cy="896938"/>
            </a:xfrm>
            <a:prstGeom prst="rect">
              <a:avLst/>
            </a:prstGeom>
            <a:noFill/>
            <a:ln w="9525" cmpd="sng">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pic>
          <p:nvPicPr>
            <p:cNvPr id="33" name="Picture 27"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16013"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组合 33"/>
          <p:cNvGrpSpPr>
            <a:grpSpLocks/>
          </p:cNvGrpSpPr>
          <p:nvPr/>
        </p:nvGrpSpPr>
        <p:grpSpPr bwMode="auto">
          <a:xfrm>
            <a:off x="3557588" y="2498725"/>
            <a:ext cx="2276475" cy="2182813"/>
            <a:chOff x="3557588" y="2498726"/>
            <a:chExt cx="2276475" cy="2182812"/>
          </a:xfrm>
        </p:grpSpPr>
        <p:pic>
          <p:nvPicPr>
            <p:cNvPr id="35" name="Picture 3"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57628"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AutoShape 4"/>
            <p:cNvSpPr>
              <a:spLocks noChangeArrowheads="1"/>
            </p:cNvSpPr>
            <p:nvPr/>
          </p:nvSpPr>
          <p:spPr bwMode="auto">
            <a:xfrm>
              <a:off x="3557588" y="2498726"/>
              <a:ext cx="2276475" cy="2081212"/>
            </a:xfrm>
            <a:prstGeom prst="roundRect">
              <a:avLst>
                <a:gd name="adj" fmla="val 894"/>
              </a:avLst>
            </a:prstGeom>
            <a:solidFill>
              <a:srgbClr val="0B469D"/>
            </a:solidFill>
            <a:ln w="6350" cmpd="sng">
              <a:solidFill>
                <a:srgbClr val="808080"/>
              </a:solidFill>
              <a:round/>
              <a:headEnd/>
              <a:tailEnd/>
            </a:ln>
          </p:spPr>
          <p:txBody>
            <a:bodyPr wrap="none" anchor="ctr"/>
            <a:lstStyle/>
            <a:p>
              <a:pPr marL="0" marR="0" lvl="0" indent="0" algn="ctr" defTabSz="685800" rtl="0" eaLnBrk="1" fontAlgn="auto" latinLnBrk="0" hangingPunct="1">
                <a:lnSpc>
                  <a:spcPct val="100000"/>
                </a:lnSpc>
                <a:spcBef>
                  <a:spcPct val="20000"/>
                </a:spcBef>
                <a:spcAft>
                  <a:spcPts val="0"/>
                </a:spcAft>
                <a:buClr>
                  <a:srgbClr val="E1B40C"/>
                </a:buClr>
                <a:buSzTx/>
                <a:buFont typeface="Wingdings" pitchFamily="2" charset="2"/>
                <a:buNone/>
                <a:tabLst/>
                <a:defRPr/>
              </a:pPr>
              <a:endParaRPr kumimoji="0" lang="zh-CN" altLang="en-US" sz="1350" b="0" i="0" u="none" strike="noStrike" kern="1200" cap="none" spc="0" normalizeH="0" baseline="0" noProof="0">
                <a:ln>
                  <a:noFill/>
                </a:ln>
                <a:solidFill>
                  <a:prstClr val="black"/>
                </a:solidFill>
                <a:effectLst>
                  <a:outerShdw blurRad="38100" dist="38100" dir="2700000" algn="tl">
                    <a:srgbClr val="C0C0C0"/>
                  </a:outerShdw>
                </a:effectLst>
                <a:uLnTx/>
                <a:uFillTx/>
                <a:latin typeface="宋体" pitchFamily="2" charset="-122"/>
                <a:ea typeface="等线" panose="02010600030101010101" pitchFamily="2" charset="-122"/>
                <a:cs typeface="+mn-cs"/>
              </a:endParaRPr>
            </a:p>
          </p:txBody>
        </p:sp>
        <p:sp>
          <p:nvSpPr>
            <p:cNvPr id="37" name="Rectangle 10"/>
            <p:cNvSpPr>
              <a:spLocks noChangeArrowheads="1"/>
            </p:cNvSpPr>
            <p:nvPr/>
          </p:nvSpPr>
          <p:spPr bwMode="auto">
            <a:xfrm>
              <a:off x="3597275"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FFC000"/>
                  </a:solidFill>
                  <a:effectLst/>
                  <a:uLnTx/>
                  <a:uFillTx/>
                  <a:latin typeface="Calibri" panose="020F0502020204030204"/>
                  <a:ea typeface="等线" panose="02010600030101010101" pitchFamily="2" charset="-122"/>
                  <a:cs typeface="+mn-cs"/>
                </a:rPr>
                <a:t>单击添加文字</a:t>
              </a:r>
            </a:p>
          </p:txBody>
        </p:sp>
        <p:sp>
          <p:nvSpPr>
            <p:cNvPr id="38" name="Rectangle 11"/>
            <p:cNvSpPr>
              <a:spLocks noChangeArrowheads="1"/>
            </p:cNvSpPr>
            <p:nvPr/>
          </p:nvSpPr>
          <p:spPr bwMode="auto">
            <a:xfrm>
              <a:off x="3598863"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rPr>
                <a:t>单击此处添加段落文字内容</a:t>
              </a:r>
            </a:p>
          </p:txBody>
        </p:sp>
        <p:pic>
          <p:nvPicPr>
            <p:cNvPr id="39"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05350" y="2609850"/>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40" name="组合 39"/>
          <p:cNvGrpSpPr>
            <a:grpSpLocks/>
          </p:cNvGrpSpPr>
          <p:nvPr/>
        </p:nvGrpSpPr>
        <p:grpSpPr bwMode="auto">
          <a:xfrm>
            <a:off x="5997575" y="2498725"/>
            <a:ext cx="2312988" cy="2182813"/>
            <a:chOff x="5997575" y="2498726"/>
            <a:chExt cx="2312988" cy="2182812"/>
          </a:xfrm>
        </p:grpSpPr>
        <p:pic>
          <p:nvPicPr>
            <p:cNvPr id="41" name="Picture 5"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97827" y="4592302"/>
              <a:ext cx="2312736"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AutoShape 6"/>
            <p:cNvSpPr>
              <a:spLocks noChangeArrowheads="1"/>
            </p:cNvSpPr>
            <p:nvPr/>
          </p:nvSpPr>
          <p:spPr bwMode="auto">
            <a:xfrm>
              <a:off x="5997575" y="2498726"/>
              <a:ext cx="2312988" cy="2081212"/>
            </a:xfrm>
            <a:prstGeom prst="roundRect">
              <a:avLst>
                <a:gd name="adj" fmla="val 894"/>
              </a:avLst>
            </a:prstGeom>
            <a:solidFill>
              <a:srgbClr val="0B469D"/>
            </a:solidFill>
            <a:ln w="6350" cmpd="sng">
              <a:solidFill>
                <a:srgbClr val="808080"/>
              </a:solidFill>
              <a:round/>
              <a:headEnd/>
              <a:tailEnd/>
            </a:ln>
          </p:spPr>
          <p:txBody>
            <a:bodyPr wrap="none" anchor="ctr"/>
            <a:lstStyle/>
            <a:p>
              <a:pPr marL="92075" marR="0" lvl="0" indent="0" algn="ctr" defTabSz="685800" rtl="0" eaLnBrk="1" fontAlgn="auto" latinLnBrk="0" hangingPunct="1">
                <a:lnSpc>
                  <a:spcPct val="100000"/>
                </a:lnSpc>
                <a:spcBef>
                  <a:spcPct val="20000"/>
                </a:spcBef>
                <a:spcAft>
                  <a:spcPts val="0"/>
                </a:spcAft>
                <a:buClr>
                  <a:srgbClr val="E1B40C"/>
                </a:buClr>
                <a:buSzTx/>
                <a:buFont typeface="Wingdings" pitchFamily="2" charset="2"/>
                <a:buNone/>
                <a:tabLst/>
                <a:defRPr/>
              </a:pPr>
              <a:endParaRPr kumimoji="0" lang="zh-CN" altLang="en-US" sz="1350" b="0" i="0" u="none" strike="noStrike" kern="1200" cap="none" spc="0" normalizeH="0" baseline="0" noProof="0">
                <a:ln>
                  <a:noFill/>
                </a:ln>
                <a:solidFill>
                  <a:prstClr val="black"/>
                </a:solidFill>
                <a:effectLst>
                  <a:outerShdw blurRad="38100" dist="38100" dir="2700000" algn="tl">
                    <a:srgbClr val="C0C0C0"/>
                  </a:outerShdw>
                </a:effectLst>
                <a:uLnTx/>
                <a:uFillTx/>
                <a:latin typeface="宋体" pitchFamily="2" charset="-122"/>
                <a:ea typeface="等线" panose="02010600030101010101" pitchFamily="2" charset="-122"/>
                <a:cs typeface="+mn-cs"/>
              </a:endParaRPr>
            </a:p>
          </p:txBody>
        </p:sp>
        <p:sp>
          <p:nvSpPr>
            <p:cNvPr id="43" name="Rectangle 12"/>
            <p:cNvSpPr>
              <a:spLocks noChangeArrowheads="1"/>
            </p:cNvSpPr>
            <p:nvPr/>
          </p:nvSpPr>
          <p:spPr bwMode="auto">
            <a:xfrm>
              <a:off x="6064250" y="2995614"/>
              <a:ext cx="11080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FFC000"/>
                  </a:solidFill>
                  <a:effectLst/>
                  <a:uLnTx/>
                  <a:uFillTx/>
                  <a:latin typeface="Calibri" panose="020F0502020204030204"/>
                  <a:ea typeface="等线" panose="02010600030101010101" pitchFamily="2" charset="-122"/>
                  <a:cs typeface="+mn-cs"/>
                </a:rPr>
                <a:t>单击添加文字</a:t>
              </a:r>
            </a:p>
          </p:txBody>
        </p:sp>
        <p:sp>
          <p:nvSpPr>
            <p:cNvPr id="44" name="Rectangle 13"/>
            <p:cNvSpPr>
              <a:spLocks noChangeArrowheads="1"/>
            </p:cNvSpPr>
            <p:nvPr/>
          </p:nvSpPr>
          <p:spPr bwMode="auto">
            <a:xfrm>
              <a:off x="6065838" y="3716338"/>
              <a:ext cx="214947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rPr>
                <a:t>单击此处添加段落文字内容</a:t>
              </a:r>
            </a:p>
          </p:txBody>
        </p:sp>
        <p:pic>
          <p:nvPicPr>
            <p:cNvPr id="45"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272338" y="2587625"/>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46" name="AutoShape 24"/>
          <p:cNvSpPr>
            <a:spLocks noChangeArrowheads="1"/>
          </p:cNvSpPr>
          <p:nvPr/>
        </p:nvSpPr>
        <p:spPr bwMode="auto">
          <a:xfrm>
            <a:off x="1308100" y="1211263"/>
            <a:ext cx="1722438" cy="746125"/>
          </a:xfrm>
          <a:prstGeom prst="roundRect">
            <a:avLst>
              <a:gd name="adj" fmla="val 12144"/>
            </a:avLst>
          </a:prstGeom>
          <a:gradFill rotWithShape="1">
            <a:gsLst>
              <a:gs pos="0">
                <a:srgbClr val="3399FF"/>
              </a:gs>
              <a:gs pos="100000">
                <a:srgbClr val="0875F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rPr>
              <a:t>添加文字</a:t>
            </a:r>
          </a:p>
        </p:txBody>
      </p:sp>
    </p:spTree>
    <p:custDataLst>
      <p:tags r:id="rId1"/>
    </p:custDataLst>
    <p:extLst>
      <p:ext uri="{BB962C8B-B14F-4D97-AF65-F5344CB8AC3E}">
        <p14:creationId xmlns:p14="http://schemas.microsoft.com/office/powerpoint/2010/main" val="33787561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1000"/>
                                        <p:tgtEl>
                                          <p:spTgt spid="20"/>
                                        </p:tgtEl>
                                      </p:cBhvr>
                                    </p:animEffect>
                                  </p:childTnLst>
                                </p:cTn>
                              </p:par>
                              <p:par>
                                <p:cTn id="17" presetID="2" presetClass="entr" presetSubtype="4" fill="hold" nodeType="withEffect">
                                  <p:stCondLst>
                                    <p:cond delay="10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3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7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44"/>
          <p:cNvGrpSpPr/>
          <p:nvPr/>
        </p:nvGrpSpPr>
        <p:grpSpPr>
          <a:xfrm>
            <a:off x="3031269" y="109077"/>
            <a:ext cx="3575374" cy="3854797"/>
            <a:chOff x="4937130" y="2033588"/>
            <a:chExt cx="2782887" cy="3000375"/>
          </a:xfrm>
          <a:solidFill>
            <a:schemeClr val="bg1">
              <a:lumMod val="65000"/>
            </a:schemeClr>
          </a:solidFill>
          <a:effectLst>
            <a:outerShdw blurRad="635000" dist="50800" dir="6720000" algn="ctr" rotWithShape="0">
              <a:srgbClr val="000000">
                <a:alpha val="80000"/>
              </a:srgbClr>
            </a:outerShdw>
          </a:effectLst>
          <a:scene3d>
            <a:camera prst="perspectiveFront" fov="5400000">
              <a:rot lat="18609801" lon="17965058" rev="3904819"/>
            </a:camera>
            <a:lightRig rig="threePt" dir="t"/>
          </a:scene3d>
        </p:grpSpPr>
        <p:sp>
          <p:nvSpPr>
            <p:cNvPr id="5" name="Freeform 50"/>
            <p:cNvSpPr>
              <a:spLocks/>
            </p:cNvSpPr>
            <p:nvPr/>
          </p:nvSpPr>
          <p:spPr bwMode="gray">
            <a:xfrm>
              <a:off x="4937130" y="2033588"/>
              <a:ext cx="1730375" cy="2087562"/>
            </a:xfrm>
            <a:custGeom>
              <a:avLst/>
              <a:gdLst>
                <a:gd name="T0" fmla="*/ 2147483647 w 365"/>
                <a:gd name="T1" fmla="*/ 1004079605 h 437"/>
                <a:gd name="T2" fmla="*/ 2147483647 w 365"/>
                <a:gd name="T3" fmla="*/ 502042191 h 437"/>
                <a:gd name="T4" fmla="*/ 2147483647 w 365"/>
                <a:gd name="T5" fmla="*/ 0 h 437"/>
                <a:gd name="T6" fmla="*/ 2147483647 w 365"/>
                <a:gd name="T7" fmla="*/ 981259729 h 437"/>
                <a:gd name="T8" fmla="*/ 0 w 365"/>
                <a:gd name="T9" fmla="*/ 2147483647 h 437"/>
                <a:gd name="T10" fmla="*/ 404547466 w 365"/>
                <a:gd name="T11" fmla="*/ 2147483647 h 437"/>
                <a:gd name="T12" fmla="*/ 898989068 w 365"/>
                <a:gd name="T13" fmla="*/ 2147483647 h 437"/>
                <a:gd name="T14" fmla="*/ 2147483647 w 365"/>
                <a:gd name="T15" fmla="*/ 2147483647 h 437"/>
                <a:gd name="T16" fmla="*/ 2147483647 w 365"/>
                <a:gd name="T17" fmla="*/ 2147483647 h 437"/>
                <a:gd name="T18" fmla="*/ 2147483647 w 365"/>
                <a:gd name="T19" fmla="*/ 2147483647 h 437"/>
                <a:gd name="T20" fmla="*/ 2147483647 w 365"/>
                <a:gd name="T21" fmla="*/ 2147483647 h 437"/>
                <a:gd name="T22" fmla="*/ 2147483647 w 365"/>
                <a:gd name="T23" fmla="*/ 2147483647 h 437"/>
                <a:gd name="T24" fmla="*/ 2147483647 w 365"/>
                <a:gd name="T25" fmla="*/ 2147483647 h 437"/>
                <a:gd name="T26" fmla="*/ 2147483647 w 365"/>
                <a:gd name="T27" fmla="*/ 2147483647 h 437"/>
                <a:gd name="T28" fmla="*/ 2147483647 w 365"/>
                <a:gd name="T29" fmla="*/ 1004079605 h 4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65"/>
                <a:gd name="T46" fmla="*/ 0 h 437"/>
                <a:gd name="T47" fmla="*/ 365 w 365"/>
                <a:gd name="T48" fmla="*/ 437 h 4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65" h="437">
                  <a:moveTo>
                    <a:pt x="322" y="44"/>
                  </a:moveTo>
                  <a:cubicBezTo>
                    <a:pt x="304" y="22"/>
                    <a:pt x="304" y="22"/>
                    <a:pt x="304" y="22"/>
                  </a:cubicBezTo>
                  <a:cubicBezTo>
                    <a:pt x="286" y="0"/>
                    <a:pt x="286" y="0"/>
                    <a:pt x="286" y="0"/>
                  </a:cubicBezTo>
                  <a:cubicBezTo>
                    <a:pt x="286" y="43"/>
                    <a:pt x="286" y="43"/>
                    <a:pt x="286" y="43"/>
                  </a:cubicBezTo>
                  <a:cubicBezTo>
                    <a:pt x="127" y="46"/>
                    <a:pt x="0" y="176"/>
                    <a:pt x="0" y="335"/>
                  </a:cubicBezTo>
                  <a:cubicBezTo>
                    <a:pt x="0" y="371"/>
                    <a:pt x="6" y="405"/>
                    <a:pt x="18" y="437"/>
                  </a:cubicBezTo>
                  <a:cubicBezTo>
                    <a:pt x="40" y="377"/>
                    <a:pt x="40" y="377"/>
                    <a:pt x="40" y="377"/>
                  </a:cubicBezTo>
                  <a:cubicBezTo>
                    <a:pt x="115" y="389"/>
                    <a:pt x="115" y="389"/>
                    <a:pt x="115" y="389"/>
                  </a:cubicBezTo>
                  <a:cubicBezTo>
                    <a:pt x="100" y="342"/>
                    <a:pt x="105" y="289"/>
                    <a:pt x="132" y="242"/>
                  </a:cubicBezTo>
                  <a:cubicBezTo>
                    <a:pt x="165" y="185"/>
                    <a:pt x="224" y="152"/>
                    <a:pt x="286" y="149"/>
                  </a:cubicBezTo>
                  <a:cubicBezTo>
                    <a:pt x="286" y="191"/>
                    <a:pt x="286" y="191"/>
                    <a:pt x="286" y="191"/>
                  </a:cubicBezTo>
                  <a:cubicBezTo>
                    <a:pt x="304" y="169"/>
                    <a:pt x="304" y="169"/>
                    <a:pt x="304" y="169"/>
                  </a:cubicBezTo>
                  <a:cubicBezTo>
                    <a:pt x="319" y="151"/>
                    <a:pt x="319" y="151"/>
                    <a:pt x="319" y="151"/>
                  </a:cubicBezTo>
                  <a:cubicBezTo>
                    <a:pt x="365" y="96"/>
                    <a:pt x="365" y="96"/>
                    <a:pt x="365" y="96"/>
                  </a:cubicBezTo>
                  <a:lnTo>
                    <a:pt x="322" y="44"/>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e-DE" sz="1215" b="0" i="0" u="none" strike="noStrike" kern="1200" cap="none" spc="0" normalizeH="0" baseline="0" noProof="1">
                <a:ln>
                  <a:noFill/>
                </a:ln>
                <a:solidFill>
                  <a:prstClr val="black"/>
                </a:solidFill>
                <a:effectLst/>
                <a:uLnTx/>
                <a:uFillTx/>
                <a:latin typeface="Arial" charset="0"/>
                <a:ea typeface="+mn-ea"/>
                <a:cs typeface="+mn-cs"/>
              </a:endParaRPr>
            </a:p>
          </p:txBody>
        </p:sp>
        <p:sp>
          <p:nvSpPr>
            <p:cNvPr id="6" name="Freeform 51"/>
            <p:cNvSpPr>
              <a:spLocks/>
            </p:cNvSpPr>
            <p:nvPr/>
          </p:nvSpPr>
          <p:spPr bwMode="gray">
            <a:xfrm>
              <a:off x="4965705" y="3906838"/>
              <a:ext cx="2428875" cy="1127125"/>
            </a:xfrm>
            <a:custGeom>
              <a:avLst/>
              <a:gdLst>
                <a:gd name="T0" fmla="*/ 2147483647 w 512"/>
                <a:gd name="T1" fmla="*/ 2147483647 h 236"/>
                <a:gd name="T2" fmla="*/ 2147483647 w 512"/>
                <a:gd name="T3" fmla="*/ 1596682593 h 236"/>
                <a:gd name="T4" fmla="*/ 2147483647 w 512"/>
                <a:gd name="T5" fmla="*/ 2147483647 h 236"/>
                <a:gd name="T6" fmla="*/ 2147483647 w 512"/>
                <a:gd name="T7" fmla="*/ 958008541 h 236"/>
                <a:gd name="T8" fmla="*/ 2147483647 w 512"/>
                <a:gd name="T9" fmla="*/ 479004271 h 236"/>
                <a:gd name="T10" fmla="*/ 2147483647 w 512"/>
                <a:gd name="T11" fmla="*/ 364954533 h 236"/>
                <a:gd name="T12" fmla="*/ 2147483647 w 512"/>
                <a:gd name="T13" fmla="*/ 273714669 h 236"/>
                <a:gd name="T14" fmla="*/ 967697791 w 512"/>
                <a:gd name="T15" fmla="*/ 0 h 236"/>
                <a:gd name="T16" fmla="*/ 450091344 w 512"/>
                <a:gd name="T17" fmla="*/ 1459822909 h 236"/>
                <a:gd name="T18" fmla="*/ 225045672 w 512"/>
                <a:gd name="T19" fmla="*/ 2052876767 h 236"/>
                <a:gd name="T20" fmla="*/ 0 w 512"/>
                <a:gd name="T21" fmla="*/ 2147483647 h 236"/>
                <a:gd name="T22" fmla="*/ 810162552 w 512"/>
                <a:gd name="T23" fmla="*/ 2147483647 h 236"/>
                <a:gd name="T24" fmla="*/ 2147483647 w 512"/>
                <a:gd name="T25" fmla="*/ 2147483647 h 236"/>
                <a:gd name="T26" fmla="*/ 2147483647 w 512"/>
                <a:gd name="T27" fmla="*/ 2147483647 h 236"/>
                <a:gd name="T28" fmla="*/ 2147483647 w 512"/>
                <a:gd name="T29" fmla="*/ 2147483647 h 2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12"/>
                <a:gd name="T46" fmla="*/ 0 h 236"/>
                <a:gd name="T47" fmla="*/ 512 w 512"/>
                <a:gd name="T48" fmla="*/ 236 h 2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12" h="236">
                  <a:moveTo>
                    <a:pt x="449" y="141"/>
                  </a:moveTo>
                  <a:cubicBezTo>
                    <a:pt x="422" y="70"/>
                    <a:pt x="422" y="70"/>
                    <a:pt x="422" y="70"/>
                  </a:cubicBezTo>
                  <a:cubicBezTo>
                    <a:pt x="365" y="132"/>
                    <a:pt x="270" y="148"/>
                    <a:pt x="194" y="104"/>
                  </a:cubicBezTo>
                  <a:cubicBezTo>
                    <a:pt x="166" y="89"/>
                    <a:pt x="145" y="67"/>
                    <a:pt x="129" y="42"/>
                  </a:cubicBezTo>
                  <a:cubicBezTo>
                    <a:pt x="165" y="21"/>
                    <a:pt x="165" y="21"/>
                    <a:pt x="165" y="21"/>
                  </a:cubicBezTo>
                  <a:cubicBezTo>
                    <a:pt x="137" y="16"/>
                    <a:pt x="137" y="16"/>
                    <a:pt x="137" y="16"/>
                  </a:cubicBezTo>
                  <a:cubicBezTo>
                    <a:pt x="114" y="12"/>
                    <a:pt x="114" y="12"/>
                    <a:pt x="114" y="12"/>
                  </a:cubicBezTo>
                  <a:cubicBezTo>
                    <a:pt x="43" y="0"/>
                    <a:pt x="43" y="0"/>
                    <a:pt x="43" y="0"/>
                  </a:cubicBezTo>
                  <a:cubicBezTo>
                    <a:pt x="20" y="64"/>
                    <a:pt x="20" y="64"/>
                    <a:pt x="20" y="64"/>
                  </a:cubicBezTo>
                  <a:cubicBezTo>
                    <a:pt x="10" y="90"/>
                    <a:pt x="10" y="90"/>
                    <a:pt x="10" y="90"/>
                  </a:cubicBezTo>
                  <a:cubicBezTo>
                    <a:pt x="0" y="116"/>
                    <a:pt x="0" y="116"/>
                    <a:pt x="0" y="116"/>
                  </a:cubicBezTo>
                  <a:cubicBezTo>
                    <a:pt x="36" y="96"/>
                    <a:pt x="36" y="96"/>
                    <a:pt x="36" y="96"/>
                  </a:cubicBezTo>
                  <a:cubicBezTo>
                    <a:pt x="88" y="180"/>
                    <a:pt x="181" y="236"/>
                    <a:pt x="287" y="236"/>
                  </a:cubicBezTo>
                  <a:cubicBezTo>
                    <a:pt x="377" y="236"/>
                    <a:pt x="458" y="195"/>
                    <a:pt x="512" y="130"/>
                  </a:cubicBezTo>
                  <a:lnTo>
                    <a:pt x="449" y="141"/>
                  </a:lnTo>
                  <a:close/>
                </a:path>
              </a:pathLst>
            </a:custGeom>
            <a:solidFill>
              <a:srgbClr val="0070C0"/>
            </a:solid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e-DE" sz="1215" b="0" i="0" u="none" strike="noStrike" kern="1200" cap="none" spc="0" normalizeH="0" baseline="0" noProof="1">
                <a:ln>
                  <a:noFill/>
                </a:ln>
                <a:solidFill>
                  <a:prstClr val="black"/>
                </a:solidFill>
                <a:effectLst/>
                <a:uLnTx/>
                <a:uFillTx/>
                <a:latin typeface="Arial" charset="0"/>
                <a:ea typeface="+mn-ea"/>
                <a:cs typeface="+mn-cs"/>
              </a:endParaRPr>
            </a:p>
          </p:txBody>
        </p:sp>
        <p:sp>
          <p:nvSpPr>
            <p:cNvPr id="7" name="Freeform 52"/>
            <p:cNvSpPr>
              <a:spLocks/>
            </p:cNvSpPr>
            <p:nvPr/>
          </p:nvSpPr>
          <p:spPr bwMode="gray">
            <a:xfrm>
              <a:off x="6521455" y="2259013"/>
              <a:ext cx="1198562" cy="2244725"/>
            </a:xfrm>
            <a:custGeom>
              <a:avLst/>
              <a:gdLst>
                <a:gd name="T0" fmla="*/ 2147483647 w 252"/>
                <a:gd name="T1" fmla="*/ 2147483647 h 470"/>
                <a:gd name="T2" fmla="*/ 2147483647 w 252"/>
                <a:gd name="T3" fmla="*/ 2147483647 h 470"/>
                <a:gd name="T4" fmla="*/ 180973380 w 252"/>
                <a:gd name="T5" fmla="*/ 0 h 470"/>
                <a:gd name="T6" fmla="*/ 1108451094 w 252"/>
                <a:gd name="T7" fmla="*/ 1117705898 h 470"/>
                <a:gd name="T8" fmla="*/ 0 w 252"/>
                <a:gd name="T9" fmla="*/ 2147483647 h 470"/>
                <a:gd name="T10" fmla="*/ 1176312516 w 252"/>
                <a:gd name="T11" fmla="*/ 2147483647 h 470"/>
                <a:gd name="T12" fmla="*/ 2147483647 w 252"/>
                <a:gd name="T13" fmla="*/ 2147483647 h 470"/>
                <a:gd name="T14" fmla="*/ 1968062703 w 252"/>
                <a:gd name="T15" fmla="*/ 2147483647 h 470"/>
                <a:gd name="T16" fmla="*/ 2147483647 w 252"/>
                <a:gd name="T17" fmla="*/ 2147483647 h 470"/>
                <a:gd name="T18" fmla="*/ 2147483647 w 252"/>
                <a:gd name="T19" fmla="*/ 2147483647 h 470"/>
                <a:gd name="T20" fmla="*/ 2147483647 w 252"/>
                <a:gd name="T21" fmla="*/ 2147483647 h 470"/>
                <a:gd name="T22" fmla="*/ 2147483647 w 252"/>
                <a:gd name="T23" fmla="*/ 2147483647 h 470"/>
                <a:gd name="T24" fmla="*/ 2147483647 w 252"/>
                <a:gd name="T25" fmla="*/ 2147483647 h 470"/>
                <a:gd name="T26" fmla="*/ 2147483647 w 252"/>
                <a:gd name="T27" fmla="*/ 2147483647 h 470"/>
                <a:gd name="T28" fmla="*/ 2147483647 w 252"/>
                <a:gd name="T29" fmla="*/ 2147483647 h 4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2"/>
                <a:gd name="T46" fmla="*/ 0 h 470"/>
                <a:gd name="T47" fmla="*/ 252 w 252"/>
                <a:gd name="T48" fmla="*/ 470 h 4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2" h="470">
                  <a:moveTo>
                    <a:pt x="216" y="429"/>
                  </a:moveTo>
                  <a:cubicBezTo>
                    <a:pt x="238" y="387"/>
                    <a:pt x="251" y="339"/>
                    <a:pt x="251" y="288"/>
                  </a:cubicBezTo>
                  <a:cubicBezTo>
                    <a:pt x="251" y="144"/>
                    <a:pt x="146" y="23"/>
                    <a:pt x="8" y="0"/>
                  </a:cubicBezTo>
                  <a:cubicBezTo>
                    <a:pt x="49" y="49"/>
                    <a:pt x="49" y="49"/>
                    <a:pt x="49" y="49"/>
                  </a:cubicBezTo>
                  <a:cubicBezTo>
                    <a:pt x="0" y="107"/>
                    <a:pt x="0" y="107"/>
                    <a:pt x="0" y="107"/>
                  </a:cubicBezTo>
                  <a:cubicBezTo>
                    <a:pt x="18" y="111"/>
                    <a:pt x="35" y="118"/>
                    <a:pt x="52" y="127"/>
                  </a:cubicBezTo>
                  <a:cubicBezTo>
                    <a:pt x="139" y="177"/>
                    <a:pt x="170" y="287"/>
                    <a:pt x="123" y="375"/>
                  </a:cubicBezTo>
                  <a:cubicBezTo>
                    <a:pt x="87" y="354"/>
                    <a:pt x="87" y="354"/>
                    <a:pt x="87" y="354"/>
                  </a:cubicBezTo>
                  <a:cubicBezTo>
                    <a:pt x="97" y="381"/>
                    <a:pt x="97" y="381"/>
                    <a:pt x="97" y="381"/>
                  </a:cubicBezTo>
                  <a:cubicBezTo>
                    <a:pt x="105" y="403"/>
                    <a:pt x="105" y="403"/>
                    <a:pt x="105" y="403"/>
                  </a:cubicBezTo>
                  <a:cubicBezTo>
                    <a:pt x="130" y="470"/>
                    <a:pt x="130" y="470"/>
                    <a:pt x="130" y="470"/>
                  </a:cubicBezTo>
                  <a:cubicBezTo>
                    <a:pt x="197" y="459"/>
                    <a:pt x="197" y="459"/>
                    <a:pt x="197" y="459"/>
                  </a:cubicBezTo>
                  <a:cubicBezTo>
                    <a:pt x="224" y="454"/>
                    <a:pt x="224" y="454"/>
                    <a:pt x="224" y="454"/>
                  </a:cubicBezTo>
                  <a:cubicBezTo>
                    <a:pt x="252" y="450"/>
                    <a:pt x="252" y="450"/>
                    <a:pt x="252" y="450"/>
                  </a:cubicBezTo>
                  <a:lnTo>
                    <a:pt x="216" y="429"/>
                  </a:lnTo>
                  <a:close/>
                </a:path>
              </a:pathLst>
            </a:custGeom>
            <a:grpFill/>
            <a:ln w="0">
              <a:solidFill>
                <a:srgbClr val="FFFFFF"/>
              </a:solidFill>
              <a:round/>
              <a:headEnd/>
              <a:tailEnd/>
            </a:ln>
            <a:effectLst>
              <a:outerShdw blurRad="317500" dir="2700000" algn="ctr">
                <a:srgbClr val="000000">
                  <a:alpha val="43000"/>
                </a:srgbClr>
              </a:outerShdw>
            </a:effectLst>
            <a:sp3d extrusionH="127000" prstMaterial="matte">
              <a:bevelT w="0" h="0" prst="softRound"/>
              <a:bevelB w="0" h="0" prst="softRound"/>
              <a:contourClr>
                <a:schemeClr val="bg1"/>
              </a:contourClr>
            </a:sp3d>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de-DE" sz="1215" b="0" i="0" u="none" strike="noStrike" kern="1200" cap="none" spc="0" normalizeH="0" baseline="0" noProof="1">
                <a:ln>
                  <a:noFill/>
                </a:ln>
                <a:solidFill>
                  <a:prstClr val="black"/>
                </a:solidFill>
                <a:effectLst/>
                <a:uLnTx/>
                <a:uFillTx/>
                <a:latin typeface="Arial" charset="0"/>
                <a:ea typeface="+mn-ea"/>
                <a:cs typeface="+mn-cs"/>
              </a:endParaRPr>
            </a:p>
          </p:txBody>
        </p:sp>
      </p:grpSp>
      <p:sp>
        <p:nvSpPr>
          <p:cNvPr id="8" name="Text Box 56"/>
          <p:cNvSpPr txBox="1">
            <a:spLocks noChangeArrowheads="1"/>
          </p:cNvSpPr>
          <p:nvPr/>
        </p:nvSpPr>
        <p:spPr bwMode="auto">
          <a:xfrm>
            <a:off x="5128209" y="775764"/>
            <a:ext cx="175021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440"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标题内容</a:t>
            </a:r>
          </a:p>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endParaRPr kumimoji="0" lang="en-US" altLang="zh-CN"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endParaRPr>
          </a:p>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p>
        </p:txBody>
      </p:sp>
      <p:sp>
        <p:nvSpPr>
          <p:cNvPr id="9" name="Text Box 56"/>
          <p:cNvSpPr txBox="1">
            <a:spLocks noChangeArrowheads="1"/>
          </p:cNvSpPr>
          <p:nvPr/>
        </p:nvSpPr>
        <p:spPr bwMode="auto">
          <a:xfrm>
            <a:off x="1137219" y="1945452"/>
            <a:ext cx="175021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440"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标题内容</a:t>
            </a:r>
          </a:p>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endParaRPr kumimoji="0" lang="en-US" altLang="zh-CN"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endParaRPr>
          </a:p>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p>
        </p:txBody>
      </p:sp>
      <p:sp>
        <p:nvSpPr>
          <p:cNvPr id="10" name="Text Box 56"/>
          <p:cNvSpPr txBox="1">
            <a:spLocks noChangeArrowheads="1"/>
          </p:cNvSpPr>
          <p:nvPr/>
        </p:nvSpPr>
        <p:spPr bwMode="auto">
          <a:xfrm>
            <a:off x="6275061" y="3345591"/>
            <a:ext cx="1750219"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marL="0" marR="0" lvl="0" indent="0" algn="l" defTabSz="685800" rtl="0" eaLnBrk="1" fontAlgn="auto" latinLnBrk="1" hangingPunct="1">
              <a:lnSpc>
                <a:spcPct val="100000"/>
              </a:lnSpc>
              <a:spcBef>
                <a:spcPts val="0"/>
              </a:spcBef>
              <a:spcAft>
                <a:spcPts val="0"/>
              </a:spcAft>
              <a:buClrTx/>
              <a:buSzTx/>
              <a:buFontTx/>
              <a:buNone/>
              <a:tabLst/>
              <a:defRPr/>
            </a:pPr>
            <a:r>
              <a:rPr kumimoji="1" lang="zh-CN" altLang="en-US" sz="1440" b="1" i="0" u="none" strike="noStrike" kern="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标题内容</a:t>
            </a:r>
          </a:p>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endParaRPr kumimoji="0" lang="en-US" altLang="zh-CN"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endParaRPr>
          </a:p>
          <a:p>
            <a:pPr marL="0" marR="0" lvl="2" indent="0" algn="ctr" defTabSz="821532" rtl="0" eaLnBrk="0" fontAlgn="auto" latinLnBrk="0" hangingPunct="0">
              <a:lnSpc>
                <a:spcPct val="100000"/>
              </a:lnSpc>
              <a:spcBef>
                <a:spcPts val="0"/>
              </a:spcBef>
              <a:spcAft>
                <a:spcPts val="0"/>
              </a:spcAft>
              <a:buClr>
                <a:srgbClr val="0070C0"/>
              </a:buClr>
              <a:buSzPct val="80000"/>
              <a:buFontTx/>
              <a:buNone/>
              <a:tabLst>
                <a:tab pos="122873" algn="l"/>
              </a:tabLst>
              <a:defRPr/>
            </a:pPr>
            <a:r>
              <a:rPr kumimoji="0" lang="zh-CN" altLang="en-US" sz="1440" b="0" i="0" u="none" strike="noStrike" kern="1200" cap="none" spc="45" normalizeH="0" baseline="0" noProof="0" dirty="0">
                <a:ln w="11430"/>
                <a:solidFill>
                  <a:prstClr val="black">
                    <a:lumMod val="95000"/>
                    <a:lumOff val="5000"/>
                  </a:prstClr>
                </a:solidFill>
                <a:effectLst/>
                <a:uLnTx/>
                <a:uFillTx/>
                <a:latin typeface="微软雅黑" pitchFamily="34" charset="-122"/>
                <a:ea typeface="微软雅黑" pitchFamily="34" charset="-122"/>
                <a:cs typeface="+mn-cs"/>
              </a:rPr>
              <a:t>点击添加文本</a:t>
            </a:r>
          </a:p>
        </p:txBody>
      </p:sp>
      <p:pic>
        <p:nvPicPr>
          <p:cNvPr id="11" name="Picture 3" descr="G:\韩坤\各类素材\好图\map-marker-flag-3-right-pink.png"/>
          <p:cNvPicPr>
            <a:picLocks noChangeAspect="1" noChangeArrowheads="1"/>
          </p:cNvPicPr>
          <p:nvPr/>
        </p:nvPicPr>
        <p:blipFill>
          <a:blip r:embed="rId3" cstate="screen">
            <a:extLst>
              <a:ext uri="{BEBA8EAE-BF5A-486C-A8C5-ECC9F3942E4B}">
                <a14:imgProps xmlns:a14="http://schemas.microsoft.com/office/drawing/2010/main">
                  <a14:imgLayer r:embed="rId4">
                    <a14:imgEffect>
                      <a14:colorTemperature colorTemp="8800"/>
                    </a14:imgEffect>
                  </a14:imgLayer>
                </a14:imgProps>
              </a:ext>
              <a:ext uri="{28A0092B-C50C-407E-A947-70E740481C1C}">
                <a14:useLocalDpi xmlns:a14="http://schemas.microsoft.com/office/drawing/2010/main"/>
              </a:ext>
            </a:extLst>
          </a:blip>
          <a:srcRect/>
          <a:stretch>
            <a:fillRect/>
          </a:stretch>
        </p:blipFill>
        <p:spPr bwMode="auto">
          <a:xfrm>
            <a:off x="1459815" y="2791712"/>
            <a:ext cx="1388561" cy="1388562"/>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组合 11"/>
          <p:cNvGrpSpPr/>
          <p:nvPr/>
        </p:nvGrpSpPr>
        <p:grpSpPr>
          <a:xfrm>
            <a:off x="1223844" y="1648142"/>
            <a:ext cx="1758792" cy="259856"/>
            <a:chOff x="673571" y="2200214"/>
            <a:chExt cx="1954213" cy="288729"/>
          </a:xfrm>
        </p:grpSpPr>
        <p:cxnSp>
          <p:nvCxnSpPr>
            <p:cNvPr id="13" name="Gerade Verbindung 17"/>
            <p:cNvCxnSpPr/>
            <p:nvPr/>
          </p:nvCxnSpPr>
          <p:spPr>
            <a:xfrm>
              <a:off x="673571" y="2488943"/>
              <a:ext cx="1954213"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a:off x="673571" y="2200214"/>
              <a:ext cx="39851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5" name="组合 14"/>
          <p:cNvGrpSpPr/>
          <p:nvPr/>
        </p:nvGrpSpPr>
        <p:grpSpPr>
          <a:xfrm>
            <a:off x="6055569" y="3095432"/>
            <a:ext cx="1717603" cy="246903"/>
            <a:chOff x="6510860" y="3735291"/>
            <a:chExt cx="1908448" cy="274337"/>
          </a:xfrm>
        </p:grpSpPr>
        <p:cxnSp>
          <p:nvCxnSpPr>
            <p:cNvPr id="16" name="Gerade Verbindung 18"/>
            <p:cNvCxnSpPr/>
            <p:nvPr/>
          </p:nvCxnSpPr>
          <p:spPr>
            <a:xfrm>
              <a:off x="6543257" y="4009628"/>
              <a:ext cx="1876051"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17" name="等腰三角形 16"/>
            <p:cNvSpPr/>
            <p:nvPr/>
          </p:nvSpPr>
          <p:spPr>
            <a:xfrm>
              <a:off x="6510860" y="3735291"/>
              <a:ext cx="39851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8" name="组合 17"/>
          <p:cNvGrpSpPr/>
          <p:nvPr/>
        </p:nvGrpSpPr>
        <p:grpSpPr>
          <a:xfrm>
            <a:off x="4824558" y="840182"/>
            <a:ext cx="246904" cy="680085"/>
            <a:chOff x="3269631" y="955576"/>
            <a:chExt cx="274338" cy="755650"/>
          </a:xfrm>
        </p:grpSpPr>
        <p:cxnSp>
          <p:nvCxnSpPr>
            <p:cNvPr id="19" name="Gerade Verbindung 20"/>
            <p:cNvCxnSpPr/>
            <p:nvPr/>
          </p:nvCxnSpPr>
          <p:spPr>
            <a:xfrm rot="5400000" flipH="1" flipV="1">
              <a:off x="3166144" y="1333401"/>
              <a:ext cx="755650" cy="0"/>
            </a:xfrm>
            <a:prstGeom prst="line">
              <a:avLst/>
            </a:prstGeom>
            <a:ln w="1905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0" name="等腰三角形 19"/>
            <p:cNvSpPr/>
            <p:nvPr/>
          </p:nvSpPr>
          <p:spPr>
            <a:xfrm rot="16200000">
              <a:off x="3207544" y="1017663"/>
              <a:ext cx="398512" cy="27433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1" name="Rectangle 18"/>
          <p:cNvSpPr>
            <a:spLocks noChangeArrowheads="1"/>
          </p:cNvSpPr>
          <p:nvPr/>
        </p:nvSpPr>
        <p:spPr bwMode="auto">
          <a:xfrm>
            <a:off x="2212648" y="3803087"/>
            <a:ext cx="3110746" cy="37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1215"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单击此处添加段落文字内容</a:t>
            </a:r>
          </a:p>
          <a:p>
            <a:pPr marL="0" marR="0" lvl="0" indent="0" algn="l" defTabSz="685800" rtl="0" eaLnBrk="1" fontAlgn="base" latinLnBrk="0" hangingPunct="1">
              <a:lnSpc>
                <a:spcPct val="120000"/>
              </a:lnSpc>
              <a:spcBef>
                <a:spcPct val="0"/>
              </a:spcBef>
              <a:spcAft>
                <a:spcPct val="0"/>
              </a:spcAft>
              <a:buClrTx/>
              <a:buSzTx/>
              <a:buFontTx/>
              <a:buNone/>
              <a:tabLst/>
              <a:defRPr/>
            </a:pPr>
            <a:r>
              <a:rPr kumimoji="0" lang="zh-CN" altLang="en-US" sz="945" b="0" i="0" u="none" strike="noStrike" kern="1200" cap="none" spc="0" normalizeH="0" baseline="0" noProof="0" dirty="0">
                <a:ln>
                  <a:noFill/>
                </a:ln>
                <a:solidFill>
                  <a:srgbClr val="000000"/>
                </a:solidFill>
                <a:effectLst/>
                <a:uLnTx/>
                <a:uFillTx/>
                <a:latin typeface="Arial" pitchFamily="34" charset="0"/>
                <a:ea typeface="华文细黑" pitchFamily="2" charset="-122"/>
                <a:cs typeface="+mn-cs"/>
              </a:rPr>
              <a:t>单击此处添加段落文字内容</a:t>
            </a:r>
            <a:endParaRPr kumimoji="0" lang="zh-CN" altLang="en-US" sz="810" b="0" i="0" u="none" strike="noStrike" kern="1200" cap="none" spc="0" normalizeH="0" baseline="0" noProof="0" dirty="0">
              <a:ln>
                <a:noFill/>
              </a:ln>
              <a:solidFill>
                <a:srgbClr val="000000"/>
              </a:solidFill>
              <a:effectLst/>
              <a:uLnTx/>
              <a:uFillTx/>
              <a:latin typeface="Arial" pitchFamily="34" charset="0"/>
              <a:ea typeface="华文细黑" pitchFamily="2" charset="-122"/>
              <a:cs typeface="+mn-cs"/>
            </a:endParaRPr>
          </a:p>
        </p:txBody>
      </p:sp>
    </p:spTree>
    <p:extLst>
      <p:ext uri="{BB962C8B-B14F-4D97-AF65-F5344CB8AC3E}">
        <p14:creationId xmlns:p14="http://schemas.microsoft.com/office/powerpoint/2010/main" val="31707808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right)">
                                      <p:cBhvr>
                                        <p:cTn id="14" dur="500"/>
                                        <p:tgtEl>
                                          <p:spTgt spid="12"/>
                                        </p:tgtEl>
                                      </p:cBhvr>
                                    </p:animEffect>
                                  </p:childTnLst>
                                </p:cTn>
                              </p:par>
                              <p:par>
                                <p:cTn id="15" presetID="22" presetClass="entr" presetSubtype="4"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par>
                                <p:cTn id="18" presetID="22" presetClass="entr" presetSubtype="2"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right)">
                                      <p:cBhvr>
                                        <p:cTn id="20" dur="500"/>
                                        <p:tgtEl>
                                          <p:spTgt spid="15"/>
                                        </p:tgtEl>
                                      </p:cBhvr>
                                    </p:animEffect>
                                  </p:childTnLst>
                                </p:cTn>
                              </p:par>
                            </p:childTnLst>
                          </p:cTn>
                        </p:par>
                        <p:par>
                          <p:cTn id="21" fill="hold">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anim calcmode="lin" valueType="num">
                                      <p:cBhvr>
                                        <p:cTn id="30" dur="500" fill="hold"/>
                                        <p:tgtEl>
                                          <p:spTgt spid="9"/>
                                        </p:tgtEl>
                                        <p:attrNameLst>
                                          <p:attrName>ppt_x</p:attrName>
                                        </p:attrNameLst>
                                      </p:cBhvr>
                                      <p:tavLst>
                                        <p:tav tm="0">
                                          <p:val>
                                            <p:strVal val="#ppt_x"/>
                                          </p:val>
                                        </p:tav>
                                        <p:tav tm="100000">
                                          <p:val>
                                            <p:strVal val="#ppt_x"/>
                                          </p:val>
                                        </p:tav>
                                      </p:tavLst>
                                    </p:anim>
                                    <p:anim calcmode="lin" valueType="num">
                                      <p:cBhvr>
                                        <p:cTn id="31" dur="5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10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Effect transition="in" filter="fade">
                                      <p:cBhvr>
                                        <p:cTn id="46" dur="750"/>
                                        <p:tgtEl>
                                          <p:spTgt spid="21">
                                            <p:txEl>
                                              <p:pRg st="0" end="0"/>
                                            </p:txEl>
                                          </p:spTgt>
                                        </p:tgtEl>
                                      </p:cBhvr>
                                    </p:animEffect>
                                    <p:anim calcmode="lin" valueType="num">
                                      <p:cBhvr>
                                        <p:cTn id="47" dur="75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48" dur="750" fill="hold"/>
                                        <p:tgtEl>
                                          <p:spTgt spid="2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1">
                                            <p:txEl>
                                              <p:pRg st="1" end="1"/>
                                            </p:txEl>
                                          </p:spTgt>
                                        </p:tgtEl>
                                        <p:attrNameLst>
                                          <p:attrName>style.visibility</p:attrName>
                                        </p:attrNameLst>
                                      </p:cBhvr>
                                      <p:to>
                                        <p:strVal val="visible"/>
                                      </p:to>
                                    </p:set>
                                    <p:animEffect transition="in" filter="fade">
                                      <p:cBhvr>
                                        <p:cTn id="53" dur="750"/>
                                        <p:tgtEl>
                                          <p:spTgt spid="21">
                                            <p:txEl>
                                              <p:pRg st="1" end="1"/>
                                            </p:txEl>
                                          </p:spTgt>
                                        </p:tgtEl>
                                      </p:cBhvr>
                                    </p:animEffect>
                                    <p:anim calcmode="lin" valueType="num">
                                      <p:cBhvr>
                                        <p:cTn id="54" dur="750" fill="hold"/>
                                        <p:tgtEl>
                                          <p:spTgt spid="21">
                                            <p:txEl>
                                              <p:pRg st="1" end="1"/>
                                            </p:txEl>
                                          </p:spTgt>
                                        </p:tgtEl>
                                        <p:attrNameLst>
                                          <p:attrName>ppt_x</p:attrName>
                                        </p:attrNameLst>
                                      </p:cBhvr>
                                      <p:tavLst>
                                        <p:tav tm="0">
                                          <p:val>
                                            <p:strVal val="#ppt_x"/>
                                          </p:val>
                                        </p:tav>
                                        <p:tav tm="100000">
                                          <p:val>
                                            <p:strVal val="#ppt_x"/>
                                          </p:val>
                                        </p:tav>
                                      </p:tavLst>
                                    </p:anim>
                                    <p:anim calcmode="lin" valueType="num">
                                      <p:cBhvr>
                                        <p:cTn id="55" dur="750" fill="hold"/>
                                        <p:tgtEl>
                                          <p:spTgt spid="2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rc 22"/>
          <p:cNvSpPr>
            <a:spLocks/>
          </p:cNvSpPr>
          <p:nvPr/>
        </p:nvSpPr>
        <p:spPr bwMode="auto">
          <a:xfrm>
            <a:off x="4488656" y="1131807"/>
            <a:ext cx="987425" cy="531812"/>
          </a:xfrm>
          <a:custGeom>
            <a:avLst/>
            <a:gdLst>
              <a:gd name="T0" fmla="*/ 0 w 40011"/>
              <a:gd name="T1" fmla="*/ 10366 h 21600"/>
              <a:gd name="T2" fmla="*/ 18449 w 40011"/>
              <a:gd name="T3" fmla="*/ 0 h 21600"/>
              <a:gd name="T4" fmla="*/ 40010 w 40011"/>
              <a:gd name="T5" fmla="*/ 20313 h 21600"/>
              <a:gd name="T6" fmla="*/ 0 w 40011"/>
              <a:gd name="T7" fmla="*/ 10366 h 21600"/>
              <a:gd name="T8" fmla="*/ 18449 w 40011"/>
              <a:gd name="T9" fmla="*/ 0 h 21600"/>
              <a:gd name="T10" fmla="*/ 40010 w 40011"/>
              <a:gd name="T11" fmla="*/ 20313 h 21600"/>
              <a:gd name="T12" fmla="*/ 18449 w 40011"/>
              <a:gd name="T13" fmla="*/ 21600 h 21600"/>
              <a:gd name="T14" fmla="*/ 0 w 40011"/>
              <a:gd name="T15" fmla="*/ 10366 h 21600"/>
              <a:gd name="T16" fmla="*/ 0 w 40011"/>
              <a:gd name="T17" fmla="*/ 0 h 21600"/>
              <a:gd name="T18" fmla="*/ 40011 w 40011"/>
              <a:gd name="T19" fmla="*/ 21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40011" h="21600" fill="none" extrusionOk="0">
                <a:moveTo>
                  <a:pt x="0" y="10366"/>
                </a:moveTo>
                <a:cubicBezTo>
                  <a:pt x="3920" y="3928"/>
                  <a:pt x="10912" y="-1"/>
                  <a:pt x="18449" y="0"/>
                </a:cubicBezTo>
                <a:cubicBezTo>
                  <a:pt x="29878" y="0"/>
                  <a:pt x="39329" y="8903"/>
                  <a:pt x="40010" y="20313"/>
                </a:cubicBezTo>
              </a:path>
              <a:path w="40011" h="21600" stroke="0" extrusionOk="0">
                <a:moveTo>
                  <a:pt x="0" y="10366"/>
                </a:moveTo>
                <a:cubicBezTo>
                  <a:pt x="3920" y="3928"/>
                  <a:pt x="10912" y="-1"/>
                  <a:pt x="18449" y="0"/>
                </a:cubicBezTo>
                <a:cubicBezTo>
                  <a:pt x="29878" y="0"/>
                  <a:pt x="39329" y="8903"/>
                  <a:pt x="40010" y="20313"/>
                </a:cubicBezTo>
                <a:lnTo>
                  <a:pt x="18449" y="21600"/>
                </a:lnTo>
                <a:lnTo>
                  <a:pt x="0" y="10366"/>
                </a:lnTo>
                <a:close/>
              </a:path>
            </a:pathLst>
          </a:custGeom>
          <a:noFill/>
          <a:ln w="31750" cap="rnd" cmpd="sng">
            <a:solidFill>
              <a:srgbClr val="0875F8"/>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9" name="Arc 23"/>
          <p:cNvSpPr>
            <a:spLocks/>
          </p:cNvSpPr>
          <p:nvPr/>
        </p:nvSpPr>
        <p:spPr bwMode="auto">
          <a:xfrm>
            <a:off x="6190456" y="1555669"/>
            <a:ext cx="852488" cy="754063"/>
          </a:xfrm>
          <a:custGeom>
            <a:avLst/>
            <a:gdLst>
              <a:gd name="T0" fmla="*/ 0 w 36840"/>
              <a:gd name="T1" fmla="*/ 6293 h 32562"/>
              <a:gd name="T2" fmla="*/ 15240 w 36840"/>
              <a:gd name="T3" fmla="*/ 0 h 32562"/>
              <a:gd name="T4" fmla="*/ 36840 w 36840"/>
              <a:gd name="T5" fmla="*/ 21600 h 32562"/>
              <a:gd name="T6" fmla="*/ 33851 w 36840"/>
              <a:gd name="T7" fmla="*/ 32562 h 32562"/>
              <a:gd name="T8" fmla="*/ 0 w 36840"/>
              <a:gd name="T9" fmla="*/ 6293 h 32562"/>
              <a:gd name="T10" fmla="*/ 15240 w 36840"/>
              <a:gd name="T11" fmla="*/ 0 h 32562"/>
              <a:gd name="T12" fmla="*/ 36840 w 36840"/>
              <a:gd name="T13" fmla="*/ 21600 h 32562"/>
              <a:gd name="T14" fmla="*/ 33851 w 36840"/>
              <a:gd name="T15" fmla="*/ 32562 h 32562"/>
              <a:gd name="T16" fmla="*/ 15240 w 36840"/>
              <a:gd name="T17" fmla="*/ 21600 h 32562"/>
              <a:gd name="T18" fmla="*/ 0 w 36840"/>
              <a:gd name="T19" fmla="*/ 6293 h 32562"/>
              <a:gd name="T20" fmla="*/ 0 w 36840"/>
              <a:gd name="T21" fmla="*/ 0 h 32562"/>
              <a:gd name="T22" fmla="*/ 36840 w 36840"/>
              <a:gd name="T23" fmla="*/ 32562 h 32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36840" h="32562" fill="none" extrusionOk="0">
                <a:moveTo>
                  <a:pt x="0" y="6293"/>
                </a:moveTo>
                <a:cubicBezTo>
                  <a:pt x="4048" y="2262"/>
                  <a:pt x="9527" y="-1"/>
                  <a:pt x="15240" y="0"/>
                </a:cubicBezTo>
                <a:cubicBezTo>
                  <a:pt x="27169" y="0"/>
                  <a:pt x="36840" y="9670"/>
                  <a:pt x="36840" y="21600"/>
                </a:cubicBezTo>
                <a:cubicBezTo>
                  <a:pt x="36840" y="25455"/>
                  <a:pt x="35808" y="29240"/>
                  <a:pt x="33851" y="32562"/>
                </a:cubicBezTo>
              </a:path>
              <a:path w="36840" h="32562" stroke="0" extrusionOk="0">
                <a:moveTo>
                  <a:pt x="0" y="6293"/>
                </a:moveTo>
                <a:cubicBezTo>
                  <a:pt x="4048" y="2262"/>
                  <a:pt x="9527" y="-1"/>
                  <a:pt x="15240" y="0"/>
                </a:cubicBezTo>
                <a:cubicBezTo>
                  <a:pt x="27169" y="0"/>
                  <a:pt x="36840" y="9670"/>
                  <a:pt x="36840" y="21600"/>
                </a:cubicBezTo>
                <a:cubicBezTo>
                  <a:pt x="36840" y="25455"/>
                  <a:pt x="35808" y="29240"/>
                  <a:pt x="33851" y="32562"/>
                </a:cubicBezTo>
                <a:lnTo>
                  <a:pt x="15240" y="21600"/>
                </a:lnTo>
                <a:lnTo>
                  <a:pt x="0" y="6293"/>
                </a:lnTo>
                <a:close/>
              </a:path>
            </a:pathLst>
          </a:custGeom>
          <a:noFill/>
          <a:ln w="31750" cap="rnd" cmpd="sng">
            <a:solidFill>
              <a:srgbClr val="0875F8"/>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10" name="组合 9"/>
          <p:cNvGrpSpPr/>
          <p:nvPr/>
        </p:nvGrpSpPr>
        <p:grpSpPr>
          <a:xfrm>
            <a:off x="2223255" y="1649282"/>
            <a:ext cx="4884776" cy="2425545"/>
            <a:chOff x="3360699" y="1500138"/>
            <a:chExt cx="4884776" cy="2425545"/>
          </a:xfrm>
        </p:grpSpPr>
        <p:grpSp>
          <p:nvGrpSpPr>
            <p:cNvPr id="11" name="Group 2"/>
            <p:cNvGrpSpPr>
              <a:grpSpLocks/>
            </p:cNvGrpSpPr>
            <p:nvPr/>
          </p:nvGrpSpPr>
          <p:grpSpPr bwMode="auto">
            <a:xfrm>
              <a:off x="4488502" y="1500138"/>
              <a:ext cx="1556969" cy="1648401"/>
              <a:chOff x="0" y="0"/>
              <a:chExt cx="1186" cy="1256"/>
            </a:xfrm>
          </p:grpSpPr>
          <p:sp>
            <p:nvSpPr>
              <p:cNvPr id="39" name="Freeform 3"/>
              <p:cNvSpPr>
                <a:spLocks/>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0" name="Freeform 4"/>
              <p:cNvSpPr>
                <a:spLocks/>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12" name="Freeform 6"/>
            <p:cNvSpPr>
              <a:spLocks/>
            </p:cNvSpPr>
            <p:nvPr/>
          </p:nvSpPr>
          <p:spPr bwMode="auto">
            <a:xfrm>
              <a:off x="6045200" y="1638300"/>
              <a:ext cx="1557338" cy="11001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w 1185"/>
                <a:gd name="T41" fmla="*/ 0 h 838"/>
                <a:gd name="T42" fmla="*/ 1185 w 1185"/>
                <a:gd name="T43" fmla="*/ 838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FFC000"/>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sp>
          <p:nvSpPr>
            <p:cNvPr id="13" name="Freeform 7"/>
            <p:cNvSpPr>
              <a:spLocks/>
            </p:cNvSpPr>
            <p:nvPr/>
          </p:nvSpPr>
          <p:spPr bwMode="auto">
            <a:xfrm>
              <a:off x="6045200" y="1960563"/>
              <a:ext cx="1557338" cy="1187450"/>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w 1185"/>
                <a:gd name="T11" fmla="*/ 0 h 906"/>
                <a:gd name="T12" fmla="*/ 1185 w 1185"/>
                <a:gd name="T13" fmla="*/ 906 h 906"/>
              </a:gdLst>
              <a:ahLst/>
              <a:cxnLst>
                <a:cxn ang="0">
                  <a:pos x="T0" y="T1"/>
                </a:cxn>
                <a:cxn ang="0">
                  <a:pos x="T2" y="T3"/>
                </a:cxn>
                <a:cxn ang="0">
                  <a:pos x="T4" y="T5"/>
                </a:cxn>
                <a:cxn ang="0">
                  <a:pos x="T6" y="T7"/>
                </a:cxn>
                <a:cxn ang="0">
                  <a:pos x="T8" y="T9"/>
                </a:cxn>
              </a:cxnLst>
              <a:rect l="T10" t="T11" r="T12" b="T13"/>
              <a:pathLst>
                <a:path w="1185" h="906">
                  <a:moveTo>
                    <a:pt x="0" y="593"/>
                  </a:moveTo>
                  <a:lnTo>
                    <a:pt x="1185" y="0"/>
                  </a:lnTo>
                  <a:lnTo>
                    <a:pt x="1185" y="315"/>
                  </a:lnTo>
                  <a:lnTo>
                    <a:pt x="0" y="906"/>
                  </a:lnTo>
                  <a:lnTo>
                    <a:pt x="0" y="593"/>
                  </a:lnTo>
                  <a:close/>
                </a:path>
              </a:pathLst>
            </a:custGeom>
            <a:solidFill>
              <a:srgbClr val="0B469D"/>
            </a:solidFill>
            <a:ln>
              <a:noFill/>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rgbClr val="000000"/>
                </a:solidFill>
                <a:effectLst/>
                <a:uLnTx/>
                <a:uFillTx/>
                <a:latin typeface="Calibri" panose="020F0502020204030204"/>
                <a:ea typeface="微软雅黑" pitchFamily="34" charset="-122"/>
                <a:cs typeface="+mn-cs"/>
              </a:endParaRPr>
            </a:p>
          </p:txBody>
        </p:sp>
        <p:grpSp>
          <p:nvGrpSpPr>
            <p:cNvPr id="14" name="Group 8"/>
            <p:cNvGrpSpPr>
              <a:grpSpLocks/>
            </p:cNvGrpSpPr>
            <p:nvPr/>
          </p:nvGrpSpPr>
          <p:grpSpPr bwMode="auto">
            <a:xfrm>
              <a:off x="3842618" y="1684086"/>
              <a:ext cx="2201429" cy="1463027"/>
              <a:chOff x="0" y="0"/>
              <a:chExt cx="1676" cy="1115"/>
            </a:xfrm>
          </p:grpSpPr>
          <p:sp>
            <p:nvSpPr>
              <p:cNvPr id="37" name="Freeform 9"/>
              <p:cNvSpPr>
                <a:spLocks/>
              </p:cNvSpPr>
              <p:nvPr/>
            </p:nvSpPr>
            <p:spPr bwMode="auto">
              <a:xfrm>
                <a:off x="0" y="0"/>
                <a:ext cx="1676" cy="592"/>
              </a:xfrm>
              <a:custGeom>
                <a:avLst/>
                <a:gdLst>
                  <a:gd name="T0" fmla="*/ 1676 w 1676"/>
                  <a:gd name="T1" fmla="*/ 592 h 592"/>
                  <a:gd name="T2" fmla="*/ 490 w 1676"/>
                  <a:gd name="T3" fmla="*/ 0 h 592"/>
                  <a:gd name="T4" fmla="*/ 436 w 1676"/>
                  <a:gd name="T5" fmla="*/ 28 h 592"/>
                  <a:gd name="T6" fmla="*/ 383 w 1676"/>
                  <a:gd name="T7" fmla="*/ 60 h 592"/>
                  <a:gd name="T8" fmla="*/ 333 w 1676"/>
                  <a:gd name="T9" fmla="*/ 91 h 592"/>
                  <a:gd name="T10" fmla="*/ 286 w 1676"/>
                  <a:gd name="T11" fmla="*/ 124 h 592"/>
                  <a:gd name="T12" fmla="*/ 242 w 1676"/>
                  <a:gd name="T13" fmla="*/ 158 h 592"/>
                  <a:gd name="T14" fmla="*/ 202 w 1676"/>
                  <a:gd name="T15" fmla="*/ 194 h 592"/>
                  <a:gd name="T16" fmla="*/ 165 w 1676"/>
                  <a:gd name="T17" fmla="*/ 229 h 592"/>
                  <a:gd name="T18" fmla="*/ 131 w 1676"/>
                  <a:gd name="T19" fmla="*/ 266 h 592"/>
                  <a:gd name="T20" fmla="*/ 101 w 1676"/>
                  <a:gd name="T21" fmla="*/ 305 h 592"/>
                  <a:gd name="T22" fmla="*/ 88 w 1676"/>
                  <a:gd name="T23" fmla="*/ 323 h 592"/>
                  <a:gd name="T24" fmla="*/ 75 w 1676"/>
                  <a:gd name="T25" fmla="*/ 343 h 592"/>
                  <a:gd name="T26" fmla="*/ 64 w 1676"/>
                  <a:gd name="T27" fmla="*/ 363 h 592"/>
                  <a:gd name="T28" fmla="*/ 53 w 1676"/>
                  <a:gd name="T29" fmla="*/ 383 h 592"/>
                  <a:gd name="T30" fmla="*/ 43 w 1676"/>
                  <a:gd name="T31" fmla="*/ 403 h 592"/>
                  <a:gd name="T32" fmla="*/ 34 w 1676"/>
                  <a:gd name="T33" fmla="*/ 423 h 592"/>
                  <a:gd name="T34" fmla="*/ 25 w 1676"/>
                  <a:gd name="T35" fmla="*/ 444 h 592"/>
                  <a:gd name="T36" fmla="*/ 20 w 1676"/>
                  <a:gd name="T37" fmla="*/ 464 h 592"/>
                  <a:gd name="T38" fmla="*/ 13 w 1676"/>
                  <a:gd name="T39" fmla="*/ 486 h 592"/>
                  <a:gd name="T40" fmla="*/ 8 w 1676"/>
                  <a:gd name="T41" fmla="*/ 507 h 592"/>
                  <a:gd name="T42" fmla="*/ 4 w 1676"/>
                  <a:gd name="T43" fmla="*/ 528 h 592"/>
                  <a:gd name="T44" fmla="*/ 3 w 1676"/>
                  <a:gd name="T45" fmla="*/ 550 h 592"/>
                  <a:gd name="T46" fmla="*/ 0 w 1676"/>
                  <a:gd name="T47" fmla="*/ 571 h 592"/>
                  <a:gd name="T48" fmla="*/ 0 w 1676"/>
                  <a:gd name="T49" fmla="*/ 592 h 592"/>
                  <a:gd name="T50" fmla="*/ 1676 w 1676"/>
                  <a:gd name="T51" fmla="*/ 592 h 5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6"/>
                  <a:gd name="T79" fmla="*/ 0 h 592"/>
                  <a:gd name="T80" fmla="*/ 1676 w 1676"/>
                  <a:gd name="T81" fmla="*/ 592 h 5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0A92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8" name="Rectangle 10"/>
              <p:cNvSpPr>
                <a:spLocks noChangeArrowheads="1"/>
              </p:cNvSpPr>
              <p:nvPr/>
            </p:nvSpPr>
            <p:spPr bwMode="auto">
              <a:xfrm>
                <a:off x="0" y="592"/>
                <a:ext cx="1676" cy="523"/>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grpSp>
        <p:grpSp>
          <p:nvGrpSpPr>
            <p:cNvPr id="15" name="Group 11"/>
            <p:cNvGrpSpPr>
              <a:grpSpLocks/>
            </p:cNvGrpSpPr>
            <p:nvPr/>
          </p:nvGrpSpPr>
          <p:grpSpPr bwMode="auto">
            <a:xfrm>
              <a:off x="6045471" y="2099037"/>
              <a:ext cx="2200004" cy="1049500"/>
              <a:chOff x="0" y="0"/>
              <a:chExt cx="1675" cy="800"/>
            </a:xfrm>
          </p:grpSpPr>
          <p:sp>
            <p:nvSpPr>
              <p:cNvPr id="35" name="Freeform 12"/>
              <p:cNvSpPr>
                <a:spLocks/>
              </p:cNvSpPr>
              <p:nvPr/>
            </p:nvSpPr>
            <p:spPr bwMode="auto">
              <a:xfrm>
                <a:off x="0" y="0"/>
                <a:ext cx="1675" cy="591"/>
              </a:xfrm>
              <a:custGeom>
                <a:avLst/>
                <a:gdLst>
                  <a:gd name="T0" fmla="*/ 0 w 1675"/>
                  <a:gd name="T1" fmla="*/ 591 h 591"/>
                  <a:gd name="T2" fmla="*/ 1185 w 1675"/>
                  <a:gd name="T3" fmla="*/ 0 h 591"/>
                  <a:gd name="T4" fmla="*/ 1239 w 1675"/>
                  <a:gd name="T5" fmla="*/ 28 h 591"/>
                  <a:gd name="T6" fmla="*/ 1292 w 1675"/>
                  <a:gd name="T7" fmla="*/ 58 h 591"/>
                  <a:gd name="T8" fmla="*/ 1342 w 1675"/>
                  <a:gd name="T9" fmla="*/ 89 h 591"/>
                  <a:gd name="T10" fmla="*/ 1389 w 1675"/>
                  <a:gd name="T11" fmla="*/ 124 h 591"/>
                  <a:gd name="T12" fmla="*/ 1433 w 1675"/>
                  <a:gd name="T13" fmla="*/ 156 h 591"/>
                  <a:gd name="T14" fmla="*/ 1473 w 1675"/>
                  <a:gd name="T15" fmla="*/ 192 h 591"/>
                  <a:gd name="T16" fmla="*/ 1510 w 1675"/>
                  <a:gd name="T17" fmla="*/ 228 h 591"/>
                  <a:gd name="T18" fmla="*/ 1544 w 1675"/>
                  <a:gd name="T19" fmla="*/ 265 h 591"/>
                  <a:gd name="T20" fmla="*/ 1574 w 1675"/>
                  <a:gd name="T21" fmla="*/ 303 h 591"/>
                  <a:gd name="T22" fmla="*/ 1587 w 1675"/>
                  <a:gd name="T23" fmla="*/ 323 h 591"/>
                  <a:gd name="T24" fmla="*/ 1600 w 1675"/>
                  <a:gd name="T25" fmla="*/ 342 h 591"/>
                  <a:gd name="T26" fmla="*/ 1611 w 1675"/>
                  <a:gd name="T27" fmla="*/ 361 h 591"/>
                  <a:gd name="T28" fmla="*/ 1622 w 1675"/>
                  <a:gd name="T29" fmla="*/ 381 h 591"/>
                  <a:gd name="T30" fmla="*/ 1632 w 1675"/>
                  <a:gd name="T31" fmla="*/ 401 h 591"/>
                  <a:gd name="T32" fmla="*/ 1641 w 1675"/>
                  <a:gd name="T33" fmla="*/ 423 h 591"/>
                  <a:gd name="T34" fmla="*/ 1650 w 1675"/>
                  <a:gd name="T35" fmla="*/ 443 h 591"/>
                  <a:gd name="T36" fmla="*/ 1655 w 1675"/>
                  <a:gd name="T37" fmla="*/ 464 h 591"/>
                  <a:gd name="T38" fmla="*/ 1662 w 1675"/>
                  <a:gd name="T39" fmla="*/ 484 h 591"/>
                  <a:gd name="T40" fmla="*/ 1667 w 1675"/>
                  <a:gd name="T41" fmla="*/ 505 h 591"/>
                  <a:gd name="T42" fmla="*/ 1671 w 1675"/>
                  <a:gd name="T43" fmla="*/ 527 h 591"/>
                  <a:gd name="T44" fmla="*/ 1672 w 1675"/>
                  <a:gd name="T45" fmla="*/ 548 h 591"/>
                  <a:gd name="T46" fmla="*/ 1675 w 1675"/>
                  <a:gd name="T47" fmla="*/ 569 h 591"/>
                  <a:gd name="T48" fmla="*/ 1675 w 1675"/>
                  <a:gd name="T49" fmla="*/ 591 h 591"/>
                  <a:gd name="T50" fmla="*/ 0 w 1675"/>
                  <a:gd name="T51" fmla="*/ 591 h 5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5"/>
                  <a:gd name="T79" fmla="*/ 0 h 591"/>
                  <a:gd name="T80" fmla="*/ 1675 w 1675"/>
                  <a:gd name="T81" fmla="*/ 591 h 5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6" name="Rectangle 13"/>
              <p:cNvSpPr>
                <a:spLocks noChangeArrowheads="1"/>
              </p:cNvSpPr>
              <p:nvPr/>
            </p:nvSpPr>
            <p:spPr bwMode="auto">
              <a:xfrm>
                <a:off x="0" y="591"/>
                <a:ext cx="1675" cy="209"/>
              </a:xfrm>
              <a:prstGeom prst="rect">
                <a:avLst/>
              </a:prstGeom>
              <a:solidFill>
                <a:srgbClr val="0B46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endParaRPr>
              </a:p>
            </p:txBody>
          </p:sp>
        </p:grpSp>
        <p:sp>
          <p:nvSpPr>
            <p:cNvPr id="16" name="Freeform 15"/>
            <p:cNvSpPr>
              <a:spLocks/>
            </p:cNvSpPr>
            <p:nvPr/>
          </p:nvSpPr>
          <p:spPr bwMode="auto">
            <a:xfrm>
              <a:off x="3360699" y="2324338"/>
              <a:ext cx="2200003" cy="777721"/>
            </a:xfrm>
            <a:custGeom>
              <a:avLst/>
              <a:gdLst>
                <a:gd name="T0" fmla="*/ 2147483647 w 1676"/>
                <a:gd name="T1" fmla="*/ 0 h 593"/>
                <a:gd name="T2" fmla="*/ 2147483647 w 1676"/>
                <a:gd name="T3" fmla="*/ 2147483647 h 593"/>
                <a:gd name="T4" fmla="*/ 2147483647 w 1676"/>
                <a:gd name="T5" fmla="*/ 2147483647 h 593"/>
                <a:gd name="T6" fmla="*/ 2147483647 w 1676"/>
                <a:gd name="T7" fmla="*/ 2147483647 h 593"/>
                <a:gd name="T8" fmla="*/ 2147483647 w 1676"/>
                <a:gd name="T9" fmla="*/ 2147483647 h 593"/>
                <a:gd name="T10" fmla="*/ 2147483647 w 1676"/>
                <a:gd name="T11" fmla="*/ 2147483647 h 593"/>
                <a:gd name="T12" fmla="*/ 2147483647 w 1676"/>
                <a:gd name="T13" fmla="*/ 2147483647 h 593"/>
                <a:gd name="T14" fmla="*/ 2147483647 w 1676"/>
                <a:gd name="T15" fmla="*/ 2147483647 h 593"/>
                <a:gd name="T16" fmla="*/ 2147483647 w 1676"/>
                <a:gd name="T17" fmla="*/ 2147483647 h 593"/>
                <a:gd name="T18" fmla="*/ 2147483647 w 1676"/>
                <a:gd name="T19" fmla="*/ 2147483647 h 593"/>
                <a:gd name="T20" fmla="*/ 2147483647 w 1676"/>
                <a:gd name="T21" fmla="*/ 2147483647 h 593"/>
                <a:gd name="T22" fmla="*/ 2147483647 w 1676"/>
                <a:gd name="T23" fmla="*/ 2147483647 h 593"/>
                <a:gd name="T24" fmla="*/ 2147483647 w 1676"/>
                <a:gd name="T25" fmla="*/ 2147483647 h 593"/>
                <a:gd name="T26" fmla="*/ 2147483647 w 1676"/>
                <a:gd name="T27" fmla="*/ 2147483647 h 593"/>
                <a:gd name="T28" fmla="*/ 2147483647 w 1676"/>
                <a:gd name="T29" fmla="*/ 2147483647 h 593"/>
                <a:gd name="T30" fmla="*/ 2147483647 w 1676"/>
                <a:gd name="T31" fmla="*/ 2147483647 h 593"/>
                <a:gd name="T32" fmla="*/ 2147483647 w 1676"/>
                <a:gd name="T33" fmla="*/ 2147483647 h 593"/>
                <a:gd name="T34" fmla="*/ 2147483647 w 1676"/>
                <a:gd name="T35" fmla="*/ 2147483647 h 593"/>
                <a:gd name="T36" fmla="*/ 2147483647 w 1676"/>
                <a:gd name="T37" fmla="*/ 2147483647 h 593"/>
                <a:gd name="T38" fmla="*/ 2147483647 w 1676"/>
                <a:gd name="T39" fmla="*/ 2147483647 h 593"/>
                <a:gd name="T40" fmla="*/ 2147483647 w 1676"/>
                <a:gd name="T41" fmla="*/ 2147483647 h 593"/>
                <a:gd name="T42" fmla="*/ 2147483647 w 1676"/>
                <a:gd name="T43" fmla="*/ 2147483647 h 593"/>
                <a:gd name="T44" fmla="*/ 2147483647 w 1676"/>
                <a:gd name="T45" fmla="*/ 2147483647 h 593"/>
                <a:gd name="T46" fmla="*/ 0 w 1676"/>
                <a:gd name="T47" fmla="*/ 2147483647 h 593"/>
                <a:gd name="T48" fmla="*/ 0 w 1676"/>
                <a:gd name="T49" fmla="*/ 0 h 593"/>
                <a:gd name="T50" fmla="*/ 2147483647 w 1676"/>
                <a:gd name="T51" fmla="*/ 0 h 5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6"/>
                <a:gd name="T79" fmla="*/ 0 h 593"/>
                <a:gd name="T80" fmla="*/ 1676 w 1676"/>
                <a:gd name="T81" fmla="*/ 593 h 59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7" name="Freeform 16"/>
            <p:cNvSpPr>
              <a:spLocks/>
            </p:cNvSpPr>
            <p:nvPr/>
          </p:nvSpPr>
          <p:spPr bwMode="auto">
            <a:xfrm>
              <a:off x="3360699" y="2324338"/>
              <a:ext cx="643199" cy="1601345"/>
            </a:xfrm>
            <a:custGeom>
              <a:avLst/>
              <a:gdLst>
                <a:gd name="T0" fmla="*/ 2147483647 w 490"/>
                <a:gd name="T1" fmla="*/ 2147483647 h 1221"/>
                <a:gd name="T2" fmla="*/ 2147483647 w 490"/>
                <a:gd name="T3" fmla="*/ 2147483647 h 1221"/>
                <a:gd name="T4" fmla="*/ 2147483647 w 490"/>
                <a:gd name="T5" fmla="*/ 2147483647 h 1221"/>
                <a:gd name="T6" fmla="*/ 2147483647 w 490"/>
                <a:gd name="T7" fmla="*/ 2147483647 h 1221"/>
                <a:gd name="T8" fmla="*/ 2147483647 w 490"/>
                <a:gd name="T9" fmla="*/ 2147483647 h 1221"/>
                <a:gd name="T10" fmla="*/ 2147483647 w 490"/>
                <a:gd name="T11" fmla="*/ 2147483647 h 1221"/>
                <a:gd name="T12" fmla="*/ 2147483647 w 490"/>
                <a:gd name="T13" fmla="*/ 2147483647 h 1221"/>
                <a:gd name="T14" fmla="*/ 2147483647 w 490"/>
                <a:gd name="T15" fmla="*/ 2147483647 h 1221"/>
                <a:gd name="T16" fmla="*/ 2147483647 w 490"/>
                <a:gd name="T17" fmla="*/ 2147483647 h 1221"/>
                <a:gd name="T18" fmla="*/ 2147483647 w 490"/>
                <a:gd name="T19" fmla="*/ 2147483647 h 1221"/>
                <a:gd name="T20" fmla="*/ 2147483647 w 490"/>
                <a:gd name="T21" fmla="*/ 2147483647 h 1221"/>
                <a:gd name="T22" fmla="*/ 2147483647 w 490"/>
                <a:gd name="T23" fmla="*/ 2147483647 h 1221"/>
                <a:gd name="T24" fmla="*/ 2147483647 w 490"/>
                <a:gd name="T25" fmla="*/ 2147483647 h 1221"/>
                <a:gd name="T26" fmla="*/ 2147483647 w 490"/>
                <a:gd name="T27" fmla="*/ 2147483647 h 1221"/>
                <a:gd name="T28" fmla="*/ 2147483647 w 490"/>
                <a:gd name="T29" fmla="*/ 2147483647 h 1221"/>
                <a:gd name="T30" fmla="*/ 2147483647 w 490"/>
                <a:gd name="T31" fmla="*/ 2147483647 h 1221"/>
                <a:gd name="T32" fmla="*/ 2147483647 w 490"/>
                <a:gd name="T33" fmla="*/ 2147483647 h 1221"/>
                <a:gd name="T34" fmla="*/ 2147483647 w 490"/>
                <a:gd name="T35" fmla="*/ 2147483647 h 1221"/>
                <a:gd name="T36" fmla="*/ 2147483647 w 490"/>
                <a:gd name="T37" fmla="*/ 2147483647 h 1221"/>
                <a:gd name="T38" fmla="*/ 2147483647 w 490"/>
                <a:gd name="T39" fmla="*/ 2147483647 h 1221"/>
                <a:gd name="T40" fmla="*/ 2147483647 w 490"/>
                <a:gd name="T41" fmla="*/ 2147483647 h 1221"/>
                <a:gd name="T42" fmla="*/ 2147483647 w 490"/>
                <a:gd name="T43" fmla="*/ 2147483647 h 1221"/>
                <a:gd name="T44" fmla="*/ 2147483647 w 490"/>
                <a:gd name="T45" fmla="*/ 2147483647 h 1221"/>
                <a:gd name="T46" fmla="*/ 0 w 490"/>
                <a:gd name="T47" fmla="*/ 2147483647 h 1221"/>
                <a:gd name="T48" fmla="*/ 0 w 490"/>
                <a:gd name="T49" fmla="*/ 0 h 1221"/>
                <a:gd name="T50" fmla="*/ 0 w 490"/>
                <a:gd name="T51" fmla="*/ 2147483647 h 1221"/>
                <a:gd name="T52" fmla="*/ 0 w 490"/>
                <a:gd name="T53" fmla="*/ 2147483647 h 1221"/>
                <a:gd name="T54" fmla="*/ 2147483647 w 490"/>
                <a:gd name="T55" fmla="*/ 2147483647 h 1221"/>
                <a:gd name="T56" fmla="*/ 2147483647 w 490"/>
                <a:gd name="T57" fmla="*/ 2147483647 h 1221"/>
                <a:gd name="T58" fmla="*/ 2147483647 w 490"/>
                <a:gd name="T59" fmla="*/ 2147483647 h 1221"/>
                <a:gd name="T60" fmla="*/ 2147483647 w 490"/>
                <a:gd name="T61" fmla="*/ 2147483647 h 1221"/>
                <a:gd name="T62" fmla="*/ 2147483647 w 490"/>
                <a:gd name="T63" fmla="*/ 2147483647 h 1221"/>
                <a:gd name="T64" fmla="*/ 2147483647 w 490"/>
                <a:gd name="T65" fmla="*/ 2147483647 h 1221"/>
                <a:gd name="T66" fmla="*/ 2147483647 w 490"/>
                <a:gd name="T67" fmla="*/ 2147483647 h 1221"/>
                <a:gd name="T68" fmla="*/ 2147483647 w 490"/>
                <a:gd name="T69" fmla="*/ 2147483647 h 1221"/>
                <a:gd name="T70" fmla="*/ 2147483647 w 490"/>
                <a:gd name="T71" fmla="*/ 2147483647 h 1221"/>
                <a:gd name="T72" fmla="*/ 2147483647 w 490"/>
                <a:gd name="T73" fmla="*/ 2147483647 h 1221"/>
                <a:gd name="T74" fmla="*/ 2147483647 w 490"/>
                <a:gd name="T75" fmla="*/ 2147483647 h 1221"/>
                <a:gd name="T76" fmla="*/ 2147483647 w 490"/>
                <a:gd name="T77" fmla="*/ 2147483647 h 1221"/>
                <a:gd name="T78" fmla="*/ 2147483647 w 490"/>
                <a:gd name="T79" fmla="*/ 2147483647 h 1221"/>
                <a:gd name="T80" fmla="*/ 2147483647 w 490"/>
                <a:gd name="T81" fmla="*/ 2147483647 h 1221"/>
                <a:gd name="T82" fmla="*/ 2147483647 w 490"/>
                <a:gd name="T83" fmla="*/ 2147483647 h 1221"/>
                <a:gd name="T84" fmla="*/ 2147483647 w 490"/>
                <a:gd name="T85" fmla="*/ 2147483647 h 1221"/>
                <a:gd name="T86" fmla="*/ 2147483647 w 490"/>
                <a:gd name="T87" fmla="*/ 2147483647 h 1221"/>
                <a:gd name="T88" fmla="*/ 2147483647 w 490"/>
                <a:gd name="T89" fmla="*/ 2147483647 h 1221"/>
                <a:gd name="T90" fmla="*/ 2147483647 w 490"/>
                <a:gd name="T91" fmla="*/ 2147483647 h 1221"/>
                <a:gd name="T92" fmla="*/ 2147483647 w 490"/>
                <a:gd name="T93" fmla="*/ 2147483647 h 1221"/>
                <a:gd name="T94" fmla="*/ 2147483647 w 490"/>
                <a:gd name="T95" fmla="*/ 2147483647 h 1221"/>
                <a:gd name="T96" fmla="*/ 2147483647 w 490"/>
                <a:gd name="T97" fmla="*/ 2147483647 h 1221"/>
                <a:gd name="T98" fmla="*/ 2147483647 w 490"/>
                <a:gd name="T99" fmla="*/ 2147483647 h 12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
                <a:gd name="T151" fmla="*/ 0 h 1221"/>
                <a:gd name="T152" fmla="*/ 490 w 490"/>
                <a:gd name="T153" fmla="*/ 1221 h 12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8" name="Freeform 17"/>
            <p:cNvSpPr>
              <a:spLocks/>
            </p:cNvSpPr>
            <p:nvPr/>
          </p:nvSpPr>
          <p:spPr bwMode="auto">
            <a:xfrm>
              <a:off x="4003898" y="2324338"/>
              <a:ext cx="1556804" cy="1601345"/>
            </a:xfrm>
            <a:custGeom>
              <a:avLst/>
              <a:gdLst>
                <a:gd name="T0" fmla="*/ 2147483647 w 1186"/>
                <a:gd name="T1" fmla="*/ 2147483647 h 1221"/>
                <a:gd name="T2" fmla="*/ 0 w 1186"/>
                <a:gd name="T3" fmla="*/ 2147483647 h 1221"/>
                <a:gd name="T4" fmla="*/ 0 w 1186"/>
                <a:gd name="T5" fmla="*/ 2147483647 h 1221"/>
                <a:gd name="T6" fmla="*/ 2147483647 w 1186"/>
                <a:gd name="T7" fmla="*/ 0 h 1221"/>
                <a:gd name="T8" fmla="*/ 2147483647 w 1186"/>
                <a:gd name="T9" fmla="*/ 2147483647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19" name="Group 18"/>
            <p:cNvGrpSpPr>
              <a:grpSpLocks/>
            </p:cNvGrpSpPr>
            <p:nvPr/>
          </p:nvGrpSpPr>
          <p:grpSpPr bwMode="auto">
            <a:xfrm>
              <a:off x="6045471" y="3011647"/>
              <a:ext cx="2200004" cy="914035"/>
              <a:chOff x="0" y="0"/>
              <a:chExt cx="1675" cy="697"/>
            </a:xfrm>
          </p:grpSpPr>
          <p:sp>
            <p:nvSpPr>
              <p:cNvPr id="32" name="Freeform 19"/>
              <p:cNvSpPr>
                <a:spLocks/>
              </p:cNvSpPr>
              <p:nvPr/>
            </p:nvSpPr>
            <p:spPr bwMode="auto">
              <a:xfrm>
                <a:off x="0" y="0"/>
                <a:ext cx="1675" cy="593"/>
              </a:xfrm>
              <a:custGeom>
                <a:avLst/>
                <a:gdLst>
                  <a:gd name="T0" fmla="*/ 0 w 1675"/>
                  <a:gd name="T1" fmla="*/ 0 h 593"/>
                  <a:gd name="T2" fmla="*/ 1185 w 1675"/>
                  <a:gd name="T3" fmla="*/ 593 h 593"/>
                  <a:gd name="T4" fmla="*/ 1239 w 1675"/>
                  <a:gd name="T5" fmla="*/ 563 h 593"/>
                  <a:gd name="T6" fmla="*/ 1292 w 1675"/>
                  <a:gd name="T7" fmla="*/ 533 h 593"/>
                  <a:gd name="T8" fmla="*/ 1342 w 1675"/>
                  <a:gd name="T9" fmla="*/ 502 h 593"/>
                  <a:gd name="T10" fmla="*/ 1389 w 1675"/>
                  <a:gd name="T11" fmla="*/ 469 h 593"/>
                  <a:gd name="T12" fmla="*/ 1433 w 1675"/>
                  <a:gd name="T13" fmla="*/ 435 h 593"/>
                  <a:gd name="T14" fmla="*/ 1473 w 1675"/>
                  <a:gd name="T15" fmla="*/ 399 h 593"/>
                  <a:gd name="T16" fmla="*/ 1510 w 1675"/>
                  <a:gd name="T17" fmla="*/ 363 h 593"/>
                  <a:gd name="T18" fmla="*/ 1544 w 1675"/>
                  <a:gd name="T19" fmla="*/ 326 h 593"/>
                  <a:gd name="T20" fmla="*/ 1574 w 1675"/>
                  <a:gd name="T21" fmla="*/ 288 h 593"/>
                  <a:gd name="T22" fmla="*/ 1587 w 1675"/>
                  <a:gd name="T23" fmla="*/ 268 h 593"/>
                  <a:gd name="T24" fmla="*/ 1600 w 1675"/>
                  <a:gd name="T25" fmla="*/ 249 h 593"/>
                  <a:gd name="T26" fmla="*/ 1611 w 1675"/>
                  <a:gd name="T27" fmla="*/ 230 h 593"/>
                  <a:gd name="T28" fmla="*/ 1622 w 1675"/>
                  <a:gd name="T29" fmla="*/ 210 h 593"/>
                  <a:gd name="T30" fmla="*/ 1632 w 1675"/>
                  <a:gd name="T31" fmla="*/ 190 h 593"/>
                  <a:gd name="T32" fmla="*/ 1641 w 1675"/>
                  <a:gd name="T33" fmla="*/ 168 h 593"/>
                  <a:gd name="T34" fmla="*/ 1650 w 1675"/>
                  <a:gd name="T35" fmla="*/ 148 h 593"/>
                  <a:gd name="T36" fmla="*/ 1655 w 1675"/>
                  <a:gd name="T37" fmla="*/ 127 h 593"/>
                  <a:gd name="T38" fmla="*/ 1662 w 1675"/>
                  <a:gd name="T39" fmla="*/ 107 h 593"/>
                  <a:gd name="T40" fmla="*/ 1667 w 1675"/>
                  <a:gd name="T41" fmla="*/ 86 h 593"/>
                  <a:gd name="T42" fmla="*/ 1671 w 1675"/>
                  <a:gd name="T43" fmla="*/ 64 h 593"/>
                  <a:gd name="T44" fmla="*/ 1672 w 1675"/>
                  <a:gd name="T45" fmla="*/ 43 h 593"/>
                  <a:gd name="T46" fmla="*/ 1675 w 1675"/>
                  <a:gd name="T47" fmla="*/ 22 h 593"/>
                  <a:gd name="T48" fmla="*/ 1675 w 1675"/>
                  <a:gd name="T49" fmla="*/ 0 h 593"/>
                  <a:gd name="T50" fmla="*/ 0 w 1675"/>
                  <a:gd name="T51" fmla="*/ 0 h 5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5"/>
                  <a:gd name="T79" fmla="*/ 0 h 593"/>
                  <a:gd name="T80" fmla="*/ 1675 w 1675"/>
                  <a:gd name="T81" fmla="*/ 593 h 59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3" name="Freeform 20"/>
              <p:cNvSpPr>
                <a:spLocks/>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26 h 697"/>
                  <a:gd name="T54" fmla="*/ 487 w 490"/>
                  <a:gd name="T55" fmla="*/ 148 h 697"/>
                  <a:gd name="T56" fmla="*/ 486 w 490"/>
                  <a:gd name="T57" fmla="*/ 170 h 697"/>
                  <a:gd name="T58" fmla="*/ 482 w 490"/>
                  <a:gd name="T59" fmla="*/ 190 h 697"/>
                  <a:gd name="T60" fmla="*/ 477 w 490"/>
                  <a:gd name="T61" fmla="*/ 211 h 697"/>
                  <a:gd name="T62" fmla="*/ 470 w 490"/>
                  <a:gd name="T63" fmla="*/ 232 h 697"/>
                  <a:gd name="T64" fmla="*/ 465 w 490"/>
                  <a:gd name="T65" fmla="*/ 252 h 697"/>
                  <a:gd name="T66" fmla="*/ 456 w 490"/>
                  <a:gd name="T67" fmla="*/ 274 h 697"/>
                  <a:gd name="T68" fmla="*/ 447 w 490"/>
                  <a:gd name="T69" fmla="*/ 294 h 697"/>
                  <a:gd name="T70" fmla="*/ 437 w 490"/>
                  <a:gd name="T71" fmla="*/ 314 h 697"/>
                  <a:gd name="T72" fmla="*/ 426 w 490"/>
                  <a:gd name="T73" fmla="*/ 334 h 697"/>
                  <a:gd name="T74" fmla="*/ 415 w 490"/>
                  <a:gd name="T75" fmla="*/ 353 h 697"/>
                  <a:gd name="T76" fmla="*/ 402 w 490"/>
                  <a:gd name="T77" fmla="*/ 373 h 697"/>
                  <a:gd name="T78" fmla="*/ 389 w 490"/>
                  <a:gd name="T79" fmla="*/ 392 h 697"/>
                  <a:gd name="T80" fmla="*/ 359 w 490"/>
                  <a:gd name="T81" fmla="*/ 430 h 697"/>
                  <a:gd name="T82" fmla="*/ 325 w 490"/>
                  <a:gd name="T83" fmla="*/ 467 h 697"/>
                  <a:gd name="T84" fmla="*/ 288 w 490"/>
                  <a:gd name="T85" fmla="*/ 504 h 697"/>
                  <a:gd name="T86" fmla="*/ 248 w 490"/>
                  <a:gd name="T87" fmla="*/ 539 h 697"/>
                  <a:gd name="T88" fmla="*/ 204 w 490"/>
                  <a:gd name="T89" fmla="*/ 573 h 697"/>
                  <a:gd name="T90" fmla="*/ 157 w 490"/>
                  <a:gd name="T91" fmla="*/ 606 h 697"/>
                  <a:gd name="T92" fmla="*/ 107 w 490"/>
                  <a:gd name="T93" fmla="*/ 637 h 697"/>
                  <a:gd name="T94" fmla="*/ 54 w 490"/>
                  <a:gd name="T95" fmla="*/ 668 h 697"/>
                  <a:gd name="T96" fmla="*/ 0 w 490"/>
                  <a:gd name="T97" fmla="*/ 697 h 697"/>
                  <a:gd name="T98" fmla="*/ 0 w 490"/>
                  <a:gd name="T99" fmla="*/ 593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
                  <a:gd name="T151" fmla="*/ 0 h 697"/>
                  <a:gd name="T152" fmla="*/ 490 w 490"/>
                  <a:gd name="T153" fmla="*/ 697 h 69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4" name="Freeform 21"/>
              <p:cNvSpPr>
                <a:spLocks/>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26" name="Text Box 24"/>
            <p:cNvSpPr txBox="1">
              <a:spLocks noChangeArrowheads="1"/>
            </p:cNvSpPr>
            <p:nvPr/>
          </p:nvSpPr>
          <p:spPr bwMode="auto">
            <a:xfrm>
              <a:off x="6985000" y="3117850"/>
              <a:ext cx="116363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ko-KR" altLang="en-US" sz="1050" b="1" i="0" u="none" strike="noStrike" kern="1200" cap="none" spc="0" normalizeH="0" baseline="0" noProof="0" smtClean="0">
                  <a:ln>
                    <a:noFill/>
                  </a:ln>
                  <a:solidFill>
                    <a:srgbClr val="000000"/>
                  </a:solidFill>
                  <a:effectLst/>
                  <a:uLnTx/>
                  <a:uFillTx/>
                  <a:latin typeface="微软雅黑" pitchFamily="34" charset="-122"/>
                  <a:cs typeface="+mn-cs"/>
                </a:rPr>
                <a:t>添加文字</a:t>
              </a:r>
            </a:p>
          </p:txBody>
        </p:sp>
        <p:sp>
          <p:nvSpPr>
            <p:cNvPr id="27" name="Text Box 25"/>
            <p:cNvSpPr txBox="1">
              <a:spLocks noChangeArrowheads="1"/>
            </p:cNvSpPr>
            <p:nvPr/>
          </p:nvSpPr>
          <p:spPr bwMode="auto">
            <a:xfrm>
              <a:off x="6854825" y="2470150"/>
              <a:ext cx="129381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ko-KR" altLang="en-US" sz="1050" b="1" i="0" u="none" strike="noStrike" kern="1200" cap="none" spc="0" normalizeH="0" baseline="0" noProof="0" smtClean="0">
                  <a:ln>
                    <a:noFill/>
                  </a:ln>
                  <a:solidFill>
                    <a:srgbClr val="000000"/>
                  </a:solidFill>
                  <a:effectLst/>
                  <a:uLnTx/>
                  <a:uFillTx/>
                  <a:latin typeface="微软雅黑" pitchFamily="34" charset="-122"/>
                  <a:cs typeface="+mn-cs"/>
                </a:rPr>
                <a:t>添加文字</a:t>
              </a:r>
            </a:p>
          </p:txBody>
        </p:sp>
        <p:sp>
          <p:nvSpPr>
            <p:cNvPr id="28" name="Text Box 26"/>
            <p:cNvSpPr txBox="1">
              <a:spLocks noChangeArrowheads="1"/>
            </p:cNvSpPr>
            <p:nvPr/>
          </p:nvSpPr>
          <p:spPr bwMode="auto">
            <a:xfrm>
              <a:off x="3394075" y="2481263"/>
              <a:ext cx="15176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ko-KR" altLang="en-US" sz="1050" b="1" i="0" u="none" strike="noStrike" kern="1200" cap="none" spc="0" normalizeH="0" baseline="0" noProof="0" smtClean="0">
                  <a:ln>
                    <a:noFill/>
                  </a:ln>
                  <a:solidFill>
                    <a:srgbClr val="000000"/>
                  </a:solidFill>
                  <a:effectLst/>
                  <a:uLnTx/>
                  <a:uFillTx/>
                  <a:latin typeface="微软雅黑" pitchFamily="34" charset="-122"/>
                  <a:cs typeface="+mn-cs"/>
                </a:rPr>
                <a:t>添加文字</a:t>
              </a:r>
            </a:p>
          </p:txBody>
        </p:sp>
        <p:sp>
          <p:nvSpPr>
            <p:cNvPr id="29" name="Text Box 27"/>
            <p:cNvSpPr txBox="1">
              <a:spLocks noChangeArrowheads="1"/>
            </p:cNvSpPr>
            <p:nvPr/>
          </p:nvSpPr>
          <p:spPr bwMode="auto">
            <a:xfrm>
              <a:off x="4818063" y="1701800"/>
              <a:ext cx="12922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ko-KR" altLang="en-US" sz="1050" b="1" i="0" u="none" strike="noStrike" kern="1200" cap="none" spc="0" normalizeH="0" baseline="0" noProof="0" smtClean="0">
                  <a:ln>
                    <a:noFill/>
                  </a:ln>
                  <a:solidFill>
                    <a:srgbClr val="000000"/>
                  </a:solidFill>
                  <a:effectLst/>
                  <a:uLnTx/>
                  <a:uFillTx/>
                  <a:latin typeface="微软雅黑" pitchFamily="34" charset="-122"/>
                  <a:cs typeface="+mn-cs"/>
                </a:rPr>
                <a:t>添加文字</a:t>
              </a:r>
            </a:p>
          </p:txBody>
        </p:sp>
        <p:sp>
          <p:nvSpPr>
            <p:cNvPr id="30" name="Text Box 28"/>
            <p:cNvSpPr txBox="1">
              <a:spLocks noChangeArrowheads="1"/>
            </p:cNvSpPr>
            <p:nvPr/>
          </p:nvSpPr>
          <p:spPr bwMode="auto">
            <a:xfrm>
              <a:off x="4008438" y="1952625"/>
              <a:ext cx="100171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ko-KR" altLang="en-US" sz="1050" b="1" i="0" u="none" strike="noStrike" kern="1200" cap="none" spc="0" normalizeH="0" baseline="0" noProof="0" smtClean="0">
                  <a:ln>
                    <a:noFill/>
                  </a:ln>
                  <a:solidFill>
                    <a:srgbClr val="000000"/>
                  </a:solidFill>
                  <a:effectLst/>
                  <a:uLnTx/>
                  <a:uFillTx/>
                  <a:latin typeface="微软雅黑" pitchFamily="34" charset="-122"/>
                  <a:cs typeface="+mn-cs"/>
                </a:rPr>
                <a:t>添加文字</a:t>
              </a:r>
            </a:p>
          </p:txBody>
        </p:sp>
        <p:sp>
          <p:nvSpPr>
            <p:cNvPr id="31" name="Text Box 29"/>
            <p:cNvSpPr txBox="1">
              <a:spLocks noChangeArrowheads="1"/>
            </p:cNvSpPr>
            <p:nvPr/>
          </p:nvSpPr>
          <p:spPr bwMode="auto">
            <a:xfrm>
              <a:off x="6080125" y="1863725"/>
              <a:ext cx="116363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ko-KR" altLang="en-US" sz="1050" b="1" i="0" u="none" strike="noStrike" kern="1200" cap="none" spc="0" normalizeH="0" baseline="0" noProof="0" smtClean="0">
                  <a:ln>
                    <a:noFill/>
                  </a:ln>
                  <a:solidFill>
                    <a:srgbClr val="FFFFFF"/>
                  </a:solidFill>
                  <a:effectLst/>
                  <a:uLnTx/>
                  <a:uFillTx/>
                  <a:latin typeface="微软雅黑" pitchFamily="34" charset="-122"/>
                  <a:cs typeface="+mn-cs"/>
                </a:rPr>
                <a:t>添加文字</a:t>
              </a:r>
            </a:p>
          </p:txBody>
        </p:sp>
      </p:grpSp>
      <p:sp>
        <p:nvSpPr>
          <p:cNvPr id="41" name="Text Box 30"/>
          <p:cNvSpPr txBox="1">
            <a:spLocks noChangeArrowheads="1"/>
          </p:cNvSpPr>
          <p:nvPr/>
        </p:nvSpPr>
        <p:spPr bwMode="auto">
          <a:xfrm>
            <a:off x="1285081" y="976232"/>
            <a:ext cx="304323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marL="0" marR="0" lvl="0" indent="0" algn="r" defTabSz="685800" rtl="0" eaLnBrk="1" fontAlgn="auto" latinLnBrk="1" hangingPunct="1">
              <a:lnSpc>
                <a:spcPct val="12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srgbClr val="0875F8"/>
                </a:solidFill>
                <a:effectLst/>
                <a:uLnTx/>
                <a:uFillTx/>
                <a:latin typeface="微软雅黑" pitchFamily="34" charset="-122"/>
                <a:ea typeface="微软雅黑" pitchFamily="34" charset="-122"/>
                <a:cs typeface="+mn-cs"/>
              </a:rPr>
              <a:t>单击此处添加文字</a:t>
            </a:r>
          </a:p>
          <a:p>
            <a:pPr marL="0" marR="0" lvl="0" indent="0" algn="r" defTabSz="685800" rtl="0" eaLnBrk="1" fontAlgn="auto" latinLnBrk="1" hangingPunct="1">
              <a:lnSpc>
                <a:spcPct val="12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875F8"/>
                </a:solidFill>
                <a:effectLst/>
                <a:uLnTx/>
                <a:uFillTx/>
                <a:latin typeface="微软雅黑" pitchFamily="34" charset="-122"/>
                <a:ea typeface="微软雅黑" pitchFamily="34" charset="-122"/>
                <a:cs typeface="+mn-cs"/>
              </a:rPr>
              <a:t>单击此处添加文字内容  单击此处添加文字内容</a:t>
            </a:r>
            <a:endParaRPr kumimoji="0" lang="en-US" sz="1050" b="1" i="0" u="none" strike="noStrike" kern="1200" cap="none" spc="0" normalizeH="0" baseline="0" noProof="0" dirty="0" smtClean="0">
              <a:ln>
                <a:noFill/>
              </a:ln>
              <a:solidFill>
                <a:srgbClr val="0875F8"/>
              </a:solidFill>
              <a:effectLst/>
              <a:uLnTx/>
              <a:uFillTx/>
              <a:latin typeface="微软雅黑" pitchFamily="34" charset="-122"/>
              <a:ea typeface="微软雅黑" pitchFamily="34" charset="-122"/>
              <a:cs typeface="+mn-cs"/>
            </a:endParaRPr>
          </a:p>
        </p:txBody>
      </p:sp>
      <p:sp>
        <p:nvSpPr>
          <p:cNvPr id="42" name="Text Box 31"/>
          <p:cNvSpPr txBox="1">
            <a:spLocks noChangeArrowheads="1"/>
          </p:cNvSpPr>
          <p:nvPr/>
        </p:nvSpPr>
        <p:spPr bwMode="auto">
          <a:xfrm>
            <a:off x="5489753" y="990492"/>
            <a:ext cx="905381" cy="430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0" lang="ko-KR" altLang="en-US" sz="1100" b="1" i="0" u="none" strike="noStrike" kern="1200" cap="none" spc="0" normalizeH="0" baseline="0" noProof="0" dirty="0">
                <a:ln>
                  <a:noFill/>
                </a:ln>
                <a:solidFill>
                  <a:srgbClr val="0875F8"/>
                </a:solidFill>
                <a:effectLst/>
                <a:uLnTx/>
                <a:uFillTx/>
                <a:latin typeface="微软雅黑" pitchFamily="34" charset="-122"/>
                <a:ea typeface="微软雅黑" pitchFamily="34" charset="-122"/>
                <a:cs typeface="+mn-cs"/>
              </a:rPr>
              <a:t>单击此处</a:t>
            </a:r>
          </a:p>
          <a:p>
            <a:pPr marL="0" marR="0" lvl="0" indent="0" algn="ctr" defTabSz="685800" rtl="0" eaLnBrk="1" fontAlgn="auto" latinLnBrk="1" hangingPunct="1">
              <a:lnSpc>
                <a:spcPct val="100000"/>
              </a:lnSpc>
              <a:spcBef>
                <a:spcPts val="0"/>
              </a:spcBef>
              <a:spcAft>
                <a:spcPts val="0"/>
              </a:spcAft>
              <a:buClrTx/>
              <a:buSzTx/>
              <a:buFontTx/>
              <a:buNone/>
              <a:tabLst/>
              <a:defRPr/>
            </a:pPr>
            <a:r>
              <a:rPr kumimoji="0" lang="ko-KR" altLang="en-US" sz="1100" b="1" i="0" u="none" strike="noStrike" kern="1200" cap="none" spc="0" normalizeH="0" baseline="0" noProof="0" dirty="0">
                <a:ln>
                  <a:noFill/>
                </a:ln>
                <a:solidFill>
                  <a:srgbClr val="0875F8"/>
                </a:solidFill>
                <a:effectLst/>
                <a:uLnTx/>
                <a:uFillTx/>
                <a:latin typeface="微软雅黑" pitchFamily="34" charset="-122"/>
                <a:ea typeface="微软雅黑" pitchFamily="34" charset="-122"/>
                <a:cs typeface="+mn-cs"/>
              </a:rPr>
              <a:t>添加文字</a:t>
            </a:r>
          </a:p>
        </p:txBody>
      </p:sp>
      <p:sp>
        <p:nvSpPr>
          <p:cNvPr id="43" name="WordArt 32"/>
          <p:cNvSpPr>
            <a:spLocks noChangeArrowheads="1" noChangeShapeType="1" noTextEdit="1"/>
          </p:cNvSpPr>
          <p:nvPr/>
        </p:nvSpPr>
        <p:spPr bwMode="auto">
          <a:xfrm>
            <a:off x="2993185" y="4235959"/>
            <a:ext cx="3310697" cy="327969"/>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0" cap="none" spc="0" normalizeH="0" baseline="0" noProof="0" dirty="0">
                <a:ln>
                  <a:noFill/>
                </a:ln>
                <a:solidFill>
                  <a:srgbClr val="0875F8"/>
                </a:solidFill>
                <a:effectLst/>
                <a:uLnTx/>
                <a:uFillTx/>
                <a:latin typeface="微软雅黑"/>
                <a:ea typeface="微软雅黑"/>
                <a:cs typeface="+mn-cs"/>
              </a:rPr>
              <a:t>双击此处添加标题文字</a:t>
            </a:r>
          </a:p>
        </p:txBody>
      </p:sp>
      <p:sp>
        <p:nvSpPr>
          <p:cNvPr id="44" name="Rectangle 33"/>
          <p:cNvSpPr>
            <a:spLocks noChangeArrowheads="1"/>
          </p:cNvSpPr>
          <p:nvPr/>
        </p:nvSpPr>
        <p:spPr bwMode="auto">
          <a:xfrm>
            <a:off x="3128169" y="4689394"/>
            <a:ext cx="3040062"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685800" rtl="0" eaLnBrk="1" fontAlgn="auto" latinLnBrk="1" hangingPunct="1">
              <a:lnSpc>
                <a:spcPct val="120000"/>
              </a:lnSpc>
              <a:spcBef>
                <a:spcPts val="0"/>
              </a:spcBef>
              <a:spcAft>
                <a:spcPts val="0"/>
              </a:spcAft>
              <a:buClrTx/>
              <a:buSzTx/>
              <a:buFontTx/>
              <a:buNone/>
              <a:tabLst/>
              <a:defRPr/>
            </a:pPr>
            <a:r>
              <a:rPr kumimoji="0" lang="zh-CN" altLang="en-US" sz="1050" b="1" i="0" u="none" strike="noStrike" kern="1200" cap="none" spc="0" normalizeH="0" baseline="0" noProof="0" dirty="0">
                <a:ln>
                  <a:noFill/>
                </a:ln>
                <a:solidFill>
                  <a:srgbClr val="FFC000"/>
                </a:solidFill>
                <a:effectLst/>
                <a:uLnTx/>
                <a:uFillTx/>
                <a:latin typeface="微软雅黑" pitchFamily="34" charset="-122"/>
                <a:ea typeface="微软雅黑" pitchFamily="34" charset="-122"/>
                <a:cs typeface="+mn-cs"/>
              </a:rPr>
              <a:t>单击此处添加文字内容  单击此处添加文字内容</a:t>
            </a:r>
          </a:p>
        </p:txBody>
      </p:sp>
    </p:spTree>
    <p:custDataLst>
      <p:tags r:id="rId1"/>
    </p:custDataLst>
    <p:extLst>
      <p:ext uri="{BB962C8B-B14F-4D97-AF65-F5344CB8AC3E}">
        <p14:creationId xmlns:p14="http://schemas.microsoft.com/office/powerpoint/2010/main" val="14952605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par>
                                <p:cTn id="8" presetID="2" presetClass="entr" presetSubtype="8" fill="hold" grpId="0" nodeType="withEffect">
                                  <p:stCondLst>
                                    <p:cond delay="2000"/>
                                  </p:stCondLst>
                                  <p:childTnLst>
                                    <p:set>
                                      <p:cBhvr>
                                        <p:cTn id="9" dur="1" fill="hold">
                                          <p:stCondLst>
                                            <p:cond delay="0"/>
                                          </p:stCondLst>
                                        </p:cTn>
                                        <p:tgtEl>
                                          <p:spTgt spid="41"/>
                                        </p:tgtEl>
                                        <p:attrNameLst>
                                          <p:attrName>style.visibility</p:attrName>
                                        </p:attrNameLst>
                                      </p:cBhvr>
                                      <p:to>
                                        <p:strVal val="visible"/>
                                      </p:to>
                                    </p:set>
                                    <p:anim calcmode="lin" valueType="num">
                                      <p:cBhvr additive="base">
                                        <p:cTn id="10" dur="500" fill="hold"/>
                                        <p:tgtEl>
                                          <p:spTgt spid="41"/>
                                        </p:tgtEl>
                                        <p:attrNameLst>
                                          <p:attrName>ppt_x</p:attrName>
                                        </p:attrNameLst>
                                      </p:cBhvr>
                                      <p:tavLst>
                                        <p:tav tm="0">
                                          <p:val>
                                            <p:strVal val="0-#ppt_w/2"/>
                                          </p:val>
                                        </p:tav>
                                        <p:tav tm="100000">
                                          <p:val>
                                            <p:strVal val="#ppt_x"/>
                                          </p:val>
                                        </p:tav>
                                      </p:tavLst>
                                    </p:anim>
                                    <p:anim calcmode="lin" valueType="num">
                                      <p:cBhvr additive="base">
                                        <p:cTn id="11" dur="500" fill="hold"/>
                                        <p:tgtEl>
                                          <p:spTgt spid="41"/>
                                        </p:tgtEl>
                                        <p:attrNameLst>
                                          <p:attrName>ppt_y</p:attrName>
                                        </p:attrNameLst>
                                      </p:cBhvr>
                                      <p:tavLst>
                                        <p:tav tm="0">
                                          <p:val>
                                            <p:strVal val="#ppt_y"/>
                                          </p:val>
                                        </p:tav>
                                        <p:tav tm="100000">
                                          <p:val>
                                            <p:strVal val="#ppt_y"/>
                                          </p:val>
                                        </p:tav>
                                      </p:tavLst>
                                    </p:anim>
                                  </p:childTnLst>
                                </p:cTn>
                              </p:par>
                              <p:par>
                                <p:cTn id="12" presetID="22" presetClass="entr" presetSubtype="8" fill="hold" grpId="0" nodeType="withEffect">
                                  <p:stCondLst>
                                    <p:cond delay="25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par>
                                <p:cTn id="15" presetID="42" presetClass="entr" presetSubtype="0" fill="hold" grpId="0" nodeType="withEffect">
                                  <p:stCondLst>
                                    <p:cond delay="310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400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 presetClass="entr" presetSubtype="4" fill="hold" grpId="0" nodeType="withEffect">
                                  <p:stCondLst>
                                    <p:cond delay="450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ppt_x"/>
                                          </p:val>
                                        </p:tav>
                                        <p:tav tm="100000">
                                          <p:val>
                                            <p:strVal val="#ppt_x"/>
                                          </p:val>
                                        </p:tav>
                                      </p:tavLst>
                                    </p:anim>
                                    <p:anim calcmode="lin" valueType="num">
                                      <p:cBhvr additive="base">
                                        <p:cTn id="26" dur="500" fill="hold"/>
                                        <p:tgtEl>
                                          <p:spTgt spid="43"/>
                                        </p:tgtEl>
                                        <p:attrNameLst>
                                          <p:attrName>ppt_y</p:attrName>
                                        </p:attrNameLst>
                                      </p:cBhvr>
                                      <p:tavLst>
                                        <p:tav tm="0">
                                          <p:val>
                                            <p:strVal val="1+#ppt_h/2"/>
                                          </p:val>
                                        </p:tav>
                                        <p:tav tm="100000">
                                          <p:val>
                                            <p:strVal val="#ppt_y"/>
                                          </p:val>
                                        </p:tav>
                                      </p:tavLst>
                                    </p:anim>
                                  </p:childTnLst>
                                </p:cTn>
                              </p:par>
                              <p:par>
                                <p:cTn id="27" presetID="16" presetClass="entr" presetSubtype="37" fill="hold" grpId="0" nodeType="withEffect">
                                  <p:stCondLst>
                                    <p:cond delay="5000"/>
                                  </p:stCondLst>
                                  <p:childTnLst>
                                    <p:set>
                                      <p:cBhvr>
                                        <p:cTn id="28" dur="1" fill="hold">
                                          <p:stCondLst>
                                            <p:cond delay="0"/>
                                          </p:stCondLst>
                                        </p:cTn>
                                        <p:tgtEl>
                                          <p:spTgt spid="44"/>
                                        </p:tgtEl>
                                        <p:attrNameLst>
                                          <p:attrName>style.visibility</p:attrName>
                                        </p:attrNameLst>
                                      </p:cBhvr>
                                      <p:to>
                                        <p:strVal val="visible"/>
                                      </p:to>
                                    </p:set>
                                    <p:animEffect transition="in" filter="barn(outVertical)">
                                      <p:cBhvr>
                                        <p:cTn id="2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41" grpId="0"/>
      <p:bldP spid="42" grpId="0"/>
      <p:bldP spid="43" grpId="0"/>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3"/>
          <p:cNvSpPr>
            <a:spLocks noChangeArrowheads="1"/>
          </p:cNvSpPr>
          <p:nvPr/>
        </p:nvSpPr>
        <p:spPr bwMode="auto">
          <a:xfrm>
            <a:off x="3169369" y="541367"/>
            <a:ext cx="1196235" cy="708645"/>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Rectangle 3"/>
          <p:cNvSpPr>
            <a:spLocks noChangeArrowheads="1"/>
          </p:cNvSpPr>
          <p:nvPr/>
        </p:nvSpPr>
        <p:spPr bwMode="auto">
          <a:xfrm>
            <a:off x="4486647" y="1401865"/>
            <a:ext cx="1542887" cy="914000"/>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Rectangle 3"/>
          <p:cNvSpPr>
            <a:spLocks noChangeArrowheads="1"/>
          </p:cNvSpPr>
          <p:nvPr/>
        </p:nvSpPr>
        <p:spPr bwMode="auto">
          <a:xfrm>
            <a:off x="2424353" y="2211743"/>
            <a:ext cx="1878295" cy="1112693"/>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25" name="Rectangle 3"/>
          <p:cNvSpPr>
            <a:spLocks noChangeArrowheads="1"/>
          </p:cNvSpPr>
          <p:nvPr/>
        </p:nvSpPr>
        <p:spPr bwMode="auto">
          <a:xfrm>
            <a:off x="4761665" y="3045368"/>
            <a:ext cx="2311896" cy="1369557"/>
          </a:xfrm>
          <a:prstGeom prst="roundRect">
            <a:avLst>
              <a:gd name="adj" fmla="val 8688"/>
            </a:avLst>
          </a:prstGeom>
          <a:gradFill>
            <a:gsLst>
              <a:gs pos="99000">
                <a:srgbClr val="0070C0"/>
              </a:gs>
              <a:gs pos="0">
                <a:srgbClr val="00B0F0"/>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cxnSp>
        <p:nvCxnSpPr>
          <p:cNvPr id="26" name="直接连接符 25"/>
          <p:cNvCxnSpPr/>
          <p:nvPr/>
        </p:nvCxnSpPr>
        <p:spPr>
          <a:xfrm>
            <a:off x="4068856" y="1140537"/>
            <a:ext cx="807641" cy="502318"/>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130830" y="2179611"/>
            <a:ext cx="504125" cy="285220"/>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978560" y="3063871"/>
            <a:ext cx="1056356" cy="598791"/>
          </a:xfrm>
          <a:prstGeom prst="line">
            <a:avLst/>
          </a:prstGeom>
          <a:ln w="19050">
            <a:solidFill>
              <a:srgbClr val="C00000"/>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3"/>
          <p:cNvSpPr>
            <a:spLocks noChangeArrowheads="1"/>
          </p:cNvSpPr>
          <p:nvPr/>
        </p:nvSpPr>
        <p:spPr bwMode="auto">
          <a:xfrm>
            <a:off x="5034916" y="3144835"/>
            <a:ext cx="1757253" cy="1040989"/>
          </a:xfrm>
          <a:prstGeom prst="roundRect">
            <a:avLst>
              <a:gd name="adj" fmla="val 8688"/>
            </a:avLst>
          </a:prstGeom>
          <a:solidFill>
            <a:schemeClr val="bg1">
              <a:lumMod val="95000"/>
              <a:alpha val="29000"/>
            </a:schemeClr>
          </a:soli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254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defTabSz="685800" rtl="0" eaLnBrk="1" fontAlgn="ctr" latinLnBrk="0" hangingPunct="1">
              <a:lnSpc>
                <a:spcPct val="100000"/>
              </a:lnSpc>
              <a:spcBef>
                <a:spcPts val="0"/>
              </a:spcBef>
              <a:spcAft>
                <a:spcPts val="0"/>
              </a:spcAft>
              <a:buClr>
                <a:srgbClr val="FF0000"/>
              </a:buClr>
              <a:buSzPct val="70000"/>
              <a:buFont typeface="Wingdings" pitchFamily="2" charset="2"/>
              <a:buChar char="u"/>
              <a:tabLst>
                <a:tab pos="122873" algn="l"/>
              </a:tabLst>
              <a:defRPr/>
            </a:pPr>
            <a:endParaRPr kumimoji="0" lang="zh-CN" altLang="en-US" sz="1215"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pic>
        <p:nvPicPr>
          <p:cNvPr id="30" name="Picture 28" descr="num11"/>
          <p:cNvPicPr>
            <a:picLocks noChangeAspect="1" noChangeArrowheads="1"/>
          </p:cNvPicPr>
          <p:nvPr/>
        </p:nvPicPr>
        <p:blipFill>
          <a:blip r:embed="rId3" cstate="email"/>
          <a:srcRect/>
          <a:stretch>
            <a:fillRect/>
          </a:stretch>
        </p:blipFill>
        <p:spPr bwMode="auto">
          <a:xfrm>
            <a:off x="4955807" y="2648809"/>
            <a:ext cx="1442049" cy="1186649"/>
          </a:xfrm>
          <a:prstGeom prst="rect">
            <a:avLst/>
          </a:prstGeom>
          <a:noFill/>
        </p:spPr>
      </p:pic>
      <p:sp>
        <p:nvSpPr>
          <p:cNvPr id="31" name="Text Box 39"/>
          <p:cNvSpPr txBox="1">
            <a:spLocks noChangeArrowheads="1"/>
          </p:cNvSpPr>
          <p:nvPr/>
        </p:nvSpPr>
        <p:spPr bwMode="auto">
          <a:xfrm rot="19731703">
            <a:off x="2982286" y="733609"/>
            <a:ext cx="1578442" cy="291747"/>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8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32" name="Text Box 39"/>
          <p:cNvSpPr txBox="1">
            <a:spLocks noChangeArrowheads="1"/>
          </p:cNvSpPr>
          <p:nvPr/>
        </p:nvSpPr>
        <p:spPr bwMode="auto">
          <a:xfrm rot="19731703">
            <a:off x="2599635" y="2582176"/>
            <a:ext cx="1578442" cy="358240"/>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33" name="Text Box 39"/>
          <p:cNvSpPr txBox="1">
            <a:spLocks noChangeArrowheads="1"/>
          </p:cNvSpPr>
          <p:nvPr/>
        </p:nvSpPr>
        <p:spPr bwMode="auto">
          <a:xfrm rot="19731703">
            <a:off x="4412259" y="1630712"/>
            <a:ext cx="1578442" cy="358240"/>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44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34" name="Text Box 39"/>
          <p:cNvSpPr txBox="1">
            <a:spLocks noChangeArrowheads="1"/>
          </p:cNvSpPr>
          <p:nvPr/>
        </p:nvSpPr>
        <p:spPr bwMode="auto">
          <a:xfrm>
            <a:off x="5620143" y="1165745"/>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5" name="Text Box 39"/>
          <p:cNvSpPr txBox="1">
            <a:spLocks noChangeArrowheads="1"/>
          </p:cNvSpPr>
          <p:nvPr/>
        </p:nvSpPr>
        <p:spPr bwMode="auto">
          <a:xfrm>
            <a:off x="5620143" y="1351227"/>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6" name="Text Box 39"/>
          <p:cNvSpPr txBox="1">
            <a:spLocks noChangeArrowheads="1"/>
          </p:cNvSpPr>
          <p:nvPr/>
        </p:nvSpPr>
        <p:spPr bwMode="auto">
          <a:xfrm>
            <a:off x="1175901" y="1498601"/>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7" name="Text Box 39"/>
          <p:cNvSpPr txBox="1">
            <a:spLocks noChangeArrowheads="1"/>
          </p:cNvSpPr>
          <p:nvPr/>
        </p:nvSpPr>
        <p:spPr bwMode="auto">
          <a:xfrm>
            <a:off x="1175901" y="1684083"/>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8" name="Text Box 39"/>
          <p:cNvSpPr txBox="1">
            <a:spLocks noChangeArrowheads="1"/>
          </p:cNvSpPr>
          <p:nvPr/>
        </p:nvSpPr>
        <p:spPr bwMode="auto">
          <a:xfrm>
            <a:off x="1137219" y="3570489"/>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9" name="Text Box 39"/>
          <p:cNvSpPr txBox="1">
            <a:spLocks noChangeArrowheads="1"/>
          </p:cNvSpPr>
          <p:nvPr/>
        </p:nvSpPr>
        <p:spPr bwMode="auto">
          <a:xfrm>
            <a:off x="1137219" y="3755971"/>
            <a:ext cx="2490634" cy="275140"/>
          </a:xfrm>
          <a:prstGeom prst="rect">
            <a:avLst/>
          </a:prstGeom>
          <a:noFill/>
          <a:ln w="9525">
            <a:noFill/>
            <a:miter lim="800000"/>
            <a:headEnd/>
            <a:tailEnd/>
          </a:ln>
          <a:scene3d>
            <a:camera prst="orthographicFront"/>
            <a:lightRig rig="threePt" dir="t"/>
          </a:scene3d>
        </p:spPr>
        <p:txBody>
          <a:bodyPr wrap="squar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点击此处添加内容此处添加内容</a:t>
            </a:r>
            <a:endParaRPr kumimoji="0" lang="en-US" altLang="zh-CN" sz="99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0" name="对角圆角矩形 19"/>
          <p:cNvSpPr/>
          <p:nvPr/>
        </p:nvSpPr>
        <p:spPr>
          <a:xfrm>
            <a:off x="2075078" y="850747"/>
            <a:ext cx="907301" cy="602912"/>
          </a:xfrm>
          <a:prstGeom prst="round2DiagRect">
            <a:avLst/>
          </a:prstGeom>
          <a:blipFill>
            <a:blip r:embed="rId4"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对角圆角矩形 20"/>
          <p:cNvSpPr/>
          <p:nvPr/>
        </p:nvSpPr>
        <p:spPr>
          <a:xfrm>
            <a:off x="6497269" y="1663829"/>
            <a:ext cx="1152581" cy="765904"/>
          </a:xfrm>
          <a:prstGeom prst="round2DiagRect">
            <a:avLst/>
          </a:prstGeom>
          <a:blipFill>
            <a:blip r:embed="rId5"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对角圆角矩形 39"/>
          <p:cNvSpPr/>
          <p:nvPr/>
        </p:nvSpPr>
        <p:spPr>
          <a:xfrm>
            <a:off x="1202026" y="2899708"/>
            <a:ext cx="1006979" cy="669149"/>
          </a:xfrm>
          <a:prstGeom prst="round2DiagRect">
            <a:avLst/>
          </a:prstGeom>
          <a:blipFill>
            <a:blip r:embed="rId6" cstate="screen">
              <a:extLst>
                <a:ext uri="{28A0092B-C50C-407E-A947-70E740481C1C}">
                  <a14:useLocalDpi xmlns:a14="http://schemas.microsoft.com/office/drawing/2010/main"/>
                </a:ext>
              </a:extLst>
            </a:blip>
            <a:stretch>
              <a:fillRect/>
            </a:stretch>
          </a:blip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5671408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1000" fill="hold"/>
                                        <p:tgtEl>
                                          <p:spTgt spid="3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fill="hold"/>
                                        <p:tgtEl>
                                          <p:spTgt spid="37"/>
                                        </p:tgtEl>
                                        <p:attrNameLst>
                                          <p:attrName>ppt_x</p:attrName>
                                        </p:attrNameLst>
                                      </p:cBhvr>
                                      <p:tavLst>
                                        <p:tav tm="0">
                                          <p:val>
                                            <p:strVal val="0-#ppt_w/2"/>
                                          </p:val>
                                        </p:tav>
                                        <p:tav tm="100000">
                                          <p:val>
                                            <p:strVal val="#ppt_x"/>
                                          </p:val>
                                        </p:tav>
                                      </p:tavLst>
                                    </p:anim>
                                    <p:anim calcmode="lin" valueType="num">
                                      <p:cBhvr additive="base">
                                        <p:cTn id="19" dur="500" fill="hold"/>
                                        <p:tgtEl>
                                          <p:spTgt spid="3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0-#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53"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200" fill="hold"/>
                                        <p:tgtEl>
                                          <p:spTgt spid="20"/>
                                        </p:tgtEl>
                                        <p:attrNameLst>
                                          <p:attrName>ppt_w</p:attrName>
                                        </p:attrNameLst>
                                      </p:cBhvr>
                                      <p:tavLst>
                                        <p:tav tm="0">
                                          <p:val>
                                            <p:fltVal val="0"/>
                                          </p:val>
                                        </p:tav>
                                        <p:tav tm="100000">
                                          <p:val>
                                            <p:strVal val="#ppt_w"/>
                                          </p:val>
                                        </p:tav>
                                      </p:tavLst>
                                    </p:anim>
                                    <p:anim calcmode="lin" valueType="num">
                                      <p:cBhvr>
                                        <p:cTn id="28" dur="200" fill="hold"/>
                                        <p:tgtEl>
                                          <p:spTgt spid="20"/>
                                        </p:tgtEl>
                                        <p:attrNameLst>
                                          <p:attrName>ppt_h</p:attrName>
                                        </p:attrNameLst>
                                      </p:cBhvr>
                                      <p:tavLst>
                                        <p:tav tm="0">
                                          <p:val>
                                            <p:fltVal val="0"/>
                                          </p:val>
                                        </p:tav>
                                        <p:tav tm="100000">
                                          <p:val>
                                            <p:strVal val="#ppt_h"/>
                                          </p:val>
                                        </p:tav>
                                      </p:tavLst>
                                    </p:anim>
                                    <p:animEffect transition="in" filter="fade">
                                      <p:cBhvr>
                                        <p:cTn id="29" dur="200"/>
                                        <p:tgtEl>
                                          <p:spTgt spid="20"/>
                                        </p:tgtEl>
                                      </p:cBhvr>
                                    </p:animEffect>
                                  </p:childTnLst>
                                </p:cTn>
                              </p:par>
                            </p:childTnLst>
                          </p:cTn>
                        </p:par>
                        <p:par>
                          <p:cTn id="30" fill="hold">
                            <p:stCondLst>
                              <p:cond delay="1700"/>
                            </p:stCondLst>
                            <p:childTnLst>
                              <p:par>
                                <p:cTn id="31" presetID="6" presetClass="emph" presetSubtype="0" fill="hold" grpId="1" nodeType="afterEffect">
                                  <p:stCondLst>
                                    <p:cond delay="0"/>
                                  </p:stCondLst>
                                  <p:childTnLst>
                                    <p:animScale>
                                      <p:cBhvr>
                                        <p:cTn id="32" dur="100" fill="hold"/>
                                        <p:tgtEl>
                                          <p:spTgt spid="20"/>
                                        </p:tgtEl>
                                      </p:cBhvr>
                                      <p:by x="115000" y="115000"/>
                                    </p:animScale>
                                  </p:childTnLst>
                                </p:cTn>
                              </p:par>
                              <p:par>
                                <p:cTn id="33" presetID="6" presetClass="emph" presetSubtype="0" fill="hold" grpId="2" nodeType="withEffect">
                                  <p:stCondLst>
                                    <p:cond delay="200"/>
                                  </p:stCondLst>
                                  <p:childTnLst>
                                    <p:animScale>
                                      <p:cBhvr>
                                        <p:cTn id="34" dur="100" fill="hold"/>
                                        <p:tgtEl>
                                          <p:spTgt spid="20"/>
                                        </p:tgtEl>
                                      </p:cBhvr>
                                      <p:by x="85000" y="85000"/>
                                    </p:animScale>
                                  </p:childTnLst>
                                </p:cTn>
                              </p:par>
                            </p:childTnLst>
                          </p:cTn>
                        </p:par>
                        <p:par>
                          <p:cTn id="35" fill="hold">
                            <p:stCondLst>
                              <p:cond delay="2000"/>
                            </p:stCondLst>
                            <p:childTnLst>
                              <p:par>
                                <p:cTn id="36" presetID="6" presetClass="emph" presetSubtype="0" fill="hold" grpId="3" nodeType="afterEffect">
                                  <p:stCondLst>
                                    <p:cond delay="0"/>
                                  </p:stCondLst>
                                  <p:childTnLst>
                                    <p:animScale>
                                      <p:cBhvr>
                                        <p:cTn id="37" dur="100" fill="hold"/>
                                        <p:tgtEl>
                                          <p:spTgt spid="20"/>
                                        </p:tgtEl>
                                      </p:cBhvr>
                                      <p:by x="105000" y="105000"/>
                                    </p:animScale>
                                  </p:childTnLst>
                                </p:cTn>
                              </p:par>
                              <p:par>
                                <p:cTn id="38" presetID="6" presetClass="emph" presetSubtype="0" fill="hold" grpId="4" nodeType="withEffect">
                                  <p:stCondLst>
                                    <p:cond delay="200"/>
                                  </p:stCondLst>
                                  <p:childTnLst>
                                    <p:animScale>
                                      <p:cBhvr>
                                        <p:cTn id="39" dur="100" fill="hold"/>
                                        <p:tgtEl>
                                          <p:spTgt spid="20"/>
                                        </p:tgtEl>
                                      </p:cBhvr>
                                      <p:by x="95000" y="95000"/>
                                    </p:animScale>
                                  </p:childTnLst>
                                </p:cTn>
                              </p:par>
                            </p:childTnLst>
                          </p:cTn>
                        </p:par>
                        <p:par>
                          <p:cTn id="40" fill="hold">
                            <p:stCondLst>
                              <p:cond delay="2300"/>
                            </p:stCondLst>
                            <p:childTnLst>
                              <p:par>
                                <p:cTn id="41" presetID="22" presetClass="entr" presetSubtype="8"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28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par>
                          <p:cTn id="55" fill="hold">
                            <p:stCondLst>
                              <p:cond delay="3800"/>
                            </p:stCondLst>
                            <p:childTnLst>
                              <p:par>
                                <p:cTn id="56" presetID="2" presetClass="entr" presetSubtype="2"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additive="base">
                                        <p:cTn id="62" dur="500" fill="hold"/>
                                        <p:tgtEl>
                                          <p:spTgt spid="34"/>
                                        </p:tgtEl>
                                        <p:attrNameLst>
                                          <p:attrName>ppt_x</p:attrName>
                                        </p:attrNameLst>
                                      </p:cBhvr>
                                      <p:tavLst>
                                        <p:tav tm="0">
                                          <p:val>
                                            <p:strVal val="1+#ppt_w/2"/>
                                          </p:val>
                                        </p:tav>
                                        <p:tav tm="100000">
                                          <p:val>
                                            <p:strVal val="#ppt_x"/>
                                          </p:val>
                                        </p:tav>
                                      </p:tavLst>
                                    </p:anim>
                                    <p:anim calcmode="lin" valueType="num">
                                      <p:cBhvr additive="base">
                                        <p:cTn id="63" dur="500" fill="hold"/>
                                        <p:tgtEl>
                                          <p:spTgt spid="34"/>
                                        </p:tgtEl>
                                        <p:attrNameLst>
                                          <p:attrName>ppt_y</p:attrName>
                                        </p:attrNameLst>
                                      </p:cBhvr>
                                      <p:tavLst>
                                        <p:tav tm="0">
                                          <p:val>
                                            <p:strVal val="#ppt_y"/>
                                          </p:val>
                                        </p:tav>
                                        <p:tav tm="100000">
                                          <p:val>
                                            <p:strVal val="#ppt_y"/>
                                          </p:val>
                                        </p:tav>
                                      </p:tavLst>
                                    </p:anim>
                                  </p:childTnLst>
                                </p:cTn>
                              </p:par>
                            </p:childTnLst>
                          </p:cTn>
                        </p:par>
                        <p:par>
                          <p:cTn id="64" fill="hold">
                            <p:stCondLst>
                              <p:cond delay="4300"/>
                            </p:stCondLst>
                            <p:childTnLst>
                              <p:par>
                                <p:cTn id="65" presetID="53"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200" fill="hold"/>
                                        <p:tgtEl>
                                          <p:spTgt spid="21"/>
                                        </p:tgtEl>
                                        <p:attrNameLst>
                                          <p:attrName>ppt_w</p:attrName>
                                        </p:attrNameLst>
                                      </p:cBhvr>
                                      <p:tavLst>
                                        <p:tav tm="0">
                                          <p:val>
                                            <p:fltVal val="0"/>
                                          </p:val>
                                        </p:tav>
                                        <p:tav tm="100000">
                                          <p:val>
                                            <p:strVal val="#ppt_w"/>
                                          </p:val>
                                        </p:tav>
                                      </p:tavLst>
                                    </p:anim>
                                    <p:anim calcmode="lin" valueType="num">
                                      <p:cBhvr>
                                        <p:cTn id="68" dur="200" fill="hold"/>
                                        <p:tgtEl>
                                          <p:spTgt spid="21"/>
                                        </p:tgtEl>
                                        <p:attrNameLst>
                                          <p:attrName>ppt_h</p:attrName>
                                        </p:attrNameLst>
                                      </p:cBhvr>
                                      <p:tavLst>
                                        <p:tav tm="0">
                                          <p:val>
                                            <p:fltVal val="0"/>
                                          </p:val>
                                        </p:tav>
                                        <p:tav tm="100000">
                                          <p:val>
                                            <p:strVal val="#ppt_h"/>
                                          </p:val>
                                        </p:tav>
                                      </p:tavLst>
                                    </p:anim>
                                    <p:animEffect transition="in" filter="fade">
                                      <p:cBhvr>
                                        <p:cTn id="69" dur="200"/>
                                        <p:tgtEl>
                                          <p:spTgt spid="21"/>
                                        </p:tgtEl>
                                      </p:cBhvr>
                                    </p:animEffect>
                                  </p:childTnLst>
                                </p:cTn>
                              </p:par>
                            </p:childTnLst>
                          </p:cTn>
                        </p:par>
                        <p:par>
                          <p:cTn id="70" fill="hold">
                            <p:stCondLst>
                              <p:cond delay="4500"/>
                            </p:stCondLst>
                            <p:childTnLst>
                              <p:par>
                                <p:cTn id="71" presetID="6" presetClass="emph" presetSubtype="0" fill="hold" grpId="1" nodeType="afterEffect">
                                  <p:stCondLst>
                                    <p:cond delay="0"/>
                                  </p:stCondLst>
                                  <p:childTnLst>
                                    <p:animScale>
                                      <p:cBhvr>
                                        <p:cTn id="72" dur="100" fill="hold"/>
                                        <p:tgtEl>
                                          <p:spTgt spid="21"/>
                                        </p:tgtEl>
                                      </p:cBhvr>
                                      <p:by x="115000" y="115000"/>
                                    </p:animScale>
                                  </p:childTnLst>
                                </p:cTn>
                              </p:par>
                              <p:par>
                                <p:cTn id="73" presetID="6" presetClass="emph" presetSubtype="0" fill="hold" grpId="2" nodeType="withEffect">
                                  <p:stCondLst>
                                    <p:cond delay="200"/>
                                  </p:stCondLst>
                                  <p:childTnLst>
                                    <p:animScale>
                                      <p:cBhvr>
                                        <p:cTn id="74" dur="100" fill="hold"/>
                                        <p:tgtEl>
                                          <p:spTgt spid="21"/>
                                        </p:tgtEl>
                                      </p:cBhvr>
                                      <p:by x="85000" y="85000"/>
                                    </p:animScale>
                                  </p:childTnLst>
                                </p:cTn>
                              </p:par>
                            </p:childTnLst>
                          </p:cTn>
                        </p:par>
                        <p:par>
                          <p:cTn id="75" fill="hold">
                            <p:stCondLst>
                              <p:cond delay="4800"/>
                            </p:stCondLst>
                            <p:childTnLst>
                              <p:par>
                                <p:cTn id="76" presetID="6" presetClass="emph" presetSubtype="0" fill="hold" grpId="3" nodeType="afterEffect">
                                  <p:stCondLst>
                                    <p:cond delay="0"/>
                                  </p:stCondLst>
                                  <p:childTnLst>
                                    <p:animScale>
                                      <p:cBhvr>
                                        <p:cTn id="77" dur="100" fill="hold"/>
                                        <p:tgtEl>
                                          <p:spTgt spid="21"/>
                                        </p:tgtEl>
                                      </p:cBhvr>
                                      <p:by x="105000" y="105000"/>
                                    </p:animScale>
                                  </p:childTnLst>
                                </p:cTn>
                              </p:par>
                              <p:par>
                                <p:cTn id="78" presetID="6" presetClass="emph" presetSubtype="0" fill="hold" grpId="4" nodeType="withEffect">
                                  <p:stCondLst>
                                    <p:cond delay="200"/>
                                  </p:stCondLst>
                                  <p:childTnLst>
                                    <p:animScale>
                                      <p:cBhvr>
                                        <p:cTn id="79" dur="100" fill="hold"/>
                                        <p:tgtEl>
                                          <p:spTgt spid="21"/>
                                        </p:tgtEl>
                                      </p:cBhvr>
                                      <p:by x="95000" y="95000"/>
                                    </p:animScale>
                                  </p:childTnLst>
                                </p:cTn>
                              </p:par>
                            </p:childTnLst>
                          </p:cTn>
                        </p:par>
                        <p:par>
                          <p:cTn id="80" fill="hold">
                            <p:stCondLst>
                              <p:cond delay="5100"/>
                            </p:stCondLst>
                            <p:childTnLst>
                              <p:par>
                                <p:cTn id="81" presetID="22" presetClass="entr" presetSubtype="2" fill="hold"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right)">
                                      <p:cBhvr>
                                        <p:cTn id="83" dur="500"/>
                                        <p:tgtEl>
                                          <p:spTgt spid="27"/>
                                        </p:tgtEl>
                                      </p:cBhvr>
                                    </p:animEffect>
                                  </p:childTnLst>
                                </p:cTn>
                              </p:par>
                            </p:childTnLst>
                          </p:cTn>
                        </p:par>
                        <p:par>
                          <p:cTn id="84" fill="hold">
                            <p:stCondLst>
                              <p:cond delay="5600"/>
                            </p:stCondLst>
                            <p:childTnLst>
                              <p:par>
                                <p:cTn id="85" presetID="42"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1000"/>
                                        <p:tgtEl>
                                          <p:spTgt spid="32"/>
                                        </p:tgtEl>
                                      </p:cBhvr>
                                    </p:animEffect>
                                    <p:anim calcmode="lin" valueType="num">
                                      <p:cBhvr>
                                        <p:cTn id="88" dur="1000" fill="hold"/>
                                        <p:tgtEl>
                                          <p:spTgt spid="32"/>
                                        </p:tgtEl>
                                        <p:attrNameLst>
                                          <p:attrName>ppt_x</p:attrName>
                                        </p:attrNameLst>
                                      </p:cBhvr>
                                      <p:tavLst>
                                        <p:tav tm="0">
                                          <p:val>
                                            <p:strVal val="#ppt_x"/>
                                          </p:val>
                                        </p:tav>
                                        <p:tav tm="100000">
                                          <p:val>
                                            <p:strVal val="#ppt_x"/>
                                          </p:val>
                                        </p:tav>
                                      </p:tavLst>
                                    </p:anim>
                                    <p:anim calcmode="lin" valueType="num">
                                      <p:cBhvr>
                                        <p:cTn id="89" dur="1000" fill="hold"/>
                                        <p:tgtEl>
                                          <p:spTgt spid="3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1000"/>
                                        <p:tgtEl>
                                          <p:spTgt spid="24"/>
                                        </p:tgtEl>
                                      </p:cBhvr>
                                    </p:animEffect>
                                    <p:anim calcmode="lin" valueType="num">
                                      <p:cBhvr>
                                        <p:cTn id="93" dur="1000" fill="hold"/>
                                        <p:tgtEl>
                                          <p:spTgt spid="24"/>
                                        </p:tgtEl>
                                        <p:attrNameLst>
                                          <p:attrName>ppt_x</p:attrName>
                                        </p:attrNameLst>
                                      </p:cBhvr>
                                      <p:tavLst>
                                        <p:tav tm="0">
                                          <p:val>
                                            <p:strVal val="#ppt_x"/>
                                          </p:val>
                                        </p:tav>
                                        <p:tav tm="100000">
                                          <p:val>
                                            <p:strVal val="#ppt_x"/>
                                          </p:val>
                                        </p:tav>
                                      </p:tavLst>
                                    </p:anim>
                                    <p:anim calcmode="lin" valueType="num">
                                      <p:cBhvr>
                                        <p:cTn id="94" dur="1000" fill="hold"/>
                                        <p:tgtEl>
                                          <p:spTgt spid="24"/>
                                        </p:tgtEl>
                                        <p:attrNameLst>
                                          <p:attrName>ppt_y</p:attrName>
                                        </p:attrNameLst>
                                      </p:cBhvr>
                                      <p:tavLst>
                                        <p:tav tm="0">
                                          <p:val>
                                            <p:strVal val="#ppt_y+.1"/>
                                          </p:val>
                                        </p:tav>
                                        <p:tav tm="100000">
                                          <p:val>
                                            <p:strVal val="#ppt_y"/>
                                          </p:val>
                                        </p:tav>
                                      </p:tavLst>
                                    </p:anim>
                                  </p:childTnLst>
                                </p:cTn>
                              </p:par>
                            </p:childTnLst>
                          </p:cTn>
                        </p:par>
                        <p:par>
                          <p:cTn id="95" fill="hold">
                            <p:stCondLst>
                              <p:cond delay="6600"/>
                            </p:stCondLst>
                            <p:childTnLst>
                              <p:par>
                                <p:cTn id="96" presetID="2" presetClass="entr" presetSubtype="8"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 calcmode="lin" valueType="num">
                                      <p:cBhvr additive="base">
                                        <p:cTn id="98" dur="500" fill="hold"/>
                                        <p:tgtEl>
                                          <p:spTgt spid="38"/>
                                        </p:tgtEl>
                                        <p:attrNameLst>
                                          <p:attrName>ppt_x</p:attrName>
                                        </p:attrNameLst>
                                      </p:cBhvr>
                                      <p:tavLst>
                                        <p:tav tm="0">
                                          <p:val>
                                            <p:strVal val="0-#ppt_w/2"/>
                                          </p:val>
                                        </p:tav>
                                        <p:tav tm="100000">
                                          <p:val>
                                            <p:strVal val="#ppt_x"/>
                                          </p:val>
                                        </p:tav>
                                      </p:tavLst>
                                    </p:anim>
                                    <p:anim calcmode="lin" valueType="num">
                                      <p:cBhvr additive="base">
                                        <p:cTn id="99" dur="500" fill="hold"/>
                                        <p:tgtEl>
                                          <p:spTgt spid="38"/>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 calcmode="lin" valueType="num">
                                      <p:cBhvr additive="base">
                                        <p:cTn id="102" dur="500" fill="hold"/>
                                        <p:tgtEl>
                                          <p:spTgt spid="39"/>
                                        </p:tgtEl>
                                        <p:attrNameLst>
                                          <p:attrName>ppt_x</p:attrName>
                                        </p:attrNameLst>
                                      </p:cBhvr>
                                      <p:tavLst>
                                        <p:tav tm="0">
                                          <p:val>
                                            <p:strVal val="0-#ppt_w/2"/>
                                          </p:val>
                                        </p:tav>
                                        <p:tav tm="100000">
                                          <p:val>
                                            <p:strVal val="#ppt_x"/>
                                          </p:val>
                                        </p:tav>
                                      </p:tavLst>
                                    </p:anim>
                                    <p:anim calcmode="lin" valueType="num">
                                      <p:cBhvr additive="base">
                                        <p:cTn id="103" dur="500" fill="hold"/>
                                        <p:tgtEl>
                                          <p:spTgt spid="39"/>
                                        </p:tgtEl>
                                        <p:attrNameLst>
                                          <p:attrName>ppt_y</p:attrName>
                                        </p:attrNameLst>
                                      </p:cBhvr>
                                      <p:tavLst>
                                        <p:tav tm="0">
                                          <p:val>
                                            <p:strVal val="#ppt_y"/>
                                          </p:val>
                                        </p:tav>
                                        <p:tav tm="100000">
                                          <p:val>
                                            <p:strVal val="#ppt_y"/>
                                          </p:val>
                                        </p:tav>
                                      </p:tavLst>
                                    </p:anim>
                                  </p:childTnLst>
                                </p:cTn>
                              </p:par>
                            </p:childTnLst>
                          </p:cTn>
                        </p:par>
                        <p:par>
                          <p:cTn id="104" fill="hold">
                            <p:stCondLst>
                              <p:cond delay="7100"/>
                            </p:stCondLst>
                            <p:childTnLst>
                              <p:par>
                                <p:cTn id="105" presetID="53" presetClass="entr" presetSubtype="0" fill="hold" grpId="0" nodeType="afterEffect">
                                  <p:stCondLst>
                                    <p:cond delay="0"/>
                                  </p:stCondLst>
                                  <p:childTnLst>
                                    <p:set>
                                      <p:cBhvr>
                                        <p:cTn id="106" dur="1" fill="hold">
                                          <p:stCondLst>
                                            <p:cond delay="0"/>
                                          </p:stCondLst>
                                        </p:cTn>
                                        <p:tgtEl>
                                          <p:spTgt spid="40"/>
                                        </p:tgtEl>
                                        <p:attrNameLst>
                                          <p:attrName>style.visibility</p:attrName>
                                        </p:attrNameLst>
                                      </p:cBhvr>
                                      <p:to>
                                        <p:strVal val="visible"/>
                                      </p:to>
                                    </p:set>
                                    <p:anim calcmode="lin" valueType="num">
                                      <p:cBhvr>
                                        <p:cTn id="107" dur="200" fill="hold"/>
                                        <p:tgtEl>
                                          <p:spTgt spid="40"/>
                                        </p:tgtEl>
                                        <p:attrNameLst>
                                          <p:attrName>ppt_w</p:attrName>
                                        </p:attrNameLst>
                                      </p:cBhvr>
                                      <p:tavLst>
                                        <p:tav tm="0">
                                          <p:val>
                                            <p:fltVal val="0"/>
                                          </p:val>
                                        </p:tav>
                                        <p:tav tm="100000">
                                          <p:val>
                                            <p:strVal val="#ppt_w"/>
                                          </p:val>
                                        </p:tav>
                                      </p:tavLst>
                                    </p:anim>
                                    <p:anim calcmode="lin" valueType="num">
                                      <p:cBhvr>
                                        <p:cTn id="108" dur="200" fill="hold"/>
                                        <p:tgtEl>
                                          <p:spTgt spid="40"/>
                                        </p:tgtEl>
                                        <p:attrNameLst>
                                          <p:attrName>ppt_h</p:attrName>
                                        </p:attrNameLst>
                                      </p:cBhvr>
                                      <p:tavLst>
                                        <p:tav tm="0">
                                          <p:val>
                                            <p:fltVal val="0"/>
                                          </p:val>
                                        </p:tav>
                                        <p:tav tm="100000">
                                          <p:val>
                                            <p:strVal val="#ppt_h"/>
                                          </p:val>
                                        </p:tav>
                                      </p:tavLst>
                                    </p:anim>
                                    <p:animEffect transition="in" filter="fade">
                                      <p:cBhvr>
                                        <p:cTn id="109" dur="200"/>
                                        <p:tgtEl>
                                          <p:spTgt spid="40"/>
                                        </p:tgtEl>
                                      </p:cBhvr>
                                    </p:animEffect>
                                  </p:childTnLst>
                                </p:cTn>
                              </p:par>
                            </p:childTnLst>
                          </p:cTn>
                        </p:par>
                        <p:par>
                          <p:cTn id="110" fill="hold">
                            <p:stCondLst>
                              <p:cond delay="7300"/>
                            </p:stCondLst>
                            <p:childTnLst>
                              <p:par>
                                <p:cTn id="111" presetID="6" presetClass="emph" presetSubtype="0" fill="hold" grpId="1" nodeType="afterEffect">
                                  <p:stCondLst>
                                    <p:cond delay="0"/>
                                  </p:stCondLst>
                                  <p:childTnLst>
                                    <p:animScale>
                                      <p:cBhvr>
                                        <p:cTn id="112" dur="100" fill="hold"/>
                                        <p:tgtEl>
                                          <p:spTgt spid="40"/>
                                        </p:tgtEl>
                                      </p:cBhvr>
                                      <p:by x="115000" y="115000"/>
                                    </p:animScale>
                                  </p:childTnLst>
                                </p:cTn>
                              </p:par>
                              <p:par>
                                <p:cTn id="113" presetID="6" presetClass="emph" presetSubtype="0" fill="hold" grpId="2" nodeType="withEffect">
                                  <p:stCondLst>
                                    <p:cond delay="200"/>
                                  </p:stCondLst>
                                  <p:childTnLst>
                                    <p:animScale>
                                      <p:cBhvr>
                                        <p:cTn id="114" dur="100" fill="hold"/>
                                        <p:tgtEl>
                                          <p:spTgt spid="40"/>
                                        </p:tgtEl>
                                      </p:cBhvr>
                                      <p:by x="85000" y="85000"/>
                                    </p:animScale>
                                  </p:childTnLst>
                                </p:cTn>
                              </p:par>
                            </p:childTnLst>
                          </p:cTn>
                        </p:par>
                        <p:par>
                          <p:cTn id="115" fill="hold">
                            <p:stCondLst>
                              <p:cond delay="7600"/>
                            </p:stCondLst>
                            <p:childTnLst>
                              <p:par>
                                <p:cTn id="116" presetID="6" presetClass="emph" presetSubtype="0" fill="hold" grpId="3" nodeType="afterEffect">
                                  <p:stCondLst>
                                    <p:cond delay="0"/>
                                  </p:stCondLst>
                                  <p:childTnLst>
                                    <p:animScale>
                                      <p:cBhvr>
                                        <p:cTn id="117" dur="100" fill="hold"/>
                                        <p:tgtEl>
                                          <p:spTgt spid="40"/>
                                        </p:tgtEl>
                                      </p:cBhvr>
                                      <p:by x="105000" y="105000"/>
                                    </p:animScale>
                                  </p:childTnLst>
                                </p:cTn>
                              </p:par>
                              <p:par>
                                <p:cTn id="118" presetID="6" presetClass="emph" presetSubtype="0" fill="hold" grpId="4" nodeType="withEffect">
                                  <p:stCondLst>
                                    <p:cond delay="200"/>
                                  </p:stCondLst>
                                  <p:childTnLst>
                                    <p:animScale>
                                      <p:cBhvr>
                                        <p:cTn id="119" dur="100" fill="hold"/>
                                        <p:tgtEl>
                                          <p:spTgt spid="40"/>
                                        </p:tgtEl>
                                      </p:cBhvr>
                                      <p:by x="95000" y="95000"/>
                                    </p:animScale>
                                  </p:childTnLst>
                                </p:cTn>
                              </p:par>
                            </p:childTnLst>
                          </p:cTn>
                        </p:par>
                        <p:par>
                          <p:cTn id="120" fill="hold">
                            <p:stCondLst>
                              <p:cond delay="7900"/>
                            </p:stCondLst>
                            <p:childTnLst>
                              <p:par>
                                <p:cTn id="121" presetID="22" presetClass="entr" presetSubtype="1" fill="hold"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wipe(up)">
                                      <p:cBhvr>
                                        <p:cTn id="123" dur="500"/>
                                        <p:tgtEl>
                                          <p:spTgt spid="28"/>
                                        </p:tgtEl>
                                      </p:cBhvr>
                                    </p:animEffect>
                                  </p:childTnLst>
                                </p:cTn>
                              </p:par>
                            </p:childTnLst>
                          </p:cTn>
                        </p:par>
                        <p:par>
                          <p:cTn id="124" fill="hold">
                            <p:stCondLst>
                              <p:cond delay="8400"/>
                            </p:stCondLst>
                            <p:childTnLst>
                              <p:par>
                                <p:cTn id="125" presetID="42" presetClass="entr" presetSubtype="0"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fade">
                                      <p:cBhvr>
                                        <p:cTn id="127" dur="1000"/>
                                        <p:tgtEl>
                                          <p:spTgt spid="25"/>
                                        </p:tgtEl>
                                      </p:cBhvr>
                                    </p:animEffect>
                                    <p:anim calcmode="lin" valueType="num">
                                      <p:cBhvr>
                                        <p:cTn id="128" dur="1000" fill="hold"/>
                                        <p:tgtEl>
                                          <p:spTgt spid="25"/>
                                        </p:tgtEl>
                                        <p:attrNameLst>
                                          <p:attrName>ppt_x</p:attrName>
                                        </p:attrNameLst>
                                      </p:cBhvr>
                                      <p:tavLst>
                                        <p:tav tm="0">
                                          <p:val>
                                            <p:strVal val="#ppt_x"/>
                                          </p:val>
                                        </p:tav>
                                        <p:tav tm="100000">
                                          <p:val>
                                            <p:strVal val="#ppt_x"/>
                                          </p:val>
                                        </p:tav>
                                      </p:tavLst>
                                    </p:anim>
                                    <p:anim calcmode="lin" valueType="num">
                                      <p:cBhvr>
                                        <p:cTn id="129" dur="1000" fill="hold"/>
                                        <p:tgtEl>
                                          <p:spTgt spid="25"/>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
                                        </p:tgtEl>
                                        <p:attrNameLst>
                                          <p:attrName>style.visibility</p:attrName>
                                        </p:attrNameLst>
                                      </p:cBhvr>
                                      <p:to>
                                        <p:strVal val="visible"/>
                                      </p:to>
                                    </p:set>
                                    <p:animEffect transition="in" filter="fade">
                                      <p:cBhvr>
                                        <p:cTn id="132" dur="1000"/>
                                        <p:tgtEl>
                                          <p:spTgt spid="29"/>
                                        </p:tgtEl>
                                      </p:cBhvr>
                                    </p:animEffect>
                                    <p:anim calcmode="lin" valueType="num">
                                      <p:cBhvr>
                                        <p:cTn id="133" dur="1000" fill="hold"/>
                                        <p:tgtEl>
                                          <p:spTgt spid="29"/>
                                        </p:tgtEl>
                                        <p:attrNameLst>
                                          <p:attrName>ppt_x</p:attrName>
                                        </p:attrNameLst>
                                      </p:cBhvr>
                                      <p:tavLst>
                                        <p:tav tm="0">
                                          <p:val>
                                            <p:strVal val="#ppt_x"/>
                                          </p:val>
                                        </p:tav>
                                        <p:tav tm="100000">
                                          <p:val>
                                            <p:strVal val="#ppt_x"/>
                                          </p:val>
                                        </p:tav>
                                      </p:tavLst>
                                    </p:anim>
                                    <p:anim calcmode="lin" valueType="num">
                                      <p:cBhvr>
                                        <p:cTn id="134" dur="1000" fill="hold"/>
                                        <p:tgtEl>
                                          <p:spTgt spid="29"/>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30"/>
                                        </p:tgtEl>
                                        <p:attrNameLst>
                                          <p:attrName>style.visibility</p:attrName>
                                        </p:attrNameLst>
                                      </p:cBhvr>
                                      <p:to>
                                        <p:strVal val="visible"/>
                                      </p:to>
                                    </p:set>
                                    <p:animEffect transition="in" filter="fade">
                                      <p:cBhvr>
                                        <p:cTn id="137" dur="1000"/>
                                        <p:tgtEl>
                                          <p:spTgt spid="30"/>
                                        </p:tgtEl>
                                      </p:cBhvr>
                                    </p:animEffect>
                                    <p:anim calcmode="lin" valueType="num">
                                      <p:cBhvr>
                                        <p:cTn id="138" dur="1000" fill="hold"/>
                                        <p:tgtEl>
                                          <p:spTgt spid="30"/>
                                        </p:tgtEl>
                                        <p:attrNameLst>
                                          <p:attrName>ppt_x</p:attrName>
                                        </p:attrNameLst>
                                      </p:cBhvr>
                                      <p:tavLst>
                                        <p:tav tm="0">
                                          <p:val>
                                            <p:strVal val="#ppt_x"/>
                                          </p:val>
                                        </p:tav>
                                        <p:tav tm="100000">
                                          <p:val>
                                            <p:strVal val="#ppt_x"/>
                                          </p:val>
                                        </p:tav>
                                      </p:tavLst>
                                    </p:anim>
                                    <p:anim calcmode="lin" valueType="num">
                                      <p:cBhvr>
                                        <p:cTn id="1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9" grpId="0" animBg="1"/>
      <p:bldP spid="31" grpId="0"/>
      <p:bldP spid="32" grpId="0"/>
      <p:bldP spid="33" grpId="0"/>
      <p:bldP spid="34" grpId="0"/>
      <p:bldP spid="35" grpId="0"/>
      <p:bldP spid="36" grpId="0"/>
      <p:bldP spid="37" grpId="0"/>
      <p:bldP spid="38" grpId="0"/>
      <p:bldP spid="39" grpId="0"/>
      <p:bldP spid="20" grpId="0" animBg="1"/>
      <p:bldP spid="20" grpId="1" animBg="1"/>
      <p:bldP spid="20" grpId="2" animBg="1"/>
      <p:bldP spid="20" grpId="3" animBg="1"/>
      <p:bldP spid="20" grpId="4" animBg="1"/>
      <p:bldP spid="21" grpId="0" animBg="1"/>
      <p:bldP spid="21" grpId="1" animBg="1"/>
      <p:bldP spid="21" grpId="2" animBg="1"/>
      <p:bldP spid="21" grpId="3" animBg="1"/>
      <p:bldP spid="21" grpId="4" animBg="1"/>
      <p:bldP spid="40" grpId="0" animBg="1"/>
      <p:bldP spid="40" grpId="1" animBg="1"/>
      <p:bldP spid="40" grpId="2" animBg="1"/>
      <p:bldP spid="40" grpId="3" animBg="1"/>
      <p:bldP spid="40" grpId="4"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9400" y="222695"/>
            <a:ext cx="1828800" cy="513347"/>
          </a:xfrm>
          <a:prstGeom prst="rect">
            <a:avLst/>
          </a:prstGeom>
        </p:spPr>
      </p:pic>
      <p:sp>
        <p:nvSpPr>
          <p:cNvPr id="9" name="圆角矩形 8"/>
          <p:cNvSpPr/>
          <p:nvPr/>
        </p:nvSpPr>
        <p:spPr>
          <a:xfrm>
            <a:off x="3873955" y="977168"/>
            <a:ext cx="1221801" cy="121311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4011355" y="1028671"/>
            <a:ext cx="1223411" cy="1323439"/>
            <a:chOff x="3454400" y="980369"/>
            <a:chExt cx="534103" cy="577772"/>
          </a:xfrm>
        </p:grpSpPr>
        <p:sp>
          <p:nvSpPr>
            <p:cNvPr id="10" name="圆角矩形 9"/>
            <p:cNvSpPr/>
            <p:nvPr/>
          </p:nvSpPr>
          <p:spPr>
            <a:xfrm>
              <a:off x="3454400" y="1005195"/>
              <a:ext cx="533400" cy="529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文本框 10"/>
            <p:cNvSpPr txBox="1"/>
            <p:nvPr/>
          </p:nvSpPr>
          <p:spPr>
            <a:xfrm>
              <a:off x="3454400" y="980369"/>
              <a:ext cx="534103" cy="57777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02</a:t>
              </a:r>
              <a:endParaRPr kumimoji="0" lang="zh-CN" altLang="en-US" sz="80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13" name="圆角矩形 12"/>
          <p:cNvSpPr/>
          <p:nvPr/>
        </p:nvSpPr>
        <p:spPr>
          <a:xfrm>
            <a:off x="1606000" y="2648648"/>
            <a:ext cx="6011712" cy="9373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文本框 13"/>
          <p:cNvSpPr txBox="1"/>
          <p:nvPr/>
        </p:nvSpPr>
        <p:spPr>
          <a:xfrm>
            <a:off x="1751368" y="2809775"/>
            <a:ext cx="5866344" cy="64633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单击添加第二部分标题文字</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76715552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750"/>
                                        <p:tgtEl>
                                          <p:spTgt spid="9"/>
                                        </p:tgtEl>
                                      </p:cBhvr>
                                    </p:animEffect>
                                  </p:childTnLst>
                                </p:cTn>
                              </p:par>
                            </p:childTnLst>
                          </p:cTn>
                        </p:par>
                        <p:par>
                          <p:cTn id="14" fill="hold">
                            <p:stCondLst>
                              <p:cond delay="1750"/>
                            </p:stCondLst>
                            <p:childTnLst>
                              <p:par>
                                <p:cTn id="15" presetID="1"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49" presetClass="path" presetSubtype="0" accel="50000" decel="50000" fill="hold" nodeType="withEffect">
                                  <p:stCondLst>
                                    <p:cond delay="0"/>
                                  </p:stCondLst>
                                  <p:childTnLst>
                                    <p:animMotion origin="layout" path="M -0.01285 -0.02037 L 4.44444E-6 -3.7037E-6 " pathEditMode="relative" rAng="0" ptsTypes="AA">
                                      <p:cBhvr>
                                        <p:cTn id="18" dur="1250" fill="hold"/>
                                        <p:tgtEl>
                                          <p:spTgt spid="12"/>
                                        </p:tgtEl>
                                        <p:attrNameLst>
                                          <p:attrName>ppt_x</p:attrName>
                                          <p:attrName>ppt_y</p:attrName>
                                        </p:attrNameLst>
                                      </p:cBhvr>
                                      <p:rCtr x="642" y="1019"/>
                                    </p:animMotion>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4"/>
</p:tagLst>
</file>

<file path=ppt/tags/tag2.xml><?xml version="1.0" encoding="utf-8"?>
<p:tagLst xmlns:a="http://schemas.openxmlformats.org/drawingml/2006/main" xmlns:r="http://schemas.openxmlformats.org/officeDocument/2006/relationships" xmlns:p="http://schemas.openxmlformats.org/presentationml/2006/main">
  <p:tag name="TIMING" val="|0.1"/>
</p:tagLst>
</file>

<file path=ppt/tags/tag3.xml><?xml version="1.0" encoding="utf-8"?>
<p:tagLst xmlns:a="http://schemas.openxmlformats.org/drawingml/2006/main" xmlns:r="http://schemas.openxmlformats.org/officeDocument/2006/relationships" xmlns:p="http://schemas.openxmlformats.org/presentationml/2006/main">
  <p:tag name="TIMING" val="|0.2"/>
</p:tagLst>
</file>

<file path=ppt/tags/tag4.xml><?xml version="1.0" encoding="utf-8"?>
<p:tagLst xmlns:a="http://schemas.openxmlformats.org/drawingml/2006/main" xmlns:r="http://schemas.openxmlformats.org/officeDocument/2006/relationships" xmlns:p="http://schemas.openxmlformats.org/presentationml/2006/main">
  <p:tag name="TIMING" val="|0.2"/>
</p:tagLst>
</file>

<file path=ppt/tags/tag5.xml><?xml version="1.0" encoding="utf-8"?>
<p:tagLst xmlns:a="http://schemas.openxmlformats.org/drawingml/2006/main" xmlns:r="http://schemas.openxmlformats.org/officeDocument/2006/relationships" xmlns:p="http://schemas.openxmlformats.org/presentationml/2006/main">
  <p:tag name="TIMING" val="|0.3"/>
</p:tagLst>
</file>

<file path=ppt/tags/tag6.xml><?xml version="1.0" encoding="utf-8"?>
<p:tagLst xmlns:a="http://schemas.openxmlformats.org/drawingml/2006/main" xmlns:r="http://schemas.openxmlformats.org/officeDocument/2006/relationships" xmlns:p="http://schemas.openxmlformats.org/presentationml/2006/main">
  <p:tag name="TIMING" val="|0.4"/>
</p:tagLst>
</file>

<file path=ppt/tags/tag7.xml><?xml version="1.0" encoding="utf-8"?>
<p:tagLst xmlns:a="http://schemas.openxmlformats.org/drawingml/2006/main" xmlns:r="http://schemas.openxmlformats.org/officeDocument/2006/relationships" xmlns:p="http://schemas.openxmlformats.org/presentationml/2006/main">
  <p:tag name="TIMING" val="|0.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2594</Words>
  <Application>Microsoft Office PowerPoint</Application>
  <PresentationFormat>全屏显示(16:9)</PresentationFormat>
  <Paragraphs>311</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浦发银行</dc:title>
  <dc:creator>第一PPT</dc:creator>
  <cp:keywords>www.1ppt.com</cp:keywords>
  <cp:lastModifiedBy>Windows User</cp:lastModifiedBy>
  <cp:revision>6</cp:revision>
  <dcterms:created xsi:type="dcterms:W3CDTF">2016-12-16T03:00:40Z</dcterms:created>
  <dcterms:modified xsi:type="dcterms:W3CDTF">2018-11-15T01:24:07Z</dcterms:modified>
</cp:coreProperties>
</file>