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handoutMasterIdLst>
    <p:handoutMasterId r:id="rId27"/>
  </p:handout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45075F-C668-432C-80FD-F74861C44105}" type="datetimeFigureOut">
              <a:rPr lang="zh-CN" altLang="en-US" smtClean="0"/>
              <a:t>2018/11/15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EB2ED-01C8-445B-B1E2-869C24D10276}" type="slidenum">
              <a:rPr lang="zh-CN" altLang="en-US" smtClean="0"/>
              <a:t>‹#›</a:t>
            </a:fld>
            <a:endParaRPr lang="zh-CN" altLang="en-US"/>
          </a:p>
        </p:txBody>
      </p:sp>
    </p:spTree>
    <p:extLst>
      <p:ext uri="{BB962C8B-B14F-4D97-AF65-F5344CB8AC3E}">
        <p14:creationId xmlns:p14="http://schemas.microsoft.com/office/powerpoint/2010/main" val="27292648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3849157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2967019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2771447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4853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339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979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436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0312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6886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8597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6164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2811802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714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8219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3863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2164266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14FA070-2BA7-41E6-B5BA-365B9CF881EE}" type="slidenum">
              <a:rPr lang="zh-CN" altLang="en-US" smtClean="0"/>
              <a:t>‹#›</a:t>
            </a:fld>
            <a:endParaRPr lang="zh-CN" altLang="en-US"/>
          </a:p>
        </p:txBody>
      </p:sp>
      <p:sp>
        <p:nvSpPr>
          <p:cNvPr id="9" name="矩形 8"/>
          <p:cNvSpPr/>
          <p:nvPr userDrawn="1"/>
        </p:nvSpPr>
        <p:spPr>
          <a:xfrm>
            <a:off x="8368864" y="-114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660033"/>
                </a:solidFill>
                <a:effectLst/>
                <a:uLnTx/>
                <a:uFillTx/>
              </a:rPr>
              <a:t>PPT</a:t>
            </a:r>
            <a:r>
              <a:rPr kumimoji="0" lang="zh-CN" altLang="en-US" sz="100" b="0" i="0" u="none" strike="noStrike" kern="0" cap="none" spc="0" normalizeH="0" baseline="0" noProof="0" dirty="0" smtClean="0">
                <a:ln>
                  <a:noFill/>
                </a:ln>
                <a:solidFill>
                  <a:srgbClr val="660033"/>
                </a:solidFill>
                <a:effectLst/>
                <a:uLnTx/>
                <a:uFillTx/>
              </a:rPr>
              <a:t>模板下载：</a:t>
            </a:r>
            <a:r>
              <a:rPr kumimoji="0" lang="en-US" altLang="zh-CN" sz="100" b="0" i="0" u="none" strike="noStrike" kern="0" cap="none" spc="0" normalizeH="0" baseline="0" noProof="0" dirty="0" smtClean="0">
                <a:ln>
                  <a:noFill/>
                </a:ln>
                <a:solidFill>
                  <a:srgbClr val="660033"/>
                </a:solidFill>
                <a:effectLst/>
                <a:uLnTx/>
                <a:uFillTx/>
              </a:rPr>
              <a:t>www.1ppt.com/moban/     </a:t>
            </a:r>
            <a:r>
              <a:rPr kumimoji="0" lang="zh-CN" altLang="en-US" sz="100" b="0" i="0" u="none" strike="noStrike" kern="0" cap="none" spc="0" normalizeH="0" baseline="0" noProof="0" dirty="0" smtClean="0">
                <a:ln>
                  <a:noFill/>
                </a:ln>
                <a:solidFill>
                  <a:srgbClr val="660033"/>
                </a:solidFill>
                <a:effectLst/>
                <a:uLnTx/>
                <a:uFillTx/>
              </a:rPr>
              <a:t>行业</a:t>
            </a:r>
            <a:r>
              <a:rPr kumimoji="0" lang="en-US" altLang="zh-CN" sz="100" b="0" i="0" u="none" strike="noStrike" kern="0" cap="none" spc="0" normalizeH="0" baseline="0" noProof="0" dirty="0" smtClean="0">
                <a:ln>
                  <a:noFill/>
                </a:ln>
                <a:solidFill>
                  <a:srgbClr val="660033"/>
                </a:solidFill>
                <a:effectLst/>
                <a:uLnTx/>
                <a:uFillTx/>
              </a:rPr>
              <a:t>PPT</a:t>
            </a:r>
            <a:r>
              <a:rPr kumimoji="0" lang="zh-CN" altLang="en-US" sz="100" b="0" i="0" u="none" strike="noStrike" kern="0" cap="none" spc="0" normalizeH="0" baseline="0" noProof="0" dirty="0" smtClean="0">
                <a:ln>
                  <a:noFill/>
                </a:ln>
                <a:solidFill>
                  <a:srgbClr val="660033"/>
                </a:solidFill>
                <a:effectLst/>
                <a:uLnTx/>
                <a:uFillTx/>
              </a:rPr>
              <a:t>模板：</a:t>
            </a:r>
            <a:r>
              <a:rPr kumimoji="0" lang="en-US" altLang="zh-CN" sz="100" b="0" i="0" u="none" strike="noStrike" kern="0" cap="none" spc="0" normalizeH="0" baseline="0" noProof="0" dirty="0" smtClean="0">
                <a:ln>
                  <a:noFill/>
                </a:ln>
                <a:solidFill>
                  <a:srgbClr val="660033"/>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节日</a:t>
            </a:r>
            <a:r>
              <a:rPr kumimoji="0" lang="en-US" altLang="zh-CN" sz="100" b="0" i="0" u="none" strike="noStrike" kern="0" cap="none" spc="0" normalizeH="0" baseline="0" noProof="0" dirty="0" smtClean="0">
                <a:ln>
                  <a:noFill/>
                </a:ln>
                <a:solidFill>
                  <a:srgbClr val="660033"/>
                </a:solidFill>
                <a:effectLst/>
                <a:uLnTx/>
                <a:uFillTx/>
              </a:rPr>
              <a:t>PPT</a:t>
            </a:r>
            <a:r>
              <a:rPr kumimoji="0" lang="zh-CN" altLang="en-US" sz="100" b="0" i="0" u="none" strike="noStrike" kern="0" cap="none" spc="0" normalizeH="0" baseline="0" noProof="0" dirty="0" smtClean="0">
                <a:ln>
                  <a:noFill/>
                </a:ln>
                <a:solidFill>
                  <a:srgbClr val="660033"/>
                </a:solidFill>
                <a:effectLst/>
                <a:uLnTx/>
                <a:uFillTx/>
              </a:rPr>
              <a:t>模板：</a:t>
            </a:r>
            <a:r>
              <a:rPr kumimoji="0" lang="en-US" altLang="zh-CN" sz="100" b="0" i="0" u="none" strike="noStrike" kern="0" cap="none" spc="0" normalizeH="0" baseline="0" noProof="0" dirty="0" smtClean="0">
                <a:ln>
                  <a:noFill/>
                </a:ln>
                <a:solidFill>
                  <a:srgbClr val="660033"/>
                </a:solidFill>
                <a:effectLst/>
                <a:uLnTx/>
                <a:uFillTx/>
              </a:rPr>
              <a:t>www.1ppt.com/jieri/           PPT</a:t>
            </a:r>
            <a:r>
              <a:rPr kumimoji="0" lang="zh-CN" altLang="en-US" sz="100" b="0" i="0" u="none" strike="noStrike" kern="0" cap="none" spc="0" normalizeH="0" baseline="0" noProof="0" dirty="0" smtClean="0">
                <a:ln>
                  <a:noFill/>
                </a:ln>
                <a:solidFill>
                  <a:srgbClr val="660033"/>
                </a:solidFill>
                <a:effectLst/>
                <a:uLnTx/>
                <a:uFillTx/>
              </a:rPr>
              <a:t>素材下载：</a:t>
            </a:r>
            <a:r>
              <a:rPr kumimoji="0" lang="en-US" altLang="zh-CN" sz="100" b="0" i="0" u="none" strike="noStrike" kern="0" cap="none" spc="0" normalizeH="0" baseline="0" noProof="0" dirty="0" smtClean="0">
                <a:ln>
                  <a:noFill/>
                </a:ln>
                <a:solidFill>
                  <a:srgbClr val="660033"/>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660033"/>
                </a:solidFill>
                <a:effectLst/>
                <a:uLnTx/>
                <a:uFillTx/>
              </a:rPr>
              <a:t>PPT</a:t>
            </a:r>
            <a:r>
              <a:rPr kumimoji="0" lang="zh-CN" altLang="en-US" sz="100" b="0" i="0" u="none" strike="noStrike" kern="0" cap="none" spc="0" normalizeH="0" baseline="0" noProof="0" dirty="0" smtClean="0">
                <a:ln>
                  <a:noFill/>
                </a:ln>
                <a:solidFill>
                  <a:srgbClr val="660033"/>
                </a:solidFill>
                <a:effectLst/>
                <a:uLnTx/>
                <a:uFillTx/>
              </a:rPr>
              <a:t>背景图片：</a:t>
            </a:r>
            <a:r>
              <a:rPr kumimoji="0" lang="en-US" altLang="zh-CN" sz="100" b="0" i="0" u="none" strike="noStrike" kern="0" cap="none" spc="0" normalizeH="0" baseline="0" noProof="0" dirty="0" smtClean="0">
                <a:ln>
                  <a:noFill/>
                </a:ln>
                <a:solidFill>
                  <a:srgbClr val="660033"/>
                </a:solidFill>
                <a:effectLst/>
                <a:uLnTx/>
                <a:uFillTx/>
              </a:rPr>
              <a:t>www.1ppt.com/beijing/      PPT</a:t>
            </a:r>
            <a:r>
              <a:rPr kumimoji="0" lang="zh-CN" altLang="en-US" sz="100" b="0" i="0" u="none" strike="noStrike" kern="0" cap="none" spc="0" normalizeH="0" baseline="0" noProof="0" dirty="0" smtClean="0">
                <a:ln>
                  <a:noFill/>
                </a:ln>
                <a:solidFill>
                  <a:srgbClr val="660033"/>
                </a:solidFill>
                <a:effectLst/>
                <a:uLnTx/>
                <a:uFillTx/>
              </a:rPr>
              <a:t>图表下载：</a:t>
            </a:r>
            <a:r>
              <a:rPr kumimoji="0" lang="en-US" altLang="zh-CN" sz="100" b="0" i="0" u="none" strike="noStrike" kern="0" cap="none" spc="0" normalizeH="0" baseline="0" noProof="0" dirty="0" smtClean="0">
                <a:ln>
                  <a:noFill/>
                </a:ln>
                <a:solidFill>
                  <a:srgbClr val="660033"/>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优秀</a:t>
            </a:r>
            <a:r>
              <a:rPr kumimoji="0" lang="en-US" altLang="zh-CN" sz="100" b="0" i="0" u="none" strike="noStrike" kern="0" cap="none" spc="0" normalizeH="0" baseline="0" noProof="0" dirty="0" smtClean="0">
                <a:ln>
                  <a:noFill/>
                </a:ln>
                <a:solidFill>
                  <a:srgbClr val="660033"/>
                </a:solidFill>
                <a:effectLst/>
                <a:uLnTx/>
                <a:uFillTx/>
              </a:rPr>
              <a:t>PPT</a:t>
            </a:r>
            <a:r>
              <a:rPr kumimoji="0" lang="zh-CN" altLang="en-US" sz="100" b="0" i="0" u="none" strike="noStrike" kern="0" cap="none" spc="0" normalizeH="0" baseline="0" noProof="0" dirty="0" smtClean="0">
                <a:ln>
                  <a:noFill/>
                </a:ln>
                <a:solidFill>
                  <a:srgbClr val="660033"/>
                </a:solidFill>
                <a:effectLst/>
                <a:uLnTx/>
                <a:uFillTx/>
              </a:rPr>
              <a:t>下载：</a:t>
            </a:r>
            <a:r>
              <a:rPr kumimoji="0" lang="en-US" altLang="zh-CN" sz="100" b="0" i="0" u="none" strike="noStrike" kern="0" cap="none" spc="0" normalizeH="0" baseline="0" noProof="0" dirty="0" smtClean="0">
                <a:ln>
                  <a:noFill/>
                </a:ln>
                <a:solidFill>
                  <a:srgbClr val="660033"/>
                </a:solidFill>
                <a:effectLst/>
                <a:uLnTx/>
                <a:uFillTx/>
              </a:rPr>
              <a:t>www.1ppt.com/xiazai/        PPT</a:t>
            </a:r>
            <a:r>
              <a:rPr kumimoji="0" lang="zh-CN" altLang="en-US" sz="100" b="0" i="0" u="none" strike="noStrike" kern="0" cap="none" spc="0" normalizeH="0" baseline="0" noProof="0" dirty="0" smtClean="0">
                <a:ln>
                  <a:noFill/>
                </a:ln>
                <a:solidFill>
                  <a:srgbClr val="660033"/>
                </a:solidFill>
                <a:effectLst/>
                <a:uLnTx/>
                <a:uFillTx/>
              </a:rPr>
              <a:t>教程： </a:t>
            </a:r>
            <a:r>
              <a:rPr kumimoji="0" lang="en-US" altLang="zh-CN" sz="100" b="0" i="0" u="none" strike="noStrike" kern="0" cap="none" spc="0" normalizeH="0" baseline="0" noProof="0" dirty="0" smtClean="0">
                <a:ln>
                  <a:noFill/>
                </a:ln>
                <a:solidFill>
                  <a:srgbClr val="660033"/>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660033"/>
                </a:solidFill>
                <a:effectLst/>
                <a:uLnTx/>
                <a:uFillTx/>
              </a:rPr>
              <a:t>Word</a:t>
            </a:r>
            <a:r>
              <a:rPr kumimoji="0" lang="zh-CN" altLang="en-US" sz="100" b="0" i="0" u="none" strike="noStrike" kern="0" cap="none" spc="0" normalizeH="0" baseline="0" noProof="0" dirty="0" smtClean="0">
                <a:ln>
                  <a:noFill/>
                </a:ln>
                <a:solidFill>
                  <a:srgbClr val="660033"/>
                </a:solidFill>
                <a:effectLst/>
                <a:uLnTx/>
                <a:uFillTx/>
              </a:rPr>
              <a:t>教程： </a:t>
            </a:r>
            <a:r>
              <a:rPr kumimoji="0" lang="en-US" altLang="zh-CN" sz="100" b="0" i="0" u="none" strike="noStrike" kern="0" cap="none" spc="0" normalizeH="0" baseline="0" noProof="0" dirty="0" smtClean="0">
                <a:ln>
                  <a:noFill/>
                </a:ln>
                <a:solidFill>
                  <a:srgbClr val="660033"/>
                </a:solidFill>
                <a:effectLst/>
                <a:uLnTx/>
                <a:uFillTx/>
              </a:rPr>
              <a:t>www.1ppt.com/word/              Excel</a:t>
            </a:r>
            <a:r>
              <a:rPr kumimoji="0" lang="zh-CN" altLang="en-US" sz="100" b="0" i="0" u="none" strike="noStrike" kern="0" cap="none" spc="0" normalizeH="0" baseline="0" noProof="0" dirty="0" smtClean="0">
                <a:ln>
                  <a:noFill/>
                </a:ln>
                <a:solidFill>
                  <a:srgbClr val="660033"/>
                </a:solidFill>
                <a:effectLst/>
                <a:uLnTx/>
                <a:uFillTx/>
              </a:rPr>
              <a:t>教程：</a:t>
            </a:r>
            <a:r>
              <a:rPr kumimoji="0" lang="en-US" altLang="zh-CN" sz="100" b="0" i="0" u="none" strike="noStrike" kern="0" cap="none" spc="0" normalizeH="0" baseline="0" noProof="0" dirty="0" smtClean="0">
                <a:ln>
                  <a:noFill/>
                </a:ln>
                <a:solidFill>
                  <a:srgbClr val="660033"/>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资料下载：</a:t>
            </a:r>
            <a:r>
              <a:rPr kumimoji="0" lang="en-US" altLang="zh-CN" sz="100" b="0" i="0" u="none" strike="noStrike" kern="0" cap="none" spc="0" normalizeH="0" baseline="0" noProof="0" dirty="0" smtClean="0">
                <a:ln>
                  <a:noFill/>
                </a:ln>
                <a:solidFill>
                  <a:srgbClr val="660033"/>
                </a:solidFill>
                <a:effectLst/>
                <a:uLnTx/>
                <a:uFillTx/>
              </a:rPr>
              <a:t>www.1ppt.com/ziliao/                PPT</a:t>
            </a:r>
            <a:r>
              <a:rPr kumimoji="0" lang="zh-CN" altLang="en-US" sz="100" b="0" i="0" u="none" strike="noStrike" kern="0" cap="none" spc="0" normalizeH="0" baseline="0" noProof="0" dirty="0" smtClean="0">
                <a:ln>
                  <a:noFill/>
                </a:ln>
                <a:solidFill>
                  <a:srgbClr val="660033"/>
                </a:solidFill>
                <a:effectLst/>
                <a:uLnTx/>
                <a:uFillTx/>
              </a:rPr>
              <a:t>课件下载：</a:t>
            </a:r>
            <a:r>
              <a:rPr kumimoji="0" lang="en-US" altLang="zh-CN" sz="100" b="0" i="0" u="none" strike="noStrike" kern="0" cap="none" spc="0" normalizeH="0" baseline="0" noProof="0" dirty="0" smtClean="0">
                <a:ln>
                  <a:noFill/>
                </a:ln>
                <a:solidFill>
                  <a:srgbClr val="660033"/>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范文下载：</a:t>
            </a:r>
            <a:r>
              <a:rPr kumimoji="0" lang="en-US" altLang="zh-CN" sz="100" b="0" i="0" u="none" strike="noStrike" kern="0" cap="none" spc="0" normalizeH="0" baseline="0" noProof="0" dirty="0" smtClean="0">
                <a:ln>
                  <a:noFill/>
                </a:ln>
                <a:solidFill>
                  <a:srgbClr val="660033"/>
                </a:solidFill>
                <a:effectLst/>
                <a:uLnTx/>
                <a:uFillTx/>
              </a:rPr>
              <a:t>www.1ppt.com/fanwen/             </a:t>
            </a:r>
            <a:r>
              <a:rPr kumimoji="0" lang="zh-CN" altLang="en-US" sz="100" b="0" i="0" u="none" strike="noStrike" kern="0" cap="none" spc="0" normalizeH="0" baseline="0" noProof="0" dirty="0" smtClean="0">
                <a:ln>
                  <a:noFill/>
                </a:ln>
                <a:solidFill>
                  <a:srgbClr val="660033"/>
                </a:solidFill>
                <a:effectLst/>
                <a:uLnTx/>
                <a:uFillTx/>
              </a:rPr>
              <a:t>试卷下载：</a:t>
            </a:r>
            <a:r>
              <a:rPr kumimoji="0" lang="en-US" altLang="zh-CN" sz="100" b="0" i="0" u="none" strike="noStrike" kern="0" cap="none" spc="0" normalizeH="0" baseline="0" noProof="0" dirty="0" smtClean="0">
                <a:ln>
                  <a:noFill/>
                </a:ln>
                <a:solidFill>
                  <a:srgbClr val="660033"/>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教案下载：</a:t>
            </a:r>
            <a:r>
              <a:rPr kumimoji="0" lang="en-US" altLang="zh-CN" sz="100" b="0" i="0" u="none" strike="noStrike" kern="0" cap="none" spc="0" normalizeH="0" baseline="0" noProof="0" dirty="0" smtClean="0">
                <a:ln>
                  <a:noFill/>
                </a:ln>
                <a:solidFill>
                  <a:srgbClr val="660033"/>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660033"/>
                </a:solidFill>
                <a:effectLst/>
                <a:uLnTx/>
                <a:uFillTx/>
              </a:rPr>
              <a:t>字体下载：</a:t>
            </a:r>
            <a:r>
              <a:rPr kumimoji="0" lang="en-US" altLang="zh-CN" sz="100" b="0" i="0" u="none" strike="noStrike" kern="0" cap="none" spc="0" normalizeH="0" baseline="0" noProof="0" dirty="0" smtClean="0">
                <a:ln>
                  <a:noFill/>
                </a:ln>
                <a:solidFill>
                  <a:srgbClr val="660033"/>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660033"/>
                </a:solidFill>
                <a:effectLst/>
                <a:uLnTx/>
                <a:uFillTx/>
              </a:rPr>
              <a:t> </a:t>
            </a:r>
            <a:endParaRPr kumimoji="0" lang="zh-CN" altLang="en-US" sz="100" b="0" i="0" u="none" strike="noStrike" kern="0" cap="none" spc="0" normalizeH="0" baseline="0" noProof="0" dirty="0" smtClean="0">
              <a:ln>
                <a:noFill/>
              </a:ln>
              <a:solidFill>
                <a:srgbClr val="660033"/>
              </a:solidFill>
              <a:effectLst/>
              <a:uLnTx/>
              <a:uFillTx/>
            </a:endParaRPr>
          </a:p>
        </p:txBody>
      </p:sp>
    </p:spTree>
    <p:extLst>
      <p:ext uri="{BB962C8B-B14F-4D97-AF65-F5344CB8AC3E}">
        <p14:creationId xmlns:p14="http://schemas.microsoft.com/office/powerpoint/2010/main" val="3332300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1989513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1240692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1519868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794915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C6B4A15-B833-4C1D-AC56-700D5D7FBD62}"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846969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6B4A15-B833-4C1D-AC56-700D5D7FBD62}" type="datetimeFigureOut">
              <a:rPr lang="zh-CN" altLang="en-US" smtClean="0"/>
              <a:t>2018/11/15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14FA070-2BA7-41E6-B5BA-365B9CF881EE}" type="slidenum">
              <a:rPr lang="zh-CN" altLang="en-US" smtClean="0"/>
              <a:t>‹#›</a:t>
            </a:fld>
            <a:endParaRPr lang="zh-CN" altLang="en-US"/>
          </a:p>
        </p:txBody>
      </p:sp>
    </p:spTree>
    <p:extLst>
      <p:ext uri="{BB962C8B-B14F-4D97-AF65-F5344CB8AC3E}">
        <p14:creationId xmlns:p14="http://schemas.microsoft.com/office/powerpoint/2010/main" val="41083807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50152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a:spLocks noChangeArrowheads="1"/>
          </p:cNvSpPr>
          <p:nvPr/>
        </p:nvSpPr>
        <p:spPr bwMode="auto">
          <a:xfrm>
            <a:off x="1921669" y="2958704"/>
            <a:ext cx="547026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5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IOS</a:t>
            </a:r>
            <a:r>
              <a:rPr lang="zh-CN" altLang="en-US" sz="405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风格</a:t>
            </a:r>
            <a:r>
              <a:rPr lang="en-US" altLang="zh-CN" sz="405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PPT</a:t>
            </a:r>
            <a:r>
              <a:rPr lang="zh-CN" altLang="en-US" sz="405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报告模板</a:t>
            </a:r>
          </a:p>
        </p:txBody>
      </p:sp>
      <p:sp>
        <p:nvSpPr>
          <p:cNvPr id="5" name="文本框 9"/>
          <p:cNvSpPr txBox="1">
            <a:spLocks noChangeArrowheads="1"/>
          </p:cNvSpPr>
          <p:nvPr/>
        </p:nvSpPr>
        <p:spPr bwMode="auto">
          <a:xfrm>
            <a:off x="3749025" y="1273354"/>
            <a:ext cx="17821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950" dirty="0" smtClean="0">
                <a:solidFill>
                  <a:schemeClr val="bg1"/>
                </a:solidFill>
                <a:effectLst>
                  <a:outerShdw blurRad="38100" dist="38100" dir="2700000" algn="tl">
                    <a:srgbClr val="000000">
                      <a:alpha val="43137"/>
                    </a:srgbClr>
                  </a:outerShdw>
                </a:effectLst>
                <a:latin typeface="方正兰亭超细黑简体" panose="02000000000000000000" pitchFamily="2" charset="-122"/>
                <a:ea typeface="方正兰亭超细黑简体" panose="02000000000000000000" pitchFamily="2" charset="-122"/>
              </a:rPr>
              <a:t>20XX</a:t>
            </a:r>
            <a:endParaRPr lang="zh-CN" altLang="en-US" sz="4950" dirty="0">
              <a:solidFill>
                <a:schemeClr val="bg1"/>
              </a:solidFill>
              <a:effectLst>
                <a:outerShdw blurRad="38100" dist="38100" dir="2700000" algn="tl">
                  <a:srgbClr val="000000">
                    <a:alpha val="43137"/>
                  </a:srgbClr>
                </a:outerShdw>
              </a:effectLst>
              <a:latin typeface="方正兰亭超细黑简体" panose="02000000000000000000" pitchFamily="2" charset="-122"/>
              <a:ea typeface="方正兰亭超细黑简体" panose="02000000000000000000" pitchFamily="2" charset="-122"/>
            </a:endParaRPr>
          </a:p>
        </p:txBody>
      </p:sp>
      <p:grpSp>
        <p:nvGrpSpPr>
          <p:cNvPr id="6" name="组合 5"/>
          <p:cNvGrpSpPr/>
          <p:nvPr/>
        </p:nvGrpSpPr>
        <p:grpSpPr bwMode="auto">
          <a:xfrm>
            <a:off x="3711180" y="812006"/>
            <a:ext cx="1753781" cy="1753791"/>
            <a:chOff x="-318810" y="1105535"/>
            <a:chExt cx="4862555" cy="4862555"/>
          </a:xfrm>
          <a:noFill/>
        </p:grpSpPr>
        <p:sp>
          <p:nvSpPr>
            <p:cNvPr id="7" name="圆角矩形 6"/>
            <p:cNvSpPr/>
            <p:nvPr/>
          </p:nvSpPr>
          <p:spPr>
            <a:xfrm>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圆角矩形 7"/>
            <p:cNvSpPr/>
            <p:nvPr/>
          </p:nvSpPr>
          <p:spPr>
            <a:xfrm rot="1800000">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圆角矩形 8"/>
            <p:cNvSpPr/>
            <p:nvPr/>
          </p:nvSpPr>
          <p:spPr>
            <a:xfrm rot="3600000">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cxnSp>
        <p:nvCxnSpPr>
          <p:cNvPr id="10" name="直接连接符 9"/>
          <p:cNvCxnSpPr/>
          <p:nvPr/>
        </p:nvCxnSpPr>
        <p:spPr>
          <a:xfrm>
            <a:off x="1599513" y="3864769"/>
            <a:ext cx="1790700" cy="0"/>
          </a:xfrm>
          <a:prstGeom prst="line">
            <a:avLst/>
          </a:prstGeom>
          <a:ln w="3175">
            <a:solidFill>
              <a:srgbClr val="FFFFFF">
                <a:alpha val="40000"/>
              </a:srgbClr>
            </a:solidFill>
            <a:head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85475" y="3864769"/>
            <a:ext cx="1765697" cy="0"/>
          </a:xfrm>
          <a:prstGeom prst="line">
            <a:avLst/>
          </a:prstGeom>
          <a:ln w="3175">
            <a:solidFill>
              <a:srgbClr val="FFFFFF">
                <a:alpha val="40000"/>
              </a:srgb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2" name="文本框 29"/>
          <p:cNvSpPr txBox="1">
            <a:spLocks noChangeArrowheads="1"/>
          </p:cNvSpPr>
          <p:nvPr/>
        </p:nvSpPr>
        <p:spPr bwMode="auto">
          <a:xfrm>
            <a:off x="3194304" y="3709988"/>
            <a:ext cx="31821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PPT-WWW.1PPT.COM</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9689151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by="(-#ppt_w*2)" calcmode="lin" valueType="num">
                                      <p:cBhvr rctx="PPT">
                                        <p:cTn id="22" dur="500" autoRev="1" fill="hold">
                                          <p:stCondLst>
                                            <p:cond delay="0"/>
                                          </p:stCondLst>
                                        </p:cTn>
                                        <p:tgtEl>
                                          <p:spTgt spid="4"/>
                                        </p:tgtEl>
                                        <p:attrNameLst>
                                          <p:attrName>ppt_w</p:attrName>
                                        </p:attrNameLst>
                                      </p:cBhvr>
                                    </p:anim>
                                    <p:anim by="(#ppt_w*0.50)" calcmode="lin" valueType="num">
                                      <p:cBhvr>
                                        <p:cTn id="23" dur="500" decel="50000" autoRev="1" fill="hold">
                                          <p:stCondLst>
                                            <p:cond delay="0"/>
                                          </p:stCondLst>
                                        </p:cTn>
                                        <p:tgtEl>
                                          <p:spTgt spid="4"/>
                                        </p:tgtEl>
                                        <p:attrNameLst>
                                          <p:attrName>ppt_x</p:attrName>
                                        </p:attrNameLst>
                                      </p:cBhvr>
                                    </p:anim>
                                    <p:anim from="(-#ppt_h/2)" to="(#ppt_y)" calcmode="lin" valueType="num">
                                      <p:cBhvr>
                                        <p:cTn id="24" dur="1000" fill="hold">
                                          <p:stCondLst>
                                            <p:cond delay="0"/>
                                          </p:stCondLst>
                                        </p:cTn>
                                        <p:tgtEl>
                                          <p:spTgt spid="4"/>
                                        </p:tgtEl>
                                        <p:attrNameLst>
                                          <p:attrName>ppt_y</p:attrName>
                                        </p:attrNameLst>
                                      </p:cBhvr>
                                    </p:anim>
                                    <p:animRot by="21600000">
                                      <p:cBhvr>
                                        <p:cTn id="25" dur="1000" fill="hold">
                                          <p:stCondLst>
                                            <p:cond delay="0"/>
                                          </p:stCondLst>
                                        </p:cTn>
                                        <p:tgtEl>
                                          <p:spTgt spid="4"/>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2"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righ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文本框 83"/>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5" name="文本框 84"/>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6" name="文本框 85"/>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7" name="文本框 86"/>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88" name="组合 87"/>
          <p:cNvGrpSpPr/>
          <p:nvPr/>
        </p:nvGrpSpPr>
        <p:grpSpPr>
          <a:xfrm>
            <a:off x="3236639" y="2042749"/>
            <a:ext cx="897207" cy="897206"/>
            <a:chOff x="4315518" y="2723665"/>
            <a:chExt cx="1196276" cy="1196274"/>
          </a:xfrm>
        </p:grpSpPr>
        <p:sp>
          <p:nvSpPr>
            <p:cNvPr id="89"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80"/>
            <p:cNvGrpSpPr>
              <a:grpSpLocks noChangeAspect="1"/>
            </p:cNvGrpSpPr>
            <p:nvPr/>
          </p:nvGrpSpPr>
          <p:grpSpPr bwMode="auto">
            <a:xfrm>
              <a:off x="4674224" y="2892590"/>
              <a:ext cx="610129" cy="647440"/>
              <a:chOff x="4738" y="3130"/>
              <a:chExt cx="551" cy="590"/>
            </a:xfrm>
            <a:solidFill>
              <a:schemeClr val="bg1"/>
            </a:solidFill>
          </p:grpSpPr>
          <p:sp>
            <p:nvSpPr>
              <p:cNvPr id="91"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5" name="组合 94"/>
          <p:cNvGrpSpPr/>
          <p:nvPr/>
        </p:nvGrpSpPr>
        <p:grpSpPr>
          <a:xfrm>
            <a:off x="1600129" y="1401008"/>
            <a:ext cx="897207" cy="897206"/>
            <a:chOff x="2133505" y="1868011"/>
            <a:chExt cx="1196276" cy="1196274"/>
          </a:xfrm>
        </p:grpSpPr>
        <p:sp>
          <p:nvSpPr>
            <p:cNvPr id="96"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组合 96"/>
            <p:cNvGrpSpPr/>
            <p:nvPr/>
          </p:nvGrpSpPr>
          <p:grpSpPr>
            <a:xfrm>
              <a:off x="2594152" y="2091252"/>
              <a:ext cx="489277" cy="684119"/>
              <a:chOff x="9451975" y="2613025"/>
              <a:chExt cx="538163" cy="752475"/>
            </a:xfrm>
            <a:solidFill>
              <a:schemeClr val="bg1"/>
            </a:solidFill>
          </p:grpSpPr>
          <p:sp>
            <p:nvSpPr>
              <p:cNvPr id="98"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01" name="组合 100"/>
          <p:cNvGrpSpPr/>
          <p:nvPr/>
        </p:nvGrpSpPr>
        <p:grpSpPr>
          <a:xfrm>
            <a:off x="4873148" y="1401008"/>
            <a:ext cx="897207" cy="897206"/>
            <a:chOff x="6497531" y="1868011"/>
            <a:chExt cx="1196276" cy="1196274"/>
          </a:xfrm>
        </p:grpSpPr>
        <p:sp>
          <p:nvSpPr>
            <p:cNvPr id="102"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3" name="Group 30"/>
            <p:cNvGrpSpPr>
              <a:grpSpLocks noChangeAspect="1"/>
            </p:cNvGrpSpPr>
            <p:nvPr/>
          </p:nvGrpSpPr>
          <p:grpSpPr bwMode="auto">
            <a:xfrm>
              <a:off x="6803608" y="2159197"/>
              <a:ext cx="671337" cy="481838"/>
              <a:chOff x="3670" y="2036"/>
              <a:chExt cx="581" cy="417"/>
            </a:xfrm>
          </p:grpSpPr>
          <p:sp>
            <p:nvSpPr>
              <p:cNvPr id="104"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4" name="组合 113"/>
          <p:cNvGrpSpPr/>
          <p:nvPr/>
        </p:nvGrpSpPr>
        <p:grpSpPr>
          <a:xfrm>
            <a:off x="6509659" y="2042749"/>
            <a:ext cx="897207" cy="897206"/>
            <a:chOff x="8679545" y="2723665"/>
            <a:chExt cx="1196276" cy="1196274"/>
          </a:xfrm>
        </p:grpSpPr>
        <p:sp>
          <p:nvSpPr>
            <p:cNvPr id="115"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6" name="组合 115"/>
            <p:cNvGrpSpPr/>
            <p:nvPr/>
          </p:nvGrpSpPr>
          <p:grpSpPr>
            <a:xfrm>
              <a:off x="9098807" y="3037776"/>
              <a:ext cx="433949" cy="491850"/>
              <a:chOff x="2471074" y="6170447"/>
              <a:chExt cx="1106488" cy="1254125"/>
            </a:xfrm>
            <a:solidFill>
              <a:schemeClr val="bg1"/>
            </a:solidFill>
          </p:grpSpPr>
          <p:sp>
            <p:nvSpPr>
              <p:cNvPr id="117"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Oval 14"/>
              <p:cNvSpPr>
                <a:spLocks noChangeArrowheads="1"/>
              </p:cNvSpPr>
              <p:nvPr/>
            </p:nvSpPr>
            <p:spPr bwMode="auto">
              <a:xfrm>
                <a:off x="2936212" y="6843547"/>
                <a:ext cx="146050" cy="1524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21" name="文本框 120"/>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122" name="文本框 121"/>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123" name="文本框 122"/>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124" name="文本框 123"/>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21754303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cBhvr additive="base">
                                        <p:cTn id="17" dur="500" fill="hold"/>
                                        <p:tgtEl>
                                          <p:spTgt spid="95"/>
                                        </p:tgtEl>
                                        <p:attrNameLst>
                                          <p:attrName>ppt_x</p:attrName>
                                        </p:attrNameLst>
                                      </p:cBhvr>
                                      <p:tavLst>
                                        <p:tav tm="0">
                                          <p:val>
                                            <p:strVal val="#ppt_x"/>
                                          </p:val>
                                        </p:tav>
                                        <p:tav tm="100000">
                                          <p:val>
                                            <p:strVal val="#ppt_x"/>
                                          </p:val>
                                        </p:tav>
                                      </p:tavLst>
                                    </p:anim>
                                    <p:anim calcmode="lin" valueType="num">
                                      <p:cBhvr additive="base">
                                        <p:cTn id="18" dur="500" fill="hold"/>
                                        <p:tgtEl>
                                          <p:spTgt spid="9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5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500" fill="hold"/>
                                        <p:tgtEl>
                                          <p:spTgt spid="84"/>
                                        </p:tgtEl>
                                        <p:attrNameLst>
                                          <p:attrName>ppt_x</p:attrName>
                                        </p:attrNameLst>
                                      </p:cBhvr>
                                      <p:tavLst>
                                        <p:tav tm="0">
                                          <p:val>
                                            <p:strVal val="#ppt_x"/>
                                          </p:val>
                                        </p:tav>
                                        <p:tav tm="100000">
                                          <p:val>
                                            <p:strVal val="#ppt_x"/>
                                          </p:val>
                                        </p:tav>
                                      </p:tavLst>
                                    </p:anim>
                                    <p:anim calcmode="lin" valueType="num">
                                      <p:cBhvr additive="base">
                                        <p:cTn id="22" dur="500" fill="hold"/>
                                        <p:tgtEl>
                                          <p:spTgt spid="8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50"/>
                                  </p:stCondLst>
                                  <p:childTnLst>
                                    <p:set>
                                      <p:cBhvr>
                                        <p:cTn id="24" dur="1" fill="hold">
                                          <p:stCondLst>
                                            <p:cond delay="0"/>
                                          </p:stCondLst>
                                        </p:cTn>
                                        <p:tgtEl>
                                          <p:spTgt spid="121"/>
                                        </p:tgtEl>
                                        <p:attrNameLst>
                                          <p:attrName>style.visibility</p:attrName>
                                        </p:attrNameLst>
                                      </p:cBhvr>
                                      <p:to>
                                        <p:strVal val="visible"/>
                                      </p:to>
                                    </p:set>
                                    <p:anim calcmode="lin" valueType="num">
                                      <p:cBhvr additive="base">
                                        <p:cTn id="25" dur="500" fill="hold"/>
                                        <p:tgtEl>
                                          <p:spTgt spid="121"/>
                                        </p:tgtEl>
                                        <p:attrNameLst>
                                          <p:attrName>ppt_x</p:attrName>
                                        </p:attrNameLst>
                                      </p:cBhvr>
                                      <p:tavLst>
                                        <p:tav tm="0">
                                          <p:val>
                                            <p:strVal val="#ppt_x"/>
                                          </p:val>
                                        </p:tav>
                                        <p:tav tm="100000">
                                          <p:val>
                                            <p:strVal val="#ppt_x"/>
                                          </p:val>
                                        </p:tav>
                                      </p:tavLst>
                                    </p:anim>
                                    <p:anim calcmode="lin" valueType="num">
                                      <p:cBhvr additive="base">
                                        <p:cTn id="26" dur="500" fill="hold"/>
                                        <p:tgtEl>
                                          <p:spTgt spid="121"/>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500"/>
                                  </p:stCondLst>
                                  <p:childTnLst>
                                    <p:set>
                                      <p:cBhvr>
                                        <p:cTn id="28" dur="1" fill="hold">
                                          <p:stCondLst>
                                            <p:cond delay="0"/>
                                          </p:stCondLst>
                                        </p:cTn>
                                        <p:tgtEl>
                                          <p:spTgt spid="88"/>
                                        </p:tgtEl>
                                        <p:attrNameLst>
                                          <p:attrName>style.visibility</p:attrName>
                                        </p:attrNameLst>
                                      </p:cBhvr>
                                      <p:to>
                                        <p:strVal val="visible"/>
                                      </p:to>
                                    </p:set>
                                    <p:anim calcmode="lin" valueType="num">
                                      <p:cBhvr additive="base">
                                        <p:cTn id="29" dur="500" fill="hold"/>
                                        <p:tgtEl>
                                          <p:spTgt spid="88"/>
                                        </p:tgtEl>
                                        <p:attrNameLst>
                                          <p:attrName>ppt_x</p:attrName>
                                        </p:attrNameLst>
                                      </p:cBhvr>
                                      <p:tavLst>
                                        <p:tav tm="0">
                                          <p:val>
                                            <p:strVal val="#ppt_x"/>
                                          </p:val>
                                        </p:tav>
                                        <p:tav tm="100000">
                                          <p:val>
                                            <p:strVal val="#ppt_x"/>
                                          </p:val>
                                        </p:tav>
                                      </p:tavLst>
                                    </p:anim>
                                    <p:anim calcmode="lin" valueType="num">
                                      <p:cBhvr additive="base">
                                        <p:cTn id="30" dur="500" fill="hold"/>
                                        <p:tgtEl>
                                          <p:spTgt spid="8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750"/>
                                  </p:stCondLst>
                                  <p:childTnLst>
                                    <p:set>
                                      <p:cBhvr>
                                        <p:cTn id="32" dur="1" fill="hold">
                                          <p:stCondLst>
                                            <p:cond delay="0"/>
                                          </p:stCondLst>
                                        </p:cTn>
                                        <p:tgtEl>
                                          <p:spTgt spid="85"/>
                                        </p:tgtEl>
                                        <p:attrNameLst>
                                          <p:attrName>style.visibility</p:attrName>
                                        </p:attrNameLst>
                                      </p:cBhvr>
                                      <p:to>
                                        <p:strVal val="visible"/>
                                      </p:to>
                                    </p:set>
                                    <p:anim calcmode="lin" valueType="num">
                                      <p:cBhvr additive="base">
                                        <p:cTn id="33" dur="500" fill="hold"/>
                                        <p:tgtEl>
                                          <p:spTgt spid="85"/>
                                        </p:tgtEl>
                                        <p:attrNameLst>
                                          <p:attrName>ppt_x</p:attrName>
                                        </p:attrNameLst>
                                      </p:cBhvr>
                                      <p:tavLst>
                                        <p:tav tm="0">
                                          <p:val>
                                            <p:strVal val="#ppt_x"/>
                                          </p:val>
                                        </p:tav>
                                        <p:tav tm="100000">
                                          <p:val>
                                            <p:strVal val="#ppt_x"/>
                                          </p:val>
                                        </p:tav>
                                      </p:tavLst>
                                    </p:anim>
                                    <p:anim calcmode="lin" valueType="num">
                                      <p:cBhvr additive="base">
                                        <p:cTn id="34" dur="500" fill="hold"/>
                                        <p:tgtEl>
                                          <p:spTgt spid="8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750"/>
                                  </p:stCondLst>
                                  <p:childTnLst>
                                    <p:set>
                                      <p:cBhvr>
                                        <p:cTn id="36" dur="1" fill="hold">
                                          <p:stCondLst>
                                            <p:cond delay="0"/>
                                          </p:stCondLst>
                                        </p:cTn>
                                        <p:tgtEl>
                                          <p:spTgt spid="123"/>
                                        </p:tgtEl>
                                        <p:attrNameLst>
                                          <p:attrName>style.visibility</p:attrName>
                                        </p:attrNameLst>
                                      </p:cBhvr>
                                      <p:to>
                                        <p:strVal val="visible"/>
                                      </p:to>
                                    </p:set>
                                    <p:anim calcmode="lin" valueType="num">
                                      <p:cBhvr additive="base">
                                        <p:cTn id="37" dur="500" fill="hold"/>
                                        <p:tgtEl>
                                          <p:spTgt spid="123"/>
                                        </p:tgtEl>
                                        <p:attrNameLst>
                                          <p:attrName>ppt_x</p:attrName>
                                        </p:attrNameLst>
                                      </p:cBhvr>
                                      <p:tavLst>
                                        <p:tav tm="0">
                                          <p:val>
                                            <p:strVal val="#ppt_x"/>
                                          </p:val>
                                        </p:tav>
                                        <p:tav tm="100000">
                                          <p:val>
                                            <p:strVal val="#ppt_x"/>
                                          </p:val>
                                        </p:tav>
                                      </p:tavLst>
                                    </p:anim>
                                    <p:anim calcmode="lin" valueType="num">
                                      <p:cBhvr additive="base">
                                        <p:cTn id="38" dur="500" fill="hold"/>
                                        <p:tgtEl>
                                          <p:spTgt spid="12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00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fill="hold"/>
                                        <p:tgtEl>
                                          <p:spTgt spid="101"/>
                                        </p:tgtEl>
                                        <p:attrNameLst>
                                          <p:attrName>ppt_x</p:attrName>
                                        </p:attrNameLst>
                                      </p:cBhvr>
                                      <p:tavLst>
                                        <p:tav tm="0">
                                          <p:val>
                                            <p:strVal val="#ppt_x"/>
                                          </p:val>
                                        </p:tav>
                                        <p:tav tm="100000">
                                          <p:val>
                                            <p:strVal val="#ppt_x"/>
                                          </p:val>
                                        </p:tav>
                                      </p:tavLst>
                                    </p:anim>
                                    <p:anim calcmode="lin" valueType="num">
                                      <p:cBhvr additive="base">
                                        <p:cTn id="42" dur="500" fill="hold"/>
                                        <p:tgtEl>
                                          <p:spTgt spid="10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25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ppt_x"/>
                                          </p:val>
                                        </p:tav>
                                        <p:tav tm="100000">
                                          <p:val>
                                            <p:strVal val="#ppt_x"/>
                                          </p:val>
                                        </p:tav>
                                      </p:tavLst>
                                    </p:anim>
                                    <p:anim calcmode="lin" valueType="num">
                                      <p:cBhvr additive="base">
                                        <p:cTn id="46" dur="500" fill="hold"/>
                                        <p:tgtEl>
                                          <p:spTgt spid="8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250"/>
                                  </p:stCondLst>
                                  <p:childTnLst>
                                    <p:set>
                                      <p:cBhvr>
                                        <p:cTn id="48" dur="1" fill="hold">
                                          <p:stCondLst>
                                            <p:cond delay="0"/>
                                          </p:stCondLst>
                                        </p:cTn>
                                        <p:tgtEl>
                                          <p:spTgt spid="122"/>
                                        </p:tgtEl>
                                        <p:attrNameLst>
                                          <p:attrName>style.visibility</p:attrName>
                                        </p:attrNameLst>
                                      </p:cBhvr>
                                      <p:to>
                                        <p:strVal val="visible"/>
                                      </p:to>
                                    </p:set>
                                    <p:anim calcmode="lin" valueType="num">
                                      <p:cBhvr additive="base">
                                        <p:cTn id="49" dur="500" fill="hold"/>
                                        <p:tgtEl>
                                          <p:spTgt spid="122"/>
                                        </p:tgtEl>
                                        <p:attrNameLst>
                                          <p:attrName>ppt_x</p:attrName>
                                        </p:attrNameLst>
                                      </p:cBhvr>
                                      <p:tavLst>
                                        <p:tav tm="0">
                                          <p:val>
                                            <p:strVal val="#ppt_x"/>
                                          </p:val>
                                        </p:tav>
                                        <p:tav tm="100000">
                                          <p:val>
                                            <p:strVal val="#ppt_x"/>
                                          </p:val>
                                        </p:tav>
                                      </p:tavLst>
                                    </p:anim>
                                    <p:anim calcmode="lin" valueType="num">
                                      <p:cBhvr additive="base">
                                        <p:cTn id="50" dur="500" fill="hold"/>
                                        <p:tgtEl>
                                          <p:spTgt spid="12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1500"/>
                                  </p:stCondLst>
                                  <p:childTnLst>
                                    <p:set>
                                      <p:cBhvr>
                                        <p:cTn id="52" dur="1" fill="hold">
                                          <p:stCondLst>
                                            <p:cond delay="0"/>
                                          </p:stCondLst>
                                        </p:cTn>
                                        <p:tgtEl>
                                          <p:spTgt spid="114"/>
                                        </p:tgtEl>
                                        <p:attrNameLst>
                                          <p:attrName>style.visibility</p:attrName>
                                        </p:attrNameLst>
                                      </p:cBhvr>
                                      <p:to>
                                        <p:strVal val="visible"/>
                                      </p:to>
                                    </p:set>
                                    <p:anim calcmode="lin" valueType="num">
                                      <p:cBhvr additive="base">
                                        <p:cTn id="53" dur="500" fill="hold"/>
                                        <p:tgtEl>
                                          <p:spTgt spid="114"/>
                                        </p:tgtEl>
                                        <p:attrNameLst>
                                          <p:attrName>ppt_x</p:attrName>
                                        </p:attrNameLst>
                                      </p:cBhvr>
                                      <p:tavLst>
                                        <p:tav tm="0">
                                          <p:val>
                                            <p:strVal val="#ppt_x"/>
                                          </p:val>
                                        </p:tav>
                                        <p:tav tm="100000">
                                          <p:val>
                                            <p:strVal val="#ppt_x"/>
                                          </p:val>
                                        </p:tav>
                                      </p:tavLst>
                                    </p:anim>
                                    <p:anim calcmode="lin" valueType="num">
                                      <p:cBhvr additive="base">
                                        <p:cTn id="54" dur="500" fill="hold"/>
                                        <p:tgtEl>
                                          <p:spTgt spid="11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750"/>
                                  </p:stCondLst>
                                  <p:childTnLst>
                                    <p:set>
                                      <p:cBhvr>
                                        <p:cTn id="56" dur="1" fill="hold">
                                          <p:stCondLst>
                                            <p:cond delay="0"/>
                                          </p:stCondLst>
                                        </p:cTn>
                                        <p:tgtEl>
                                          <p:spTgt spid="87"/>
                                        </p:tgtEl>
                                        <p:attrNameLst>
                                          <p:attrName>style.visibility</p:attrName>
                                        </p:attrNameLst>
                                      </p:cBhvr>
                                      <p:to>
                                        <p:strVal val="visible"/>
                                      </p:to>
                                    </p:set>
                                    <p:anim calcmode="lin" valueType="num">
                                      <p:cBhvr additive="base">
                                        <p:cTn id="57" dur="500" fill="hold"/>
                                        <p:tgtEl>
                                          <p:spTgt spid="87"/>
                                        </p:tgtEl>
                                        <p:attrNameLst>
                                          <p:attrName>ppt_x</p:attrName>
                                        </p:attrNameLst>
                                      </p:cBhvr>
                                      <p:tavLst>
                                        <p:tav tm="0">
                                          <p:val>
                                            <p:strVal val="#ppt_x"/>
                                          </p:val>
                                        </p:tav>
                                        <p:tav tm="100000">
                                          <p:val>
                                            <p:strVal val="#ppt_x"/>
                                          </p:val>
                                        </p:tav>
                                      </p:tavLst>
                                    </p:anim>
                                    <p:anim calcmode="lin" valueType="num">
                                      <p:cBhvr additive="base">
                                        <p:cTn id="58" dur="500" fill="hold"/>
                                        <p:tgtEl>
                                          <p:spTgt spid="87"/>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750"/>
                                  </p:stCondLst>
                                  <p:childTnLst>
                                    <p:set>
                                      <p:cBhvr>
                                        <p:cTn id="60" dur="1" fill="hold">
                                          <p:stCondLst>
                                            <p:cond delay="0"/>
                                          </p:stCondLst>
                                        </p:cTn>
                                        <p:tgtEl>
                                          <p:spTgt spid="124"/>
                                        </p:tgtEl>
                                        <p:attrNameLst>
                                          <p:attrName>style.visibility</p:attrName>
                                        </p:attrNameLst>
                                      </p:cBhvr>
                                      <p:to>
                                        <p:strVal val="visible"/>
                                      </p:to>
                                    </p:set>
                                    <p:anim calcmode="lin" valueType="num">
                                      <p:cBhvr additive="base">
                                        <p:cTn id="61" dur="500" fill="hold"/>
                                        <p:tgtEl>
                                          <p:spTgt spid="124"/>
                                        </p:tgtEl>
                                        <p:attrNameLst>
                                          <p:attrName>ppt_x</p:attrName>
                                        </p:attrNameLst>
                                      </p:cBhvr>
                                      <p:tavLst>
                                        <p:tav tm="0">
                                          <p:val>
                                            <p:strVal val="#ppt_x"/>
                                          </p:val>
                                        </p:tav>
                                        <p:tav tm="100000">
                                          <p:val>
                                            <p:strVal val="#ppt_x"/>
                                          </p:val>
                                        </p:tav>
                                      </p:tavLst>
                                    </p:anim>
                                    <p:anim calcmode="lin" valueType="num">
                                      <p:cBhvr additive="base">
                                        <p:cTn id="62"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121" grpId="0"/>
      <p:bldP spid="122" grpId="0"/>
      <p:bldP spid="123" grpId="0"/>
      <p:bldP spid="1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Freeform 5"/>
          <p:cNvSpPr>
            <a:spLocks/>
          </p:cNvSpPr>
          <p:nvPr/>
        </p:nvSpPr>
        <p:spPr bwMode="auto">
          <a:xfrm>
            <a:off x="673650" y="2427469"/>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5"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86" name="圆角矩形 85"/>
          <p:cNvSpPr/>
          <p:nvPr/>
        </p:nvSpPr>
        <p:spPr>
          <a:xfrm>
            <a:off x="3058542" y="1470581"/>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7"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88" name="圆角矩形 87"/>
          <p:cNvSpPr/>
          <p:nvPr/>
        </p:nvSpPr>
        <p:spPr>
          <a:xfrm>
            <a:off x="3058542" y="2152604"/>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9" name="圆角矩形 88"/>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0" name="圆角矩形 89"/>
          <p:cNvSpPr/>
          <p:nvPr/>
        </p:nvSpPr>
        <p:spPr>
          <a:xfrm>
            <a:off x="3058542" y="357147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1" name="TextBox 8"/>
          <p:cNvSpPr txBox="1"/>
          <p:nvPr/>
        </p:nvSpPr>
        <p:spPr>
          <a:xfrm>
            <a:off x="3377053" y="159072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92" name="TextBox 9"/>
          <p:cNvSpPr txBox="1"/>
          <p:nvPr/>
        </p:nvSpPr>
        <p:spPr>
          <a:xfrm>
            <a:off x="3377053" y="22671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93" name="TextBox 10"/>
          <p:cNvSpPr txBox="1"/>
          <p:nvPr/>
        </p:nvSpPr>
        <p:spPr>
          <a:xfrm>
            <a:off x="3377053" y="29729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94" name="TextBox 11"/>
          <p:cNvSpPr txBox="1"/>
          <p:nvPr/>
        </p:nvSpPr>
        <p:spPr>
          <a:xfrm>
            <a:off x="3377053" y="36860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95" name="圆角矩形 94"/>
          <p:cNvSpPr/>
          <p:nvPr/>
        </p:nvSpPr>
        <p:spPr>
          <a:xfrm>
            <a:off x="3070031" y="428004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6" name="TextBox 13"/>
          <p:cNvSpPr txBox="1"/>
          <p:nvPr/>
        </p:nvSpPr>
        <p:spPr>
          <a:xfrm>
            <a:off x="3388543" y="439460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256172084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grpId="0" nodeType="afterEffect">
                                  <p:stCondLst>
                                    <p:cond delay="0"/>
                                  </p:stCondLst>
                                  <p:childTnLst>
                                    <p:set>
                                      <p:cBhvr>
                                        <p:cTn id="17" dur="1" fill="hold">
                                          <p:stCondLst>
                                            <p:cond delay="0"/>
                                          </p:stCondLst>
                                        </p:cTn>
                                        <p:tgtEl>
                                          <p:spTgt spid="85"/>
                                        </p:tgtEl>
                                        <p:attrNameLst>
                                          <p:attrName>style.visibility</p:attrName>
                                        </p:attrNameLst>
                                      </p:cBhvr>
                                      <p:to>
                                        <p:strVal val="visible"/>
                                      </p:to>
                                    </p:set>
                                    <p:animEffect transition="in" filter="fade">
                                      <p:cBhvr>
                                        <p:cTn id="18" dur="2000"/>
                                        <p:tgtEl>
                                          <p:spTgt spid="85"/>
                                        </p:tgtEl>
                                      </p:cBhvr>
                                    </p:animEffect>
                                    <p:anim calcmode="lin" valueType="num">
                                      <p:cBhvr>
                                        <p:cTn id="19" dur="2000" fill="hold"/>
                                        <p:tgtEl>
                                          <p:spTgt spid="85"/>
                                        </p:tgtEl>
                                        <p:attrNameLst>
                                          <p:attrName>ppt_w</p:attrName>
                                        </p:attrNameLst>
                                      </p:cBhvr>
                                      <p:tavLst>
                                        <p:tav tm="0" fmla="#ppt_w*sin(2.5*pi*$)">
                                          <p:val>
                                            <p:fltVal val="0"/>
                                          </p:val>
                                        </p:tav>
                                        <p:tav tm="100000">
                                          <p:val>
                                            <p:fltVal val="1"/>
                                          </p:val>
                                        </p:tav>
                                      </p:tavLst>
                                    </p:anim>
                                    <p:anim calcmode="lin" valueType="num">
                                      <p:cBhvr>
                                        <p:cTn id="20" dur="2000" fill="hold"/>
                                        <p:tgtEl>
                                          <p:spTgt spid="85"/>
                                        </p:tgtEl>
                                        <p:attrNameLst>
                                          <p:attrName>ppt_h</p:attrName>
                                        </p:attrNameLst>
                                      </p:cBhvr>
                                      <p:tavLst>
                                        <p:tav tm="0">
                                          <p:val>
                                            <p:strVal val="#ppt_h"/>
                                          </p:val>
                                        </p:tav>
                                        <p:tav tm="100000">
                                          <p:val>
                                            <p:strVal val="#ppt_h"/>
                                          </p:val>
                                        </p:tav>
                                      </p:tavLst>
                                    </p:anim>
                                  </p:childTnLst>
                                </p:cTn>
                              </p:par>
                              <p:par>
                                <p:cTn id="21" presetID="45" presetClass="entr" presetSubtype="0" fill="hold" grpId="0" nodeType="with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fade">
                                      <p:cBhvr>
                                        <p:cTn id="23" dur="2000"/>
                                        <p:tgtEl>
                                          <p:spTgt spid="84"/>
                                        </p:tgtEl>
                                      </p:cBhvr>
                                    </p:animEffect>
                                    <p:anim calcmode="lin" valueType="num">
                                      <p:cBhvr>
                                        <p:cTn id="24" dur="2000" fill="hold"/>
                                        <p:tgtEl>
                                          <p:spTgt spid="84"/>
                                        </p:tgtEl>
                                        <p:attrNameLst>
                                          <p:attrName>ppt_w</p:attrName>
                                        </p:attrNameLst>
                                      </p:cBhvr>
                                      <p:tavLst>
                                        <p:tav tm="0" fmla="#ppt_w*sin(2.5*pi*$)">
                                          <p:val>
                                            <p:fltVal val="0"/>
                                          </p:val>
                                        </p:tav>
                                        <p:tav tm="100000">
                                          <p:val>
                                            <p:fltVal val="1"/>
                                          </p:val>
                                        </p:tav>
                                      </p:tavLst>
                                    </p:anim>
                                    <p:anim calcmode="lin" valueType="num">
                                      <p:cBhvr>
                                        <p:cTn id="25" dur="2000" fill="hold"/>
                                        <p:tgtEl>
                                          <p:spTgt spid="84"/>
                                        </p:tgtEl>
                                        <p:attrNameLst>
                                          <p:attrName>ppt_h</p:attrName>
                                        </p:attrNameLst>
                                      </p:cBhvr>
                                      <p:tavLst>
                                        <p:tav tm="0">
                                          <p:val>
                                            <p:strVal val="#ppt_h"/>
                                          </p:val>
                                        </p:tav>
                                        <p:tav tm="100000">
                                          <p:val>
                                            <p:strVal val="#ppt_h"/>
                                          </p:val>
                                        </p:tav>
                                      </p:tavLst>
                                    </p:anim>
                                  </p:childTnLst>
                                </p:cTn>
                              </p:par>
                            </p:childTnLst>
                          </p:cTn>
                        </p:par>
                        <p:par>
                          <p:cTn id="26" fill="hold">
                            <p:stCondLst>
                              <p:cond delay="3000"/>
                            </p:stCondLst>
                            <p:childTnLst>
                              <p:par>
                                <p:cTn id="27" presetID="16" presetClass="entr" presetSubtype="42"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barn(outHorizontal)">
                                      <p:cBhvr>
                                        <p:cTn id="29" dur="500"/>
                                        <p:tgtEl>
                                          <p:spTgt spid="87"/>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left)">
                                      <p:cBhvr>
                                        <p:cTn id="33" dur="500"/>
                                        <p:tgtEl>
                                          <p:spTgt spid="9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wipe(left)">
                                      <p:cBhvr>
                                        <p:cTn id="36" dur="500"/>
                                        <p:tgtEl>
                                          <p:spTgt spid="86"/>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wipe(left)">
                                      <p:cBhvr>
                                        <p:cTn id="40" dur="500"/>
                                        <p:tgtEl>
                                          <p:spTgt spid="8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500"/>
                                        <p:tgtEl>
                                          <p:spTgt spid="9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3"/>
                                        </p:tgtEl>
                                        <p:attrNameLst>
                                          <p:attrName>style.visibility</p:attrName>
                                        </p:attrNameLst>
                                      </p:cBhvr>
                                      <p:to>
                                        <p:strVal val="visible"/>
                                      </p:to>
                                    </p:set>
                                    <p:animEffect transition="in" filter="wipe(left)">
                                      <p:cBhvr>
                                        <p:cTn id="50" dur="500"/>
                                        <p:tgtEl>
                                          <p:spTgt spid="93"/>
                                        </p:tgtEl>
                                      </p:cBhvr>
                                    </p:animEffect>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90"/>
                                        </p:tgtEl>
                                        <p:attrNameLst>
                                          <p:attrName>style.visibility</p:attrName>
                                        </p:attrNameLst>
                                      </p:cBhvr>
                                      <p:to>
                                        <p:strVal val="visible"/>
                                      </p:to>
                                    </p:set>
                                    <p:animEffect transition="in" filter="wipe(left)">
                                      <p:cBhvr>
                                        <p:cTn id="54" dur="500"/>
                                        <p:tgtEl>
                                          <p:spTgt spid="9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wipe(left)">
                                      <p:cBhvr>
                                        <p:cTn id="57" dur="500"/>
                                        <p:tgtEl>
                                          <p:spTgt spid="94"/>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95"/>
                                        </p:tgtEl>
                                        <p:attrNameLst>
                                          <p:attrName>style.visibility</p:attrName>
                                        </p:attrNameLst>
                                      </p:cBhvr>
                                      <p:to>
                                        <p:strVal val="visible"/>
                                      </p:to>
                                    </p:set>
                                    <p:animEffect transition="in" filter="wipe(left)">
                                      <p:cBhvr>
                                        <p:cTn id="61" dur="500"/>
                                        <p:tgtEl>
                                          <p:spTgt spid="9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wipe(left)">
                                      <p:cBhvr>
                                        <p:cTn id="6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animBg="1"/>
      <p:bldP spid="85" grpId="0"/>
      <p:bldP spid="86" grpId="0" animBg="1"/>
      <p:bldP spid="87" grpId="0" animBg="1"/>
      <p:bldP spid="88" grpId="0" animBg="1"/>
      <p:bldP spid="89" grpId="0" animBg="1"/>
      <p:bldP spid="90" grpId="0" animBg="1"/>
      <p:bldP spid="91" grpId="0"/>
      <p:bldP spid="92" grpId="0"/>
      <p:bldP spid="93" grpId="0"/>
      <p:bldP spid="94" grpId="0"/>
      <p:bldP spid="95" grpId="0" animBg="1"/>
      <p:bldP spid="9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椭圆 83"/>
          <p:cNvSpPr/>
          <p:nvPr/>
        </p:nvSpPr>
        <p:spPr>
          <a:xfrm>
            <a:off x="1665904" y="3683341"/>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85" name="TextBox 34"/>
          <p:cNvSpPr txBox="1"/>
          <p:nvPr/>
        </p:nvSpPr>
        <p:spPr>
          <a:xfrm>
            <a:off x="1064240" y="3923665"/>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86" name="组合 85"/>
          <p:cNvGrpSpPr/>
          <p:nvPr/>
        </p:nvGrpSpPr>
        <p:grpSpPr>
          <a:xfrm>
            <a:off x="1282230" y="2439387"/>
            <a:ext cx="992188" cy="1147762"/>
            <a:chOff x="1798024" y="2281555"/>
            <a:chExt cx="1322917" cy="1530349"/>
          </a:xfrm>
        </p:grpSpPr>
        <p:sp>
          <p:nvSpPr>
            <p:cNvPr id="8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88" name="文本框 8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2012</a:t>
              </a:r>
              <a:endParaRPr lang="zh-CN" altLang="en-US" sz="2400" b="1" dirty="0">
                <a:solidFill>
                  <a:schemeClr val="bg1"/>
                </a:solidFill>
              </a:endParaRPr>
            </a:p>
          </p:txBody>
        </p:sp>
      </p:grpSp>
      <p:sp>
        <p:nvSpPr>
          <p:cNvPr id="89" name="椭圆 88"/>
          <p:cNvSpPr/>
          <p:nvPr/>
        </p:nvSpPr>
        <p:spPr>
          <a:xfrm>
            <a:off x="3109795" y="32525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90" name="TextBox 34"/>
          <p:cNvSpPr txBox="1"/>
          <p:nvPr/>
        </p:nvSpPr>
        <p:spPr>
          <a:xfrm>
            <a:off x="2508131" y="3492874"/>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91" name="组合 90"/>
          <p:cNvGrpSpPr/>
          <p:nvPr/>
        </p:nvGrpSpPr>
        <p:grpSpPr>
          <a:xfrm>
            <a:off x="2726121" y="2008596"/>
            <a:ext cx="992188" cy="1147762"/>
            <a:chOff x="1798024" y="2281555"/>
            <a:chExt cx="1322917" cy="1530349"/>
          </a:xfrm>
        </p:grpSpPr>
        <p:sp>
          <p:nvSpPr>
            <p:cNvPr id="92"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93" name="文本框 92"/>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2013</a:t>
              </a:r>
              <a:endParaRPr lang="zh-CN" altLang="en-US" sz="2400" b="1" dirty="0">
                <a:solidFill>
                  <a:schemeClr val="bg1"/>
                </a:solidFill>
              </a:endParaRPr>
            </a:p>
          </p:txBody>
        </p:sp>
      </p:grpSp>
      <p:sp>
        <p:nvSpPr>
          <p:cNvPr id="94" name="椭圆 93"/>
          <p:cNvSpPr/>
          <p:nvPr/>
        </p:nvSpPr>
        <p:spPr>
          <a:xfrm>
            <a:off x="4529020" y="28508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95" name="TextBox 34"/>
          <p:cNvSpPr txBox="1"/>
          <p:nvPr/>
        </p:nvSpPr>
        <p:spPr>
          <a:xfrm>
            <a:off x="3927356" y="3091173"/>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96" name="组合 95"/>
          <p:cNvGrpSpPr/>
          <p:nvPr/>
        </p:nvGrpSpPr>
        <p:grpSpPr>
          <a:xfrm>
            <a:off x="4145346" y="1606896"/>
            <a:ext cx="992188" cy="1147762"/>
            <a:chOff x="1798024" y="2281555"/>
            <a:chExt cx="1322917" cy="1530349"/>
          </a:xfrm>
        </p:grpSpPr>
        <p:sp>
          <p:nvSpPr>
            <p:cNvPr id="9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98" name="文本框 9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2014</a:t>
              </a:r>
              <a:endParaRPr lang="zh-CN" altLang="en-US" sz="2400" b="1" dirty="0">
                <a:solidFill>
                  <a:schemeClr val="bg1"/>
                </a:solidFill>
              </a:endParaRPr>
            </a:p>
          </p:txBody>
        </p:sp>
      </p:grpSp>
      <p:sp>
        <p:nvSpPr>
          <p:cNvPr id="99" name="椭圆 98"/>
          <p:cNvSpPr/>
          <p:nvPr/>
        </p:nvSpPr>
        <p:spPr>
          <a:xfrm>
            <a:off x="5943961" y="2441182"/>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00" name="TextBox 34"/>
          <p:cNvSpPr txBox="1"/>
          <p:nvPr/>
        </p:nvSpPr>
        <p:spPr>
          <a:xfrm>
            <a:off x="5342297" y="2681506"/>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01" name="组合 100"/>
          <p:cNvGrpSpPr/>
          <p:nvPr/>
        </p:nvGrpSpPr>
        <p:grpSpPr>
          <a:xfrm>
            <a:off x="5560287" y="1197228"/>
            <a:ext cx="992188" cy="1147762"/>
            <a:chOff x="1798024" y="2281555"/>
            <a:chExt cx="1322917" cy="1530349"/>
          </a:xfrm>
        </p:grpSpPr>
        <p:sp>
          <p:nvSpPr>
            <p:cNvPr id="102"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03" name="文本框 102"/>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2015</a:t>
              </a:r>
              <a:endParaRPr lang="zh-CN" altLang="en-US" sz="2400" b="1" dirty="0">
                <a:solidFill>
                  <a:schemeClr val="bg1"/>
                </a:solidFill>
              </a:endParaRPr>
            </a:p>
          </p:txBody>
        </p:sp>
      </p:grpSp>
      <p:sp>
        <p:nvSpPr>
          <p:cNvPr id="104" name="椭圆 103"/>
          <p:cNvSpPr/>
          <p:nvPr/>
        </p:nvSpPr>
        <p:spPr>
          <a:xfrm>
            <a:off x="7293076" y="1992049"/>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05" name="TextBox 34"/>
          <p:cNvSpPr txBox="1"/>
          <p:nvPr/>
        </p:nvSpPr>
        <p:spPr>
          <a:xfrm>
            <a:off x="6691412" y="2232372"/>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06" name="组合 105"/>
          <p:cNvGrpSpPr/>
          <p:nvPr/>
        </p:nvGrpSpPr>
        <p:grpSpPr>
          <a:xfrm>
            <a:off x="6909402" y="748095"/>
            <a:ext cx="992188" cy="1147762"/>
            <a:chOff x="1798024" y="2281555"/>
            <a:chExt cx="1322917" cy="1530349"/>
          </a:xfrm>
        </p:grpSpPr>
        <p:sp>
          <p:nvSpPr>
            <p:cNvPr id="10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08" name="文本框 10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2016</a:t>
              </a:r>
              <a:endParaRPr lang="zh-CN" altLang="en-US" sz="2400" b="1" dirty="0">
                <a:solidFill>
                  <a:schemeClr val="bg1"/>
                </a:solidFill>
              </a:endParaRPr>
            </a:p>
          </p:txBody>
        </p:sp>
      </p:grpSp>
    </p:spTree>
    <p:extLst>
      <p:ext uri="{BB962C8B-B14F-4D97-AF65-F5344CB8AC3E}">
        <p14:creationId xmlns:p14="http://schemas.microsoft.com/office/powerpoint/2010/main" val="33342476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1000"/>
                                        <p:tgtEl>
                                          <p:spTgt spid="86"/>
                                        </p:tgtEl>
                                      </p:cBhvr>
                                    </p:animEffect>
                                    <p:anim calcmode="lin" valueType="num">
                                      <p:cBhvr>
                                        <p:cTn id="20" dur="1000" fill="hold"/>
                                        <p:tgtEl>
                                          <p:spTgt spid="86"/>
                                        </p:tgtEl>
                                        <p:attrNameLst>
                                          <p:attrName>ppt_x</p:attrName>
                                        </p:attrNameLst>
                                      </p:cBhvr>
                                      <p:tavLst>
                                        <p:tav tm="0">
                                          <p:val>
                                            <p:strVal val="#ppt_x"/>
                                          </p:val>
                                        </p:tav>
                                        <p:tav tm="100000">
                                          <p:val>
                                            <p:strVal val="#ppt_x"/>
                                          </p:val>
                                        </p:tav>
                                      </p:tavLst>
                                    </p:anim>
                                    <p:anim calcmode="lin" valueType="num">
                                      <p:cBhvr>
                                        <p:cTn id="21" dur="1000" fill="hold"/>
                                        <p:tgtEl>
                                          <p:spTgt spid="86"/>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fade">
                                      <p:cBhvr>
                                        <p:cTn id="25" dur="500"/>
                                        <p:tgtEl>
                                          <p:spTgt spid="84"/>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wipe(left)">
                                      <p:cBhvr>
                                        <p:cTn id="29" dur="750"/>
                                        <p:tgtEl>
                                          <p:spTgt spid="85"/>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1000"/>
                                        <p:tgtEl>
                                          <p:spTgt spid="91"/>
                                        </p:tgtEl>
                                      </p:cBhvr>
                                    </p:animEffect>
                                    <p:anim calcmode="lin" valueType="num">
                                      <p:cBhvr>
                                        <p:cTn id="35" dur="1000" fill="hold"/>
                                        <p:tgtEl>
                                          <p:spTgt spid="91"/>
                                        </p:tgtEl>
                                        <p:attrNameLst>
                                          <p:attrName>ppt_x</p:attrName>
                                        </p:attrNameLst>
                                      </p:cBhvr>
                                      <p:tavLst>
                                        <p:tav tm="0">
                                          <p:val>
                                            <p:strVal val="#ppt_x"/>
                                          </p:val>
                                        </p:tav>
                                        <p:tav tm="100000">
                                          <p:val>
                                            <p:strVal val="#ppt_x"/>
                                          </p:val>
                                        </p:tav>
                                      </p:tavLst>
                                    </p:anim>
                                    <p:anim calcmode="lin" valueType="num">
                                      <p:cBhvr>
                                        <p:cTn id="36" dur="1000" fill="hold"/>
                                        <p:tgtEl>
                                          <p:spTgt spid="91"/>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89"/>
                                        </p:tgtEl>
                                        <p:attrNameLst>
                                          <p:attrName>style.visibility</p:attrName>
                                        </p:attrNameLst>
                                      </p:cBhvr>
                                      <p:to>
                                        <p:strVal val="visible"/>
                                      </p:to>
                                    </p:set>
                                    <p:animEffect transition="in" filter="fade">
                                      <p:cBhvr>
                                        <p:cTn id="40" dur="500"/>
                                        <p:tgtEl>
                                          <p:spTgt spid="89"/>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wipe(left)">
                                      <p:cBhvr>
                                        <p:cTn id="44" dur="750"/>
                                        <p:tgtEl>
                                          <p:spTgt spid="90"/>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1000"/>
                                        <p:tgtEl>
                                          <p:spTgt spid="96"/>
                                        </p:tgtEl>
                                      </p:cBhvr>
                                    </p:animEffect>
                                    <p:anim calcmode="lin" valueType="num">
                                      <p:cBhvr>
                                        <p:cTn id="50" dur="1000" fill="hold"/>
                                        <p:tgtEl>
                                          <p:spTgt spid="96"/>
                                        </p:tgtEl>
                                        <p:attrNameLst>
                                          <p:attrName>ppt_x</p:attrName>
                                        </p:attrNameLst>
                                      </p:cBhvr>
                                      <p:tavLst>
                                        <p:tav tm="0">
                                          <p:val>
                                            <p:strVal val="#ppt_x"/>
                                          </p:val>
                                        </p:tav>
                                        <p:tav tm="100000">
                                          <p:val>
                                            <p:strVal val="#ppt_x"/>
                                          </p:val>
                                        </p:tav>
                                      </p:tavLst>
                                    </p:anim>
                                    <p:anim calcmode="lin" valueType="num">
                                      <p:cBhvr>
                                        <p:cTn id="51" dur="1000" fill="hold"/>
                                        <p:tgtEl>
                                          <p:spTgt spid="96"/>
                                        </p:tgtEl>
                                        <p:attrNameLst>
                                          <p:attrName>ppt_y</p:attrName>
                                        </p:attrNameLst>
                                      </p:cBhvr>
                                      <p:tavLst>
                                        <p:tav tm="0">
                                          <p:val>
                                            <p:strVal val="#ppt_y-.1"/>
                                          </p:val>
                                        </p:tav>
                                        <p:tav tm="100000">
                                          <p:val>
                                            <p:strVal val="#ppt_y"/>
                                          </p:val>
                                        </p:tav>
                                      </p:tavLst>
                                    </p:anim>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wipe(left)">
                                      <p:cBhvr>
                                        <p:cTn id="59" dur="750"/>
                                        <p:tgtEl>
                                          <p:spTgt spid="95"/>
                                        </p:tgtEl>
                                      </p:cBhvr>
                                    </p:animEffect>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nodeType="clickEffect">
                                  <p:stCondLst>
                                    <p:cond delay="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1000"/>
                                        <p:tgtEl>
                                          <p:spTgt spid="101"/>
                                        </p:tgtEl>
                                      </p:cBhvr>
                                    </p:animEffect>
                                    <p:anim calcmode="lin" valueType="num">
                                      <p:cBhvr>
                                        <p:cTn id="65" dur="1000" fill="hold"/>
                                        <p:tgtEl>
                                          <p:spTgt spid="101"/>
                                        </p:tgtEl>
                                        <p:attrNameLst>
                                          <p:attrName>ppt_x</p:attrName>
                                        </p:attrNameLst>
                                      </p:cBhvr>
                                      <p:tavLst>
                                        <p:tav tm="0">
                                          <p:val>
                                            <p:strVal val="#ppt_x"/>
                                          </p:val>
                                        </p:tav>
                                        <p:tav tm="100000">
                                          <p:val>
                                            <p:strVal val="#ppt_x"/>
                                          </p:val>
                                        </p:tav>
                                      </p:tavLst>
                                    </p:anim>
                                    <p:anim calcmode="lin" valueType="num">
                                      <p:cBhvr>
                                        <p:cTn id="66" dur="1000" fill="hold"/>
                                        <p:tgtEl>
                                          <p:spTgt spid="101"/>
                                        </p:tgtEl>
                                        <p:attrNameLst>
                                          <p:attrName>ppt_y</p:attrName>
                                        </p:attrNameLst>
                                      </p:cBhvr>
                                      <p:tavLst>
                                        <p:tav tm="0">
                                          <p:val>
                                            <p:strVal val="#ppt_y-.1"/>
                                          </p:val>
                                        </p:tav>
                                        <p:tav tm="100000">
                                          <p:val>
                                            <p:strVal val="#ppt_y"/>
                                          </p:val>
                                        </p:tav>
                                      </p:tavLst>
                                    </p:anim>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500"/>
                                        <p:tgtEl>
                                          <p:spTgt spid="99"/>
                                        </p:tgtEl>
                                      </p:cBhvr>
                                    </p:animEffect>
                                  </p:childTnLst>
                                </p:cTn>
                              </p:par>
                            </p:childTnLst>
                          </p:cTn>
                        </p:par>
                        <p:par>
                          <p:cTn id="71" fill="hold">
                            <p:stCondLst>
                              <p:cond delay="1500"/>
                            </p:stCondLst>
                            <p:childTnLst>
                              <p:par>
                                <p:cTn id="72" presetID="22" presetClass="entr" presetSubtype="8" fill="hold" grpId="0"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wipe(left)">
                                      <p:cBhvr>
                                        <p:cTn id="74" dur="750"/>
                                        <p:tgtEl>
                                          <p:spTgt spid="100"/>
                                        </p:tgtEl>
                                      </p:cBhvr>
                                    </p:animEffect>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nodeType="click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fade">
                                      <p:cBhvr>
                                        <p:cTn id="79" dur="1000"/>
                                        <p:tgtEl>
                                          <p:spTgt spid="106"/>
                                        </p:tgtEl>
                                      </p:cBhvr>
                                    </p:animEffect>
                                    <p:anim calcmode="lin" valueType="num">
                                      <p:cBhvr>
                                        <p:cTn id="80" dur="1000" fill="hold"/>
                                        <p:tgtEl>
                                          <p:spTgt spid="106"/>
                                        </p:tgtEl>
                                        <p:attrNameLst>
                                          <p:attrName>ppt_x</p:attrName>
                                        </p:attrNameLst>
                                      </p:cBhvr>
                                      <p:tavLst>
                                        <p:tav tm="0">
                                          <p:val>
                                            <p:strVal val="#ppt_x"/>
                                          </p:val>
                                        </p:tav>
                                        <p:tav tm="100000">
                                          <p:val>
                                            <p:strVal val="#ppt_x"/>
                                          </p:val>
                                        </p:tav>
                                      </p:tavLst>
                                    </p:anim>
                                    <p:anim calcmode="lin" valueType="num">
                                      <p:cBhvr>
                                        <p:cTn id="81" dur="1000" fill="hold"/>
                                        <p:tgtEl>
                                          <p:spTgt spid="106"/>
                                        </p:tgtEl>
                                        <p:attrNameLst>
                                          <p:attrName>ppt_y</p:attrName>
                                        </p:attrNameLst>
                                      </p:cBhvr>
                                      <p:tavLst>
                                        <p:tav tm="0">
                                          <p:val>
                                            <p:strVal val="#ppt_y-.1"/>
                                          </p:val>
                                        </p:tav>
                                        <p:tav tm="100000">
                                          <p:val>
                                            <p:strVal val="#ppt_y"/>
                                          </p:val>
                                        </p:tav>
                                      </p:tavLst>
                                    </p:anim>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500"/>
                                        <p:tgtEl>
                                          <p:spTgt spid="104"/>
                                        </p:tgtEl>
                                      </p:cBhvr>
                                    </p:animEffect>
                                  </p:childTnLst>
                                </p:cTn>
                              </p:par>
                            </p:childTnLst>
                          </p:cTn>
                        </p:par>
                        <p:par>
                          <p:cTn id="86" fill="hold">
                            <p:stCondLst>
                              <p:cond delay="1500"/>
                            </p:stCondLst>
                            <p:childTnLst>
                              <p:par>
                                <p:cTn id="87" presetID="22" presetClass="entr" presetSubtype="8" fill="hold" grpId="0" nodeType="afterEffect">
                                  <p:stCondLst>
                                    <p:cond delay="0"/>
                                  </p:stCondLst>
                                  <p:childTnLst>
                                    <p:set>
                                      <p:cBhvr>
                                        <p:cTn id="88" dur="1" fill="hold">
                                          <p:stCondLst>
                                            <p:cond delay="0"/>
                                          </p:stCondLst>
                                        </p:cTn>
                                        <p:tgtEl>
                                          <p:spTgt spid="105"/>
                                        </p:tgtEl>
                                        <p:attrNameLst>
                                          <p:attrName>style.visibility</p:attrName>
                                        </p:attrNameLst>
                                      </p:cBhvr>
                                      <p:to>
                                        <p:strVal val="visible"/>
                                      </p:to>
                                    </p:set>
                                    <p:animEffect transition="in" filter="wipe(left)">
                                      <p:cBhvr>
                                        <p:cTn id="89" dur="75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animBg="1"/>
      <p:bldP spid="85" grpId="0"/>
      <p:bldP spid="89" grpId="0" animBg="1"/>
      <p:bldP spid="90" grpId="0"/>
      <p:bldP spid="94" grpId="0" animBg="1"/>
      <p:bldP spid="95" grpId="0"/>
      <p:bldP spid="99" grpId="0" animBg="1"/>
      <p:bldP spid="100" grpId="0"/>
      <p:bldP spid="104" grpId="0" animBg="1"/>
      <p:bldP spid="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03</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76864647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pic>
        <p:nvPicPr>
          <p:cNvPr id="84"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8175" y="1325563"/>
            <a:ext cx="2212975"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5475" y="1325563"/>
            <a:ext cx="21971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矩形 82"/>
          <p:cNvSpPr>
            <a:spLocks noChangeArrowheads="1"/>
          </p:cNvSpPr>
          <p:nvPr/>
        </p:nvSpPr>
        <p:spPr bwMode="auto">
          <a:xfrm>
            <a:off x="539750" y="3548063"/>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dirty="0"/>
          </a:p>
        </p:txBody>
      </p:sp>
      <p:sp>
        <p:nvSpPr>
          <p:cNvPr id="87" name="矩形 83"/>
          <p:cNvSpPr>
            <a:spLocks noChangeArrowheads="1"/>
          </p:cNvSpPr>
          <p:nvPr/>
        </p:nvSpPr>
        <p:spPr bwMode="auto">
          <a:xfrm>
            <a:off x="53975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88" name="矩形 84"/>
          <p:cNvSpPr>
            <a:spLocks noChangeArrowheads="1"/>
          </p:cNvSpPr>
          <p:nvPr/>
        </p:nvSpPr>
        <p:spPr bwMode="auto">
          <a:xfrm>
            <a:off x="3060700" y="3548063"/>
            <a:ext cx="23749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89" name="矩形 85"/>
          <p:cNvSpPr>
            <a:spLocks noChangeArrowheads="1"/>
          </p:cNvSpPr>
          <p:nvPr/>
        </p:nvSpPr>
        <p:spPr bwMode="auto">
          <a:xfrm>
            <a:off x="306070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90" name="矩形 7"/>
          <p:cNvSpPr>
            <a:spLocks noChangeArrowheads="1"/>
          </p:cNvSpPr>
          <p:nvPr/>
        </p:nvSpPr>
        <p:spPr bwMode="auto">
          <a:xfrm>
            <a:off x="6011863" y="1325563"/>
            <a:ext cx="2305050" cy="3033712"/>
          </a:xfrm>
          <a:prstGeom prst="rect">
            <a:avLst/>
          </a:prstGeom>
          <a:noFill/>
          <a:ln w="25400">
            <a:solidFill>
              <a:schemeClr val="bg1"/>
            </a:solidFill>
            <a:bevel/>
            <a:headEnd/>
            <a:tailEnd/>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1" name="矩形 86"/>
          <p:cNvSpPr>
            <a:spLocks noChangeArrowheads="1"/>
          </p:cNvSpPr>
          <p:nvPr/>
        </p:nvSpPr>
        <p:spPr bwMode="auto">
          <a:xfrm>
            <a:off x="6011863" y="213518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92" name="矩形 90"/>
          <p:cNvSpPr>
            <a:spLocks noChangeArrowheads="1"/>
          </p:cNvSpPr>
          <p:nvPr/>
        </p:nvSpPr>
        <p:spPr bwMode="auto">
          <a:xfrm>
            <a:off x="6011863" y="1563688"/>
            <a:ext cx="144303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a:p>
        </p:txBody>
      </p:sp>
      <p:sp>
        <p:nvSpPr>
          <p:cNvPr id="93" name="矩形 91"/>
          <p:cNvSpPr>
            <a:spLocks noChangeArrowheads="1"/>
          </p:cNvSpPr>
          <p:nvPr/>
        </p:nvSpPr>
        <p:spPr bwMode="auto">
          <a:xfrm>
            <a:off x="6011863" y="305593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94" name="矩形 8"/>
          <p:cNvSpPr>
            <a:spLocks noChangeArrowheads="1"/>
          </p:cNvSpPr>
          <p:nvPr/>
        </p:nvSpPr>
        <p:spPr bwMode="auto">
          <a:xfrm>
            <a:off x="7308850" y="4038600"/>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noFill/>
          <a:ln>
            <a:solidFill>
              <a:schemeClr val="bg1"/>
            </a:solidFill>
          </a:ln>
        </p:spPr>
        <p:txBody>
          <a:bodyPr anchor="ctr"/>
          <a:lstStyle/>
          <a:p>
            <a:endParaRPr lang="zh-CN" altLang="en-US"/>
          </a:p>
        </p:txBody>
      </p:sp>
      <p:sp>
        <p:nvSpPr>
          <p:cNvPr id="95" name="矩形 8"/>
          <p:cNvSpPr>
            <a:spLocks noChangeArrowheads="1"/>
          </p:cNvSpPr>
          <p:nvPr/>
        </p:nvSpPr>
        <p:spPr bwMode="auto">
          <a:xfrm>
            <a:off x="5035550" y="2687638"/>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a:p>
        </p:txBody>
      </p:sp>
      <p:cxnSp>
        <p:nvCxnSpPr>
          <p:cNvPr id="96" name="直接箭头连接符 11"/>
          <p:cNvCxnSpPr>
            <a:cxnSpLocks noChangeShapeType="1"/>
          </p:cNvCxnSpPr>
          <p:nvPr/>
        </p:nvCxnSpPr>
        <p:spPr bwMode="auto">
          <a:xfrm>
            <a:off x="5108575" y="2847975"/>
            <a:ext cx="180975"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97" name="组合 2"/>
          <p:cNvGrpSpPr>
            <a:grpSpLocks/>
          </p:cNvGrpSpPr>
          <p:nvPr/>
        </p:nvGrpSpPr>
        <p:grpSpPr bwMode="auto">
          <a:xfrm>
            <a:off x="7580313" y="4160838"/>
            <a:ext cx="463550" cy="77787"/>
            <a:chOff x="0" y="0"/>
            <a:chExt cx="463441" cy="76944"/>
          </a:xfrm>
        </p:grpSpPr>
        <p:sp>
          <p:nvSpPr>
            <p:cNvPr id="98"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9"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0" name="椭圆 81"/>
            <p:cNvSpPr>
              <a:spLocks noChangeArrowheads="1"/>
            </p:cNvSpPr>
            <p:nvPr/>
          </p:nvSpPr>
          <p:spPr bwMode="auto">
            <a:xfrm flipV="1">
              <a:off x="193248" y="0"/>
              <a:ext cx="76944" cy="76944"/>
            </a:xfrm>
            <a:prstGeom prst="ellipse">
              <a:avLst/>
            </a:prstGeom>
            <a:solidFill>
              <a:schemeClr val="bg1"/>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1"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30960141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randombar(horizontal)">
                                      <p:cBhvr>
                                        <p:cTn id="24" dur="500"/>
                                        <p:tgtEl>
                                          <p:spTgt spid="87"/>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randombar(horizontal)">
                                      <p:cBhvr>
                                        <p:cTn id="27" dur="500"/>
                                        <p:tgtEl>
                                          <p:spTgt spid="8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85"/>
                                        </p:tgtEl>
                                        <p:attrNameLst>
                                          <p:attrName>style.visibility</p:attrName>
                                        </p:attrNameLst>
                                      </p:cBhvr>
                                      <p:to>
                                        <p:strVal val="visible"/>
                                      </p:to>
                                    </p:set>
                                    <p:animEffect transition="in" filter="wipe(down)">
                                      <p:cBhvr>
                                        <p:cTn id="32" dur="500"/>
                                        <p:tgtEl>
                                          <p:spTgt spid="85"/>
                                        </p:tgtEl>
                                      </p:cBhvr>
                                    </p:animEffect>
                                  </p:childTnLst>
                                </p:cTn>
                              </p:par>
                            </p:childTnLst>
                          </p:cTn>
                        </p:par>
                        <p:par>
                          <p:cTn id="33" fill="hold">
                            <p:stCondLst>
                              <p:cond delay="500"/>
                            </p:stCondLst>
                            <p:childTnLst>
                              <p:par>
                                <p:cTn id="34" presetID="9" presetClass="entr" presetSubtype="0" fill="hold" grpId="0" nodeType="afterEffect">
                                  <p:stCondLst>
                                    <p:cond delay="0"/>
                                  </p:stCondLst>
                                  <p:childTnLst>
                                    <p:set>
                                      <p:cBhvr>
                                        <p:cTn id="35" dur="1" fill="hold">
                                          <p:stCondLst>
                                            <p:cond delay="0"/>
                                          </p:stCondLst>
                                        </p:cTn>
                                        <p:tgtEl>
                                          <p:spTgt spid="95"/>
                                        </p:tgtEl>
                                        <p:attrNameLst>
                                          <p:attrName>style.visibility</p:attrName>
                                        </p:attrNameLst>
                                      </p:cBhvr>
                                      <p:to>
                                        <p:strVal val="visible"/>
                                      </p:to>
                                    </p:set>
                                    <p:animEffect>
                                      <p:cBhvr>
                                        <p:cTn id="36" dur="500"/>
                                        <p:tgtEl>
                                          <p:spTgt spid="95"/>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96"/>
                                        </p:tgtEl>
                                        <p:attrNameLst>
                                          <p:attrName>style.visibility</p:attrName>
                                        </p:attrNameLst>
                                      </p:cBhvr>
                                      <p:to>
                                        <p:strVal val="visible"/>
                                      </p:to>
                                    </p:set>
                                    <p:animEffect>
                                      <p:cBhvr>
                                        <p:cTn id="39" dur="500"/>
                                        <p:tgtEl>
                                          <p:spTgt spid="96"/>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89"/>
                                        </p:tgtEl>
                                        <p:attrNameLst>
                                          <p:attrName>style.visibility</p:attrName>
                                        </p:attrNameLst>
                                      </p:cBhvr>
                                      <p:to>
                                        <p:strVal val="visible"/>
                                      </p:to>
                                    </p:set>
                                    <p:animEffect transition="in" filter="randombar(horizontal)">
                                      <p:cBhvr>
                                        <p:cTn id="44" dur="500"/>
                                        <p:tgtEl>
                                          <p:spTgt spid="8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randombar(horizontal)">
                                      <p:cBhvr>
                                        <p:cTn id="47" dur="500"/>
                                        <p:tgtEl>
                                          <p:spTgt spid="8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fade">
                                      <p:cBhvr>
                                        <p:cTn id="52" dur="500"/>
                                        <p:tgtEl>
                                          <p:spTgt spid="9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wipe(down)">
                                      <p:cBhvr>
                                        <p:cTn id="57" dur="500"/>
                                        <p:tgtEl>
                                          <p:spTgt spid="9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91"/>
                                        </p:tgtEl>
                                        <p:attrNameLst>
                                          <p:attrName>style.visibility</p:attrName>
                                        </p:attrNameLst>
                                      </p:cBhvr>
                                      <p:to>
                                        <p:strVal val="visible"/>
                                      </p:to>
                                    </p:set>
                                    <p:animEffect transition="in" filter="wipe(down)">
                                      <p:cBhvr>
                                        <p:cTn id="60" dur="500"/>
                                        <p:tgtEl>
                                          <p:spTgt spid="91"/>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93"/>
                                        </p:tgtEl>
                                        <p:attrNameLst>
                                          <p:attrName>style.visibility</p:attrName>
                                        </p:attrNameLst>
                                      </p:cBhvr>
                                      <p:to>
                                        <p:strVal val="visible"/>
                                      </p:to>
                                    </p:set>
                                    <p:animEffect transition="in" filter="wipe(down)">
                                      <p:cBhvr>
                                        <p:cTn id="63" dur="500"/>
                                        <p:tgtEl>
                                          <p:spTgt spid="93"/>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94"/>
                                        </p:tgtEl>
                                        <p:attrNameLst>
                                          <p:attrName>style.visibility</p:attrName>
                                        </p:attrNameLst>
                                      </p:cBhvr>
                                      <p:to>
                                        <p:strVal val="visible"/>
                                      </p:to>
                                    </p:set>
                                    <p:animEffect>
                                      <p:cBhvr>
                                        <p:cTn id="66" dur="500"/>
                                        <p:tgtEl>
                                          <p:spTgt spid="94"/>
                                        </p:tgtEl>
                                      </p:cBhvr>
                                    </p:animEffect>
                                  </p:childTnLst>
                                </p:cTn>
                              </p:par>
                            </p:childTnLst>
                          </p:cTn>
                        </p:par>
                        <p:par>
                          <p:cTn id="67" fill="hold">
                            <p:stCondLst>
                              <p:cond delay="500"/>
                            </p:stCondLst>
                            <p:childTnLst>
                              <p:par>
                                <p:cTn id="68" presetID="22" presetClass="entr" presetSubtype="8" fill="hold" nodeType="afterEffect">
                                  <p:stCondLst>
                                    <p:cond delay="0"/>
                                  </p:stCondLst>
                                  <p:childTnLst>
                                    <p:set>
                                      <p:cBhvr>
                                        <p:cTn id="69" dur="1" fill="hold">
                                          <p:stCondLst>
                                            <p:cond delay="0"/>
                                          </p:stCondLst>
                                        </p:cTn>
                                        <p:tgtEl>
                                          <p:spTgt spid="97"/>
                                        </p:tgtEl>
                                        <p:attrNameLst>
                                          <p:attrName>style.visibility</p:attrName>
                                        </p:attrNameLst>
                                      </p:cBhvr>
                                      <p:to>
                                        <p:strVal val="visible"/>
                                      </p:to>
                                    </p:set>
                                    <p:animEffect>
                                      <p:cBhvr>
                                        <p:cTn id="7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6" grpId="0"/>
      <p:bldP spid="87" grpId="0"/>
      <p:bldP spid="88" grpId="0"/>
      <p:bldP spid="89" grpId="0"/>
      <p:bldP spid="90" grpId="0" animBg="1"/>
      <p:bldP spid="91" grpId="0"/>
      <p:bldP spid="92" grpId="0"/>
      <p:bldP spid="93" grpId="0"/>
      <p:bldP spid="94" grpId="0" animBg="1"/>
      <p:bldP spid="95" grpId="0" animBg="1"/>
      <p:bldP spid="9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TextBox 29"/>
          <p:cNvSpPr txBox="1"/>
          <p:nvPr/>
        </p:nvSpPr>
        <p:spPr>
          <a:xfrm>
            <a:off x="533741" y="1375674"/>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85" name="TextBox 29"/>
          <p:cNvSpPr txBox="1"/>
          <p:nvPr/>
        </p:nvSpPr>
        <p:spPr>
          <a:xfrm>
            <a:off x="6975873" y="2148985"/>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86" name="TextBox 29"/>
          <p:cNvSpPr txBox="1"/>
          <p:nvPr/>
        </p:nvSpPr>
        <p:spPr>
          <a:xfrm>
            <a:off x="533741" y="2921106"/>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87" name="TextBox 29"/>
          <p:cNvSpPr txBox="1"/>
          <p:nvPr/>
        </p:nvSpPr>
        <p:spPr>
          <a:xfrm>
            <a:off x="6975873" y="369441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88" name="Freeform 40"/>
          <p:cNvSpPr>
            <a:spLocks/>
          </p:cNvSpPr>
          <p:nvPr/>
        </p:nvSpPr>
        <p:spPr bwMode="auto">
          <a:xfrm>
            <a:off x="4364832" y="3372502"/>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89" name="Freeform 41"/>
          <p:cNvSpPr>
            <a:spLocks/>
          </p:cNvSpPr>
          <p:nvPr/>
        </p:nvSpPr>
        <p:spPr bwMode="auto">
          <a:xfrm>
            <a:off x="2375297" y="1054355"/>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nvGrpSpPr>
          <p:cNvPr id="90" name="组合 89"/>
          <p:cNvGrpSpPr/>
          <p:nvPr/>
        </p:nvGrpSpPr>
        <p:grpSpPr>
          <a:xfrm>
            <a:off x="4507706" y="1300814"/>
            <a:ext cx="128588" cy="3200400"/>
            <a:chOff x="6010275" y="1583258"/>
            <a:chExt cx="171450" cy="4267200"/>
          </a:xfrm>
          <a:noFill/>
        </p:grpSpPr>
        <p:cxnSp>
          <p:nvCxnSpPr>
            <p:cNvPr id="91" name="直接连接符 90"/>
            <p:cNvCxnSpPr>
              <a:stCxn id="92" idx="3"/>
              <a:endCxn id="96" idx="0"/>
            </p:cNvCxnSpPr>
            <p:nvPr/>
          </p:nvCxnSpPr>
          <p:spPr>
            <a:xfrm>
              <a:off x="6096000" y="1713433"/>
              <a:ext cx="0" cy="4076700"/>
            </a:xfrm>
            <a:prstGeom prst="line">
              <a:avLst/>
            </a:prstGeom>
            <a:grpFill/>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2"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93"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94"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95"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96"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sp>
        <p:nvSpPr>
          <p:cNvPr id="97" name="Oval 47"/>
          <p:cNvSpPr>
            <a:spLocks noChangeArrowheads="1"/>
          </p:cNvSpPr>
          <p:nvPr/>
        </p:nvSpPr>
        <p:spPr bwMode="auto">
          <a:xfrm>
            <a:off x="2462213" y="1141270"/>
            <a:ext cx="1240631" cy="123825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98" name="Oval 48"/>
          <p:cNvSpPr>
            <a:spLocks noChangeArrowheads="1"/>
          </p:cNvSpPr>
          <p:nvPr/>
        </p:nvSpPr>
        <p:spPr bwMode="auto">
          <a:xfrm>
            <a:off x="4406503" y="1594899"/>
            <a:ext cx="330994" cy="33099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99" name="Freeform 49"/>
          <p:cNvSpPr>
            <a:spLocks/>
          </p:cNvSpPr>
          <p:nvPr/>
        </p:nvSpPr>
        <p:spPr bwMode="auto">
          <a:xfrm>
            <a:off x="2375297" y="2598595"/>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00" name="Oval 50"/>
          <p:cNvSpPr>
            <a:spLocks noChangeArrowheads="1"/>
          </p:cNvSpPr>
          <p:nvPr/>
        </p:nvSpPr>
        <p:spPr bwMode="auto">
          <a:xfrm>
            <a:off x="2462213" y="2685511"/>
            <a:ext cx="1240631" cy="1240631"/>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01" name="Oval 51"/>
          <p:cNvSpPr>
            <a:spLocks noChangeArrowheads="1"/>
          </p:cNvSpPr>
          <p:nvPr/>
        </p:nvSpPr>
        <p:spPr bwMode="auto">
          <a:xfrm>
            <a:off x="4406503" y="3139139"/>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102" name="Freeform 54"/>
          <p:cNvSpPr>
            <a:spLocks/>
          </p:cNvSpPr>
          <p:nvPr/>
        </p:nvSpPr>
        <p:spPr bwMode="auto">
          <a:xfrm>
            <a:off x="4364832" y="1827070"/>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03" name="Oval 55"/>
          <p:cNvSpPr>
            <a:spLocks noChangeArrowheads="1"/>
          </p:cNvSpPr>
          <p:nvPr/>
        </p:nvSpPr>
        <p:spPr bwMode="auto">
          <a:xfrm>
            <a:off x="5441157" y="1913986"/>
            <a:ext cx="1240631" cy="123944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04" name="Oval 56"/>
          <p:cNvSpPr>
            <a:spLocks noChangeArrowheads="1"/>
          </p:cNvSpPr>
          <p:nvPr/>
        </p:nvSpPr>
        <p:spPr bwMode="auto">
          <a:xfrm>
            <a:off x="4406503" y="2366423"/>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105" name="Oval 57"/>
          <p:cNvSpPr>
            <a:spLocks noChangeArrowheads="1"/>
          </p:cNvSpPr>
          <p:nvPr/>
        </p:nvSpPr>
        <p:spPr bwMode="auto">
          <a:xfrm>
            <a:off x="5441157" y="3460607"/>
            <a:ext cx="1240631" cy="1237059"/>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06" name="Oval 59"/>
          <p:cNvSpPr>
            <a:spLocks noChangeArrowheads="1"/>
          </p:cNvSpPr>
          <p:nvPr/>
        </p:nvSpPr>
        <p:spPr bwMode="auto">
          <a:xfrm>
            <a:off x="4406503" y="3913045"/>
            <a:ext cx="330994" cy="33218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107" name="TextBox 30"/>
          <p:cNvSpPr txBox="1"/>
          <p:nvPr/>
        </p:nvSpPr>
        <p:spPr>
          <a:xfrm>
            <a:off x="2740700" y="1437230"/>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108" name="TextBox 30"/>
          <p:cNvSpPr txBox="1"/>
          <p:nvPr/>
        </p:nvSpPr>
        <p:spPr>
          <a:xfrm>
            <a:off x="5702796" y="2210541"/>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109" name="TextBox 30"/>
          <p:cNvSpPr txBox="1"/>
          <p:nvPr/>
        </p:nvSpPr>
        <p:spPr>
          <a:xfrm>
            <a:off x="2719766" y="2982661"/>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110" name="TextBox 30"/>
          <p:cNvSpPr txBox="1"/>
          <p:nvPr/>
        </p:nvSpPr>
        <p:spPr>
          <a:xfrm>
            <a:off x="5729799" y="3755972"/>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3145845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par>
                                <p:cTn id="15" presetID="22" presetClass="entr" presetSubtype="1" fill="hold" nodeType="with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wipe(up)">
                                      <p:cBhvr>
                                        <p:cTn id="17" dur="500"/>
                                        <p:tgtEl>
                                          <p:spTgt spid="90"/>
                                        </p:tgtEl>
                                      </p:cBhvr>
                                    </p:animEffect>
                                  </p:childTnLst>
                                </p:cTn>
                              </p:par>
                            </p:childTnLst>
                          </p:cTn>
                        </p:par>
                        <p:par>
                          <p:cTn id="18" fill="hold">
                            <p:stCondLst>
                              <p:cond delay="1000"/>
                            </p:stCondLst>
                            <p:childTnLst>
                              <p:par>
                                <p:cTn id="19" presetID="23" presetClass="entr" presetSubtype="32" fill="hold" grpId="0"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p:cTn id="21" dur="500" fill="hold"/>
                                        <p:tgtEl>
                                          <p:spTgt spid="98"/>
                                        </p:tgtEl>
                                        <p:attrNameLst>
                                          <p:attrName>ppt_w</p:attrName>
                                        </p:attrNameLst>
                                      </p:cBhvr>
                                      <p:tavLst>
                                        <p:tav tm="0">
                                          <p:val>
                                            <p:strVal val="4*#ppt_w"/>
                                          </p:val>
                                        </p:tav>
                                        <p:tav tm="100000">
                                          <p:val>
                                            <p:strVal val="#ppt_w"/>
                                          </p:val>
                                        </p:tav>
                                      </p:tavLst>
                                    </p:anim>
                                    <p:anim calcmode="lin" valueType="num">
                                      <p:cBhvr>
                                        <p:cTn id="22" dur="500" fill="hold"/>
                                        <p:tgtEl>
                                          <p:spTgt spid="98"/>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0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fill="hold"/>
                                        <p:tgtEl>
                                          <p:spTgt spid="104"/>
                                        </p:tgtEl>
                                        <p:attrNameLst>
                                          <p:attrName>ppt_w</p:attrName>
                                        </p:attrNameLst>
                                      </p:cBhvr>
                                      <p:tavLst>
                                        <p:tav tm="0">
                                          <p:val>
                                            <p:strVal val="4*#ppt_w"/>
                                          </p:val>
                                        </p:tav>
                                        <p:tav tm="100000">
                                          <p:val>
                                            <p:strVal val="#ppt_w"/>
                                          </p:val>
                                        </p:tav>
                                      </p:tavLst>
                                    </p:anim>
                                    <p:anim calcmode="lin" valueType="num">
                                      <p:cBhvr>
                                        <p:cTn id="26" dur="500" fill="hold"/>
                                        <p:tgtEl>
                                          <p:spTgt spid="104"/>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400"/>
                                  </p:stCondLst>
                                  <p:childTnLst>
                                    <p:set>
                                      <p:cBhvr>
                                        <p:cTn id="28" dur="1" fill="hold">
                                          <p:stCondLst>
                                            <p:cond delay="0"/>
                                          </p:stCondLst>
                                        </p:cTn>
                                        <p:tgtEl>
                                          <p:spTgt spid="101"/>
                                        </p:tgtEl>
                                        <p:attrNameLst>
                                          <p:attrName>style.visibility</p:attrName>
                                        </p:attrNameLst>
                                      </p:cBhvr>
                                      <p:to>
                                        <p:strVal val="visible"/>
                                      </p:to>
                                    </p:set>
                                    <p:anim calcmode="lin" valueType="num">
                                      <p:cBhvr>
                                        <p:cTn id="29" dur="500" fill="hold"/>
                                        <p:tgtEl>
                                          <p:spTgt spid="101"/>
                                        </p:tgtEl>
                                        <p:attrNameLst>
                                          <p:attrName>ppt_w</p:attrName>
                                        </p:attrNameLst>
                                      </p:cBhvr>
                                      <p:tavLst>
                                        <p:tav tm="0">
                                          <p:val>
                                            <p:strVal val="4*#ppt_w"/>
                                          </p:val>
                                        </p:tav>
                                        <p:tav tm="100000">
                                          <p:val>
                                            <p:strVal val="#ppt_w"/>
                                          </p:val>
                                        </p:tav>
                                      </p:tavLst>
                                    </p:anim>
                                    <p:anim calcmode="lin" valueType="num">
                                      <p:cBhvr>
                                        <p:cTn id="30" dur="500" fill="hold"/>
                                        <p:tgtEl>
                                          <p:spTgt spid="101"/>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600"/>
                                  </p:stCondLst>
                                  <p:childTnLst>
                                    <p:set>
                                      <p:cBhvr>
                                        <p:cTn id="32" dur="1" fill="hold">
                                          <p:stCondLst>
                                            <p:cond delay="0"/>
                                          </p:stCondLst>
                                        </p:cTn>
                                        <p:tgtEl>
                                          <p:spTgt spid="106"/>
                                        </p:tgtEl>
                                        <p:attrNameLst>
                                          <p:attrName>style.visibility</p:attrName>
                                        </p:attrNameLst>
                                      </p:cBhvr>
                                      <p:to>
                                        <p:strVal val="visible"/>
                                      </p:to>
                                    </p:set>
                                    <p:anim calcmode="lin" valueType="num">
                                      <p:cBhvr>
                                        <p:cTn id="33" dur="500" fill="hold"/>
                                        <p:tgtEl>
                                          <p:spTgt spid="106"/>
                                        </p:tgtEl>
                                        <p:attrNameLst>
                                          <p:attrName>ppt_w</p:attrName>
                                        </p:attrNameLst>
                                      </p:cBhvr>
                                      <p:tavLst>
                                        <p:tav tm="0">
                                          <p:val>
                                            <p:strVal val="4*#ppt_w"/>
                                          </p:val>
                                        </p:tav>
                                        <p:tav tm="100000">
                                          <p:val>
                                            <p:strVal val="#ppt_w"/>
                                          </p:val>
                                        </p:tav>
                                      </p:tavLst>
                                    </p:anim>
                                    <p:anim calcmode="lin" valueType="num">
                                      <p:cBhvr>
                                        <p:cTn id="34" dur="500" fill="hold"/>
                                        <p:tgtEl>
                                          <p:spTgt spid="106"/>
                                        </p:tgtEl>
                                        <p:attrNameLst>
                                          <p:attrName>ppt_h</p:attrName>
                                        </p:attrNameLst>
                                      </p:cBhvr>
                                      <p:tavLst>
                                        <p:tav tm="0">
                                          <p:val>
                                            <p:strVal val="4*#ppt_h"/>
                                          </p:val>
                                        </p:tav>
                                        <p:tav tm="100000">
                                          <p:val>
                                            <p:strVal val="#ppt_h"/>
                                          </p:val>
                                        </p:tav>
                                      </p:tavLst>
                                    </p:anim>
                                  </p:childTnLst>
                                </p:cTn>
                              </p:par>
                            </p:childTnLst>
                          </p:cTn>
                        </p:par>
                        <p:par>
                          <p:cTn id="35" fill="hold">
                            <p:stCondLst>
                              <p:cond delay="2100"/>
                            </p:stCondLst>
                            <p:childTnLst>
                              <p:par>
                                <p:cTn id="36" presetID="22" presetClass="entr" presetSubtype="2" fill="hold" grpId="0" nodeType="after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wipe(right)">
                                      <p:cBhvr>
                                        <p:cTn id="38" dur="500"/>
                                        <p:tgtEl>
                                          <p:spTgt spid="89"/>
                                        </p:tgtEl>
                                      </p:cBhvr>
                                    </p:animEffect>
                                  </p:childTnLst>
                                </p:cTn>
                              </p:par>
                            </p:childTnLst>
                          </p:cTn>
                        </p:par>
                        <p:par>
                          <p:cTn id="39" fill="hold">
                            <p:stCondLst>
                              <p:cond delay="2600"/>
                            </p:stCondLst>
                            <p:childTnLst>
                              <p:par>
                                <p:cTn id="40" presetID="53" presetClass="entr" presetSubtype="16" fill="hold" grpId="0" nodeType="afterEffect">
                                  <p:stCondLst>
                                    <p:cond delay="0"/>
                                  </p:stCondLst>
                                  <p:childTnLst>
                                    <p:set>
                                      <p:cBhvr>
                                        <p:cTn id="41" dur="1" fill="hold">
                                          <p:stCondLst>
                                            <p:cond delay="0"/>
                                          </p:stCondLst>
                                        </p:cTn>
                                        <p:tgtEl>
                                          <p:spTgt spid="107"/>
                                        </p:tgtEl>
                                        <p:attrNameLst>
                                          <p:attrName>style.visibility</p:attrName>
                                        </p:attrNameLst>
                                      </p:cBhvr>
                                      <p:to>
                                        <p:strVal val="visible"/>
                                      </p:to>
                                    </p:set>
                                    <p:anim calcmode="lin" valueType="num">
                                      <p:cBhvr>
                                        <p:cTn id="42" dur="500" fill="hold"/>
                                        <p:tgtEl>
                                          <p:spTgt spid="107"/>
                                        </p:tgtEl>
                                        <p:attrNameLst>
                                          <p:attrName>ppt_w</p:attrName>
                                        </p:attrNameLst>
                                      </p:cBhvr>
                                      <p:tavLst>
                                        <p:tav tm="0">
                                          <p:val>
                                            <p:fltVal val="0"/>
                                          </p:val>
                                        </p:tav>
                                        <p:tav tm="100000">
                                          <p:val>
                                            <p:strVal val="#ppt_w"/>
                                          </p:val>
                                        </p:tav>
                                      </p:tavLst>
                                    </p:anim>
                                    <p:anim calcmode="lin" valueType="num">
                                      <p:cBhvr>
                                        <p:cTn id="43" dur="500" fill="hold"/>
                                        <p:tgtEl>
                                          <p:spTgt spid="107"/>
                                        </p:tgtEl>
                                        <p:attrNameLst>
                                          <p:attrName>ppt_h</p:attrName>
                                        </p:attrNameLst>
                                      </p:cBhvr>
                                      <p:tavLst>
                                        <p:tav tm="0">
                                          <p:val>
                                            <p:fltVal val="0"/>
                                          </p:val>
                                        </p:tav>
                                        <p:tav tm="100000">
                                          <p:val>
                                            <p:strVal val="#ppt_h"/>
                                          </p:val>
                                        </p:tav>
                                      </p:tavLst>
                                    </p:anim>
                                    <p:animEffect transition="in" filter="fade">
                                      <p:cBhvr>
                                        <p:cTn id="44" dur="500"/>
                                        <p:tgtEl>
                                          <p:spTgt spid="10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97"/>
                                        </p:tgtEl>
                                        <p:attrNameLst>
                                          <p:attrName>style.visibility</p:attrName>
                                        </p:attrNameLst>
                                      </p:cBhvr>
                                      <p:to>
                                        <p:strVal val="visible"/>
                                      </p:to>
                                    </p:set>
                                    <p:anim calcmode="lin" valueType="num">
                                      <p:cBhvr>
                                        <p:cTn id="47" dur="500" fill="hold"/>
                                        <p:tgtEl>
                                          <p:spTgt spid="97"/>
                                        </p:tgtEl>
                                        <p:attrNameLst>
                                          <p:attrName>ppt_w</p:attrName>
                                        </p:attrNameLst>
                                      </p:cBhvr>
                                      <p:tavLst>
                                        <p:tav tm="0">
                                          <p:val>
                                            <p:fltVal val="0"/>
                                          </p:val>
                                        </p:tav>
                                        <p:tav tm="100000">
                                          <p:val>
                                            <p:strVal val="#ppt_w"/>
                                          </p:val>
                                        </p:tav>
                                      </p:tavLst>
                                    </p:anim>
                                    <p:anim calcmode="lin" valueType="num">
                                      <p:cBhvr>
                                        <p:cTn id="48" dur="500" fill="hold"/>
                                        <p:tgtEl>
                                          <p:spTgt spid="97"/>
                                        </p:tgtEl>
                                        <p:attrNameLst>
                                          <p:attrName>ppt_h</p:attrName>
                                        </p:attrNameLst>
                                      </p:cBhvr>
                                      <p:tavLst>
                                        <p:tav tm="0">
                                          <p:val>
                                            <p:fltVal val="0"/>
                                          </p:val>
                                        </p:tav>
                                        <p:tav tm="100000">
                                          <p:val>
                                            <p:strVal val="#ppt_h"/>
                                          </p:val>
                                        </p:tav>
                                      </p:tavLst>
                                    </p:anim>
                                    <p:animEffect transition="in" filter="fade">
                                      <p:cBhvr>
                                        <p:cTn id="49" dur="500"/>
                                        <p:tgtEl>
                                          <p:spTgt spid="97"/>
                                        </p:tgtEl>
                                      </p:cBhvr>
                                    </p:animEffect>
                                  </p:childTnLst>
                                </p:cTn>
                              </p:par>
                            </p:childTnLst>
                          </p:cTn>
                        </p:par>
                        <p:par>
                          <p:cTn id="50" fill="hold">
                            <p:stCondLst>
                              <p:cond delay="3100"/>
                            </p:stCondLst>
                            <p:childTnLst>
                              <p:par>
                                <p:cTn id="51" presetID="22" presetClass="entr" presetSubtype="2" fill="hold" grpId="0"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wipe(right)">
                                      <p:cBhvr>
                                        <p:cTn id="53" dur="500"/>
                                        <p:tgtEl>
                                          <p:spTgt spid="84"/>
                                        </p:tgtEl>
                                      </p:cBhvr>
                                    </p:animEffect>
                                  </p:childTnLst>
                                </p:cTn>
                              </p:par>
                            </p:childTnLst>
                          </p:cTn>
                        </p:par>
                        <p:par>
                          <p:cTn id="54" fill="hold">
                            <p:stCondLst>
                              <p:cond delay="3600"/>
                            </p:stCondLst>
                            <p:childTnLst>
                              <p:par>
                                <p:cTn id="55" presetID="22" presetClass="entr" presetSubtype="8" fill="hold" grpId="0" nodeType="afterEffect">
                                  <p:stCondLst>
                                    <p:cond delay="0"/>
                                  </p:stCondLst>
                                  <p:childTnLst>
                                    <p:set>
                                      <p:cBhvr>
                                        <p:cTn id="56" dur="1" fill="hold">
                                          <p:stCondLst>
                                            <p:cond delay="0"/>
                                          </p:stCondLst>
                                        </p:cTn>
                                        <p:tgtEl>
                                          <p:spTgt spid="102"/>
                                        </p:tgtEl>
                                        <p:attrNameLst>
                                          <p:attrName>style.visibility</p:attrName>
                                        </p:attrNameLst>
                                      </p:cBhvr>
                                      <p:to>
                                        <p:strVal val="visible"/>
                                      </p:to>
                                    </p:set>
                                    <p:animEffect transition="in" filter="wipe(left)">
                                      <p:cBhvr>
                                        <p:cTn id="57" dur="500"/>
                                        <p:tgtEl>
                                          <p:spTgt spid="102"/>
                                        </p:tgtEl>
                                      </p:cBhvr>
                                    </p:animEffect>
                                  </p:childTnLst>
                                </p:cTn>
                              </p:par>
                            </p:childTnLst>
                          </p:cTn>
                        </p:par>
                        <p:par>
                          <p:cTn id="58" fill="hold">
                            <p:stCondLst>
                              <p:cond delay="4100"/>
                            </p:stCondLst>
                            <p:childTnLst>
                              <p:par>
                                <p:cTn id="59" presetID="53" presetClass="entr" presetSubtype="16" fill="hold" grpId="0" nodeType="afterEffect">
                                  <p:stCondLst>
                                    <p:cond delay="0"/>
                                  </p:stCondLst>
                                  <p:childTnLst>
                                    <p:set>
                                      <p:cBhvr>
                                        <p:cTn id="60" dur="1" fill="hold">
                                          <p:stCondLst>
                                            <p:cond delay="0"/>
                                          </p:stCondLst>
                                        </p:cTn>
                                        <p:tgtEl>
                                          <p:spTgt spid="108"/>
                                        </p:tgtEl>
                                        <p:attrNameLst>
                                          <p:attrName>style.visibility</p:attrName>
                                        </p:attrNameLst>
                                      </p:cBhvr>
                                      <p:to>
                                        <p:strVal val="visible"/>
                                      </p:to>
                                    </p:set>
                                    <p:anim calcmode="lin" valueType="num">
                                      <p:cBhvr>
                                        <p:cTn id="61" dur="500" fill="hold"/>
                                        <p:tgtEl>
                                          <p:spTgt spid="108"/>
                                        </p:tgtEl>
                                        <p:attrNameLst>
                                          <p:attrName>ppt_w</p:attrName>
                                        </p:attrNameLst>
                                      </p:cBhvr>
                                      <p:tavLst>
                                        <p:tav tm="0">
                                          <p:val>
                                            <p:fltVal val="0"/>
                                          </p:val>
                                        </p:tav>
                                        <p:tav tm="100000">
                                          <p:val>
                                            <p:strVal val="#ppt_w"/>
                                          </p:val>
                                        </p:tav>
                                      </p:tavLst>
                                    </p:anim>
                                    <p:anim calcmode="lin" valueType="num">
                                      <p:cBhvr>
                                        <p:cTn id="62" dur="500" fill="hold"/>
                                        <p:tgtEl>
                                          <p:spTgt spid="108"/>
                                        </p:tgtEl>
                                        <p:attrNameLst>
                                          <p:attrName>ppt_h</p:attrName>
                                        </p:attrNameLst>
                                      </p:cBhvr>
                                      <p:tavLst>
                                        <p:tav tm="0">
                                          <p:val>
                                            <p:fltVal val="0"/>
                                          </p:val>
                                        </p:tav>
                                        <p:tav tm="100000">
                                          <p:val>
                                            <p:strVal val="#ppt_h"/>
                                          </p:val>
                                        </p:tav>
                                      </p:tavLst>
                                    </p:anim>
                                    <p:animEffect transition="in" filter="fade">
                                      <p:cBhvr>
                                        <p:cTn id="63" dur="500"/>
                                        <p:tgtEl>
                                          <p:spTgt spid="108"/>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03"/>
                                        </p:tgtEl>
                                        <p:attrNameLst>
                                          <p:attrName>style.visibility</p:attrName>
                                        </p:attrNameLst>
                                      </p:cBhvr>
                                      <p:to>
                                        <p:strVal val="visible"/>
                                      </p:to>
                                    </p:set>
                                    <p:anim calcmode="lin" valueType="num">
                                      <p:cBhvr>
                                        <p:cTn id="66" dur="500" fill="hold"/>
                                        <p:tgtEl>
                                          <p:spTgt spid="103"/>
                                        </p:tgtEl>
                                        <p:attrNameLst>
                                          <p:attrName>ppt_w</p:attrName>
                                        </p:attrNameLst>
                                      </p:cBhvr>
                                      <p:tavLst>
                                        <p:tav tm="0">
                                          <p:val>
                                            <p:fltVal val="0"/>
                                          </p:val>
                                        </p:tav>
                                        <p:tav tm="100000">
                                          <p:val>
                                            <p:strVal val="#ppt_w"/>
                                          </p:val>
                                        </p:tav>
                                      </p:tavLst>
                                    </p:anim>
                                    <p:anim calcmode="lin" valueType="num">
                                      <p:cBhvr>
                                        <p:cTn id="67" dur="500" fill="hold"/>
                                        <p:tgtEl>
                                          <p:spTgt spid="103"/>
                                        </p:tgtEl>
                                        <p:attrNameLst>
                                          <p:attrName>ppt_h</p:attrName>
                                        </p:attrNameLst>
                                      </p:cBhvr>
                                      <p:tavLst>
                                        <p:tav tm="0">
                                          <p:val>
                                            <p:fltVal val="0"/>
                                          </p:val>
                                        </p:tav>
                                        <p:tav tm="100000">
                                          <p:val>
                                            <p:strVal val="#ppt_h"/>
                                          </p:val>
                                        </p:tav>
                                      </p:tavLst>
                                    </p:anim>
                                    <p:animEffect transition="in" filter="fade">
                                      <p:cBhvr>
                                        <p:cTn id="68" dur="500"/>
                                        <p:tgtEl>
                                          <p:spTgt spid="103"/>
                                        </p:tgtEl>
                                      </p:cBhvr>
                                    </p:animEffect>
                                  </p:childTnLst>
                                </p:cTn>
                              </p:par>
                            </p:childTnLst>
                          </p:cTn>
                        </p:par>
                        <p:par>
                          <p:cTn id="69" fill="hold">
                            <p:stCondLst>
                              <p:cond delay="4600"/>
                            </p:stCondLst>
                            <p:childTnLst>
                              <p:par>
                                <p:cTn id="70" presetID="22" presetClass="entr" presetSubtype="8" fill="hold" grpId="0" nodeType="afterEffect">
                                  <p:stCondLst>
                                    <p:cond delay="0"/>
                                  </p:stCondLst>
                                  <p:childTnLst>
                                    <p:set>
                                      <p:cBhvr>
                                        <p:cTn id="71" dur="1" fill="hold">
                                          <p:stCondLst>
                                            <p:cond delay="0"/>
                                          </p:stCondLst>
                                        </p:cTn>
                                        <p:tgtEl>
                                          <p:spTgt spid="85"/>
                                        </p:tgtEl>
                                        <p:attrNameLst>
                                          <p:attrName>style.visibility</p:attrName>
                                        </p:attrNameLst>
                                      </p:cBhvr>
                                      <p:to>
                                        <p:strVal val="visible"/>
                                      </p:to>
                                    </p:set>
                                    <p:animEffect transition="in" filter="wipe(left)">
                                      <p:cBhvr>
                                        <p:cTn id="72" dur="500"/>
                                        <p:tgtEl>
                                          <p:spTgt spid="85"/>
                                        </p:tgtEl>
                                      </p:cBhvr>
                                    </p:animEffect>
                                  </p:childTnLst>
                                </p:cTn>
                              </p:par>
                            </p:childTnLst>
                          </p:cTn>
                        </p:par>
                        <p:par>
                          <p:cTn id="73" fill="hold">
                            <p:stCondLst>
                              <p:cond delay="5100"/>
                            </p:stCondLst>
                            <p:childTnLst>
                              <p:par>
                                <p:cTn id="74" presetID="22" presetClass="entr" presetSubtype="2"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right)">
                                      <p:cBhvr>
                                        <p:cTn id="76" dur="500"/>
                                        <p:tgtEl>
                                          <p:spTgt spid="99"/>
                                        </p:tgtEl>
                                      </p:cBhvr>
                                    </p:animEffect>
                                  </p:childTnLst>
                                </p:cTn>
                              </p:par>
                            </p:childTnLst>
                          </p:cTn>
                        </p:par>
                        <p:par>
                          <p:cTn id="77" fill="hold">
                            <p:stCondLst>
                              <p:cond delay="5600"/>
                            </p:stCondLst>
                            <p:childTnLst>
                              <p:par>
                                <p:cTn id="78" presetID="53" presetClass="entr" presetSubtype="16" fill="hold" grpId="0" nodeType="afterEffect">
                                  <p:stCondLst>
                                    <p:cond delay="0"/>
                                  </p:stCondLst>
                                  <p:childTnLst>
                                    <p:set>
                                      <p:cBhvr>
                                        <p:cTn id="79" dur="1" fill="hold">
                                          <p:stCondLst>
                                            <p:cond delay="0"/>
                                          </p:stCondLst>
                                        </p:cTn>
                                        <p:tgtEl>
                                          <p:spTgt spid="109"/>
                                        </p:tgtEl>
                                        <p:attrNameLst>
                                          <p:attrName>style.visibility</p:attrName>
                                        </p:attrNameLst>
                                      </p:cBhvr>
                                      <p:to>
                                        <p:strVal val="visible"/>
                                      </p:to>
                                    </p:set>
                                    <p:anim calcmode="lin" valueType="num">
                                      <p:cBhvr>
                                        <p:cTn id="80" dur="500" fill="hold"/>
                                        <p:tgtEl>
                                          <p:spTgt spid="109"/>
                                        </p:tgtEl>
                                        <p:attrNameLst>
                                          <p:attrName>ppt_w</p:attrName>
                                        </p:attrNameLst>
                                      </p:cBhvr>
                                      <p:tavLst>
                                        <p:tav tm="0">
                                          <p:val>
                                            <p:fltVal val="0"/>
                                          </p:val>
                                        </p:tav>
                                        <p:tav tm="100000">
                                          <p:val>
                                            <p:strVal val="#ppt_w"/>
                                          </p:val>
                                        </p:tav>
                                      </p:tavLst>
                                    </p:anim>
                                    <p:anim calcmode="lin" valueType="num">
                                      <p:cBhvr>
                                        <p:cTn id="81" dur="500" fill="hold"/>
                                        <p:tgtEl>
                                          <p:spTgt spid="109"/>
                                        </p:tgtEl>
                                        <p:attrNameLst>
                                          <p:attrName>ppt_h</p:attrName>
                                        </p:attrNameLst>
                                      </p:cBhvr>
                                      <p:tavLst>
                                        <p:tav tm="0">
                                          <p:val>
                                            <p:fltVal val="0"/>
                                          </p:val>
                                        </p:tav>
                                        <p:tav tm="100000">
                                          <p:val>
                                            <p:strVal val="#ppt_h"/>
                                          </p:val>
                                        </p:tav>
                                      </p:tavLst>
                                    </p:anim>
                                    <p:animEffect transition="in" filter="fade">
                                      <p:cBhvr>
                                        <p:cTn id="82" dur="500"/>
                                        <p:tgtEl>
                                          <p:spTgt spid="10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00"/>
                                        </p:tgtEl>
                                        <p:attrNameLst>
                                          <p:attrName>style.visibility</p:attrName>
                                        </p:attrNameLst>
                                      </p:cBhvr>
                                      <p:to>
                                        <p:strVal val="visible"/>
                                      </p:to>
                                    </p:set>
                                    <p:anim calcmode="lin" valueType="num">
                                      <p:cBhvr>
                                        <p:cTn id="85" dur="500" fill="hold"/>
                                        <p:tgtEl>
                                          <p:spTgt spid="100"/>
                                        </p:tgtEl>
                                        <p:attrNameLst>
                                          <p:attrName>ppt_w</p:attrName>
                                        </p:attrNameLst>
                                      </p:cBhvr>
                                      <p:tavLst>
                                        <p:tav tm="0">
                                          <p:val>
                                            <p:fltVal val="0"/>
                                          </p:val>
                                        </p:tav>
                                        <p:tav tm="100000">
                                          <p:val>
                                            <p:strVal val="#ppt_w"/>
                                          </p:val>
                                        </p:tav>
                                      </p:tavLst>
                                    </p:anim>
                                    <p:anim calcmode="lin" valueType="num">
                                      <p:cBhvr>
                                        <p:cTn id="86" dur="500" fill="hold"/>
                                        <p:tgtEl>
                                          <p:spTgt spid="100"/>
                                        </p:tgtEl>
                                        <p:attrNameLst>
                                          <p:attrName>ppt_h</p:attrName>
                                        </p:attrNameLst>
                                      </p:cBhvr>
                                      <p:tavLst>
                                        <p:tav tm="0">
                                          <p:val>
                                            <p:fltVal val="0"/>
                                          </p:val>
                                        </p:tav>
                                        <p:tav tm="100000">
                                          <p:val>
                                            <p:strVal val="#ppt_h"/>
                                          </p:val>
                                        </p:tav>
                                      </p:tavLst>
                                    </p:anim>
                                    <p:animEffect transition="in" filter="fade">
                                      <p:cBhvr>
                                        <p:cTn id="87" dur="500"/>
                                        <p:tgtEl>
                                          <p:spTgt spid="100"/>
                                        </p:tgtEl>
                                      </p:cBhvr>
                                    </p:animEffect>
                                  </p:childTnLst>
                                </p:cTn>
                              </p:par>
                            </p:childTnLst>
                          </p:cTn>
                        </p:par>
                        <p:par>
                          <p:cTn id="88" fill="hold">
                            <p:stCondLst>
                              <p:cond delay="6100"/>
                            </p:stCondLst>
                            <p:childTnLst>
                              <p:par>
                                <p:cTn id="89" presetID="22" presetClass="entr" presetSubtype="2" fill="hold" grpId="0" nodeType="after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wipe(right)">
                                      <p:cBhvr>
                                        <p:cTn id="91" dur="500"/>
                                        <p:tgtEl>
                                          <p:spTgt spid="86"/>
                                        </p:tgtEl>
                                      </p:cBhvr>
                                    </p:animEffect>
                                  </p:childTnLst>
                                </p:cTn>
                              </p:par>
                            </p:childTnLst>
                          </p:cTn>
                        </p:par>
                        <p:par>
                          <p:cTn id="92" fill="hold">
                            <p:stCondLst>
                              <p:cond delay="6600"/>
                            </p:stCondLst>
                            <p:childTnLst>
                              <p:par>
                                <p:cTn id="93" presetID="22" presetClass="entr" presetSubtype="8" fill="hold" grpId="0" nodeType="afterEffect">
                                  <p:stCondLst>
                                    <p:cond delay="0"/>
                                  </p:stCondLst>
                                  <p:childTnLst>
                                    <p:set>
                                      <p:cBhvr>
                                        <p:cTn id="94" dur="1" fill="hold">
                                          <p:stCondLst>
                                            <p:cond delay="0"/>
                                          </p:stCondLst>
                                        </p:cTn>
                                        <p:tgtEl>
                                          <p:spTgt spid="88"/>
                                        </p:tgtEl>
                                        <p:attrNameLst>
                                          <p:attrName>style.visibility</p:attrName>
                                        </p:attrNameLst>
                                      </p:cBhvr>
                                      <p:to>
                                        <p:strVal val="visible"/>
                                      </p:to>
                                    </p:set>
                                    <p:animEffect transition="in" filter="wipe(left)">
                                      <p:cBhvr>
                                        <p:cTn id="95" dur="500"/>
                                        <p:tgtEl>
                                          <p:spTgt spid="88"/>
                                        </p:tgtEl>
                                      </p:cBhvr>
                                    </p:animEffect>
                                  </p:childTnLst>
                                </p:cTn>
                              </p:par>
                            </p:childTnLst>
                          </p:cTn>
                        </p:par>
                        <p:par>
                          <p:cTn id="96" fill="hold">
                            <p:stCondLst>
                              <p:cond delay="7100"/>
                            </p:stCondLst>
                            <p:childTnLst>
                              <p:par>
                                <p:cTn id="97" presetID="53" presetClass="entr" presetSubtype="16" fill="hold" grpId="0" nodeType="afterEffect">
                                  <p:stCondLst>
                                    <p:cond delay="0"/>
                                  </p:stCondLst>
                                  <p:childTnLst>
                                    <p:set>
                                      <p:cBhvr>
                                        <p:cTn id="98" dur="1" fill="hold">
                                          <p:stCondLst>
                                            <p:cond delay="0"/>
                                          </p:stCondLst>
                                        </p:cTn>
                                        <p:tgtEl>
                                          <p:spTgt spid="110"/>
                                        </p:tgtEl>
                                        <p:attrNameLst>
                                          <p:attrName>style.visibility</p:attrName>
                                        </p:attrNameLst>
                                      </p:cBhvr>
                                      <p:to>
                                        <p:strVal val="visible"/>
                                      </p:to>
                                    </p:set>
                                    <p:anim calcmode="lin" valueType="num">
                                      <p:cBhvr>
                                        <p:cTn id="99" dur="500" fill="hold"/>
                                        <p:tgtEl>
                                          <p:spTgt spid="110"/>
                                        </p:tgtEl>
                                        <p:attrNameLst>
                                          <p:attrName>ppt_w</p:attrName>
                                        </p:attrNameLst>
                                      </p:cBhvr>
                                      <p:tavLst>
                                        <p:tav tm="0">
                                          <p:val>
                                            <p:fltVal val="0"/>
                                          </p:val>
                                        </p:tav>
                                        <p:tav tm="100000">
                                          <p:val>
                                            <p:strVal val="#ppt_w"/>
                                          </p:val>
                                        </p:tav>
                                      </p:tavLst>
                                    </p:anim>
                                    <p:anim calcmode="lin" valueType="num">
                                      <p:cBhvr>
                                        <p:cTn id="100" dur="500" fill="hold"/>
                                        <p:tgtEl>
                                          <p:spTgt spid="110"/>
                                        </p:tgtEl>
                                        <p:attrNameLst>
                                          <p:attrName>ppt_h</p:attrName>
                                        </p:attrNameLst>
                                      </p:cBhvr>
                                      <p:tavLst>
                                        <p:tav tm="0">
                                          <p:val>
                                            <p:fltVal val="0"/>
                                          </p:val>
                                        </p:tav>
                                        <p:tav tm="100000">
                                          <p:val>
                                            <p:strVal val="#ppt_h"/>
                                          </p:val>
                                        </p:tav>
                                      </p:tavLst>
                                    </p:anim>
                                    <p:animEffect transition="in" filter="fade">
                                      <p:cBhvr>
                                        <p:cTn id="101" dur="500"/>
                                        <p:tgtEl>
                                          <p:spTgt spid="110"/>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05"/>
                                        </p:tgtEl>
                                        <p:attrNameLst>
                                          <p:attrName>style.visibility</p:attrName>
                                        </p:attrNameLst>
                                      </p:cBhvr>
                                      <p:to>
                                        <p:strVal val="visible"/>
                                      </p:to>
                                    </p:set>
                                    <p:anim calcmode="lin" valueType="num">
                                      <p:cBhvr>
                                        <p:cTn id="104" dur="500" fill="hold"/>
                                        <p:tgtEl>
                                          <p:spTgt spid="105"/>
                                        </p:tgtEl>
                                        <p:attrNameLst>
                                          <p:attrName>ppt_w</p:attrName>
                                        </p:attrNameLst>
                                      </p:cBhvr>
                                      <p:tavLst>
                                        <p:tav tm="0">
                                          <p:val>
                                            <p:fltVal val="0"/>
                                          </p:val>
                                        </p:tav>
                                        <p:tav tm="100000">
                                          <p:val>
                                            <p:strVal val="#ppt_w"/>
                                          </p:val>
                                        </p:tav>
                                      </p:tavLst>
                                    </p:anim>
                                    <p:anim calcmode="lin" valueType="num">
                                      <p:cBhvr>
                                        <p:cTn id="105" dur="500" fill="hold"/>
                                        <p:tgtEl>
                                          <p:spTgt spid="105"/>
                                        </p:tgtEl>
                                        <p:attrNameLst>
                                          <p:attrName>ppt_h</p:attrName>
                                        </p:attrNameLst>
                                      </p:cBhvr>
                                      <p:tavLst>
                                        <p:tav tm="0">
                                          <p:val>
                                            <p:fltVal val="0"/>
                                          </p:val>
                                        </p:tav>
                                        <p:tav tm="100000">
                                          <p:val>
                                            <p:strVal val="#ppt_h"/>
                                          </p:val>
                                        </p:tav>
                                      </p:tavLst>
                                    </p:anim>
                                    <p:animEffect transition="in" filter="fade">
                                      <p:cBhvr>
                                        <p:cTn id="106" dur="500"/>
                                        <p:tgtEl>
                                          <p:spTgt spid="105"/>
                                        </p:tgtEl>
                                      </p:cBhvr>
                                    </p:animEffect>
                                  </p:childTnLst>
                                </p:cTn>
                              </p:par>
                            </p:childTnLst>
                          </p:cTn>
                        </p:par>
                        <p:par>
                          <p:cTn id="107" fill="hold">
                            <p:stCondLst>
                              <p:cond delay="7600"/>
                            </p:stCondLst>
                            <p:childTnLst>
                              <p:par>
                                <p:cTn id="108" presetID="22" presetClass="entr" presetSubtype="8" fill="hold" grpId="0" nodeType="afterEffect">
                                  <p:stCondLst>
                                    <p:cond delay="0"/>
                                  </p:stCondLst>
                                  <p:childTnLst>
                                    <p:set>
                                      <p:cBhvr>
                                        <p:cTn id="109" dur="1" fill="hold">
                                          <p:stCondLst>
                                            <p:cond delay="0"/>
                                          </p:stCondLst>
                                        </p:cTn>
                                        <p:tgtEl>
                                          <p:spTgt spid="87"/>
                                        </p:tgtEl>
                                        <p:attrNameLst>
                                          <p:attrName>style.visibility</p:attrName>
                                        </p:attrNameLst>
                                      </p:cBhvr>
                                      <p:to>
                                        <p:strVal val="visible"/>
                                      </p:to>
                                    </p:set>
                                    <p:animEffect transition="in" filter="wipe(left)">
                                      <p:cBhvr>
                                        <p:cTn id="110"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animBg="1"/>
      <p:bldP spid="89"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p:bldP spid="108" grpId="0"/>
      <p:bldP spid="109" grpId="0"/>
      <p:bldP spid="1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85"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86"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87"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grpSp>
        <p:nvGrpSpPr>
          <p:cNvPr id="88" name="组合 5"/>
          <p:cNvGrpSpPr/>
          <p:nvPr/>
        </p:nvGrpSpPr>
        <p:grpSpPr>
          <a:xfrm>
            <a:off x="3132138" y="1441450"/>
            <a:ext cx="2879725" cy="2876550"/>
            <a:chOff x="0" y="0"/>
            <a:chExt cx="2880320" cy="2878076"/>
          </a:xfrm>
        </p:grpSpPr>
        <p:grpSp>
          <p:nvGrpSpPr>
            <p:cNvPr id="89" name="组合 24"/>
            <p:cNvGrpSpPr/>
            <p:nvPr/>
          </p:nvGrpSpPr>
          <p:grpSpPr>
            <a:xfrm>
              <a:off x="0" y="0"/>
              <a:ext cx="2880320" cy="2878076"/>
              <a:chOff x="0" y="0"/>
              <a:chExt cx="2883157" cy="2880912"/>
            </a:xfrm>
          </p:grpSpPr>
          <p:sp>
            <p:nvSpPr>
              <p:cNvPr id="94"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noFill/>
              <a:ln w="25400">
                <a:solidFill>
                  <a:schemeClr val="bg1"/>
                </a:solidFill>
              </a:ln>
            </p:spPr>
            <p:txBody>
              <a:bodyPr/>
              <a:lstStyle/>
              <a:p>
                <a:endParaRPr lang="zh-CN" altLang="en-US">
                  <a:solidFill>
                    <a:schemeClr val="bg1"/>
                  </a:solidFill>
                </a:endParaRPr>
              </a:p>
            </p:txBody>
          </p:sp>
          <p:sp>
            <p:nvSpPr>
              <p:cNvPr id="95"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noFill/>
              <a:ln w="25400">
                <a:solidFill>
                  <a:schemeClr val="bg1"/>
                </a:solidFill>
              </a:ln>
            </p:spPr>
            <p:txBody>
              <a:bodyPr/>
              <a:lstStyle/>
              <a:p>
                <a:endParaRPr lang="zh-CN" altLang="en-US">
                  <a:solidFill>
                    <a:schemeClr val="bg1"/>
                  </a:solidFill>
                </a:endParaRPr>
              </a:p>
            </p:txBody>
          </p:sp>
          <p:sp>
            <p:nvSpPr>
              <p:cNvPr id="96"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noFill/>
              <a:ln w="25400">
                <a:solidFill>
                  <a:schemeClr val="bg1"/>
                </a:solidFill>
              </a:ln>
            </p:spPr>
            <p:txBody>
              <a:bodyPr/>
              <a:lstStyle/>
              <a:p>
                <a:endParaRPr lang="zh-CN" altLang="en-US">
                  <a:solidFill>
                    <a:schemeClr val="bg1"/>
                  </a:solidFill>
                </a:endParaRPr>
              </a:p>
            </p:txBody>
          </p:sp>
          <p:sp>
            <p:nvSpPr>
              <p:cNvPr id="97"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noFill/>
              <a:ln w="25400">
                <a:solidFill>
                  <a:schemeClr val="bg1"/>
                </a:solidFill>
              </a:ln>
            </p:spPr>
            <p:txBody>
              <a:bodyPr/>
              <a:lstStyle/>
              <a:p>
                <a:endParaRPr lang="zh-CN" altLang="en-US">
                  <a:solidFill>
                    <a:schemeClr val="bg1"/>
                  </a:solidFill>
                </a:endParaRPr>
              </a:p>
            </p:txBody>
          </p:sp>
        </p:grpSp>
        <p:sp>
          <p:nvSpPr>
            <p:cNvPr id="90"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bg1"/>
                </a:solidFill>
              </a:endParaRPr>
            </a:p>
          </p:txBody>
        </p:sp>
        <p:sp>
          <p:nvSpPr>
            <p:cNvPr id="91"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solidFill>
              <a:schemeClr val="bg1"/>
            </a:solidFill>
            <a:ln w="25400">
              <a:noFill/>
            </a:ln>
          </p:spPr>
          <p:txBody>
            <a:bodyPr/>
            <a:lstStyle/>
            <a:p>
              <a:endParaRPr lang="zh-CN" altLang="en-US">
                <a:solidFill>
                  <a:schemeClr val="bg1"/>
                </a:solidFill>
              </a:endParaRPr>
            </a:p>
          </p:txBody>
        </p:sp>
        <p:sp>
          <p:nvSpPr>
            <p:cNvPr id="92"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solidFill>
              <a:schemeClr val="bg1"/>
            </a:solidFill>
            <a:ln w="25400">
              <a:noFill/>
            </a:ln>
          </p:spPr>
          <p:txBody>
            <a:bodyPr/>
            <a:lstStyle/>
            <a:p>
              <a:endParaRPr lang="zh-CN" altLang="en-US">
                <a:solidFill>
                  <a:schemeClr val="bg1"/>
                </a:solidFill>
              </a:endParaRPr>
            </a:p>
          </p:txBody>
        </p:sp>
        <p:sp>
          <p:nvSpPr>
            <p:cNvPr id="93"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solidFill>
              <a:schemeClr val="bg1"/>
            </a:solidFill>
            <a:ln w="25400">
              <a:noFill/>
            </a:ln>
          </p:spPr>
          <p:txBody>
            <a:bodyPr/>
            <a:lstStyle/>
            <a:p>
              <a:endParaRPr lang="zh-CN" altLang="en-US">
                <a:solidFill>
                  <a:schemeClr val="bg1"/>
                </a:solidFill>
              </a:endParaRPr>
            </a:p>
          </p:txBody>
        </p:sp>
      </p:grpSp>
    </p:spTree>
    <p:extLst>
      <p:ext uri="{BB962C8B-B14F-4D97-AF65-F5344CB8AC3E}">
        <p14:creationId xmlns:p14="http://schemas.microsoft.com/office/powerpoint/2010/main" val="305059703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p:cTn id="18" dur="1000" fill="hold"/>
                                        <p:tgtEl>
                                          <p:spTgt spid="88"/>
                                        </p:tgtEl>
                                        <p:attrNameLst>
                                          <p:attrName>ppt_w</p:attrName>
                                        </p:attrNameLst>
                                      </p:cBhvr>
                                      <p:tavLst>
                                        <p:tav tm="0">
                                          <p:val>
                                            <p:fltVal val="0"/>
                                          </p:val>
                                        </p:tav>
                                        <p:tav tm="100000">
                                          <p:val>
                                            <p:strVal val="#ppt_w"/>
                                          </p:val>
                                        </p:tav>
                                      </p:tavLst>
                                    </p:anim>
                                    <p:anim calcmode="lin" valueType="num">
                                      <p:cBhvr>
                                        <p:cTn id="19" dur="1000" fill="hold"/>
                                        <p:tgtEl>
                                          <p:spTgt spid="88"/>
                                        </p:tgtEl>
                                        <p:attrNameLst>
                                          <p:attrName>ppt_h</p:attrName>
                                        </p:attrNameLst>
                                      </p:cBhvr>
                                      <p:tavLst>
                                        <p:tav tm="0">
                                          <p:val>
                                            <p:fltVal val="0"/>
                                          </p:val>
                                        </p:tav>
                                        <p:tav tm="100000">
                                          <p:val>
                                            <p:strVal val="#ppt_h"/>
                                          </p:val>
                                        </p:tav>
                                      </p:tavLst>
                                    </p:anim>
                                    <p:anim calcmode="lin" valueType="num">
                                      <p:cBhvr>
                                        <p:cTn id="20" dur="1000" fill="hold"/>
                                        <p:tgtEl>
                                          <p:spTgt spid="88"/>
                                        </p:tgtEl>
                                        <p:attrNameLst>
                                          <p:attrName>style.rotation</p:attrName>
                                        </p:attrNameLst>
                                      </p:cBhvr>
                                      <p:tavLst>
                                        <p:tav tm="0">
                                          <p:val>
                                            <p:fltVal val="90"/>
                                          </p:val>
                                        </p:tav>
                                        <p:tav tm="100000">
                                          <p:val>
                                            <p:fltVal val="0"/>
                                          </p:val>
                                        </p:tav>
                                      </p:tavLst>
                                    </p:anim>
                                    <p:animEffect filter="fade">
                                      <p:cBhvr>
                                        <p:cTn id="21" dur="1000"/>
                                        <p:tgtEl>
                                          <p:spTgt spid="88"/>
                                        </p:tgtEl>
                                      </p:cBhvr>
                                    </p:animEffect>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ppt_x</p:attrName>
                                        </p:attrNameLst>
                                      </p:cBhvr>
                                      <p:tavLst>
                                        <p:tav tm="0">
                                          <p:val>
                                            <p:strVal val="0-#ppt_w/2"/>
                                          </p:val>
                                        </p:tav>
                                        <p:tav tm="100000">
                                          <p:val>
                                            <p:strVal val="#ppt_x"/>
                                          </p:val>
                                        </p:tav>
                                      </p:tavLst>
                                    </p:anim>
                                    <p:anim calcmode="lin" valueType="num">
                                      <p:cBhvr>
                                        <p:cTn id="26" dur="500" fill="hold"/>
                                        <p:tgtEl>
                                          <p:spTgt spid="8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5"/>
                                        </p:tgtEl>
                                        <p:attrNameLst>
                                          <p:attrName>style.visibility</p:attrName>
                                        </p:attrNameLst>
                                      </p:cBhvr>
                                      <p:to>
                                        <p:strVal val="visible"/>
                                      </p:to>
                                    </p:set>
                                    <p:anim calcmode="lin" valueType="num">
                                      <p:cBhvr>
                                        <p:cTn id="29" dur="500" fill="hold"/>
                                        <p:tgtEl>
                                          <p:spTgt spid="85"/>
                                        </p:tgtEl>
                                        <p:attrNameLst>
                                          <p:attrName>ppt_x</p:attrName>
                                        </p:attrNameLst>
                                      </p:cBhvr>
                                      <p:tavLst>
                                        <p:tav tm="0">
                                          <p:val>
                                            <p:strVal val="0-#ppt_w/2"/>
                                          </p:val>
                                        </p:tav>
                                        <p:tav tm="100000">
                                          <p:val>
                                            <p:strVal val="#ppt_x"/>
                                          </p:val>
                                        </p:tav>
                                      </p:tavLst>
                                    </p:anim>
                                    <p:anim calcmode="lin" valueType="num">
                                      <p:cBhvr>
                                        <p:cTn id="30" dur="500" fill="hold"/>
                                        <p:tgtEl>
                                          <p:spTgt spid="8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86"/>
                                        </p:tgtEl>
                                        <p:attrNameLst>
                                          <p:attrName>style.visibility</p:attrName>
                                        </p:attrNameLst>
                                      </p:cBhvr>
                                      <p:to>
                                        <p:strVal val="visible"/>
                                      </p:to>
                                    </p:set>
                                    <p:anim calcmode="lin" valueType="num">
                                      <p:cBhvr>
                                        <p:cTn id="33" dur="500" fill="hold"/>
                                        <p:tgtEl>
                                          <p:spTgt spid="86"/>
                                        </p:tgtEl>
                                        <p:attrNameLst>
                                          <p:attrName>ppt_x</p:attrName>
                                        </p:attrNameLst>
                                      </p:cBhvr>
                                      <p:tavLst>
                                        <p:tav tm="0">
                                          <p:val>
                                            <p:strVal val="1+#ppt_w/2"/>
                                          </p:val>
                                        </p:tav>
                                        <p:tav tm="100000">
                                          <p:val>
                                            <p:strVal val="#ppt_x"/>
                                          </p:val>
                                        </p:tav>
                                      </p:tavLst>
                                    </p:anim>
                                    <p:anim calcmode="lin" valueType="num">
                                      <p:cBhvr>
                                        <p:cTn id="34" dur="500" fill="hold"/>
                                        <p:tgtEl>
                                          <p:spTgt spid="8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ppt_x</p:attrName>
                                        </p:attrNameLst>
                                      </p:cBhvr>
                                      <p:tavLst>
                                        <p:tav tm="0">
                                          <p:val>
                                            <p:strVal val="1+#ppt_w/2"/>
                                          </p:val>
                                        </p:tav>
                                        <p:tav tm="100000">
                                          <p:val>
                                            <p:strVal val="#ppt_x"/>
                                          </p:val>
                                        </p:tav>
                                      </p:tavLst>
                                    </p:anim>
                                    <p:anim calcmode="lin" valueType="num">
                                      <p:cBhvr>
                                        <p:cTn id="38"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bldLvl="0"/>
      <p:bldP spid="85" grpId="0" bldLvl="0"/>
      <p:bldP spid="86" grpId="0" bldLvl="0"/>
      <p:bldP spid="87"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cxnSp>
        <p:nvCxnSpPr>
          <p:cNvPr id="84" name="直接箭头连接符 6"/>
          <p:cNvCxnSpPr>
            <a:cxnSpLocks noChangeShapeType="1"/>
          </p:cNvCxnSpPr>
          <p:nvPr/>
        </p:nvCxnSpPr>
        <p:spPr bwMode="auto">
          <a:xfrm>
            <a:off x="694213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85" name="直接箭头连接符 7"/>
          <p:cNvCxnSpPr>
            <a:cxnSpLocks noChangeShapeType="1"/>
          </p:cNvCxnSpPr>
          <p:nvPr/>
        </p:nvCxnSpPr>
        <p:spPr bwMode="auto">
          <a:xfrm>
            <a:off x="219868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86" name="直接箭头连接符 8"/>
          <p:cNvCxnSpPr>
            <a:cxnSpLocks noChangeShapeType="1"/>
          </p:cNvCxnSpPr>
          <p:nvPr/>
        </p:nvCxnSpPr>
        <p:spPr bwMode="auto">
          <a:xfrm>
            <a:off x="536098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87" name="环形箭头 86"/>
          <p:cNvSpPr/>
          <p:nvPr/>
        </p:nvSpPr>
        <p:spPr>
          <a:xfrm flipH="1">
            <a:off x="1560513" y="1262063"/>
            <a:ext cx="1277937"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88" name="TextBox 31"/>
          <p:cNvSpPr txBox="1"/>
          <p:nvPr/>
        </p:nvSpPr>
        <p:spPr>
          <a:xfrm>
            <a:off x="1477963" y="3021013"/>
            <a:ext cx="1409700" cy="108426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89" name="TextBox 31"/>
          <p:cNvSpPr txBox="1"/>
          <p:nvPr/>
        </p:nvSpPr>
        <p:spPr>
          <a:xfrm>
            <a:off x="3059113" y="3021013"/>
            <a:ext cx="1408112"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90" name="环形箭头 89"/>
          <p:cNvSpPr/>
          <p:nvPr/>
        </p:nvSpPr>
        <p:spPr>
          <a:xfrm flipH="1">
            <a:off x="4722813"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91" name="TextBox 31"/>
          <p:cNvSpPr txBox="1"/>
          <p:nvPr/>
        </p:nvSpPr>
        <p:spPr>
          <a:xfrm>
            <a:off x="4638675" y="3021013"/>
            <a:ext cx="1409700"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92" name="环形箭头 91"/>
          <p:cNvSpPr/>
          <p:nvPr/>
        </p:nvSpPr>
        <p:spPr>
          <a:xfrm flipH="1">
            <a:off x="6302375" y="1262063"/>
            <a:ext cx="1277938"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93" name="TextBox 31"/>
          <p:cNvSpPr txBox="1"/>
          <p:nvPr/>
        </p:nvSpPr>
        <p:spPr>
          <a:xfrm>
            <a:off x="6219825" y="3021013"/>
            <a:ext cx="1409700"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cxnSp>
        <p:nvCxnSpPr>
          <p:cNvPr id="94" name="直接箭头连接符 8"/>
          <p:cNvCxnSpPr>
            <a:cxnSpLocks noChangeShapeType="1"/>
          </p:cNvCxnSpPr>
          <p:nvPr/>
        </p:nvCxnSpPr>
        <p:spPr bwMode="auto">
          <a:xfrm>
            <a:off x="3764757"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95" name="环形箭头 94"/>
          <p:cNvSpPr/>
          <p:nvPr/>
        </p:nvSpPr>
        <p:spPr>
          <a:xfrm flipH="1">
            <a:off x="3126582"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Tree>
    <p:extLst>
      <p:ext uri="{BB962C8B-B14F-4D97-AF65-F5344CB8AC3E}">
        <p14:creationId xmlns:p14="http://schemas.microsoft.com/office/powerpoint/2010/main" val="179419994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7"/>
                                        </p:tgtEl>
                                        <p:attrNameLst>
                                          <p:attrName>style.visibility</p:attrName>
                                        </p:attrNameLst>
                                      </p:cBhvr>
                                      <p:to>
                                        <p:strVal val="visible"/>
                                      </p:to>
                                    </p:set>
                                    <p:anim calcmode="lin" valueType="num">
                                      <p:cBhvr additive="base">
                                        <p:cTn id="18" dur="500" fill="hold"/>
                                        <p:tgtEl>
                                          <p:spTgt spid="87"/>
                                        </p:tgtEl>
                                        <p:attrNameLst>
                                          <p:attrName>ppt_x</p:attrName>
                                        </p:attrNameLst>
                                      </p:cBhvr>
                                      <p:tavLst>
                                        <p:tav tm="0">
                                          <p:val>
                                            <p:strVal val="0-#ppt_w/2"/>
                                          </p:val>
                                        </p:tav>
                                        <p:tav tm="100000">
                                          <p:val>
                                            <p:strVal val="#ppt_x"/>
                                          </p:val>
                                        </p:tav>
                                      </p:tavLst>
                                    </p:anim>
                                    <p:anim calcmode="lin" valueType="num">
                                      <p:cBhvr additive="base">
                                        <p:cTn id="19" dur="500" fill="hold"/>
                                        <p:tgtEl>
                                          <p:spTgt spid="8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500" fill="hold"/>
                                        <p:tgtEl>
                                          <p:spTgt spid="95"/>
                                        </p:tgtEl>
                                        <p:attrNameLst>
                                          <p:attrName>ppt_x</p:attrName>
                                        </p:attrNameLst>
                                      </p:cBhvr>
                                      <p:tavLst>
                                        <p:tav tm="0">
                                          <p:val>
                                            <p:strVal val="0-#ppt_w/2"/>
                                          </p:val>
                                        </p:tav>
                                        <p:tav tm="100000">
                                          <p:val>
                                            <p:strVal val="#ppt_x"/>
                                          </p:val>
                                        </p:tav>
                                      </p:tavLst>
                                    </p:anim>
                                    <p:anim calcmode="lin" valueType="num">
                                      <p:cBhvr additive="base">
                                        <p:cTn id="23" dur="500" fill="hold"/>
                                        <p:tgtEl>
                                          <p:spTgt spid="9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90"/>
                                        </p:tgtEl>
                                        <p:attrNameLst>
                                          <p:attrName>style.visibility</p:attrName>
                                        </p:attrNameLst>
                                      </p:cBhvr>
                                      <p:to>
                                        <p:strVal val="visible"/>
                                      </p:to>
                                    </p:set>
                                    <p:anim calcmode="lin" valueType="num">
                                      <p:cBhvr additive="base">
                                        <p:cTn id="26" dur="500" fill="hold"/>
                                        <p:tgtEl>
                                          <p:spTgt spid="90"/>
                                        </p:tgtEl>
                                        <p:attrNameLst>
                                          <p:attrName>ppt_x</p:attrName>
                                        </p:attrNameLst>
                                      </p:cBhvr>
                                      <p:tavLst>
                                        <p:tav tm="0">
                                          <p:val>
                                            <p:strVal val="0-#ppt_w/2"/>
                                          </p:val>
                                        </p:tav>
                                        <p:tav tm="100000">
                                          <p:val>
                                            <p:strVal val="#ppt_x"/>
                                          </p:val>
                                        </p:tav>
                                      </p:tavLst>
                                    </p:anim>
                                    <p:anim calcmode="lin" valueType="num">
                                      <p:cBhvr additive="base">
                                        <p:cTn id="27" dur="500" fill="hold"/>
                                        <p:tgtEl>
                                          <p:spTgt spid="9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2"/>
                                        </p:tgtEl>
                                        <p:attrNameLst>
                                          <p:attrName>style.visibility</p:attrName>
                                        </p:attrNameLst>
                                      </p:cBhvr>
                                      <p:to>
                                        <p:strVal val="visible"/>
                                      </p:to>
                                    </p:set>
                                    <p:anim calcmode="lin" valueType="num">
                                      <p:cBhvr additive="base">
                                        <p:cTn id="30" dur="500" fill="hold"/>
                                        <p:tgtEl>
                                          <p:spTgt spid="92"/>
                                        </p:tgtEl>
                                        <p:attrNameLst>
                                          <p:attrName>ppt_x</p:attrName>
                                        </p:attrNameLst>
                                      </p:cBhvr>
                                      <p:tavLst>
                                        <p:tav tm="0">
                                          <p:val>
                                            <p:strVal val="0-#ppt_w/2"/>
                                          </p:val>
                                        </p:tav>
                                        <p:tav tm="100000">
                                          <p:val>
                                            <p:strVal val="#ppt_x"/>
                                          </p:val>
                                        </p:tav>
                                      </p:tavLst>
                                    </p:anim>
                                    <p:anim calcmode="lin" valueType="num">
                                      <p:cBhvr additive="base">
                                        <p:cTn id="31" dur="500" fill="hold"/>
                                        <p:tgtEl>
                                          <p:spTgt spid="92"/>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wipe(up)">
                                      <p:cBhvr>
                                        <p:cTn id="36" dur="500"/>
                                        <p:tgtEl>
                                          <p:spTgt spid="85"/>
                                        </p:tgtEl>
                                      </p:cBhvr>
                                    </p:animEffect>
                                  </p:childTnLst>
                                </p:cTn>
                              </p:par>
                              <p:par>
                                <p:cTn id="37" presetID="22" presetClass="entr" presetSubtype="1" fill="hold" nodeType="withEffect">
                                  <p:stCondLst>
                                    <p:cond delay="0"/>
                                  </p:stCondLst>
                                  <p:childTnLst>
                                    <p:set>
                                      <p:cBhvr>
                                        <p:cTn id="38" dur="1" fill="hold">
                                          <p:stCondLst>
                                            <p:cond delay="0"/>
                                          </p:stCondLst>
                                        </p:cTn>
                                        <p:tgtEl>
                                          <p:spTgt spid="94"/>
                                        </p:tgtEl>
                                        <p:attrNameLst>
                                          <p:attrName>style.visibility</p:attrName>
                                        </p:attrNameLst>
                                      </p:cBhvr>
                                      <p:to>
                                        <p:strVal val="visible"/>
                                      </p:to>
                                    </p:set>
                                    <p:animEffect transition="in" filter="wipe(up)">
                                      <p:cBhvr>
                                        <p:cTn id="39" dur="500"/>
                                        <p:tgtEl>
                                          <p:spTgt spid="94"/>
                                        </p:tgtEl>
                                      </p:cBhvr>
                                    </p:animEffect>
                                  </p:childTnLst>
                                </p:cTn>
                              </p:par>
                              <p:par>
                                <p:cTn id="40" presetID="22" presetClass="entr" presetSubtype="1" fill="hold" nodeType="withEffect">
                                  <p:stCondLst>
                                    <p:cond delay="0"/>
                                  </p:stCondLst>
                                  <p:childTnLst>
                                    <p:set>
                                      <p:cBhvr>
                                        <p:cTn id="41" dur="1" fill="hold">
                                          <p:stCondLst>
                                            <p:cond delay="0"/>
                                          </p:stCondLst>
                                        </p:cTn>
                                        <p:tgtEl>
                                          <p:spTgt spid="86"/>
                                        </p:tgtEl>
                                        <p:attrNameLst>
                                          <p:attrName>style.visibility</p:attrName>
                                        </p:attrNameLst>
                                      </p:cBhvr>
                                      <p:to>
                                        <p:strVal val="visible"/>
                                      </p:to>
                                    </p:set>
                                    <p:animEffect transition="in" filter="wipe(up)">
                                      <p:cBhvr>
                                        <p:cTn id="42" dur="500"/>
                                        <p:tgtEl>
                                          <p:spTgt spid="86"/>
                                        </p:tgtEl>
                                      </p:cBhvr>
                                    </p:animEffect>
                                  </p:childTnLst>
                                </p:cTn>
                              </p:par>
                              <p:par>
                                <p:cTn id="43" presetID="22" presetClass="entr" presetSubtype="1" fill="hold" nodeType="with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wipe(up)">
                                      <p:cBhvr>
                                        <p:cTn id="45" dur="500"/>
                                        <p:tgtEl>
                                          <p:spTgt spid="84"/>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strips(downRight)">
                                      <p:cBhvr>
                                        <p:cTn id="50" dur="500"/>
                                        <p:tgtEl>
                                          <p:spTgt spid="88"/>
                                        </p:tgtEl>
                                      </p:cBhvr>
                                    </p:animEffect>
                                  </p:childTnLst>
                                </p:cTn>
                              </p:par>
                              <p:par>
                                <p:cTn id="51" presetID="18" presetClass="entr" presetSubtype="6" fill="hold" grpId="0" nodeType="with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strips(downRight)">
                                      <p:cBhvr>
                                        <p:cTn id="53" dur="500"/>
                                        <p:tgtEl>
                                          <p:spTgt spid="89"/>
                                        </p:tgtEl>
                                      </p:cBhvr>
                                    </p:animEffect>
                                  </p:childTnLst>
                                </p:cTn>
                              </p:par>
                              <p:par>
                                <p:cTn id="54" presetID="18" presetClass="entr" presetSubtype="6" fill="hold" grpId="0" nodeType="with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strips(downRight)">
                                      <p:cBhvr>
                                        <p:cTn id="56" dur="500"/>
                                        <p:tgtEl>
                                          <p:spTgt spid="91"/>
                                        </p:tgtEl>
                                      </p:cBhvr>
                                    </p:animEffect>
                                  </p:childTnLst>
                                </p:cTn>
                              </p:par>
                              <p:par>
                                <p:cTn id="57" presetID="18" presetClass="entr" presetSubtype="6" fill="hold" grpId="0" nodeType="withEffect">
                                  <p:stCondLst>
                                    <p:cond delay="0"/>
                                  </p:stCondLst>
                                  <p:childTnLst>
                                    <p:set>
                                      <p:cBhvr>
                                        <p:cTn id="58" dur="1" fill="hold">
                                          <p:stCondLst>
                                            <p:cond delay="0"/>
                                          </p:stCondLst>
                                        </p:cTn>
                                        <p:tgtEl>
                                          <p:spTgt spid="93"/>
                                        </p:tgtEl>
                                        <p:attrNameLst>
                                          <p:attrName>style.visibility</p:attrName>
                                        </p:attrNameLst>
                                      </p:cBhvr>
                                      <p:to>
                                        <p:strVal val="visible"/>
                                      </p:to>
                                    </p:set>
                                    <p:animEffect transition="in" filter="strips(downRight)">
                                      <p:cBhvr>
                                        <p:cTn id="5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7" grpId="0" animBg="1"/>
      <p:bldP spid="88" grpId="0"/>
      <p:bldP spid="89" grpId="0"/>
      <p:bldP spid="90" grpId="0" animBg="1"/>
      <p:bldP spid="91" grpId="0"/>
      <p:bldP spid="92" grpId="0" animBg="1"/>
      <p:bldP spid="93" grpId="0"/>
      <p:bldP spid="9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04</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30349231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矩形 83"/>
          <p:cNvSpPr/>
          <p:nvPr/>
        </p:nvSpPr>
        <p:spPr>
          <a:xfrm rot="18765110">
            <a:off x="1489075" y="1620838"/>
            <a:ext cx="2160588" cy="21605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5" name="矩形 84"/>
          <p:cNvSpPr/>
          <p:nvPr/>
        </p:nvSpPr>
        <p:spPr>
          <a:xfrm rot="18765110">
            <a:off x="1057785" y="1621468"/>
            <a:ext cx="2160240" cy="2160240"/>
          </a:xfrm>
          <a:prstGeom prst="rect">
            <a:avLst/>
          </a:prstGeom>
          <a:blipFill dpi="0" rotWithShape="0">
            <a:blip r:embed="rId2"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86" name="组合 3"/>
          <p:cNvGrpSpPr/>
          <p:nvPr/>
        </p:nvGrpSpPr>
        <p:grpSpPr>
          <a:xfrm>
            <a:off x="4787900" y="1276350"/>
            <a:ext cx="1917700" cy="358775"/>
            <a:chOff x="4644008" y="1059580"/>
            <a:chExt cx="1917365" cy="360042"/>
          </a:xfrm>
        </p:grpSpPr>
        <p:sp>
          <p:nvSpPr>
            <p:cNvPr id="87" name="矩形 86"/>
            <p:cNvSpPr/>
            <p:nvPr/>
          </p:nvSpPr>
          <p:spPr>
            <a:xfrm>
              <a:off x="4644008" y="1059580"/>
              <a:ext cx="1799911" cy="36004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8"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89"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32441936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ppt_x"/>
                                          </p:val>
                                        </p:tav>
                                        <p:tav tm="100000">
                                          <p:val>
                                            <p:strVal val="#ppt_x"/>
                                          </p:val>
                                        </p:tav>
                                      </p:tavLst>
                                    </p:anim>
                                    <p:anim calcmode="lin" valueType="num">
                                      <p:cBhvr additive="base">
                                        <p:cTn id="2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ipe(up)">
                                      <p:cBhvr>
                                        <p:cTn id="25" dur="500"/>
                                        <p:tgtEl>
                                          <p:spTgt spid="8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500" fill="hold"/>
                                        <p:tgtEl>
                                          <p:spTgt spid="86"/>
                                        </p:tgtEl>
                                        <p:attrNameLst>
                                          <p:attrName>ppt_x</p:attrName>
                                        </p:attrNameLst>
                                      </p:cBhvr>
                                      <p:tavLst>
                                        <p:tav tm="0">
                                          <p:val>
                                            <p:strVal val="#ppt_x"/>
                                          </p:val>
                                        </p:tav>
                                        <p:tav tm="100000">
                                          <p:val>
                                            <p:strVal val="#ppt_x"/>
                                          </p:val>
                                        </p:tav>
                                      </p:tavLst>
                                    </p:anim>
                                    <p:anim calcmode="lin" valueType="num">
                                      <p:cBhvr additive="base">
                                        <p:cTn id="31" dur="500" fill="hold"/>
                                        <p:tgtEl>
                                          <p:spTgt spid="86"/>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500" fill="hold"/>
                                        <p:tgtEl>
                                          <p:spTgt spid="89"/>
                                        </p:tgtEl>
                                        <p:attrNameLst>
                                          <p:attrName>ppt_x</p:attrName>
                                        </p:attrNameLst>
                                      </p:cBhvr>
                                      <p:tavLst>
                                        <p:tav tm="0">
                                          <p:val>
                                            <p:strVal val="#ppt_x"/>
                                          </p:val>
                                        </p:tav>
                                        <p:tav tm="100000">
                                          <p:val>
                                            <p:strVal val="#ppt_x"/>
                                          </p:val>
                                        </p:tav>
                                      </p:tavLst>
                                    </p:anim>
                                    <p:anim calcmode="lin" valueType="num">
                                      <p:cBhvr additive="base">
                                        <p:cTn id="37"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animBg="1"/>
      <p:bldP spid="85" grpId="0" animBg="1"/>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rot="2419569">
            <a:off x="-884891" y="-925310"/>
            <a:ext cx="2532306" cy="2532306"/>
            <a:chOff x="-953499" y="-1069141"/>
            <a:chExt cx="3009585" cy="3009585"/>
          </a:xfrm>
          <a:solidFill>
            <a:srgbClr val="FFFFFF">
              <a:alpha val="10196"/>
            </a:srgbClr>
          </a:solidFill>
        </p:grpSpPr>
        <p:sp>
          <p:nvSpPr>
            <p:cNvPr id="67" name="圆角矩形 66"/>
            <p:cNvSpPr/>
            <p:nvPr/>
          </p:nvSpPr>
          <p:spPr>
            <a:xfrm>
              <a:off x="-953499" y="-1069141"/>
              <a:ext cx="3009585" cy="3009585"/>
            </a:xfrm>
            <a:prstGeom prst="roundRect">
              <a:avLst>
                <a:gd name="adj" fmla="val 240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8" name="圆角矩形 67"/>
            <p:cNvSpPr/>
            <p:nvPr/>
          </p:nvSpPr>
          <p:spPr>
            <a:xfrm rot="1800000">
              <a:off x="-953499" y="-1069141"/>
              <a:ext cx="3009585" cy="3009585"/>
            </a:xfrm>
            <a:prstGeom prst="roundRect">
              <a:avLst>
                <a:gd name="adj" fmla="val 240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9" name="圆角矩形 68"/>
            <p:cNvSpPr/>
            <p:nvPr/>
          </p:nvSpPr>
          <p:spPr>
            <a:xfrm rot="3600000">
              <a:off x="-953499" y="-1069141"/>
              <a:ext cx="3009585" cy="3009585"/>
            </a:xfrm>
            <a:prstGeom prst="roundRect">
              <a:avLst>
                <a:gd name="adj" fmla="val 2407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70" name="文本框 146"/>
          <p:cNvSpPr txBox="1">
            <a:spLocks noChangeArrowheads="1"/>
          </p:cNvSpPr>
          <p:nvPr/>
        </p:nvSpPr>
        <p:spPr bwMode="auto">
          <a:xfrm>
            <a:off x="44054" y="145256"/>
            <a:ext cx="14287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500" dirty="0">
                <a:solidFill>
                  <a:schemeClr val="bg1"/>
                </a:solidFill>
                <a:latin typeface="方正兰亭超细黑简体" panose="02000000000000000000" pitchFamily="2" charset="-122"/>
                <a:ea typeface="方正兰亭超细黑简体" panose="02000000000000000000" pitchFamily="2" charset="-122"/>
              </a:rPr>
              <a:t>目录</a:t>
            </a:r>
          </a:p>
        </p:txBody>
      </p:sp>
      <p:sp>
        <p:nvSpPr>
          <p:cNvPr id="71" name="文本框 157"/>
          <p:cNvSpPr txBox="1">
            <a:spLocks noChangeArrowheads="1"/>
          </p:cNvSpPr>
          <p:nvPr/>
        </p:nvSpPr>
        <p:spPr bwMode="auto">
          <a:xfrm>
            <a:off x="95250" y="745331"/>
            <a:ext cx="14287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contents</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72" name="组合 71"/>
          <p:cNvGrpSpPr/>
          <p:nvPr/>
        </p:nvGrpSpPr>
        <p:grpSpPr>
          <a:xfrm>
            <a:off x="2915552" y="490782"/>
            <a:ext cx="851285" cy="851285"/>
            <a:chOff x="4290060" y="1623060"/>
            <a:chExt cx="4076700" cy="4076700"/>
          </a:xfrm>
          <a:solidFill>
            <a:srgbClr val="FFFFFF">
              <a:alpha val="50196"/>
            </a:srgbClr>
          </a:solidFill>
        </p:grpSpPr>
        <p:sp>
          <p:nvSpPr>
            <p:cNvPr id="73" name="椭圆 72"/>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4" name="空心弧 73"/>
            <p:cNvSpPr/>
            <p:nvPr/>
          </p:nvSpPr>
          <p:spPr>
            <a:xfrm>
              <a:off x="4290060" y="1623060"/>
              <a:ext cx="4076700" cy="4076700"/>
            </a:xfrm>
            <a:prstGeom prst="blockArc">
              <a:avLst>
                <a:gd name="adj1" fmla="val 16931517"/>
                <a:gd name="adj2" fmla="val 778292"/>
                <a:gd name="adj3" fmla="val 20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5" name="空心弧 74"/>
            <p:cNvSpPr/>
            <p:nvPr/>
          </p:nvSpPr>
          <p:spPr>
            <a:xfrm>
              <a:off x="4290060" y="1623060"/>
              <a:ext cx="4076700" cy="4076700"/>
            </a:xfrm>
            <a:prstGeom prst="blockArc">
              <a:avLst>
                <a:gd name="adj1" fmla="val 1806163"/>
                <a:gd name="adj2" fmla="val 7671884"/>
                <a:gd name="adj3" fmla="val 189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6" name="空心弧 75"/>
            <p:cNvSpPr/>
            <p:nvPr/>
          </p:nvSpPr>
          <p:spPr>
            <a:xfrm>
              <a:off x="4290060" y="1623060"/>
              <a:ext cx="4076700" cy="4076700"/>
            </a:xfrm>
            <a:prstGeom prst="blockArc">
              <a:avLst>
                <a:gd name="adj1" fmla="val 12601397"/>
                <a:gd name="adj2" fmla="val 16184346"/>
                <a:gd name="adj3" fmla="val 19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7" name="空心弧 76"/>
            <p:cNvSpPr/>
            <p:nvPr/>
          </p:nvSpPr>
          <p:spPr>
            <a:xfrm>
              <a:off x="4290060" y="1623060"/>
              <a:ext cx="4076700" cy="4076700"/>
            </a:xfrm>
            <a:prstGeom prst="blockArc">
              <a:avLst>
                <a:gd name="adj1" fmla="val 8236269"/>
                <a:gd name="adj2" fmla="val 12041164"/>
                <a:gd name="adj3" fmla="val 188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78" name="组合 77"/>
          <p:cNvGrpSpPr/>
          <p:nvPr/>
        </p:nvGrpSpPr>
        <p:grpSpPr>
          <a:xfrm>
            <a:off x="3062227" y="637457"/>
            <a:ext cx="557936" cy="557936"/>
            <a:chOff x="4290060" y="1623060"/>
            <a:chExt cx="4076700" cy="4076700"/>
          </a:xfrm>
          <a:solidFill>
            <a:srgbClr val="FFFFFF">
              <a:alpha val="50196"/>
            </a:srgbClr>
          </a:solidFill>
        </p:grpSpPr>
        <p:sp>
          <p:nvSpPr>
            <p:cNvPr id="79" name="椭圆 78"/>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0" name="空心弧 79"/>
            <p:cNvSpPr/>
            <p:nvPr/>
          </p:nvSpPr>
          <p:spPr>
            <a:xfrm>
              <a:off x="4290060" y="1623060"/>
              <a:ext cx="4076700" cy="4076700"/>
            </a:xfrm>
            <a:prstGeom prst="blockArc">
              <a:avLst>
                <a:gd name="adj1" fmla="val 19681661"/>
                <a:gd name="adj2" fmla="val 5685163"/>
                <a:gd name="adj3" fmla="val 27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1" name="空心弧 80"/>
            <p:cNvSpPr/>
            <p:nvPr/>
          </p:nvSpPr>
          <p:spPr>
            <a:xfrm>
              <a:off x="4290060" y="1623060"/>
              <a:ext cx="4076700" cy="4076700"/>
            </a:xfrm>
            <a:prstGeom prst="blockArc">
              <a:avLst>
                <a:gd name="adj1" fmla="val 12068090"/>
                <a:gd name="adj2" fmla="val 18473715"/>
                <a:gd name="adj3" fmla="val 27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2" name="空心弧 81"/>
            <p:cNvSpPr/>
            <p:nvPr/>
          </p:nvSpPr>
          <p:spPr>
            <a:xfrm>
              <a:off x="4290060" y="1623060"/>
              <a:ext cx="4076700" cy="4076700"/>
            </a:xfrm>
            <a:prstGeom prst="blockArc">
              <a:avLst>
                <a:gd name="adj1" fmla="val 7038442"/>
                <a:gd name="adj2" fmla="val 10845693"/>
                <a:gd name="adj3" fmla="val 291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83" name="文本框 169"/>
          <p:cNvSpPr txBox="1">
            <a:spLocks noChangeArrowheads="1"/>
          </p:cNvSpPr>
          <p:nvPr/>
        </p:nvSpPr>
        <p:spPr bwMode="auto">
          <a:xfrm>
            <a:off x="3879057" y="514498"/>
            <a:ext cx="3607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84" name="文本框 170"/>
          <p:cNvSpPr txBox="1">
            <a:spLocks noChangeArrowheads="1"/>
          </p:cNvSpPr>
          <p:nvPr/>
        </p:nvSpPr>
        <p:spPr bwMode="auto">
          <a:xfrm>
            <a:off x="3062288" y="678805"/>
            <a:ext cx="6334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a:solidFill>
                  <a:schemeClr val="bg1"/>
                </a:solidFill>
                <a:latin typeface="方正兰亭超细黑简体" panose="02000000000000000000" pitchFamily="2" charset="-122"/>
                <a:ea typeface="方正兰亭超细黑简体" panose="02000000000000000000" pitchFamily="2" charset="-122"/>
              </a:rPr>
              <a:t>01</a:t>
            </a:r>
            <a:endParaRPr lang="zh-CN" altLang="en-US" sz="270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85" name="直接连接符 84"/>
          <p:cNvCxnSpPr/>
          <p:nvPr/>
        </p:nvCxnSpPr>
        <p:spPr>
          <a:xfrm>
            <a:off x="3946922" y="937170"/>
            <a:ext cx="3539729"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86" name="文本框 172"/>
          <p:cNvSpPr txBox="1">
            <a:spLocks noChangeArrowheads="1"/>
          </p:cNvSpPr>
          <p:nvPr/>
        </p:nvSpPr>
        <p:spPr bwMode="auto">
          <a:xfrm>
            <a:off x="3864769" y="937170"/>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87" name="组合 86"/>
          <p:cNvGrpSpPr/>
          <p:nvPr/>
        </p:nvGrpSpPr>
        <p:grpSpPr>
          <a:xfrm>
            <a:off x="2915552" y="1833807"/>
            <a:ext cx="851285" cy="851285"/>
            <a:chOff x="4290060" y="1623060"/>
            <a:chExt cx="4076700" cy="4076700"/>
          </a:xfrm>
          <a:solidFill>
            <a:srgbClr val="FFFFFF">
              <a:alpha val="50196"/>
            </a:srgbClr>
          </a:solidFill>
        </p:grpSpPr>
        <p:sp>
          <p:nvSpPr>
            <p:cNvPr id="88" name="椭圆 87"/>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9" name="空心弧 88"/>
            <p:cNvSpPr/>
            <p:nvPr/>
          </p:nvSpPr>
          <p:spPr>
            <a:xfrm>
              <a:off x="4290060" y="1623060"/>
              <a:ext cx="4076700" cy="4076700"/>
            </a:xfrm>
            <a:prstGeom prst="blockArc">
              <a:avLst>
                <a:gd name="adj1" fmla="val 16931517"/>
                <a:gd name="adj2" fmla="val 778292"/>
                <a:gd name="adj3" fmla="val 20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0" name="空心弧 89"/>
            <p:cNvSpPr/>
            <p:nvPr/>
          </p:nvSpPr>
          <p:spPr>
            <a:xfrm>
              <a:off x="4290060" y="1623060"/>
              <a:ext cx="4076700" cy="4076700"/>
            </a:xfrm>
            <a:prstGeom prst="blockArc">
              <a:avLst>
                <a:gd name="adj1" fmla="val 1806163"/>
                <a:gd name="adj2" fmla="val 7671884"/>
                <a:gd name="adj3" fmla="val 189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1" name="空心弧 90"/>
            <p:cNvSpPr/>
            <p:nvPr/>
          </p:nvSpPr>
          <p:spPr>
            <a:xfrm>
              <a:off x="4290060" y="1623060"/>
              <a:ext cx="4076700" cy="4076700"/>
            </a:xfrm>
            <a:prstGeom prst="blockArc">
              <a:avLst>
                <a:gd name="adj1" fmla="val 12601397"/>
                <a:gd name="adj2" fmla="val 16184346"/>
                <a:gd name="adj3" fmla="val 19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2" name="空心弧 91"/>
            <p:cNvSpPr/>
            <p:nvPr/>
          </p:nvSpPr>
          <p:spPr>
            <a:xfrm>
              <a:off x="4290060" y="1623060"/>
              <a:ext cx="4076700" cy="4076700"/>
            </a:xfrm>
            <a:prstGeom prst="blockArc">
              <a:avLst>
                <a:gd name="adj1" fmla="val 8236269"/>
                <a:gd name="adj2" fmla="val 12041164"/>
                <a:gd name="adj3" fmla="val 188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93" name="组合 92"/>
          <p:cNvGrpSpPr/>
          <p:nvPr/>
        </p:nvGrpSpPr>
        <p:grpSpPr>
          <a:xfrm>
            <a:off x="3062227" y="1980482"/>
            <a:ext cx="557936" cy="557936"/>
            <a:chOff x="4290060" y="1623060"/>
            <a:chExt cx="4076700" cy="4076700"/>
          </a:xfrm>
          <a:solidFill>
            <a:srgbClr val="FFFFFF">
              <a:alpha val="50196"/>
            </a:srgbClr>
          </a:solidFill>
        </p:grpSpPr>
        <p:sp>
          <p:nvSpPr>
            <p:cNvPr id="94" name="椭圆 93"/>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5" name="空心弧 94"/>
            <p:cNvSpPr/>
            <p:nvPr/>
          </p:nvSpPr>
          <p:spPr>
            <a:xfrm>
              <a:off x="4290060" y="1623060"/>
              <a:ext cx="4076700" cy="4076700"/>
            </a:xfrm>
            <a:prstGeom prst="blockArc">
              <a:avLst>
                <a:gd name="adj1" fmla="val 19681661"/>
                <a:gd name="adj2" fmla="val 5685163"/>
                <a:gd name="adj3" fmla="val 27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6" name="空心弧 95"/>
            <p:cNvSpPr/>
            <p:nvPr/>
          </p:nvSpPr>
          <p:spPr>
            <a:xfrm>
              <a:off x="4290060" y="1623060"/>
              <a:ext cx="4076700" cy="4076700"/>
            </a:xfrm>
            <a:prstGeom prst="blockArc">
              <a:avLst>
                <a:gd name="adj1" fmla="val 12068090"/>
                <a:gd name="adj2" fmla="val 18473715"/>
                <a:gd name="adj3" fmla="val 27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7" name="空心弧 96"/>
            <p:cNvSpPr/>
            <p:nvPr/>
          </p:nvSpPr>
          <p:spPr>
            <a:xfrm>
              <a:off x="4290060" y="1623060"/>
              <a:ext cx="4076700" cy="4076700"/>
            </a:xfrm>
            <a:prstGeom prst="blockArc">
              <a:avLst>
                <a:gd name="adj1" fmla="val 7038442"/>
                <a:gd name="adj2" fmla="val 10845693"/>
                <a:gd name="adj3" fmla="val 291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98" name="文本框 246"/>
          <p:cNvSpPr txBox="1">
            <a:spLocks noChangeArrowheads="1"/>
          </p:cNvSpPr>
          <p:nvPr/>
        </p:nvSpPr>
        <p:spPr bwMode="auto">
          <a:xfrm>
            <a:off x="3879057" y="1857523"/>
            <a:ext cx="36075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99" name="文本框 247"/>
          <p:cNvSpPr txBox="1">
            <a:spLocks noChangeArrowheads="1"/>
          </p:cNvSpPr>
          <p:nvPr/>
        </p:nvSpPr>
        <p:spPr bwMode="auto">
          <a:xfrm>
            <a:off x="3062288" y="2021830"/>
            <a:ext cx="6334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a:solidFill>
                  <a:schemeClr val="bg1"/>
                </a:solidFill>
                <a:latin typeface="方正兰亭超细黑简体" panose="02000000000000000000" pitchFamily="2" charset="-122"/>
                <a:ea typeface="方正兰亭超细黑简体" panose="02000000000000000000" pitchFamily="2" charset="-122"/>
              </a:rPr>
              <a:t>02</a:t>
            </a:r>
            <a:endParaRPr lang="zh-CN" altLang="en-US" sz="270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00" name="直接连接符 99"/>
          <p:cNvCxnSpPr/>
          <p:nvPr/>
        </p:nvCxnSpPr>
        <p:spPr>
          <a:xfrm>
            <a:off x="3946922" y="2280195"/>
            <a:ext cx="3539729"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01" name="文本框 249"/>
          <p:cNvSpPr txBox="1">
            <a:spLocks noChangeArrowheads="1"/>
          </p:cNvSpPr>
          <p:nvPr/>
        </p:nvSpPr>
        <p:spPr bwMode="auto">
          <a:xfrm>
            <a:off x="3864769" y="2280195"/>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102" name="组合 101"/>
          <p:cNvGrpSpPr/>
          <p:nvPr/>
        </p:nvGrpSpPr>
        <p:grpSpPr>
          <a:xfrm>
            <a:off x="2928056" y="3093737"/>
            <a:ext cx="851285" cy="851285"/>
            <a:chOff x="4290060" y="1623060"/>
            <a:chExt cx="4076700" cy="4076700"/>
          </a:xfrm>
          <a:solidFill>
            <a:srgbClr val="FFFFFF">
              <a:alpha val="50196"/>
            </a:srgbClr>
          </a:solidFill>
        </p:grpSpPr>
        <p:sp>
          <p:nvSpPr>
            <p:cNvPr id="103" name="椭圆 102"/>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4" name="空心弧 103"/>
            <p:cNvSpPr/>
            <p:nvPr/>
          </p:nvSpPr>
          <p:spPr>
            <a:xfrm>
              <a:off x="4290060" y="1623060"/>
              <a:ext cx="4076700" cy="4076700"/>
            </a:xfrm>
            <a:prstGeom prst="blockArc">
              <a:avLst>
                <a:gd name="adj1" fmla="val 16931517"/>
                <a:gd name="adj2" fmla="val 778292"/>
                <a:gd name="adj3" fmla="val 20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05" name="空心弧 104"/>
            <p:cNvSpPr/>
            <p:nvPr/>
          </p:nvSpPr>
          <p:spPr>
            <a:xfrm>
              <a:off x="4290060" y="1623060"/>
              <a:ext cx="4076700" cy="4076700"/>
            </a:xfrm>
            <a:prstGeom prst="blockArc">
              <a:avLst>
                <a:gd name="adj1" fmla="val 1806163"/>
                <a:gd name="adj2" fmla="val 7671884"/>
                <a:gd name="adj3" fmla="val 189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06" name="空心弧 105"/>
            <p:cNvSpPr/>
            <p:nvPr/>
          </p:nvSpPr>
          <p:spPr>
            <a:xfrm>
              <a:off x="4290060" y="1623060"/>
              <a:ext cx="4076700" cy="4076700"/>
            </a:xfrm>
            <a:prstGeom prst="blockArc">
              <a:avLst>
                <a:gd name="adj1" fmla="val 12601397"/>
                <a:gd name="adj2" fmla="val 16184346"/>
                <a:gd name="adj3" fmla="val 19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07" name="空心弧 106"/>
            <p:cNvSpPr/>
            <p:nvPr/>
          </p:nvSpPr>
          <p:spPr>
            <a:xfrm>
              <a:off x="4290060" y="1623060"/>
              <a:ext cx="4076700" cy="4076700"/>
            </a:xfrm>
            <a:prstGeom prst="blockArc">
              <a:avLst>
                <a:gd name="adj1" fmla="val 8236269"/>
                <a:gd name="adj2" fmla="val 12041164"/>
                <a:gd name="adj3" fmla="val 188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8" name="组合 107"/>
          <p:cNvGrpSpPr/>
          <p:nvPr/>
        </p:nvGrpSpPr>
        <p:grpSpPr>
          <a:xfrm>
            <a:off x="3074731" y="3240411"/>
            <a:ext cx="557936" cy="557936"/>
            <a:chOff x="4290060" y="1623060"/>
            <a:chExt cx="4076700" cy="4076700"/>
          </a:xfrm>
          <a:solidFill>
            <a:srgbClr val="FFFFFF">
              <a:alpha val="50196"/>
            </a:srgbClr>
          </a:solidFill>
        </p:grpSpPr>
        <p:sp>
          <p:nvSpPr>
            <p:cNvPr id="109" name="椭圆 108"/>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0" name="空心弧 109"/>
            <p:cNvSpPr/>
            <p:nvPr/>
          </p:nvSpPr>
          <p:spPr>
            <a:xfrm>
              <a:off x="4290060" y="1623060"/>
              <a:ext cx="4076700" cy="4076700"/>
            </a:xfrm>
            <a:prstGeom prst="blockArc">
              <a:avLst>
                <a:gd name="adj1" fmla="val 19681661"/>
                <a:gd name="adj2" fmla="val 5685163"/>
                <a:gd name="adj3" fmla="val 27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11" name="空心弧 110"/>
            <p:cNvSpPr/>
            <p:nvPr/>
          </p:nvSpPr>
          <p:spPr>
            <a:xfrm>
              <a:off x="4290060" y="1623060"/>
              <a:ext cx="4076700" cy="4076700"/>
            </a:xfrm>
            <a:prstGeom prst="blockArc">
              <a:avLst>
                <a:gd name="adj1" fmla="val 12068090"/>
                <a:gd name="adj2" fmla="val 18473715"/>
                <a:gd name="adj3" fmla="val 27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12" name="空心弧 111"/>
            <p:cNvSpPr/>
            <p:nvPr/>
          </p:nvSpPr>
          <p:spPr>
            <a:xfrm>
              <a:off x="4290060" y="1623060"/>
              <a:ext cx="4076700" cy="4076700"/>
            </a:xfrm>
            <a:prstGeom prst="blockArc">
              <a:avLst>
                <a:gd name="adj1" fmla="val 7038442"/>
                <a:gd name="adj2" fmla="val 10845693"/>
                <a:gd name="adj3" fmla="val 291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13" name="文本框 261"/>
          <p:cNvSpPr txBox="1">
            <a:spLocks noChangeArrowheads="1"/>
          </p:cNvSpPr>
          <p:nvPr/>
        </p:nvSpPr>
        <p:spPr bwMode="auto">
          <a:xfrm>
            <a:off x="3892153" y="3118396"/>
            <a:ext cx="3606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14" name="文本框 262"/>
          <p:cNvSpPr txBox="1">
            <a:spLocks noChangeArrowheads="1"/>
          </p:cNvSpPr>
          <p:nvPr/>
        </p:nvSpPr>
        <p:spPr bwMode="auto">
          <a:xfrm>
            <a:off x="3074194" y="3282702"/>
            <a:ext cx="6334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a:solidFill>
                  <a:schemeClr val="bg1"/>
                </a:solidFill>
                <a:latin typeface="方正兰亭超细黑简体" panose="02000000000000000000" pitchFamily="2" charset="-122"/>
                <a:ea typeface="方正兰亭超细黑简体" panose="02000000000000000000" pitchFamily="2" charset="-122"/>
              </a:rPr>
              <a:t>03</a:t>
            </a:r>
            <a:endParaRPr lang="zh-CN" altLang="en-US" sz="270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15" name="直接连接符 114"/>
          <p:cNvCxnSpPr/>
          <p:nvPr/>
        </p:nvCxnSpPr>
        <p:spPr>
          <a:xfrm>
            <a:off x="3960019" y="3539877"/>
            <a:ext cx="3538538"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16" name="文本框 264"/>
          <p:cNvSpPr txBox="1">
            <a:spLocks noChangeArrowheads="1"/>
          </p:cNvSpPr>
          <p:nvPr/>
        </p:nvSpPr>
        <p:spPr bwMode="auto">
          <a:xfrm>
            <a:off x="3877866" y="3539876"/>
            <a:ext cx="371713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117" name="组合 116"/>
          <p:cNvGrpSpPr/>
          <p:nvPr/>
        </p:nvGrpSpPr>
        <p:grpSpPr>
          <a:xfrm>
            <a:off x="2928056" y="4264907"/>
            <a:ext cx="851285" cy="851285"/>
            <a:chOff x="4290060" y="1623060"/>
            <a:chExt cx="4076700" cy="4076700"/>
          </a:xfrm>
          <a:solidFill>
            <a:srgbClr val="FFFFFF">
              <a:alpha val="50196"/>
            </a:srgbClr>
          </a:solidFill>
        </p:grpSpPr>
        <p:sp>
          <p:nvSpPr>
            <p:cNvPr id="118" name="椭圆 117"/>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9" name="空心弧 118"/>
            <p:cNvSpPr/>
            <p:nvPr/>
          </p:nvSpPr>
          <p:spPr>
            <a:xfrm>
              <a:off x="4290060" y="1623060"/>
              <a:ext cx="4076700" cy="4076700"/>
            </a:xfrm>
            <a:prstGeom prst="blockArc">
              <a:avLst>
                <a:gd name="adj1" fmla="val 16931517"/>
                <a:gd name="adj2" fmla="val 778292"/>
                <a:gd name="adj3" fmla="val 20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0" name="空心弧 119"/>
            <p:cNvSpPr/>
            <p:nvPr/>
          </p:nvSpPr>
          <p:spPr>
            <a:xfrm>
              <a:off x="4290060" y="1623060"/>
              <a:ext cx="4076700" cy="4076700"/>
            </a:xfrm>
            <a:prstGeom prst="blockArc">
              <a:avLst>
                <a:gd name="adj1" fmla="val 1806163"/>
                <a:gd name="adj2" fmla="val 7671884"/>
                <a:gd name="adj3" fmla="val 189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1" name="空心弧 120"/>
            <p:cNvSpPr/>
            <p:nvPr/>
          </p:nvSpPr>
          <p:spPr>
            <a:xfrm>
              <a:off x="4290060" y="1623060"/>
              <a:ext cx="4076700" cy="4076700"/>
            </a:xfrm>
            <a:prstGeom prst="blockArc">
              <a:avLst>
                <a:gd name="adj1" fmla="val 12601397"/>
                <a:gd name="adj2" fmla="val 16184346"/>
                <a:gd name="adj3" fmla="val 19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2" name="空心弧 121"/>
            <p:cNvSpPr/>
            <p:nvPr/>
          </p:nvSpPr>
          <p:spPr>
            <a:xfrm>
              <a:off x="4290060" y="1623060"/>
              <a:ext cx="4076700" cy="4076700"/>
            </a:xfrm>
            <a:prstGeom prst="blockArc">
              <a:avLst>
                <a:gd name="adj1" fmla="val 8236269"/>
                <a:gd name="adj2" fmla="val 12041164"/>
                <a:gd name="adj3" fmla="val 188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23" name="组合 122"/>
          <p:cNvGrpSpPr/>
          <p:nvPr/>
        </p:nvGrpSpPr>
        <p:grpSpPr>
          <a:xfrm>
            <a:off x="3074731" y="4411581"/>
            <a:ext cx="557936" cy="557936"/>
            <a:chOff x="4290060" y="1623060"/>
            <a:chExt cx="4076700" cy="4076700"/>
          </a:xfrm>
          <a:solidFill>
            <a:srgbClr val="FFFFFF">
              <a:alpha val="50196"/>
            </a:srgbClr>
          </a:solidFill>
        </p:grpSpPr>
        <p:sp>
          <p:nvSpPr>
            <p:cNvPr id="124" name="椭圆 123"/>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5" name="空心弧 124"/>
            <p:cNvSpPr/>
            <p:nvPr/>
          </p:nvSpPr>
          <p:spPr>
            <a:xfrm>
              <a:off x="4290060" y="1623060"/>
              <a:ext cx="4076700" cy="4076700"/>
            </a:xfrm>
            <a:prstGeom prst="blockArc">
              <a:avLst>
                <a:gd name="adj1" fmla="val 19681661"/>
                <a:gd name="adj2" fmla="val 5685163"/>
                <a:gd name="adj3" fmla="val 27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6" name="空心弧 125"/>
            <p:cNvSpPr/>
            <p:nvPr/>
          </p:nvSpPr>
          <p:spPr>
            <a:xfrm>
              <a:off x="4290060" y="1623060"/>
              <a:ext cx="4076700" cy="4076700"/>
            </a:xfrm>
            <a:prstGeom prst="blockArc">
              <a:avLst>
                <a:gd name="adj1" fmla="val 12068090"/>
                <a:gd name="adj2" fmla="val 18473715"/>
                <a:gd name="adj3" fmla="val 27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7" name="空心弧 126"/>
            <p:cNvSpPr/>
            <p:nvPr/>
          </p:nvSpPr>
          <p:spPr>
            <a:xfrm>
              <a:off x="4290060" y="1623060"/>
              <a:ext cx="4076700" cy="4076700"/>
            </a:xfrm>
            <a:prstGeom prst="blockArc">
              <a:avLst>
                <a:gd name="adj1" fmla="val 7038442"/>
                <a:gd name="adj2" fmla="val 10845693"/>
                <a:gd name="adj3" fmla="val 291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28" name="文本框 261"/>
          <p:cNvSpPr txBox="1">
            <a:spLocks noChangeArrowheads="1"/>
          </p:cNvSpPr>
          <p:nvPr/>
        </p:nvSpPr>
        <p:spPr bwMode="auto">
          <a:xfrm>
            <a:off x="3892153" y="4289566"/>
            <a:ext cx="3606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29" name="文本框 262"/>
          <p:cNvSpPr txBox="1">
            <a:spLocks noChangeArrowheads="1"/>
          </p:cNvSpPr>
          <p:nvPr/>
        </p:nvSpPr>
        <p:spPr bwMode="auto">
          <a:xfrm>
            <a:off x="3074194" y="4453872"/>
            <a:ext cx="6334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dirty="0" smtClean="0">
                <a:solidFill>
                  <a:schemeClr val="bg1"/>
                </a:solidFill>
                <a:latin typeface="方正兰亭超细黑简体" panose="02000000000000000000" pitchFamily="2" charset="-122"/>
                <a:ea typeface="方正兰亭超细黑简体" panose="02000000000000000000" pitchFamily="2" charset="-122"/>
              </a:rPr>
              <a:t>04</a:t>
            </a:r>
            <a:endParaRPr lang="zh-CN" altLang="en-US" sz="27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30" name="直接连接符 129"/>
          <p:cNvCxnSpPr/>
          <p:nvPr/>
        </p:nvCxnSpPr>
        <p:spPr>
          <a:xfrm>
            <a:off x="3960019" y="4711047"/>
            <a:ext cx="3538538"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31" name="文本框 264"/>
          <p:cNvSpPr txBox="1">
            <a:spLocks noChangeArrowheads="1"/>
          </p:cNvSpPr>
          <p:nvPr/>
        </p:nvSpPr>
        <p:spPr bwMode="auto">
          <a:xfrm>
            <a:off x="3877866" y="4711046"/>
            <a:ext cx="371713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39512859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 calcmode="lin" valueType="num">
                                      <p:cBhvr>
                                        <p:cTn id="9" dur="500" fill="hold"/>
                                        <p:tgtEl>
                                          <p:spTgt spid="66"/>
                                        </p:tgtEl>
                                        <p:attrNameLst>
                                          <p:attrName>style.rotation</p:attrName>
                                        </p:attrNameLst>
                                      </p:cBhvr>
                                      <p:tavLst>
                                        <p:tav tm="0">
                                          <p:val>
                                            <p:fltVal val="360"/>
                                          </p:val>
                                        </p:tav>
                                        <p:tav tm="100000">
                                          <p:val>
                                            <p:fltVal val="0"/>
                                          </p:val>
                                        </p:tav>
                                      </p:tavLst>
                                    </p:anim>
                                    <p:animEffect transition="in" filter="fade">
                                      <p:cBhvr>
                                        <p:cTn id="10" dur="500"/>
                                        <p:tgtEl>
                                          <p:spTgt spid="6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barn(inVertical)">
                                      <p:cBhvr>
                                        <p:cTn id="15" dur="500"/>
                                        <p:tgtEl>
                                          <p:spTgt spid="71"/>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barn(inVertical)">
                                      <p:cBhvr>
                                        <p:cTn id="18" dur="500"/>
                                        <p:tgtEl>
                                          <p:spTgt spid="70"/>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barn(inVertical)">
                                      <p:cBhvr>
                                        <p:cTn id="23" dur="500"/>
                                        <p:tgtEl>
                                          <p:spTgt spid="72"/>
                                        </p:tgtEl>
                                      </p:cBhvr>
                                    </p:animEffect>
                                  </p:childTnLst>
                                </p:cTn>
                              </p:par>
                              <p:par>
                                <p:cTn id="24" presetID="16" presetClass="entr" presetSubtype="21"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barn(inVertical)">
                                      <p:cBhvr>
                                        <p:cTn id="26" dur="500"/>
                                        <p:tgtEl>
                                          <p:spTgt spid="78"/>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barn(inVertical)">
                                      <p:cBhvr>
                                        <p:cTn id="29" dur="500"/>
                                        <p:tgtEl>
                                          <p:spTgt spid="8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83"/>
                                        </p:tgtEl>
                                        <p:attrNameLst>
                                          <p:attrName>style.visibility</p:attrName>
                                        </p:attrNameLst>
                                      </p:cBhvr>
                                      <p:to>
                                        <p:strVal val="visible"/>
                                      </p:to>
                                    </p:set>
                                    <p:anim calcmode="lin" valueType="num">
                                      <p:cBhvr>
                                        <p:cTn id="34"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83"/>
                                        </p:tgtEl>
                                        <p:attrNameLst>
                                          <p:attrName>ppt_y</p:attrName>
                                        </p:attrNameLst>
                                      </p:cBhvr>
                                      <p:tavLst>
                                        <p:tav tm="0">
                                          <p:val>
                                            <p:strVal val="#ppt_y"/>
                                          </p:val>
                                        </p:tav>
                                        <p:tav tm="100000">
                                          <p:val>
                                            <p:strVal val="#ppt_y"/>
                                          </p:val>
                                        </p:tav>
                                      </p:tavLst>
                                    </p:anim>
                                    <p:anim calcmode="lin" valueType="num">
                                      <p:cBhvr>
                                        <p:cTn id="36"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83"/>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barn(inVertical)">
                                      <p:cBhvr>
                                        <p:cTn id="43" dur="500"/>
                                        <p:tgtEl>
                                          <p:spTgt spid="8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86"/>
                                        </p:tgtEl>
                                        <p:attrNameLst>
                                          <p:attrName>style.visibility</p:attrName>
                                        </p:attrNameLst>
                                      </p:cBhvr>
                                      <p:to>
                                        <p:strVal val="visible"/>
                                      </p:to>
                                    </p:set>
                                    <p:animEffect transition="in" filter="wipe(left)">
                                      <p:cBhvr>
                                        <p:cTn id="48" dur="500"/>
                                        <p:tgtEl>
                                          <p:spTgt spid="86"/>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barn(inVertical)">
                                      <p:cBhvr>
                                        <p:cTn id="53" dur="500"/>
                                        <p:tgtEl>
                                          <p:spTgt spid="87"/>
                                        </p:tgtEl>
                                      </p:cBhvr>
                                    </p:animEffect>
                                  </p:childTnLst>
                                </p:cTn>
                              </p:par>
                              <p:par>
                                <p:cTn id="54" presetID="16" presetClass="entr" presetSubtype="21" fill="hold"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barn(inVertical)">
                                      <p:cBhvr>
                                        <p:cTn id="56" dur="500"/>
                                        <p:tgtEl>
                                          <p:spTgt spid="93"/>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99"/>
                                        </p:tgtEl>
                                        <p:attrNameLst>
                                          <p:attrName>style.visibility</p:attrName>
                                        </p:attrNameLst>
                                      </p:cBhvr>
                                      <p:to>
                                        <p:strVal val="visible"/>
                                      </p:to>
                                    </p:set>
                                    <p:animEffect transition="in" filter="barn(inVertical)">
                                      <p:cBhvr>
                                        <p:cTn id="59" dur="500"/>
                                        <p:tgtEl>
                                          <p:spTgt spid="99"/>
                                        </p:tgtEl>
                                      </p:cBhvr>
                                    </p:animEffect>
                                  </p:childTnLst>
                                </p:cTn>
                              </p:par>
                            </p:childTnLst>
                          </p:cTn>
                        </p:par>
                      </p:childTnLst>
                    </p:cTn>
                  </p:par>
                  <p:par>
                    <p:cTn id="60" fill="hold">
                      <p:stCondLst>
                        <p:cond delay="indefinite"/>
                      </p:stCondLst>
                      <p:childTnLst>
                        <p:par>
                          <p:cTn id="61" fill="hold">
                            <p:stCondLst>
                              <p:cond delay="0"/>
                            </p:stCondLst>
                            <p:childTnLst>
                              <p:par>
                                <p:cTn id="62" presetID="41" presetClass="entr" presetSubtype="0" fill="hold" grpId="0" nodeType="clickEffect">
                                  <p:stCondLst>
                                    <p:cond delay="0"/>
                                  </p:stCondLst>
                                  <p:iterate type="lt">
                                    <p:tmPct val="10000"/>
                                  </p:iterate>
                                  <p:childTnLst>
                                    <p:set>
                                      <p:cBhvr>
                                        <p:cTn id="63" dur="1" fill="hold">
                                          <p:stCondLst>
                                            <p:cond delay="0"/>
                                          </p:stCondLst>
                                        </p:cTn>
                                        <p:tgtEl>
                                          <p:spTgt spid="98"/>
                                        </p:tgtEl>
                                        <p:attrNameLst>
                                          <p:attrName>style.visibility</p:attrName>
                                        </p:attrNameLst>
                                      </p:cBhvr>
                                      <p:to>
                                        <p:strVal val="visible"/>
                                      </p:to>
                                    </p:set>
                                    <p:anim calcmode="lin" valueType="num">
                                      <p:cBhvr>
                                        <p:cTn id="64"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98"/>
                                        </p:tgtEl>
                                        <p:attrNameLst>
                                          <p:attrName>ppt_y</p:attrName>
                                        </p:attrNameLst>
                                      </p:cBhvr>
                                      <p:tavLst>
                                        <p:tav tm="0">
                                          <p:val>
                                            <p:strVal val="#ppt_y"/>
                                          </p:val>
                                        </p:tav>
                                        <p:tav tm="100000">
                                          <p:val>
                                            <p:strVal val="#ppt_y"/>
                                          </p:val>
                                        </p:tav>
                                      </p:tavLst>
                                    </p:anim>
                                    <p:anim calcmode="lin" valueType="num">
                                      <p:cBhvr>
                                        <p:cTn id="66"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98"/>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nodeType="click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barn(inVertical)">
                                      <p:cBhvr>
                                        <p:cTn id="73" dur="500"/>
                                        <p:tgtEl>
                                          <p:spTgt spid="100"/>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wipe(left)">
                                      <p:cBhvr>
                                        <p:cTn id="78" dur="500"/>
                                        <p:tgtEl>
                                          <p:spTgt spid="101"/>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nodeType="clickEffect">
                                  <p:stCondLst>
                                    <p:cond delay="0"/>
                                  </p:stCondLst>
                                  <p:childTnLst>
                                    <p:set>
                                      <p:cBhvr>
                                        <p:cTn id="82" dur="1" fill="hold">
                                          <p:stCondLst>
                                            <p:cond delay="0"/>
                                          </p:stCondLst>
                                        </p:cTn>
                                        <p:tgtEl>
                                          <p:spTgt spid="102"/>
                                        </p:tgtEl>
                                        <p:attrNameLst>
                                          <p:attrName>style.visibility</p:attrName>
                                        </p:attrNameLst>
                                      </p:cBhvr>
                                      <p:to>
                                        <p:strVal val="visible"/>
                                      </p:to>
                                    </p:set>
                                    <p:animEffect transition="in" filter="barn(inVertical)">
                                      <p:cBhvr>
                                        <p:cTn id="83" dur="500"/>
                                        <p:tgtEl>
                                          <p:spTgt spid="102"/>
                                        </p:tgtEl>
                                      </p:cBhvr>
                                    </p:animEffect>
                                  </p:childTnLst>
                                </p:cTn>
                              </p:par>
                              <p:par>
                                <p:cTn id="84" presetID="16" presetClass="entr" presetSubtype="21" fill="hold" nodeType="withEffect">
                                  <p:stCondLst>
                                    <p:cond delay="0"/>
                                  </p:stCondLst>
                                  <p:childTnLst>
                                    <p:set>
                                      <p:cBhvr>
                                        <p:cTn id="85" dur="1" fill="hold">
                                          <p:stCondLst>
                                            <p:cond delay="0"/>
                                          </p:stCondLst>
                                        </p:cTn>
                                        <p:tgtEl>
                                          <p:spTgt spid="108"/>
                                        </p:tgtEl>
                                        <p:attrNameLst>
                                          <p:attrName>style.visibility</p:attrName>
                                        </p:attrNameLst>
                                      </p:cBhvr>
                                      <p:to>
                                        <p:strVal val="visible"/>
                                      </p:to>
                                    </p:set>
                                    <p:animEffect transition="in" filter="barn(inVertical)">
                                      <p:cBhvr>
                                        <p:cTn id="86" dur="500"/>
                                        <p:tgtEl>
                                          <p:spTgt spid="108"/>
                                        </p:tgtEl>
                                      </p:cBhvr>
                                    </p:animEffect>
                                  </p:childTnLst>
                                </p:cTn>
                              </p:par>
                              <p:par>
                                <p:cTn id="87" presetID="16" presetClass="entr" presetSubtype="21" fill="hold" grpId="0" nodeType="withEffect">
                                  <p:stCondLst>
                                    <p:cond delay="0"/>
                                  </p:stCondLst>
                                  <p:childTnLst>
                                    <p:set>
                                      <p:cBhvr>
                                        <p:cTn id="88" dur="1" fill="hold">
                                          <p:stCondLst>
                                            <p:cond delay="0"/>
                                          </p:stCondLst>
                                        </p:cTn>
                                        <p:tgtEl>
                                          <p:spTgt spid="114"/>
                                        </p:tgtEl>
                                        <p:attrNameLst>
                                          <p:attrName>style.visibility</p:attrName>
                                        </p:attrNameLst>
                                      </p:cBhvr>
                                      <p:to>
                                        <p:strVal val="visible"/>
                                      </p:to>
                                    </p:set>
                                    <p:animEffect transition="in" filter="barn(inVertical)">
                                      <p:cBhvr>
                                        <p:cTn id="89" dur="500"/>
                                        <p:tgtEl>
                                          <p:spTgt spid="114"/>
                                        </p:tgtEl>
                                      </p:cBhvr>
                                    </p:animEffect>
                                  </p:childTnLst>
                                </p:cTn>
                              </p:par>
                            </p:childTnLst>
                          </p:cTn>
                        </p:par>
                      </p:childTnLst>
                    </p:cTn>
                  </p:par>
                  <p:par>
                    <p:cTn id="90" fill="hold">
                      <p:stCondLst>
                        <p:cond delay="indefinite"/>
                      </p:stCondLst>
                      <p:childTnLst>
                        <p:par>
                          <p:cTn id="91" fill="hold">
                            <p:stCondLst>
                              <p:cond delay="0"/>
                            </p:stCondLst>
                            <p:childTnLst>
                              <p:par>
                                <p:cTn id="92" presetID="41" presetClass="entr" presetSubtype="0" fill="hold" grpId="0" nodeType="clickEffect">
                                  <p:stCondLst>
                                    <p:cond delay="0"/>
                                  </p:stCondLst>
                                  <p:iterate type="lt">
                                    <p:tmPct val="10000"/>
                                  </p:iterate>
                                  <p:childTnLst>
                                    <p:set>
                                      <p:cBhvr>
                                        <p:cTn id="93" dur="1" fill="hold">
                                          <p:stCondLst>
                                            <p:cond delay="0"/>
                                          </p:stCondLst>
                                        </p:cTn>
                                        <p:tgtEl>
                                          <p:spTgt spid="113"/>
                                        </p:tgtEl>
                                        <p:attrNameLst>
                                          <p:attrName>style.visibility</p:attrName>
                                        </p:attrNameLst>
                                      </p:cBhvr>
                                      <p:to>
                                        <p:strVal val="visible"/>
                                      </p:to>
                                    </p:set>
                                    <p:anim calcmode="lin" valueType="num">
                                      <p:cBhvr>
                                        <p:cTn id="94" dur="500" fill="hold"/>
                                        <p:tgtEl>
                                          <p:spTgt spid="113"/>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3"/>
                                        </p:tgtEl>
                                        <p:attrNameLst>
                                          <p:attrName>ppt_y</p:attrName>
                                        </p:attrNameLst>
                                      </p:cBhvr>
                                      <p:tavLst>
                                        <p:tav tm="0">
                                          <p:val>
                                            <p:strVal val="#ppt_y"/>
                                          </p:val>
                                        </p:tav>
                                        <p:tav tm="100000">
                                          <p:val>
                                            <p:strVal val="#ppt_y"/>
                                          </p:val>
                                        </p:tav>
                                      </p:tavLst>
                                    </p:anim>
                                    <p:anim calcmode="lin" valueType="num">
                                      <p:cBhvr>
                                        <p:cTn id="96" dur="500" fill="hold"/>
                                        <p:tgtEl>
                                          <p:spTgt spid="113"/>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3"/>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3"/>
                                        </p:tgtEl>
                                      </p:cBhvr>
                                    </p:animEffect>
                                  </p:childTnLst>
                                </p:cTn>
                              </p:par>
                            </p:childTnLst>
                          </p:cTn>
                        </p:par>
                      </p:childTnLst>
                    </p:cTn>
                  </p:par>
                  <p:par>
                    <p:cTn id="99" fill="hold">
                      <p:stCondLst>
                        <p:cond delay="indefinite"/>
                      </p:stCondLst>
                      <p:childTnLst>
                        <p:par>
                          <p:cTn id="100" fill="hold">
                            <p:stCondLst>
                              <p:cond delay="0"/>
                            </p:stCondLst>
                            <p:childTnLst>
                              <p:par>
                                <p:cTn id="101" presetID="16" presetClass="entr" presetSubtype="21" fill="hold" nodeType="clickEffect">
                                  <p:stCondLst>
                                    <p:cond delay="0"/>
                                  </p:stCondLst>
                                  <p:childTnLst>
                                    <p:set>
                                      <p:cBhvr>
                                        <p:cTn id="102" dur="1" fill="hold">
                                          <p:stCondLst>
                                            <p:cond delay="0"/>
                                          </p:stCondLst>
                                        </p:cTn>
                                        <p:tgtEl>
                                          <p:spTgt spid="115"/>
                                        </p:tgtEl>
                                        <p:attrNameLst>
                                          <p:attrName>style.visibility</p:attrName>
                                        </p:attrNameLst>
                                      </p:cBhvr>
                                      <p:to>
                                        <p:strVal val="visible"/>
                                      </p:to>
                                    </p:set>
                                    <p:animEffect transition="in" filter="barn(inVertical)">
                                      <p:cBhvr>
                                        <p:cTn id="103" dur="500"/>
                                        <p:tgtEl>
                                          <p:spTgt spid="115"/>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8" fill="hold" grpId="0" nodeType="clickEffect">
                                  <p:stCondLst>
                                    <p:cond delay="0"/>
                                  </p:stCondLst>
                                  <p:childTnLst>
                                    <p:set>
                                      <p:cBhvr>
                                        <p:cTn id="107" dur="1" fill="hold">
                                          <p:stCondLst>
                                            <p:cond delay="0"/>
                                          </p:stCondLst>
                                        </p:cTn>
                                        <p:tgtEl>
                                          <p:spTgt spid="116"/>
                                        </p:tgtEl>
                                        <p:attrNameLst>
                                          <p:attrName>style.visibility</p:attrName>
                                        </p:attrNameLst>
                                      </p:cBhvr>
                                      <p:to>
                                        <p:strVal val="visible"/>
                                      </p:to>
                                    </p:set>
                                    <p:animEffect transition="in" filter="wipe(left)">
                                      <p:cBhvr>
                                        <p:cTn id="108" dur="500"/>
                                        <p:tgtEl>
                                          <p:spTgt spid="116"/>
                                        </p:tgtEl>
                                      </p:cBhvr>
                                    </p:animEffect>
                                  </p:childTnLst>
                                </p:cTn>
                              </p:par>
                            </p:childTnLst>
                          </p:cTn>
                        </p:par>
                      </p:childTnLst>
                    </p:cTn>
                  </p:par>
                  <p:par>
                    <p:cTn id="109" fill="hold">
                      <p:stCondLst>
                        <p:cond delay="indefinite"/>
                      </p:stCondLst>
                      <p:childTnLst>
                        <p:par>
                          <p:cTn id="110" fill="hold">
                            <p:stCondLst>
                              <p:cond delay="0"/>
                            </p:stCondLst>
                            <p:childTnLst>
                              <p:par>
                                <p:cTn id="111" presetID="16" presetClass="entr" presetSubtype="21" fill="hold" nodeType="clickEffect">
                                  <p:stCondLst>
                                    <p:cond delay="0"/>
                                  </p:stCondLst>
                                  <p:childTnLst>
                                    <p:set>
                                      <p:cBhvr>
                                        <p:cTn id="112" dur="1" fill="hold">
                                          <p:stCondLst>
                                            <p:cond delay="0"/>
                                          </p:stCondLst>
                                        </p:cTn>
                                        <p:tgtEl>
                                          <p:spTgt spid="117"/>
                                        </p:tgtEl>
                                        <p:attrNameLst>
                                          <p:attrName>style.visibility</p:attrName>
                                        </p:attrNameLst>
                                      </p:cBhvr>
                                      <p:to>
                                        <p:strVal val="visible"/>
                                      </p:to>
                                    </p:set>
                                    <p:animEffect transition="in" filter="barn(inVertical)">
                                      <p:cBhvr>
                                        <p:cTn id="113" dur="500"/>
                                        <p:tgtEl>
                                          <p:spTgt spid="117"/>
                                        </p:tgtEl>
                                      </p:cBhvr>
                                    </p:animEffect>
                                  </p:childTnLst>
                                </p:cTn>
                              </p:par>
                              <p:par>
                                <p:cTn id="114" presetID="16" presetClass="entr" presetSubtype="21" fill="hold" nodeType="withEffect">
                                  <p:stCondLst>
                                    <p:cond delay="0"/>
                                  </p:stCondLst>
                                  <p:childTnLst>
                                    <p:set>
                                      <p:cBhvr>
                                        <p:cTn id="115" dur="1" fill="hold">
                                          <p:stCondLst>
                                            <p:cond delay="0"/>
                                          </p:stCondLst>
                                        </p:cTn>
                                        <p:tgtEl>
                                          <p:spTgt spid="123"/>
                                        </p:tgtEl>
                                        <p:attrNameLst>
                                          <p:attrName>style.visibility</p:attrName>
                                        </p:attrNameLst>
                                      </p:cBhvr>
                                      <p:to>
                                        <p:strVal val="visible"/>
                                      </p:to>
                                    </p:set>
                                    <p:animEffect transition="in" filter="barn(inVertical)">
                                      <p:cBhvr>
                                        <p:cTn id="116" dur="500"/>
                                        <p:tgtEl>
                                          <p:spTgt spid="123"/>
                                        </p:tgtEl>
                                      </p:cBhvr>
                                    </p:animEffect>
                                  </p:childTnLst>
                                </p:cTn>
                              </p:par>
                              <p:par>
                                <p:cTn id="117" presetID="16" presetClass="entr" presetSubtype="21" fill="hold" grpId="0" nodeType="withEffect">
                                  <p:stCondLst>
                                    <p:cond delay="0"/>
                                  </p:stCondLst>
                                  <p:childTnLst>
                                    <p:set>
                                      <p:cBhvr>
                                        <p:cTn id="118" dur="1" fill="hold">
                                          <p:stCondLst>
                                            <p:cond delay="0"/>
                                          </p:stCondLst>
                                        </p:cTn>
                                        <p:tgtEl>
                                          <p:spTgt spid="129"/>
                                        </p:tgtEl>
                                        <p:attrNameLst>
                                          <p:attrName>style.visibility</p:attrName>
                                        </p:attrNameLst>
                                      </p:cBhvr>
                                      <p:to>
                                        <p:strVal val="visible"/>
                                      </p:to>
                                    </p:set>
                                    <p:animEffect transition="in" filter="barn(inVertical)">
                                      <p:cBhvr>
                                        <p:cTn id="119" dur="500"/>
                                        <p:tgtEl>
                                          <p:spTgt spid="129"/>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128"/>
                                        </p:tgtEl>
                                        <p:attrNameLst>
                                          <p:attrName>style.visibility</p:attrName>
                                        </p:attrNameLst>
                                      </p:cBhvr>
                                      <p:to>
                                        <p:strVal val="visible"/>
                                      </p:to>
                                    </p:set>
                                    <p:anim calcmode="lin" valueType="num">
                                      <p:cBhvr>
                                        <p:cTn id="124" dur="50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28"/>
                                        </p:tgtEl>
                                        <p:attrNameLst>
                                          <p:attrName>ppt_y</p:attrName>
                                        </p:attrNameLst>
                                      </p:cBhvr>
                                      <p:tavLst>
                                        <p:tav tm="0">
                                          <p:val>
                                            <p:strVal val="#ppt_y"/>
                                          </p:val>
                                        </p:tav>
                                        <p:tav tm="100000">
                                          <p:val>
                                            <p:strVal val="#ppt_y"/>
                                          </p:val>
                                        </p:tav>
                                      </p:tavLst>
                                    </p:anim>
                                    <p:anim calcmode="lin" valueType="num">
                                      <p:cBhvr>
                                        <p:cTn id="126" dur="50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28"/>
                                        </p:tgtEl>
                                      </p:cBhvr>
                                    </p:animEffect>
                                  </p:childTnLst>
                                </p:cTn>
                              </p:par>
                            </p:childTnLst>
                          </p:cTn>
                        </p:par>
                      </p:childTnLst>
                    </p:cTn>
                  </p:par>
                  <p:par>
                    <p:cTn id="129" fill="hold">
                      <p:stCondLst>
                        <p:cond delay="indefinite"/>
                      </p:stCondLst>
                      <p:childTnLst>
                        <p:par>
                          <p:cTn id="130" fill="hold">
                            <p:stCondLst>
                              <p:cond delay="0"/>
                            </p:stCondLst>
                            <p:childTnLst>
                              <p:par>
                                <p:cTn id="131" presetID="16" presetClass="entr" presetSubtype="21" fill="hold" nodeType="clickEffect">
                                  <p:stCondLst>
                                    <p:cond delay="0"/>
                                  </p:stCondLst>
                                  <p:childTnLst>
                                    <p:set>
                                      <p:cBhvr>
                                        <p:cTn id="132" dur="1" fill="hold">
                                          <p:stCondLst>
                                            <p:cond delay="0"/>
                                          </p:stCondLst>
                                        </p:cTn>
                                        <p:tgtEl>
                                          <p:spTgt spid="130"/>
                                        </p:tgtEl>
                                        <p:attrNameLst>
                                          <p:attrName>style.visibility</p:attrName>
                                        </p:attrNameLst>
                                      </p:cBhvr>
                                      <p:to>
                                        <p:strVal val="visible"/>
                                      </p:to>
                                    </p:set>
                                    <p:animEffect transition="in" filter="barn(inVertical)">
                                      <p:cBhvr>
                                        <p:cTn id="133" dur="500"/>
                                        <p:tgtEl>
                                          <p:spTgt spid="130"/>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8" fill="hold" grpId="0" nodeType="clickEffect">
                                  <p:stCondLst>
                                    <p:cond delay="0"/>
                                  </p:stCondLst>
                                  <p:childTnLst>
                                    <p:set>
                                      <p:cBhvr>
                                        <p:cTn id="137" dur="1" fill="hold">
                                          <p:stCondLst>
                                            <p:cond delay="0"/>
                                          </p:stCondLst>
                                        </p:cTn>
                                        <p:tgtEl>
                                          <p:spTgt spid="131"/>
                                        </p:tgtEl>
                                        <p:attrNameLst>
                                          <p:attrName>style.visibility</p:attrName>
                                        </p:attrNameLst>
                                      </p:cBhvr>
                                      <p:to>
                                        <p:strVal val="visible"/>
                                      </p:to>
                                    </p:set>
                                    <p:animEffect transition="in" filter="wipe(left)">
                                      <p:cBhvr>
                                        <p:cTn id="138"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83" grpId="0"/>
      <p:bldP spid="84" grpId="0"/>
      <p:bldP spid="86" grpId="0"/>
      <p:bldP spid="98" grpId="0"/>
      <p:bldP spid="99" grpId="0"/>
      <p:bldP spid="101" grpId="0"/>
      <p:bldP spid="113" grpId="0"/>
      <p:bldP spid="114" grpId="0"/>
      <p:bldP spid="116" grpId="0"/>
      <p:bldP spid="128" grpId="0"/>
      <p:bldP spid="129" grpId="0"/>
      <p:bldP spid="1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grpSp>
        <p:nvGrpSpPr>
          <p:cNvPr id="84" name="组合 83"/>
          <p:cNvGrpSpPr>
            <a:grpSpLocks/>
          </p:cNvGrpSpPr>
          <p:nvPr/>
        </p:nvGrpSpPr>
        <p:grpSpPr bwMode="auto">
          <a:xfrm>
            <a:off x="2812782" y="1514401"/>
            <a:ext cx="1918097" cy="681038"/>
            <a:chOff x="0" y="0"/>
            <a:chExt cx="2636520" cy="1447800"/>
          </a:xfrm>
        </p:grpSpPr>
        <p:sp>
          <p:nvSpPr>
            <p:cNvPr id="85" name="任意多边形 8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8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87" name="组合 86"/>
          <p:cNvGrpSpPr>
            <a:grpSpLocks/>
          </p:cNvGrpSpPr>
          <p:nvPr/>
        </p:nvGrpSpPr>
        <p:grpSpPr bwMode="auto">
          <a:xfrm>
            <a:off x="1210201" y="1514401"/>
            <a:ext cx="1918097" cy="681038"/>
            <a:chOff x="0" y="0"/>
            <a:chExt cx="2636520" cy="1447800"/>
          </a:xfrm>
        </p:grpSpPr>
        <p:sp>
          <p:nvSpPr>
            <p:cNvPr id="88" name="任意多边形 8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89" name="文本框 25"/>
            <p:cNvSpPr>
              <a:spLocks noChangeArrowheads="1"/>
            </p:cNvSpPr>
            <p:nvPr/>
          </p:nvSpPr>
          <p:spPr bwMode="auto">
            <a:xfrm>
              <a:off x="272839" y="331328"/>
              <a:ext cx="2293960"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15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90" name="组合 89"/>
          <p:cNvGrpSpPr>
            <a:grpSpLocks/>
          </p:cNvGrpSpPr>
          <p:nvPr/>
        </p:nvGrpSpPr>
        <p:grpSpPr bwMode="auto">
          <a:xfrm>
            <a:off x="6020326" y="1514401"/>
            <a:ext cx="1916906" cy="681038"/>
            <a:chOff x="0" y="0"/>
            <a:chExt cx="2636520" cy="1447800"/>
          </a:xfrm>
        </p:grpSpPr>
        <p:sp>
          <p:nvSpPr>
            <p:cNvPr id="91" name="任意多边形 90"/>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92" name="文本框 26"/>
            <p:cNvSpPr>
              <a:spLocks noChangeArrowheads="1"/>
            </p:cNvSpPr>
            <p:nvPr/>
          </p:nvSpPr>
          <p:spPr bwMode="auto">
            <a:xfrm>
              <a:off x="311563" y="380399"/>
              <a:ext cx="2230359"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93" name="组合 92"/>
          <p:cNvGrpSpPr>
            <a:grpSpLocks/>
          </p:cNvGrpSpPr>
          <p:nvPr/>
        </p:nvGrpSpPr>
        <p:grpSpPr bwMode="auto">
          <a:xfrm>
            <a:off x="4416554" y="1514401"/>
            <a:ext cx="1918097" cy="681038"/>
            <a:chOff x="0" y="0"/>
            <a:chExt cx="2636520" cy="1447800"/>
          </a:xfrm>
        </p:grpSpPr>
        <p:sp>
          <p:nvSpPr>
            <p:cNvPr id="94" name="任意多边形 93"/>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95" name="文本框 27"/>
            <p:cNvSpPr>
              <a:spLocks noChangeArrowheads="1"/>
            </p:cNvSpPr>
            <p:nvPr/>
          </p:nvSpPr>
          <p:spPr bwMode="auto">
            <a:xfrm>
              <a:off x="330619" y="331330"/>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6" name="矩形 95"/>
          <p:cNvSpPr>
            <a:spLocks noChangeArrowheads="1"/>
          </p:cNvSpPr>
          <p:nvPr/>
        </p:nvSpPr>
        <p:spPr bwMode="auto">
          <a:xfrm>
            <a:off x="898255" y="3999234"/>
            <a:ext cx="7219950"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800" dirty="0">
              <a:latin typeface="微软雅黑" panose="020B0503020204020204" pitchFamily="34" charset="-122"/>
              <a:ea typeface="微软雅黑" panose="020B0503020204020204" pitchFamily="34" charset="-122"/>
            </a:endParaRPr>
          </a:p>
        </p:txBody>
      </p:sp>
      <p:sp>
        <p:nvSpPr>
          <p:cNvPr id="97" name="矩形 96"/>
          <p:cNvSpPr>
            <a:spLocks noChangeArrowheads="1"/>
          </p:cNvSpPr>
          <p:nvPr/>
        </p:nvSpPr>
        <p:spPr bwMode="auto">
          <a:xfrm>
            <a:off x="1464882"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98" name="矩形 97"/>
          <p:cNvSpPr>
            <a:spLocks noChangeArrowheads="1"/>
          </p:cNvSpPr>
          <p:nvPr/>
        </p:nvSpPr>
        <p:spPr bwMode="auto">
          <a:xfrm>
            <a:off x="1244730" y="2763365"/>
            <a:ext cx="1431131"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99" name="矩形 98"/>
          <p:cNvSpPr>
            <a:spLocks noChangeArrowheads="1"/>
          </p:cNvSpPr>
          <p:nvPr/>
        </p:nvSpPr>
        <p:spPr bwMode="auto">
          <a:xfrm>
            <a:off x="3144852"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00" name="矩形 99"/>
          <p:cNvSpPr>
            <a:spLocks noChangeArrowheads="1"/>
          </p:cNvSpPr>
          <p:nvPr/>
        </p:nvSpPr>
        <p:spPr bwMode="auto">
          <a:xfrm>
            <a:off x="2955657" y="2763365"/>
            <a:ext cx="1406129"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101" name="矩形 100"/>
          <p:cNvSpPr>
            <a:spLocks noChangeArrowheads="1"/>
          </p:cNvSpPr>
          <p:nvPr/>
        </p:nvSpPr>
        <p:spPr bwMode="auto">
          <a:xfrm>
            <a:off x="4822443"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02" name="矩形 101"/>
          <p:cNvSpPr>
            <a:spLocks noChangeArrowheads="1"/>
          </p:cNvSpPr>
          <p:nvPr/>
        </p:nvSpPr>
        <p:spPr bwMode="auto">
          <a:xfrm>
            <a:off x="4641581" y="2763365"/>
            <a:ext cx="1419225"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103" name="矩形 102"/>
          <p:cNvSpPr>
            <a:spLocks noChangeArrowheads="1"/>
          </p:cNvSpPr>
          <p:nvPr/>
        </p:nvSpPr>
        <p:spPr bwMode="auto">
          <a:xfrm>
            <a:off x="6501819"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04" name="矩形 103"/>
          <p:cNvSpPr>
            <a:spLocks noChangeArrowheads="1"/>
          </p:cNvSpPr>
          <p:nvPr/>
        </p:nvSpPr>
        <p:spPr bwMode="auto">
          <a:xfrm>
            <a:off x="6340602" y="2763365"/>
            <a:ext cx="1406128"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105" name="直接连接符 104"/>
          <p:cNvSpPr>
            <a:spLocks noChangeShapeType="1"/>
          </p:cNvSpPr>
          <p:nvPr/>
        </p:nvSpPr>
        <p:spPr bwMode="auto">
          <a:xfrm>
            <a:off x="1010174" y="3896840"/>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Tree>
    <p:extLst>
      <p:ext uri="{BB962C8B-B14F-4D97-AF65-F5344CB8AC3E}">
        <p14:creationId xmlns:p14="http://schemas.microsoft.com/office/powerpoint/2010/main" val="9889394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wipe(left)">
                                      <p:cBhvr>
                                        <p:cTn id="18" dur="750"/>
                                        <p:tgtEl>
                                          <p:spTgt spid="87"/>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wipe(left)">
                                      <p:cBhvr>
                                        <p:cTn id="22" dur="750"/>
                                        <p:tgtEl>
                                          <p:spTgt spid="84"/>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wipe(left)">
                                      <p:cBhvr>
                                        <p:cTn id="26" dur="750"/>
                                        <p:tgtEl>
                                          <p:spTgt spid="93"/>
                                        </p:tgtEl>
                                      </p:cBhvr>
                                    </p:animEffect>
                                  </p:childTnLst>
                                </p:cTn>
                              </p:par>
                            </p:childTnLst>
                          </p:cTn>
                        </p:par>
                        <p:par>
                          <p:cTn id="27" fill="hold">
                            <p:stCondLst>
                              <p:cond delay="3250"/>
                            </p:stCondLst>
                            <p:childTnLst>
                              <p:par>
                                <p:cTn id="28" presetID="22" presetClass="entr" presetSubtype="8" fill="hold"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750"/>
                                        <p:tgtEl>
                                          <p:spTgt spid="9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750"/>
                                        <p:tgtEl>
                                          <p:spTgt spid="97"/>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fade">
                                      <p:cBhvr>
                                        <p:cTn id="40" dur="750"/>
                                        <p:tgtEl>
                                          <p:spTgt spid="98"/>
                                        </p:tgtEl>
                                      </p:cBhvr>
                                    </p:animEffect>
                                    <p:anim calcmode="lin" valueType="num">
                                      <p:cBhvr>
                                        <p:cTn id="41" dur="750" fill="hold"/>
                                        <p:tgtEl>
                                          <p:spTgt spid="98"/>
                                        </p:tgtEl>
                                        <p:attrNameLst>
                                          <p:attrName>ppt_x</p:attrName>
                                        </p:attrNameLst>
                                      </p:cBhvr>
                                      <p:tavLst>
                                        <p:tav tm="0">
                                          <p:val>
                                            <p:strVal val="#ppt_x"/>
                                          </p:val>
                                        </p:tav>
                                        <p:tav tm="100000">
                                          <p:val>
                                            <p:strVal val="#ppt_x"/>
                                          </p:val>
                                        </p:tav>
                                      </p:tavLst>
                                    </p:anim>
                                    <p:anim calcmode="lin" valueType="num">
                                      <p:cBhvr>
                                        <p:cTn id="42" dur="750" fill="hold"/>
                                        <p:tgtEl>
                                          <p:spTgt spid="98"/>
                                        </p:tgtEl>
                                        <p:attrNameLst>
                                          <p:attrName>ppt_y</p:attrName>
                                        </p:attrNameLst>
                                      </p:cBhvr>
                                      <p:tavLst>
                                        <p:tav tm="0">
                                          <p:val>
                                            <p:strVal val="#ppt_y+.1"/>
                                          </p:val>
                                        </p:tav>
                                        <p:tav tm="100000">
                                          <p:val>
                                            <p:strVal val="#ppt_y"/>
                                          </p:val>
                                        </p:tav>
                                      </p:tavLst>
                                    </p:anim>
                                  </p:childTnLst>
                                </p:cTn>
                              </p:par>
                            </p:childTnLst>
                          </p:cTn>
                        </p:par>
                        <p:par>
                          <p:cTn id="43" fill="hold">
                            <p:stCondLst>
                              <p:cond delay="750"/>
                            </p:stCondLst>
                            <p:childTnLst>
                              <p:par>
                                <p:cTn id="44" presetID="10" presetClass="entr" presetSubtype="0" fill="hold" grpId="0"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750"/>
                                        <p:tgtEl>
                                          <p:spTgt spid="99"/>
                                        </p:tgtEl>
                                      </p:cBhvr>
                                    </p:animEffect>
                                  </p:childTnLst>
                                </p:cTn>
                              </p:par>
                            </p:childTnLst>
                          </p:cTn>
                        </p:par>
                        <p:par>
                          <p:cTn id="47" fill="hold">
                            <p:stCondLst>
                              <p:cond delay="1500"/>
                            </p:stCondLst>
                            <p:childTnLst>
                              <p:par>
                                <p:cTn id="48" presetID="42" presetClass="entr" presetSubtype="0" fill="hold" grpId="0" nodeType="after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750"/>
                                        <p:tgtEl>
                                          <p:spTgt spid="100"/>
                                        </p:tgtEl>
                                      </p:cBhvr>
                                    </p:animEffect>
                                    <p:anim calcmode="lin" valueType="num">
                                      <p:cBhvr>
                                        <p:cTn id="51" dur="750" fill="hold"/>
                                        <p:tgtEl>
                                          <p:spTgt spid="100"/>
                                        </p:tgtEl>
                                        <p:attrNameLst>
                                          <p:attrName>ppt_x</p:attrName>
                                        </p:attrNameLst>
                                      </p:cBhvr>
                                      <p:tavLst>
                                        <p:tav tm="0">
                                          <p:val>
                                            <p:strVal val="#ppt_x"/>
                                          </p:val>
                                        </p:tav>
                                        <p:tav tm="100000">
                                          <p:val>
                                            <p:strVal val="#ppt_x"/>
                                          </p:val>
                                        </p:tav>
                                      </p:tavLst>
                                    </p:anim>
                                    <p:anim calcmode="lin" valueType="num">
                                      <p:cBhvr>
                                        <p:cTn id="52" dur="750" fill="hold"/>
                                        <p:tgtEl>
                                          <p:spTgt spid="100"/>
                                        </p:tgtEl>
                                        <p:attrNameLst>
                                          <p:attrName>ppt_y</p:attrName>
                                        </p:attrNameLst>
                                      </p:cBhvr>
                                      <p:tavLst>
                                        <p:tav tm="0">
                                          <p:val>
                                            <p:strVal val="#ppt_y+.1"/>
                                          </p:val>
                                        </p:tav>
                                        <p:tav tm="100000">
                                          <p:val>
                                            <p:strVal val="#ppt_y"/>
                                          </p:val>
                                        </p:tav>
                                      </p:tavLst>
                                    </p:anim>
                                  </p:childTnLst>
                                </p:cTn>
                              </p:par>
                            </p:childTnLst>
                          </p:cTn>
                        </p:par>
                        <p:par>
                          <p:cTn id="53" fill="hold">
                            <p:stCondLst>
                              <p:cond delay="2250"/>
                            </p:stCondLst>
                            <p:childTnLst>
                              <p:par>
                                <p:cTn id="54" presetID="10" presetClass="entr" presetSubtype="0" fill="hold" grpId="0" nodeType="after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fade">
                                      <p:cBhvr>
                                        <p:cTn id="56" dur="750"/>
                                        <p:tgtEl>
                                          <p:spTgt spid="101"/>
                                        </p:tgtEl>
                                      </p:cBhvr>
                                    </p:animEffect>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102"/>
                                        </p:tgtEl>
                                        <p:attrNameLst>
                                          <p:attrName>style.visibility</p:attrName>
                                        </p:attrNameLst>
                                      </p:cBhvr>
                                      <p:to>
                                        <p:strVal val="visible"/>
                                      </p:to>
                                    </p:set>
                                    <p:animEffect transition="in" filter="fade">
                                      <p:cBhvr>
                                        <p:cTn id="60" dur="750"/>
                                        <p:tgtEl>
                                          <p:spTgt spid="102"/>
                                        </p:tgtEl>
                                      </p:cBhvr>
                                    </p:animEffect>
                                    <p:anim calcmode="lin" valueType="num">
                                      <p:cBhvr>
                                        <p:cTn id="61" dur="750" fill="hold"/>
                                        <p:tgtEl>
                                          <p:spTgt spid="102"/>
                                        </p:tgtEl>
                                        <p:attrNameLst>
                                          <p:attrName>ppt_x</p:attrName>
                                        </p:attrNameLst>
                                      </p:cBhvr>
                                      <p:tavLst>
                                        <p:tav tm="0">
                                          <p:val>
                                            <p:strVal val="#ppt_x"/>
                                          </p:val>
                                        </p:tav>
                                        <p:tav tm="100000">
                                          <p:val>
                                            <p:strVal val="#ppt_x"/>
                                          </p:val>
                                        </p:tav>
                                      </p:tavLst>
                                    </p:anim>
                                    <p:anim calcmode="lin" valueType="num">
                                      <p:cBhvr>
                                        <p:cTn id="62" dur="750" fill="hold"/>
                                        <p:tgtEl>
                                          <p:spTgt spid="102"/>
                                        </p:tgtEl>
                                        <p:attrNameLst>
                                          <p:attrName>ppt_y</p:attrName>
                                        </p:attrNameLst>
                                      </p:cBhvr>
                                      <p:tavLst>
                                        <p:tav tm="0">
                                          <p:val>
                                            <p:strVal val="#ppt_y+.1"/>
                                          </p:val>
                                        </p:tav>
                                        <p:tav tm="100000">
                                          <p:val>
                                            <p:strVal val="#ppt_y"/>
                                          </p:val>
                                        </p:tav>
                                      </p:tavLst>
                                    </p:anim>
                                  </p:childTnLst>
                                </p:cTn>
                              </p:par>
                            </p:childTnLst>
                          </p:cTn>
                        </p:par>
                        <p:par>
                          <p:cTn id="63" fill="hold">
                            <p:stCondLst>
                              <p:cond delay="3750"/>
                            </p:stCondLst>
                            <p:childTnLst>
                              <p:par>
                                <p:cTn id="64" presetID="10" presetClass="entr" presetSubtype="0" fill="hold" grpId="0" nodeType="after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750"/>
                                        <p:tgtEl>
                                          <p:spTgt spid="103"/>
                                        </p:tgtEl>
                                      </p:cBhvr>
                                    </p:animEffect>
                                  </p:childTnLst>
                                </p:cTn>
                              </p:par>
                            </p:childTnLst>
                          </p:cTn>
                        </p:par>
                        <p:par>
                          <p:cTn id="67" fill="hold">
                            <p:stCondLst>
                              <p:cond delay="4500"/>
                            </p:stCondLst>
                            <p:childTnLst>
                              <p:par>
                                <p:cTn id="68" presetID="42" presetClass="entr" presetSubtype="0" fill="hold" grpId="0" nodeType="afterEffect">
                                  <p:stCondLst>
                                    <p:cond delay="0"/>
                                  </p:stCondLst>
                                  <p:childTnLst>
                                    <p:set>
                                      <p:cBhvr>
                                        <p:cTn id="69" dur="1" fill="hold">
                                          <p:stCondLst>
                                            <p:cond delay="0"/>
                                          </p:stCondLst>
                                        </p:cTn>
                                        <p:tgtEl>
                                          <p:spTgt spid="104"/>
                                        </p:tgtEl>
                                        <p:attrNameLst>
                                          <p:attrName>style.visibility</p:attrName>
                                        </p:attrNameLst>
                                      </p:cBhvr>
                                      <p:to>
                                        <p:strVal val="visible"/>
                                      </p:to>
                                    </p:set>
                                    <p:animEffect transition="in" filter="fade">
                                      <p:cBhvr>
                                        <p:cTn id="70" dur="750"/>
                                        <p:tgtEl>
                                          <p:spTgt spid="104"/>
                                        </p:tgtEl>
                                      </p:cBhvr>
                                    </p:animEffect>
                                    <p:anim calcmode="lin" valueType="num">
                                      <p:cBhvr>
                                        <p:cTn id="71" dur="750" fill="hold"/>
                                        <p:tgtEl>
                                          <p:spTgt spid="104"/>
                                        </p:tgtEl>
                                        <p:attrNameLst>
                                          <p:attrName>ppt_x</p:attrName>
                                        </p:attrNameLst>
                                      </p:cBhvr>
                                      <p:tavLst>
                                        <p:tav tm="0">
                                          <p:val>
                                            <p:strVal val="#ppt_x"/>
                                          </p:val>
                                        </p:tav>
                                        <p:tav tm="100000">
                                          <p:val>
                                            <p:strVal val="#ppt_x"/>
                                          </p:val>
                                        </p:tav>
                                      </p:tavLst>
                                    </p:anim>
                                    <p:anim calcmode="lin" valueType="num">
                                      <p:cBhvr>
                                        <p:cTn id="72" dur="75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wipe(down)">
                                      <p:cBhvr>
                                        <p:cTn id="77" dur="750"/>
                                        <p:tgtEl>
                                          <p:spTgt spid="10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iterate type="wd">
                                    <p:tmPct val="10000"/>
                                  </p:iterate>
                                  <p:childTnLst>
                                    <p:set>
                                      <p:cBhvr>
                                        <p:cTn id="81" dur="1" fill="hold">
                                          <p:stCondLst>
                                            <p:cond delay="0"/>
                                          </p:stCondLst>
                                        </p:cTn>
                                        <p:tgtEl>
                                          <p:spTgt spid="96">
                                            <p:txEl>
                                              <p:pRg st="0" end="0"/>
                                            </p:txEl>
                                          </p:spTgt>
                                        </p:tgtEl>
                                        <p:attrNameLst>
                                          <p:attrName>style.visibility</p:attrName>
                                        </p:attrNameLst>
                                      </p:cBhvr>
                                      <p:to>
                                        <p:strVal val="visible"/>
                                      </p:to>
                                    </p:set>
                                    <p:animEffect transition="in" filter="wipe(left)">
                                      <p:cBhvr>
                                        <p:cTn id="82" dur="500"/>
                                        <p:tgtEl>
                                          <p:spTgt spid="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96" grpId="0" build="p"/>
      <p:bldP spid="97" grpId="0"/>
      <p:bldP spid="98" grpId="0"/>
      <p:bldP spid="99" grpId="0"/>
      <p:bldP spid="100" grpId="0"/>
      <p:bldP spid="101" grpId="0"/>
      <p:bldP spid="102" grpId="0"/>
      <p:bldP spid="103" grpId="0"/>
      <p:bldP spid="104" grpId="0"/>
      <p:bldP spid="10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等腰三角形 36"/>
          <p:cNvSpPr/>
          <p:nvPr/>
        </p:nvSpPr>
        <p:spPr>
          <a:xfrm>
            <a:off x="3878263" y="1122363"/>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85" name="等腰三角形 36"/>
          <p:cNvSpPr/>
          <p:nvPr/>
        </p:nvSpPr>
        <p:spPr>
          <a:xfrm rot="7176392">
            <a:off x="4723606" y="2607469"/>
            <a:ext cx="1374775" cy="1201738"/>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86" name="等腰三角形 36"/>
          <p:cNvSpPr/>
          <p:nvPr/>
        </p:nvSpPr>
        <p:spPr>
          <a:xfrm rot="14423608" flipH="1">
            <a:off x="2982119" y="2624932"/>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87" name="TextBox 9"/>
          <p:cNvSpPr txBox="1"/>
          <p:nvPr/>
        </p:nvSpPr>
        <p:spPr>
          <a:xfrm>
            <a:off x="5724525" y="1895475"/>
            <a:ext cx="2579688" cy="1235075"/>
          </a:xfrm>
          <a:prstGeom prst="rect">
            <a:avLst/>
          </a:prstGeom>
          <a:noFill/>
        </p:spPr>
        <p:txBody>
          <a:bodyPr>
            <a:spAutoFit/>
          </a:bodyPr>
          <a:lstStyle/>
          <a:p>
            <a:pP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01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8" name="TextBox 10"/>
          <p:cNvSpPr txBox="1"/>
          <p:nvPr/>
        </p:nvSpPr>
        <p:spPr>
          <a:xfrm>
            <a:off x="971550" y="1895475"/>
            <a:ext cx="2581275" cy="1235075"/>
          </a:xfrm>
          <a:prstGeom prst="rect">
            <a:avLst/>
          </a:prstGeom>
          <a:noFill/>
        </p:spPr>
        <p:txBody>
          <a:bodyPr>
            <a:spAutoFit/>
          </a:bodyPr>
          <a:lstStyle/>
          <a:p>
            <a:pPr algn="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02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9" name="TextBox 11"/>
          <p:cNvSpPr txBox="1"/>
          <p:nvPr/>
        </p:nvSpPr>
        <p:spPr>
          <a:xfrm>
            <a:off x="3281363" y="3598863"/>
            <a:ext cx="2581275" cy="1235075"/>
          </a:xfrm>
          <a:prstGeom prst="rect">
            <a:avLst/>
          </a:prstGeom>
          <a:noFill/>
        </p:spPr>
        <p:txBody>
          <a:bodyPr>
            <a:spAutoFit/>
          </a:bodyPr>
          <a:lstStyle/>
          <a:p>
            <a:pPr algn="ct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03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algn="ct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90" name="图片 8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54488" y="2095500"/>
            <a:ext cx="849312"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4173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90"/>
                                        </p:tgtEl>
                                        <p:attrNameLst>
                                          <p:attrName>style.visibility</p:attrName>
                                        </p:attrNameLst>
                                      </p:cBhvr>
                                      <p:to>
                                        <p:strVal val="visible"/>
                                      </p:to>
                                    </p:set>
                                    <p:animEffect transition="in" filter="randombar(horizontal)">
                                      <p:cBhvr>
                                        <p:cTn id="18" dur="750"/>
                                        <p:tgtEl>
                                          <p:spTgt spid="90"/>
                                        </p:tgtEl>
                                      </p:cBhvr>
                                    </p:animEffect>
                                  </p:childTnLst>
                                </p:cTn>
                              </p:par>
                              <p:par>
                                <p:cTn id="19" presetID="22" presetClass="entr" presetSubtype="8"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animEffect transition="in" filter="wipe(left)">
                                      <p:cBhvr>
                                        <p:cTn id="21" dur="750"/>
                                        <p:tgtEl>
                                          <p:spTgt spid="84"/>
                                        </p:tgtEl>
                                      </p:cBhvr>
                                    </p:animEffect>
                                  </p:childTnLst>
                                </p:cTn>
                              </p:par>
                              <p:par>
                                <p:cTn id="22" presetID="22" presetClass="entr" presetSubtype="2" fill="hold" grpId="0" nodeType="withEffect">
                                  <p:stCondLst>
                                    <p:cond delay="250"/>
                                  </p:stCondLst>
                                  <p:childTnLst>
                                    <p:set>
                                      <p:cBhvr>
                                        <p:cTn id="23" dur="1" fill="hold">
                                          <p:stCondLst>
                                            <p:cond delay="0"/>
                                          </p:stCondLst>
                                        </p:cTn>
                                        <p:tgtEl>
                                          <p:spTgt spid="87"/>
                                        </p:tgtEl>
                                        <p:attrNameLst>
                                          <p:attrName>style.visibility</p:attrName>
                                        </p:attrNameLst>
                                      </p:cBhvr>
                                      <p:to>
                                        <p:strVal val="visible"/>
                                      </p:to>
                                    </p:set>
                                    <p:animEffect transition="in" filter="wipe(right)">
                                      <p:cBhvr>
                                        <p:cTn id="24" dur="500"/>
                                        <p:tgtEl>
                                          <p:spTgt spid="87"/>
                                        </p:tgtEl>
                                      </p:cBhvr>
                                    </p:animEffect>
                                  </p:childTnLst>
                                </p:cTn>
                              </p:par>
                            </p:childTnLst>
                          </p:cTn>
                        </p:par>
                        <p:par>
                          <p:cTn id="25" fill="hold">
                            <p:stCondLst>
                              <p:cond delay="1750"/>
                            </p:stCondLst>
                            <p:childTnLst>
                              <p:par>
                                <p:cTn id="26" presetID="22" presetClass="entr" presetSubtype="1" fill="hold" nodeType="after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wipe(up)">
                                      <p:cBhvr>
                                        <p:cTn id="28" dur="750"/>
                                        <p:tgtEl>
                                          <p:spTgt spid="85"/>
                                        </p:tgtEl>
                                      </p:cBhvr>
                                    </p:animEffect>
                                  </p:childTnLst>
                                </p:cTn>
                              </p:par>
                              <p:par>
                                <p:cTn id="29" presetID="42" presetClass="entr" presetSubtype="0" fill="hold" grpId="0" nodeType="withEffect">
                                  <p:stCondLst>
                                    <p:cond delay="25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1000"/>
                                        <p:tgtEl>
                                          <p:spTgt spid="89"/>
                                        </p:tgtEl>
                                      </p:cBhvr>
                                    </p:animEffect>
                                    <p:anim calcmode="lin" valueType="num">
                                      <p:cBhvr>
                                        <p:cTn id="32" dur="1000" fill="hold"/>
                                        <p:tgtEl>
                                          <p:spTgt spid="89"/>
                                        </p:tgtEl>
                                        <p:attrNameLst>
                                          <p:attrName>ppt_x</p:attrName>
                                        </p:attrNameLst>
                                      </p:cBhvr>
                                      <p:tavLst>
                                        <p:tav tm="0">
                                          <p:val>
                                            <p:strVal val="#ppt_x"/>
                                          </p:val>
                                        </p:tav>
                                        <p:tav tm="100000">
                                          <p:val>
                                            <p:strVal val="#ppt_x"/>
                                          </p:val>
                                        </p:tav>
                                      </p:tavLst>
                                    </p:anim>
                                    <p:anim calcmode="lin" valueType="num">
                                      <p:cBhvr>
                                        <p:cTn id="33" dur="1000" fill="hold"/>
                                        <p:tgtEl>
                                          <p:spTgt spid="8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wipe(right)">
                                      <p:cBhvr>
                                        <p:cTn id="37" dur="750"/>
                                        <p:tgtEl>
                                          <p:spTgt spid="86"/>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88"/>
                                        </p:tgtEl>
                                        <p:attrNameLst>
                                          <p:attrName>style.visibility</p:attrName>
                                        </p:attrNameLst>
                                      </p:cBhvr>
                                      <p:to>
                                        <p:strVal val="visible"/>
                                      </p:to>
                                    </p:set>
                                    <p:animEffect transition="in" filter="wipe(left)">
                                      <p:cBhvr>
                                        <p:cTn id="40"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7" grpId="0"/>
      <p:bldP spid="88" grpId="0"/>
      <p:bldP spid="8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grpSp>
        <p:nvGrpSpPr>
          <p:cNvPr id="84" name="组合 83"/>
          <p:cNvGrpSpPr/>
          <p:nvPr/>
        </p:nvGrpSpPr>
        <p:grpSpPr>
          <a:xfrm>
            <a:off x="573403" y="1219200"/>
            <a:ext cx="768157" cy="708592"/>
            <a:chOff x="764534" y="1625600"/>
            <a:chExt cx="1024209" cy="944788"/>
          </a:xfrm>
        </p:grpSpPr>
        <p:grpSp>
          <p:nvGrpSpPr>
            <p:cNvPr id="85" name="组合 84"/>
            <p:cNvGrpSpPr/>
            <p:nvPr/>
          </p:nvGrpSpPr>
          <p:grpSpPr>
            <a:xfrm rot="16200000">
              <a:off x="804245" y="1585889"/>
              <a:ext cx="944788" cy="1024209"/>
              <a:chOff x="764788" y="1059582"/>
              <a:chExt cx="1558144" cy="1689124"/>
            </a:xfrm>
            <a:effectLst>
              <a:outerShdw blurRad="228600" dist="101600" dir="8400000" sx="105000" sy="105000" algn="tr" rotWithShape="0">
                <a:prstClr val="black">
                  <a:alpha val="40000"/>
                </a:prstClr>
              </a:outerShdw>
            </a:effectLst>
          </p:grpSpPr>
          <p:sp>
            <p:nvSpPr>
              <p:cNvPr id="87"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88"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86" name="文本框 85"/>
            <p:cNvSpPr txBox="1"/>
            <p:nvPr/>
          </p:nvSpPr>
          <p:spPr>
            <a:xfrm>
              <a:off x="1024649" y="1774826"/>
              <a:ext cx="479192" cy="677107"/>
            </a:xfrm>
            <a:prstGeom prst="rect">
              <a:avLst/>
            </a:prstGeom>
            <a:noFill/>
          </p:spPr>
          <p:txBody>
            <a:bodyPr wrap="none" rtlCol="0">
              <a:spAutoFit/>
            </a:bodyPr>
            <a:lstStyle/>
            <a:p>
              <a:r>
                <a:rPr lang="en-US" altLang="zh-CN" sz="2700" dirty="0">
                  <a:solidFill>
                    <a:schemeClr val="bg1"/>
                  </a:solidFill>
                </a:rPr>
                <a:t>1</a:t>
              </a:r>
              <a:endParaRPr lang="zh-CN" altLang="en-US" sz="2700" dirty="0">
                <a:solidFill>
                  <a:schemeClr val="bg1"/>
                </a:solidFill>
              </a:endParaRPr>
            </a:p>
          </p:txBody>
        </p:sp>
      </p:grpSp>
      <p:grpSp>
        <p:nvGrpSpPr>
          <p:cNvPr id="89" name="组合 88"/>
          <p:cNvGrpSpPr/>
          <p:nvPr/>
        </p:nvGrpSpPr>
        <p:grpSpPr>
          <a:xfrm>
            <a:off x="1082517" y="2013970"/>
            <a:ext cx="768157" cy="708591"/>
            <a:chOff x="1443353" y="2685293"/>
            <a:chExt cx="1024209" cy="944788"/>
          </a:xfrm>
        </p:grpSpPr>
        <p:grpSp>
          <p:nvGrpSpPr>
            <p:cNvPr id="90" name="组合 89"/>
            <p:cNvGrpSpPr/>
            <p:nvPr/>
          </p:nvGrpSpPr>
          <p:grpSpPr>
            <a:xfrm rot="16200000">
              <a:off x="1483064" y="2645582"/>
              <a:ext cx="944788" cy="1024209"/>
              <a:chOff x="764788" y="1059582"/>
              <a:chExt cx="1558144" cy="1689124"/>
            </a:xfrm>
            <a:effectLst>
              <a:outerShdw blurRad="228600" dist="101600" dir="8400000" sx="105000" sy="105000" algn="tr" rotWithShape="0">
                <a:prstClr val="black">
                  <a:alpha val="40000"/>
                </a:prstClr>
              </a:outerShdw>
            </a:effectLst>
          </p:grpSpPr>
          <p:sp>
            <p:nvSpPr>
              <p:cNvPr id="92"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93"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91" name="文本框 90"/>
            <p:cNvSpPr txBox="1"/>
            <p:nvPr/>
          </p:nvSpPr>
          <p:spPr>
            <a:xfrm>
              <a:off x="1734048" y="2845229"/>
              <a:ext cx="479192" cy="677108"/>
            </a:xfrm>
            <a:prstGeom prst="rect">
              <a:avLst/>
            </a:prstGeom>
            <a:noFill/>
          </p:spPr>
          <p:txBody>
            <a:bodyPr wrap="none" rtlCol="0">
              <a:spAutoFit/>
            </a:bodyPr>
            <a:lstStyle/>
            <a:p>
              <a:r>
                <a:rPr lang="en-US" altLang="zh-CN" sz="2700" dirty="0">
                  <a:solidFill>
                    <a:schemeClr val="bg1"/>
                  </a:solidFill>
                </a:rPr>
                <a:t>2</a:t>
              </a:r>
              <a:endParaRPr lang="zh-CN" altLang="en-US" sz="2700" dirty="0">
                <a:solidFill>
                  <a:schemeClr val="bg1"/>
                </a:solidFill>
              </a:endParaRPr>
            </a:p>
          </p:txBody>
        </p:sp>
      </p:grpSp>
      <p:grpSp>
        <p:nvGrpSpPr>
          <p:cNvPr id="94" name="组合 93"/>
          <p:cNvGrpSpPr/>
          <p:nvPr/>
        </p:nvGrpSpPr>
        <p:grpSpPr>
          <a:xfrm>
            <a:off x="1602263" y="2835957"/>
            <a:ext cx="768157" cy="708592"/>
            <a:chOff x="2136347" y="3781272"/>
            <a:chExt cx="1024209" cy="944788"/>
          </a:xfrm>
        </p:grpSpPr>
        <p:grpSp>
          <p:nvGrpSpPr>
            <p:cNvPr id="95" name="组合 94"/>
            <p:cNvGrpSpPr/>
            <p:nvPr/>
          </p:nvGrpSpPr>
          <p:grpSpPr>
            <a:xfrm rot="16200000">
              <a:off x="2176058" y="3741561"/>
              <a:ext cx="944788" cy="1024209"/>
              <a:chOff x="764788" y="1059582"/>
              <a:chExt cx="1558144" cy="1689124"/>
            </a:xfrm>
            <a:effectLst>
              <a:outerShdw blurRad="228600" dist="101600" dir="8400000" sx="105000" sy="105000" algn="tr" rotWithShape="0">
                <a:prstClr val="black">
                  <a:alpha val="40000"/>
                </a:prstClr>
              </a:outerShdw>
            </a:effectLst>
          </p:grpSpPr>
          <p:sp>
            <p:nvSpPr>
              <p:cNvPr id="97"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98"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96" name="文本框 95"/>
            <p:cNvSpPr txBox="1"/>
            <p:nvPr/>
          </p:nvSpPr>
          <p:spPr>
            <a:xfrm>
              <a:off x="2439099" y="3930498"/>
              <a:ext cx="479192" cy="677107"/>
            </a:xfrm>
            <a:prstGeom prst="rect">
              <a:avLst/>
            </a:prstGeom>
            <a:noFill/>
          </p:spPr>
          <p:txBody>
            <a:bodyPr wrap="none" rtlCol="0">
              <a:spAutoFit/>
            </a:bodyPr>
            <a:lstStyle/>
            <a:p>
              <a:r>
                <a:rPr lang="en-US" altLang="zh-CN" sz="2700" dirty="0">
                  <a:solidFill>
                    <a:schemeClr val="bg1"/>
                  </a:solidFill>
                </a:rPr>
                <a:t>3</a:t>
              </a:r>
              <a:endParaRPr lang="zh-CN" altLang="en-US" sz="2700" dirty="0">
                <a:solidFill>
                  <a:schemeClr val="bg1"/>
                </a:solidFill>
              </a:endParaRPr>
            </a:p>
          </p:txBody>
        </p:sp>
      </p:grpSp>
      <p:grpSp>
        <p:nvGrpSpPr>
          <p:cNvPr id="99" name="组合 98"/>
          <p:cNvGrpSpPr/>
          <p:nvPr/>
        </p:nvGrpSpPr>
        <p:grpSpPr>
          <a:xfrm>
            <a:off x="2076506" y="3657939"/>
            <a:ext cx="768157" cy="708592"/>
            <a:chOff x="2768671" y="4877250"/>
            <a:chExt cx="1024209" cy="944788"/>
          </a:xfrm>
        </p:grpSpPr>
        <p:grpSp>
          <p:nvGrpSpPr>
            <p:cNvPr id="100" name="组合 99"/>
            <p:cNvGrpSpPr/>
            <p:nvPr/>
          </p:nvGrpSpPr>
          <p:grpSpPr>
            <a:xfrm rot="16200000">
              <a:off x="2808382" y="4837539"/>
              <a:ext cx="944788" cy="1024209"/>
              <a:chOff x="764788" y="1059582"/>
              <a:chExt cx="1558144" cy="1689124"/>
            </a:xfrm>
            <a:effectLst>
              <a:outerShdw blurRad="228600" dist="101600" dir="8400000" sx="105000" sy="105000" algn="tr" rotWithShape="0">
                <a:prstClr val="black">
                  <a:alpha val="40000"/>
                </a:prstClr>
              </a:outerShdw>
            </a:effectLst>
          </p:grpSpPr>
          <p:sp>
            <p:nvSpPr>
              <p:cNvPr id="102"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sp>
            <p:nvSpPr>
              <p:cNvPr id="103"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sp>
          <p:nvSpPr>
            <p:cNvPr id="101" name="文本框 100"/>
            <p:cNvSpPr txBox="1"/>
            <p:nvPr/>
          </p:nvSpPr>
          <p:spPr>
            <a:xfrm>
              <a:off x="2990076" y="5026476"/>
              <a:ext cx="479192" cy="677107"/>
            </a:xfrm>
            <a:prstGeom prst="rect">
              <a:avLst/>
            </a:prstGeom>
            <a:noFill/>
          </p:spPr>
          <p:txBody>
            <a:bodyPr wrap="none" rtlCol="0">
              <a:spAutoFit/>
            </a:bodyPr>
            <a:lstStyle/>
            <a:p>
              <a:r>
                <a:rPr lang="en-US" altLang="zh-CN" sz="2700" dirty="0">
                  <a:solidFill>
                    <a:schemeClr val="bg1"/>
                  </a:solidFill>
                </a:rPr>
                <a:t>4</a:t>
              </a:r>
              <a:endParaRPr lang="zh-CN" altLang="en-US" sz="2700" dirty="0">
                <a:solidFill>
                  <a:schemeClr val="bg1"/>
                </a:solidFill>
              </a:endParaRPr>
            </a:p>
          </p:txBody>
        </p:sp>
      </p:grpSp>
      <p:sp>
        <p:nvSpPr>
          <p:cNvPr id="104" name="TextBox 5"/>
          <p:cNvSpPr txBox="1"/>
          <p:nvPr/>
        </p:nvSpPr>
        <p:spPr>
          <a:xfrm>
            <a:off x="1492242" y="1335714"/>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105" name="TextBox 5"/>
          <p:cNvSpPr txBox="1"/>
          <p:nvPr/>
        </p:nvSpPr>
        <p:spPr>
          <a:xfrm>
            <a:off x="1983144" y="2130229"/>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106" name="TextBox 5"/>
          <p:cNvSpPr txBox="1"/>
          <p:nvPr/>
        </p:nvSpPr>
        <p:spPr>
          <a:xfrm>
            <a:off x="2474046" y="2924744"/>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107" name="TextBox 5"/>
          <p:cNvSpPr txBox="1"/>
          <p:nvPr/>
        </p:nvSpPr>
        <p:spPr>
          <a:xfrm>
            <a:off x="2964948" y="3719258"/>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568447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1000"/>
                                        <p:tgtEl>
                                          <p:spTgt spid="84"/>
                                        </p:tgtEl>
                                      </p:cBhvr>
                                    </p:animEffect>
                                    <p:anim calcmode="lin" valueType="num">
                                      <p:cBhvr>
                                        <p:cTn id="20" dur="1000" fill="hold"/>
                                        <p:tgtEl>
                                          <p:spTgt spid="84"/>
                                        </p:tgtEl>
                                        <p:attrNameLst>
                                          <p:attrName>ppt_x</p:attrName>
                                        </p:attrNameLst>
                                      </p:cBhvr>
                                      <p:tavLst>
                                        <p:tav tm="0">
                                          <p:val>
                                            <p:strVal val="#ppt_x"/>
                                          </p:val>
                                        </p:tav>
                                        <p:tav tm="100000">
                                          <p:val>
                                            <p:strVal val="#ppt_x"/>
                                          </p:val>
                                        </p:tav>
                                      </p:tavLst>
                                    </p:anim>
                                    <p:anim calcmode="lin" valueType="num">
                                      <p:cBhvr>
                                        <p:cTn id="21" dur="1000" fill="hold"/>
                                        <p:tgtEl>
                                          <p:spTgt spid="84"/>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2" presetClass="entr" presetSubtype="8" fill="hold" grpId="0"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additive="base">
                                        <p:cTn id="25" dur="1000"/>
                                        <p:tgtEl>
                                          <p:spTgt spid="104"/>
                                        </p:tgtEl>
                                        <p:attrNameLst>
                                          <p:attrName>ppt_x</p:attrName>
                                        </p:attrNameLst>
                                      </p:cBhvr>
                                      <p:tavLst>
                                        <p:tav tm="0">
                                          <p:val>
                                            <p:strVal val="#ppt_x-#ppt_w*1.125000"/>
                                          </p:val>
                                        </p:tav>
                                        <p:tav tm="100000">
                                          <p:val>
                                            <p:strVal val="#ppt_x"/>
                                          </p:val>
                                        </p:tav>
                                      </p:tavLst>
                                    </p:anim>
                                    <p:animEffect transition="in" filter="wipe(right)">
                                      <p:cBhvr>
                                        <p:cTn id="26" dur="1000"/>
                                        <p:tgtEl>
                                          <p:spTgt spid="104"/>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1000"/>
                                        <p:tgtEl>
                                          <p:spTgt spid="89"/>
                                        </p:tgtEl>
                                      </p:cBhvr>
                                    </p:animEffect>
                                    <p:anim calcmode="lin" valueType="num">
                                      <p:cBhvr>
                                        <p:cTn id="32" dur="1000" fill="hold"/>
                                        <p:tgtEl>
                                          <p:spTgt spid="89"/>
                                        </p:tgtEl>
                                        <p:attrNameLst>
                                          <p:attrName>ppt_x</p:attrName>
                                        </p:attrNameLst>
                                      </p:cBhvr>
                                      <p:tavLst>
                                        <p:tav tm="0">
                                          <p:val>
                                            <p:strVal val="#ppt_x"/>
                                          </p:val>
                                        </p:tav>
                                        <p:tav tm="100000">
                                          <p:val>
                                            <p:strVal val="#ppt_x"/>
                                          </p:val>
                                        </p:tav>
                                      </p:tavLst>
                                    </p:anim>
                                    <p:anim calcmode="lin" valueType="num">
                                      <p:cBhvr>
                                        <p:cTn id="33" dur="1000" fill="hold"/>
                                        <p:tgtEl>
                                          <p:spTgt spid="89"/>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12" presetClass="entr" presetSubtype="8" fill="hold" grpId="0" nodeType="afterEffect">
                                  <p:stCondLst>
                                    <p:cond delay="0"/>
                                  </p:stCondLst>
                                  <p:childTnLst>
                                    <p:set>
                                      <p:cBhvr>
                                        <p:cTn id="36" dur="1" fill="hold">
                                          <p:stCondLst>
                                            <p:cond delay="0"/>
                                          </p:stCondLst>
                                        </p:cTn>
                                        <p:tgtEl>
                                          <p:spTgt spid="105"/>
                                        </p:tgtEl>
                                        <p:attrNameLst>
                                          <p:attrName>style.visibility</p:attrName>
                                        </p:attrNameLst>
                                      </p:cBhvr>
                                      <p:to>
                                        <p:strVal val="visible"/>
                                      </p:to>
                                    </p:set>
                                    <p:anim calcmode="lin" valueType="num">
                                      <p:cBhvr additive="base">
                                        <p:cTn id="37" dur="750"/>
                                        <p:tgtEl>
                                          <p:spTgt spid="105"/>
                                        </p:tgtEl>
                                        <p:attrNameLst>
                                          <p:attrName>ppt_x</p:attrName>
                                        </p:attrNameLst>
                                      </p:cBhvr>
                                      <p:tavLst>
                                        <p:tav tm="0">
                                          <p:val>
                                            <p:strVal val="#ppt_x-#ppt_w*1.125000"/>
                                          </p:val>
                                        </p:tav>
                                        <p:tav tm="100000">
                                          <p:val>
                                            <p:strVal val="#ppt_x"/>
                                          </p:val>
                                        </p:tav>
                                      </p:tavLst>
                                    </p:anim>
                                    <p:animEffect transition="in" filter="wipe(right)">
                                      <p:cBhvr>
                                        <p:cTn id="38" dur="750"/>
                                        <p:tgtEl>
                                          <p:spTgt spid="105"/>
                                        </p:tgtEl>
                                      </p:cBhvr>
                                    </p:animEffec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94"/>
                                        </p:tgtEl>
                                        <p:attrNameLst>
                                          <p:attrName>style.visibility</p:attrName>
                                        </p:attrNameLst>
                                      </p:cBhvr>
                                      <p:to>
                                        <p:strVal val="visible"/>
                                      </p:to>
                                    </p:set>
                                    <p:animEffect transition="in" filter="fade">
                                      <p:cBhvr>
                                        <p:cTn id="43" dur="1000"/>
                                        <p:tgtEl>
                                          <p:spTgt spid="94"/>
                                        </p:tgtEl>
                                      </p:cBhvr>
                                    </p:animEffect>
                                    <p:anim calcmode="lin" valueType="num">
                                      <p:cBhvr>
                                        <p:cTn id="44" dur="1000" fill="hold"/>
                                        <p:tgtEl>
                                          <p:spTgt spid="94"/>
                                        </p:tgtEl>
                                        <p:attrNameLst>
                                          <p:attrName>ppt_x</p:attrName>
                                        </p:attrNameLst>
                                      </p:cBhvr>
                                      <p:tavLst>
                                        <p:tav tm="0">
                                          <p:val>
                                            <p:strVal val="#ppt_x"/>
                                          </p:val>
                                        </p:tav>
                                        <p:tav tm="100000">
                                          <p:val>
                                            <p:strVal val="#ppt_x"/>
                                          </p:val>
                                        </p:tav>
                                      </p:tavLst>
                                    </p:anim>
                                    <p:anim calcmode="lin" valueType="num">
                                      <p:cBhvr>
                                        <p:cTn id="45" dur="1000" fill="hold"/>
                                        <p:tgtEl>
                                          <p:spTgt spid="94"/>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12" presetClass="entr" presetSubtype="8"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additive="base">
                                        <p:cTn id="49" dur="750"/>
                                        <p:tgtEl>
                                          <p:spTgt spid="106"/>
                                        </p:tgtEl>
                                        <p:attrNameLst>
                                          <p:attrName>ppt_x</p:attrName>
                                        </p:attrNameLst>
                                      </p:cBhvr>
                                      <p:tavLst>
                                        <p:tav tm="0">
                                          <p:val>
                                            <p:strVal val="#ppt_x-#ppt_w*1.125000"/>
                                          </p:val>
                                        </p:tav>
                                        <p:tav tm="100000">
                                          <p:val>
                                            <p:strVal val="#ppt_x"/>
                                          </p:val>
                                        </p:tav>
                                      </p:tavLst>
                                    </p:anim>
                                    <p:animEffect transition="in" filter="wipe(right)">
                                      <p:cBhvr>
                                        <p:cTn id="50" dur="750"/>
                                        <p:tgtEl>
                                          <p:spTgt spid="106"/>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fade">
                                      <p:cBhvr>
                                        <p:cTn id="55" dur="1000"/>
                                        <p:tgtEl>
                                          <p:spTgt spid="99"/>
                                        </p:tgtEl>
                                      </p:cBhvr>
                                    </p:animEffect>
                                    <p:anim calcmode="lin" valueType="num">
                                      <p:cBhvr>
                                        <p:cTn id="56" dur="1000" fill="hold"/>
                                        <p:tgtEl>
                                          <p:spTgt spid="99"/>
                                        </p:tgtEl>
                                        <p:attrNameLst>
                                          <p:attrName>ppt_x</p:attrName>
                                        </p:attrNameLst>
                                      </p:cBhvr>
                                      <p:tavLst>
                                        <p:tav tm="0">
                                          <p:val>
                                            <p:strVal val="#ppt_x"/>
                                          </p:val>
                                        </p:tav>
                                        <p:tav tm="100000">
                                          <p:val>
                                            <p:strVal val="#ppt_x"/>
                                          </p:val>
                                        </p:tav>
                                      </p:tavLst>
                                    </p:anim>
                                    <p:anim calcmode="lin" valueType="num">
                                      <p:cBhvr>
                                        <p:cTn id="57" dur="1000" fill="hold"/>
                                        <p:tgtEl>
                                          <p:spTgt spid="99"/>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12" presetClass="entr" presetSubtype="8" fill="hold" grpId="0" nodeType="afterEffect">
                                  <p:stCondLst>
                                    <p:cond delay="0"/>
                                  </p:stCondLst>
                                  <p:childTnLst>
                                    <p:set>
                                      <p:cBhvr>
                                        <p:cTn id="60" dur="1" fill="hold">
                                          <p:stCondLst>
                                            <p:cond delay="0"/>
                                          </p:stCondLst>
                                        </p:cTn>
                                        <p:tgtEl>
                                          <p:spTgt spid="107"/>
                                        </p:tgtEl>
                                        <p:attrNameLst>
                                          <p:attrName>style.visibility</p:attrName>
                                        </p:attrNameLst>
                                      </p:cBhvr>
                                      <p:to>
                                        <p:strVal val="visible"/>
                                      </p:to>
                                    </p:set>
                                    <p:anim calcmode="lin" valueType="num">
                                      <p:cBhvr additive="base">
                                        <p:cTn id="61" dur="750"/>
                                        <p:tgtEl>
                                          <p:spTgt spid="107"/>
                                        </p:tgtEl>
                                        <p:attrNameLst>
                                          <p:attrName>ppt_x</p:attrName>
                                        </p:attrNameLst>
                                      </p:cBhvr>
                                      <p:tavLst>
                                        <p:tav tm="0">
                                          <p:val>
                                            <p:strVal val="#ppt_x-#ppt_w*1.125000"/>
                                          </p:val>
                                        </p:tav>
                                        <p:tav tm="100000">
                                          <p:val>
                                            <p:strVal val="#ppt_x"/>
                                          </p:val>
                                        </p:tav>
                                      </p:tavLst>
                                    </p:anim>
                                    <p:animEffect transition="in" filter="wipe(right)">
                                      <p:cBhvr>
                                        <p:cTn id="62" dur="75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04" grpId="0"/>
      <p:bldP spid="105" grpId="0"/>
      <p:bldP spid="106" grpId="0"/>
      <p:bldP spid="10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a:spLocks noChangeArrowheads="1"/>
          </p:cNvSpPr>
          <p:nvPr/>
        </p:nvSpPr>
        <p:spPr bwMode="auto">
          <a:xfrm>
            <a:off x="1921669" y="2958704"/>
            <a:ext cx="547026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050" dirty="0" smtClean="0">
                <a:solidFill>
                  <a:schemeClr val="bg1"/>
                </a:solidFill>
                <a:latin typeface="方正兰亭超细黑简体" panose="02000000000000000000" pitchFamily="2" charset="-122"/>
                <a:ea typeface="方正兰亭超细黑简体" panose="02000000000000000000" pitchFamily="2" charset="-122"/>
              </a:rPr>
              <a:t>演示完毕，谢谢观看</a:t>
            </a:r>
            <a:endParaRPr lang="zh-CN" altLang="en-US" sz="4050"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5" name="文本框 9"/>
          <p:cNvSpPr txBox="1">
            <a:spLocks noChangeArrowheads="1"/>
          </p:cNvSpPr>
          <p:nvPr/>
        </p:nvSpPr>
        <p:spPr bwMode="auto">
          <a:xfrm>
            <a:off x="3749025" y="1273354"/>
            <a:ext cx="1782138"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950" dirty="0" smtClean="0">
                <a:solidFill>
                  <a:schemeClr val="bg1"/>
                </a:solidFill>
                <a:latin typeface="方正兰亭超细黑简体" panose="02000000000000000000" pitchFamily="2" charset="-122"/>
                <a:ea typeface="方正兰亭超细黑简体" panose="02000000000000000000" pitchFamily="2" charset="-122"/>
              </a:rPr>
              <a:t>20XX</a:t>
            </a:r>
            <a:endParaRPr lang="zh-CN" altLang="en-US" sz="4950"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6" name="组合 5"/>
          <p:cNvGrpSpPr/>
          <p:nvPr/>
        </p:nvGrpSpPr>
        <p:grpSpPr bwMode="auto">
          <a:xfrm>
            <a:off x="3711180" y="812006"/>
            <a:ext cx="1753781" cy="1753791"/>
            <a:chOff x="-318810" y="1105535"/>
            <a:chExt cx="4862555" cy="4862555"/>
          </a:xfrm>
          <a:noFill/>
        </p:grpSpPr>
        <p:sp>
          <p:nvSpPr>
            <p:cNvPr id="7" name="圆角矩形 6"/>
            <p:cNvSpPr/>
            <p:nvPr/>
          </p:nvSpPr>
          <p:spPr>
            <a:xfrm>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圆角矩形 7"/>
            <p:cNvSpPr/>
            <p:nvPr/>
          </p:nvSpPr>
          <p:spPr>
            <a:xfrm rot="1800000">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圆角矩形 8"/>
            <p:cNvSpPr/>
            <p:nvPr/>
          </p:nvSpPr>
          <p:spPr>
            <a:xfrm rot="3600000">
              <a:off x="-318810" y="1105535"/>
              <a:ext cx="4862555" cy="4862555"/>
            </a:xfrm>
            <a:prstGeom prst="roundRect">
              <a:avLst>
                <a:gd name="adj" fmla="val 24074"/>
              </a:avLst>
            </a:prstGeom>
            <a:grpFill/>
            <a:ln>
              <a:solidFill>
                <a:srgbClr val="FFFF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cxnSp>
        <p:nvCxnSpPr>
          <p:cNvPr id="10" name="直接连接符 9"/>
          <p:cNvCxnSpPr/>
          <p:nvPr/>
        </p:nvCxnSpPr>
        <p:spPr>
          <a:xfrm>
            <a:off x="2025254" y="3864769"/>
            <a:ext cx="1790700" cy="0"/>
          </a:xfrm>
          <a:prstGeom prst="line">
            <a:avLst/>
          </a:prstGeom>
          <a:ln w="3175">
            <a:solidFill>
              <a:srgbClr val="FFFFFF">
                <a:alpha val="40000"/>
              </a:srgbClr>
            </a:solidFill>
            <a:head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366147" y="3864769"/>
            <a:ext cx="1765697" cy="0"/>
          </a:xfrm>
          <a:prstGeom prst="line">
            <a:avLst/>
          </a:prstGeom>
          <a:ln w="3175">
            <a:solidFill>
              <a:srgbClr val="FFFFFF">
                <a:alpha val="40000"/>
              </a:srgb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2" name="文本框 29"/>
          <p:cNvSpPr txBox="1">
            <a:spLocks noChangeArrowheads="1"/>
          </p:cNvSpPr>
          <p:nvPr/>
        </p:nvSpPr>
        <p:spPr bwMode="auto">
          <a:xfrm>
            <a:off x="3905846" y="3709988"/>
            <a:ext cx="133231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smtClean="0">
                <a:solidFill>
                  <a:schemeClr val="bg1"/>
                </a:solidFill>
                <a:latin typeface="方正兰亭超细黑简体" panose="02000000000000000000" pitchFamily="2" charset="-122"/>
                <a:ea typeface="方正兰亭超细黑简体" panose="02000000000000000000" pitchFamily="2" charset="-122"/>
              </a:rPr>
              <a:t>第一</a:t>
            </a:r>
            <a:r>
              <a:rPr lang="en-US" altLang="zh-CN" dirty="0" smtClean="0">
                <a:solidFill>
                  <a:schemeClr val="bg1"/>
                </a:solidFill>
                <a:latin typeface="方正兰亭超细黑简体" panose="02000000000000000000" pitchFamily="2" charset="-122"/>
                <a:ea typeface="方正兰亭超细黑简体" panose="02000000000000000000" pitchFamily="2" charset="-122"/>
              </a:rPr>
              <a:t>PPT</a:t>
            </a:r>
            <a:endParaRPr lang="zh-CN" altLang="en-US"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37247277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by="(-#ppt_w*2)" calcmode="lin" valueType="num">
                                      <p:cBhvr rctx="PPT">
                                        <p:cTn id="22" dur="500" autoRev="1" fill="hold">
                                          <p:stCondLst>
                                            <p:cond delay="0"/>
                                          </p:stCondLst>
                                        </p:cTn>
                                        <p:tgtEl>
                                          <p:spTgt spid="4"/>
                                        </p:tgtEl>
                                        <p:attrNameLst>
                                          <p:attrName>ppt_w</p:attrName>
                                        </p:attrNameLst>
                                      </p:cBhvr>
                                    </p:anim>
                                    <p:anim by="(#ppt_w*0.50)" calcmode="lin" valueType="num">
                                      <p:cBhvr>
                                        <p:cTn id="23" dur="500" decel="50000" autoRev="1" fill="hold">
                                          <p:stCondLst>
                                            <p:cond delay="0"/>
                                          </p:stCondLst>
                                        </p:cTn>
                                        <p:tgtEl>
                                          <p:spTgt spid="4"/>
                                        </p:tgtEl>
                                        <p:attrNameLst>
                                          <p:attrName>ppt_x</p:attrName>
                                        </p:attrNameLst>
                                      </p:cBhvr>
                                    </p:anim>
                                    <p:anim from="(-#ppt_h/2)" to="(#ppt_y)" calcmode="lin" valueType="num">
                                      <p:cBhvr>
                                        <p:cTn id="24" dur="1000" fill="hold">
                                          <p:stCondLst>
                                            <p:cond delay="0"/>
                                          </p:stCondLst>
                                        </p:cTn>
                                        <p:tgtEl>
                                          <p:spTgt spid="4"/>
                                        </p:tgtEl>
                                        <p:attrNameLst>
                                          <p:attrName>ppt_y</p:attrName>
                                        </p:attrNameLst>
                                      </p:cBhvr>
                                    </p:anim>
                                    <p:animRot by="21600000">
                                      <p:cBhvr>
                                        <p:cTn id="25" dur="1000" fill="hold">
                                          <p:stCondLst>
                                            <p:cond delay="0"/>
                                          </p:stCondLst>
                                        </p:cTn>
                                        <p:tgtEl>
                                          <p:spTgt spid="4"/>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2"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righ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767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a:solidFill>
                  <a:schemeClr val="bg1"/>
                </a:solidFill>
                <a:latin typeface="方正兰亭超细黑简体" panose="02000000000000000000" pitchFamily="2" charset="-122"/>
                <a:ea typeface="方正兰亭超细黑简体" panose="02000000000000000000" pitchFamily="2" charset="-122"/>
              </a:rPr>
              <a:t>01</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37510199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pic>
        <p:nvPicPr>
          <p:cNvPr id="84" name="Picture 2" descr="D:\360data\重要数据\桌面\1688311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1580" y="1383618"/>
            <a:ext cx="3797877" cy="2532850"/>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85" name="TextBox 20"/>
          <p:cNvSpPr txBox="1"/>
          <p:nvPr/>
        </p:nvSpPr>
        <p:spPr>
          <a:xfrm>
            <a:off x="5112060" y="1599642"/>
            <a:ext cx="3240360" cy="952377"/>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a:t>
            </a:r>
            <a:endParaRPr lang="en-US" altLang="zh-CN" sz="1013">
              <a:solidFill>
                <a:schemeClr val="bg1"/>
              </a:solidFill>
              <a:latin typeface="华文细黑" pitchFamily="2" charset="-122"/>
              <a:ea typeface="华文细黑"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添加文本单击添加文本单击添加文本</a:t>
            </a:r>
          </a:p>
        </p:txBody>
      </p:sp>
      <p:grpSp>
        <p:nvGrpSpPr>
          <p:cNvPr id="86" name="组合 85"/>
          <p:cNvGrpSpPr/>
          <p:nvPr/>
        </p:nvGrpSpPr>
        <p:grpSpPr>
          <a:xfrm>
            <a:off x="5220073" y="3121603"/>
            <a:ext cx="1505417" cy="276999"/>
            <a:chOff x="6959302" y="4680827"/>
            <a:chExt cx="2007223" cy="369332"/>
          </a:xfrm>
        </p:grpSpPr>
        <p:grpSp>
          <p:nvGrpSpPr>
            <p:cNvPr id="87" name="组合 86"/>
            <p:cNvGrpSpPr/>
            <p:nvPr/>
          </p:nvGrpSpPr>
          <p:grpSpPr>
            <a:xfrm>
              <a:off x="6959302" y="4709580"/>
              <a:ext cx="497646" cy="340579"/>
              <a:chOff x="8183438" y="4293096"/>
              <a:chExt cx="720080" cy="492809"/>
            </a:xfrm>
          </p:grpSpPr>
          <p:sp>
            <p:nvSpPr>
              <p:cNvPr id="89" name="Freeform 83"/>
              <p:cNvSpPr>
                <a:spLocks noEditPoints="1"/>
              </p:cNvSpPr>
              <p:nvPr/>
            </p:nvSpPr>
            <p:spPr bwMode="auto">
              <a:xfrm>
                <a:off x="8299924" y="4350201"/>
                <a:ext cx="487109" cy="378598"/>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90" name="圆角矩形 89"/>
              <p:cNvSpPr/>
              <p:nvPr/>
            </p:nvSpPr>
            <p:spPr>
              <a:xfrm>
                <a:off x="8183438" y="4293096"/>
                <a:ext cx="720080" cy="492809"/>
              </a:xfrm>
              <a:prstGeom prst="round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8" name="TextBox 9"/>
            <p:cNvSpPr txBox="1"/>
            <p:nvPr/>
          </p:nvSpPr>
          <p:spPr>
            <a:xfrm>
              <a:off x="7489197" y="4680827"/>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91" name="组合 90"/>
          <p:cNvGrpSpPr/>
          <p:nvPr/>
        </p:nvGrpSpPr>
        <p:grpSpPr>
          <a:xfrm>
            <a:off x="6948262" y="3121603"/>
            <a:ext cx="1481230" cy="276999"/>
            <a:chOff x="9263558" y="4680827"/>
            <a:chExt cx="1974973" cy="369332"/>
          </a:xfrm>
        </p:grpSpPr>
        <p:grpSp>
          <p:nvGrpSpPr>
            <p:cNvPr id="92" name="组合 91"/>
            <p:cNvGrpSpPr/>
            <p:nvPr/>
          </p:nvGrpSpPr>
          <p:grpSpPr>
            <a:xfrm>
              <a:off x="9263558" y="4709580"/>
              <a:ext cx="497646" cy="340579"/>
              <a:chOff x="9278713" y="5445224"/>
              <a:chExt cx="720080" cy="492809"/>
            </a:xfrm>
          </p:grpSpPr>
          <p:sp>
            <p:nvSpPr>
              <p:cNvPr id="94" name="Freeform 78"/>
              <p:cNvSpPr>
                <a:spLocks noEditPoints="1"/>
              </p:cNvSpPr>
              <p:nvPr/>
            </p:nvSpPr>
            <p:spPr bwMode="auto">
              <a:xfrm>
                <a:off x="9433918" y="5486846"/>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95" name="圆角矩形 94"/>
              <p:cNvSpPr/>
              <p:nvPr/>
            </p:nvSpPr>
            <p:spPr>
              <a:xfrm>
                <a:off x="9278713" y="544522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3" name="TextBox 36"/>
            <p:cNvSpPr txBox="1"/>
            <p:nvPr/>
          </p:nvSpPr>
          <p:spPr>
            <a:xfrm>
              <a:off x="9761204" y="4680827"/>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96" name="组合 95"/>
          <p:cNvGrpSpPr/>
          <p:nvPr/>
        </p:nvGrpSpPr>
        <p:grpSpPr>
          <a:xfrm>
            <a:off x="5220073" y="3601677"/>
            <a:ext cx="1505417" cy="276999"/>
            <a:chOff x="6959302" y="5320926"/>
            <a:chExt cx="2007223" cy="369332"/>
          </a:xfrm>
        </p:grpSpPr>
        <p:grpSp>
          <p:nvGrpSpPr>
            <p:cNvPr id="97" name="组合 96"/>
            <p:cNvGrpSpPr/>
            <p:nvPr/>
          </p:nvGrpSpPr>
          <p:grpSpPr>
            <a:xfrm>
              <a:off x="6959302" y="5335303"/>
              <a:ext cx="497646" cy="340579"/>
              <a:chOff x="7103318" y="5085184"/>
              <a:chExt cx="720080" cy="492809"/>
            </a:xfrm>
          </p:grpSpPr>
          <p:sp>
            <p:nvSpPr>
              <p:cNvPr id="99" name="Freeform 79"/>
              <p:cNvSpPr>
                <a:spLocks noEditPoints="1"/>
              </p:cNvSpPr>
              <p:nvPr/>
            </p:nvSpPr>
            <p:spPr bwMode="auto">
              <a:xfrm>
                <a:off x="7219554" y="5129969"/>
                <a:ext cx="487608" cy="448024"/>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00" name="圆角矩形 99"/>
              <p:cNvSpPr/>
              <p:nvPr/>
            </p:nvSpPr>
            <p:spPr>
              <a:xfrm>
                <a:off x="7103318" y="508518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8" name="TextBox 37"/>
            <p:cNvSpPr txBox="1"/>
            <p:nvPr/>
          </p:nvSpPr>
          <p:spPr>
            <a:xfrm>
              <a:off x="7489197" y="5320926"/>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101" name="组合 100"/>
          <p:cNvGrpSpPr/>
          <p:nvPr/>
        </p:nvGrpSpPr>
        <p:grpSpPr>
          <a:xfrm>
            <a:off x="6948262" y="3601677"/>
            <a:ext cx="1481230" cy="276999"/>
            <a:chOff x="9263558" y="5320926"/>
            <a:chExt cx="1974973" cy="369332"/>
          </a:xfrm>
        </p:grpSpPr>
        <p:grpSp>
          <p:nvGrpSpPr>
            <p:cNvPr id="102" name="组合 101"/>
            <p:cNvGrpSpPr/>
            <p:nvPr/>
          </p:nvGrpSpPr>
          <p:grpSpPr>
            <a:xfrm>
              <a:off x="9263558" y="5335303"/>
              <a:ext cx="497646" cy="340579"/>
              <a:chOff x="8611702" y="4649964"/>
              <a:chExt cx="720080" cy="492809"/>
            </a:xfrm>
          </p:grpSpPr>
          <p:sp>
            <p:nvSpPr>
              <p:cNvPr id="104" name="Freeform 72"/>
              <p:cNvSpPr>
                <a:spLocks noEditPoints="1"/>
              </p:cNvSpPr>
              <p:nvPr/>
            </p:nvSpPr>
            <p:spPr bwMode="auto">
              <a:xfrm>
                <a:off x="8729187" y="4653376"/>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05" name="圆角矩形 104"/>
              <p:cNvSpPr/>
              <p:nvPr/>
            </p:nvSpPr>
            <p:spPr>
              <a:xfrm>
                <a:off x="8611702" y="464996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3" name="TextBox 38"/>
            <p:cNvSpPr txBox="1"/>
            <p:nvPr/>
          </p:nvSpPr>
          <p:spPr>
            <a:xfrm>
              <a:off x="9761204" y="5320926"/>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spTree>
    <p:extLst>
      <p:ext uri="{BB962C8B-B14F-4D97-AF65-F5344CB8AC3E}">
        <p14:creationId xmlns:p14="http://schemas.microsoft.com/office/powerpoint/2010/main" val="2409612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decel="100000"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additive="base">
                                        <p:cTn id="18" dur="1000" fill="hold"/>
                                        <p:tgtEl>
                                          <p:spTgt spid="84"/>
                                        </p:tgtEl>
                                        <p:attrNameLst>
                                          <p:attrName>ppt_x</p:attrName>
                                        </p:attrNameLst>
                                      </p:cBhvr>
                                      <p:tavLst>
                                        <p:tav tm="0">
                                          <p:val>
                                            <p:strVal val="0-#ppt_w/2"/>
                                          </p:val>
                                        </p:tav>
                                        <p:tav tm="100000">
                                          <p:val>
                                            <p:strVal val="#ppt_x"/>
                                          </p:val>
                                        </p:tav>
                                      </p:tavLst>
                                    </p:anim>
                                    <p:anim calcmode="lin" valueType="num">
                                      <p:cBhvr additive="base">
                                        <p:cTn id="19" dur="1000" fill="hold"/>
                                        <p:tgtEl>
                                          <p:spTgt spid="84"/>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30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23" presetClass="entr" presetSubtype="36" fill="hold" nodeType="withEffect">
                                  <p:stCondLst>
                                    <p:cond delay="600"/>
                                  </p:stCondLst>
                                  <p:childTnLst>
                                    <p:set>
                                      <p:cBhvr>
                                        <p:cTn id="24" dur="1" fill="hold">
                                          <p:stCondLst>
                                            <p:cond delay="0"/>
                                          </p:stCondLst>
                                        </p:cTn>
                                        <p:tgtEl>
                                          <p:spTgt spid="86"/>
                                        </p:tgtEl>
                                        <p:attrNameLst>
                                          <p:attrName>style.visibility</p:attrName>
                                        </p:attrNameLst>
                                      </p:cBhvr>
                                      <p:to>
                                        <p:strVal val="visible"/>
                                      </p:to>
                                    </p:set>
                                    <p:anim calcmode="lin" valueType="num">
                                      <p:cBhvr>
                                        <p:cTn id="25" dur="500" fill="hold"/>
                                        <p:tgtEl>
                                          <p:spTgt spid="86"/>
                                        </p:tgtEl>
                                        <p:attrNameLst>
                                          <p:attrName>ppt_w</p:attrName>
                                        </p:attrNameLst>
                                      </p:cBhvr>
                                      <p:tavLst>
                                        <p:tav tm="0">
                                          <p:val>
                                            <p:strVal val="(6*min(max(#ppt_w*#ppt_h,.3),1)-7.4)/-.7*#ppt_w"/>
                                          </p:val>
                                        </p:tav>
                                        <p:tav tm="100000">
                                          <p:val>
                                            <p:strVal val="#ppt_w"/>
                                          </p:val>
                                        </p:tav>
                                      </p:tavLst>
                                    </p:anim>
                                    <p:anim calcmode="lin" valueType="num">
                                      <p:cBhvr>
                                        <p:cTn id="26" dur="500" fill="hold"/>
                                        <p:tgtEl>
                                          <p:spTgt spid="86"/>
                                        </p:tgtEl>
                                        <p:attrNameLst>
                                          <p:attrName>ppt_h</p:attrName>
                                        </p:attrNameLst>
                                      </p:cBhvr>
                                      <p:tavLst>
                                        <p:tav tm="0">
                                          <p:val>
                                            <p:strVal val="(6*min(max(#ppt_w*#ppt_h,.3),1)-7.4)/-.7*#ppt_h"/>
                                          </p:val>
                                        </p:tav>
                                        <p:tav tm="100000">
                                          <p:val>
                                            <p:strVal val="#ppt_h"/>
                                          </p:val>
                                        </p:tav>
                                      </p:tavLst>
                                    </p:anim>
                                    <p:anim calcmode="lin" valueType="num">
                                      <p:cBhvr>
                                        <p:cTn id="27" dur="500" fill="hold"/>
                                        <p:tgtEl>
                                          <p:spTgt spid="86"/>
                                        </p:tgtEl>
                                        <p:attrNameLst>
                                          <p:attrName>ppt_x</p:attrName>
                                        </p:attrNameLst>
                                      </p:cBhvr>
                                      <p:tavLst>
                                        <p:tav tm="0">
                                          <p:val>
                                            <p:fltVal val="0.5"/>
                                          </p:val>
                                        </p:tav>
                                        <p:tav tm="100000">
                                          <p:val>
                                            <p:strVal val="#ppt_x"/>
                                          </p:val>
                                        </p:tav>
                                      </p:tavLst>
                                    </p:anim>
                                    <p:anim calcmode="lin" valueType="num">
                                      <p:cBhvr>
                                        <p:cTn id="28" dur="500" fill="hold"/>
                                        <p:tgtEl>
                                          <p:spTgt spid="86"/>
                                        </p:tgtEl>
                                        <p:attrNameLst>
                                          <p:attrName>ppt_y</p:attrName>
                                        </p:attrNameLst>
                                      </p:cBhvr>
                                      <p:tavLst>
                                        <p:tav tm="0">
                                          <p:val>
                                            <p:strVal val="1+(6*min(max(#ppt_w*#ppt_h,.3),1)-7.4)/-.7*#ppt_h/2"/>
                                          </p:val>
                                        </p:tav>
                                        <p:tav tm="100000">
                                          <p:val>
                                            <p:strVal val="#ppt_y"/>
                                          </p:val>
                                        </p:tav>
                                      </p:tavLst>
                                    </p:anim>
                                  </p:childTnLst>
                                </p:cTn>
                              </p:par>
                              <p:par>
                                <p:cTn id="29" presetID="23" presetClass="entr" presetSubtype="36" fill="hold" nodeType="withEffect">
                                  <p:stCondLst>
                                    <p:cond delay="1000"/>
                                  </p:stCondLst>
                                  <p:childTnLst>
                                    <p:set>
                                      <p:cBhvr>
                                        <p:cTn id="30" dur="1" fill="hold">
                                          <p:stCondLst>
                                            <p:cond delay="0"/>
                                          </p:stCondLst>
                                        </p:cTn>
                                        <p:tgtEl>
                                          <p:spTgt spid="91"/>
                                        </p:tgtEl>
                                        <p:attrNameLst>
                                          <p:attrName>style.visibility</p:attrName>
                                        </p:attrNameLst>
                                      </p:cBhvr>
                                      <p:to>
                                        <p:strVal val="visible"/>
                                      </p:to>
                                    </p:set>
                                    <p:anim calcmode="lin" valueType="num">
                                      <p:cBhvr>
                                        <p:cTn id="31" dur="500" fill="hold"/>
                                        <p:tgtEl>
                                          <p:spTgt spid="91"/>
                                        </p:tgtEl>
                                        <p:attrNameLst>
                                          <p:attrName>ppt_w</p:attrName>
                                        </p:attrNameLst>
                                      </p:cBhvr>
                                      <p:tavLst>
                                        <p:tav tm="0">
                                          <p:val>
                                            <p:strVal val="(6*min(max(#ppt_w*#ppt_h,.3),1)-7.4)/-.7*#ppt_w"/>
                                          </p:val>
                                        </p:tav>
                                        <p:tav tm="100000">
                                          <p:val>
                                            <p:strVal val="#ppt_w"/>
                                          </p:val>
                                        </p:tav>
                                      </p:tavLst>
                                    </p:anim>
                                    <p:anim calcmode="lin" valueType="num">
                                      <p:cBhvr>
                                        <p:cTn id="32" dur="500" fill="hold"/>
                                        <p:tgtEl>
                                          <p:spTgt spid="91"/>
                                        </p:tgtEl>
                                        <p:attrNameLst>
                                          <p:attrName>ppt_h</p:attrName>
                                        </p:attrNameLst>
                                      </p:cBhvr>
                                      <p:tavLst>
                                        <p:tav tm="0">
                                          <p:val>
                                            <p:strVal val="(6*min(max(#ppt_w*#ppt_h,.3),1)-7.4)/-.7*#ppt_h"/>
                                          </p:val>
                                        </p:tav>
                                        <p:tav tm="100000">
                                          <p:val>
                                            <p:strVal val="#ppt_h"/>
                                          </p:val>
                                        </p:tav>
                                      </p:tavLst>
                                    </p:anim>
                                    <p:anim calcmode="lin" valueType="num">
                                      <p:cBhvr>
                                        <p:cTn id="33" dur="500" fill="hold"/>
                                        <p:tgtEl>
                                          <p:spTgt spid="91"/>
                                        </p:tgtEl>
                                        <p:attrNameLst>
                                          <p:attrName>ppt_x</p:attrName>
                                        </p:attrNameLst>
                                      </p:cBhvr>
                                      <p:tavLst>
                                        <p:tav tm="0">
                                          <p:val>
                                            <p:fltVal val="0.5"/>
                                          </p:val>
                                        </p:tav>
                                        <p:tav tm="100000">
                                          <p:val>
                                            <p:strVal val="#ppt_x"/>
                                          </p:val>
                                        </p:tav>
                                      </p:tavLst>
                                    </p:anim>
                                    <p:anim calcmode="lin" valueType="num">
                                      <p:cBhvr>
                                        <p:cTn id="34" dur="500" fill="hold"/>
                                        <p:tgtEl>
                                          <p:spTgt spid="91"/>
                                        </p:tgtEl>
                                        <p:attrNameLst>
                                          <p:attrName>ppt_y</p:attrName>
                                        </p:attrNameLst>
                                      </p:cBhvr>
                                      <p:tavLst>
                                        <p:tav tm="0">
                                          <p:val>
                                            <p:strVal val="1+(6*min(max(#ppt_w*#ppt_h,.3),1)-7.4)/-.7*#ppt_h/2"/>
                                          </p:val>
                                        </p:tav>
                                        <p:tav tm="100000">
                                          <p:val>
                                            <p:strVal val="#ppt_y"/>
                                          </p:val>
                                        </p:tav>
                                      </p:tavLst>
                                    </p:anim>
                                  </p:childTnLst>
                                </p:cTn>
                              </p:par>
                              <p:par>
                                <p:cTn id="35" presetID="23" presetClass="entr" presetSubtype="36" fill="hold" nodeType="withEffect">
                                  <p:stCondLst>
                                    <p:cond delay="1400"/>
                                  </p:stCondLst>
                                  <p:childTnLst>
                                    <p:set>
                                      <p:cBhvr>
                                        <p:cTn id="36" dur="1" fill="hold">
                                          <p:stCondLst>
                                            <p:cond delay="0"/>
                                          </p:stCondLst>
                                        </p:cTn>
                                        <p:tgtEl>
                                          <p:spTgt spid="96"/>
                                        </p:tgtEl>
                                        <p:attrNameLst>
                                          <p:attrName>style.visibility</p:attrName>
                                        </p:attrNameLst>
                                      </p:cBhvr>
                                      <p:to>
                                        <p:strVal val="visible"/>
                                      </p:to>
                                    </p:set>
                                    <p:anim calcmode="lin" valueType="num">
                                      <p:cBhvr>
                                        <p:cTn id="37" dur="500" fill="hold"/>
                                        <p:tgtEl>
                                          <p:spTgt spid="96"/>
                                        </p:tgtEl>
                                        <p:attrNameLst>
                                          <p:attrName>ppt_w</p:attrName>
                                        </p:attrNameLst>
                                      </p:cBhvr>
                                      <p:tavLst>
                                        <p:tav tm="0">
                                          <p:val>
                                            <p:strVal val="(6*min(max(#ppt_w*#ppt_h,.3),1)-7.4)/-.7*#ppt_w"/>
                                          </p:val>
                                        </p:tav>
                                        <p:tav tm="100000">
                                          <p:val>
                                            <p:strVal val="#ppt_w"/>
                                          </p:val>
                                        </p:tav>
                                      </p:tavLst>
                                    </p:anim>
                                    <p:anim calcmode="lin" valueType="num">
                                      <p:cBhvr>
                                        <p:cTn id="38" dur="500" fill="hold"/>
                                        <p:tgtEl>
                                          <p:spTgt spid="96"/>
                                        </p:tgtEl>
                                        <p:attrNameLst>
                                          <p:attrName>ppt_h</p:attrName>
                                        </p:attrNameLst>
                                      </p:cBhvr>
                                      <p:tavLst>
                                        <p:tav tm="0">
                                          <p:val>
                                            <p:strVal val="(6*min(max(#ppt_w*#ppt_h,.3),1)-7.4)/-.7*#ppt_h"/>
                                          </p:val>
                                        </p:tav>
                                        <p:tav tm="100000">
                                          <p:val>
                                            <p:strVal val="#ppt_h"/>
                                          </p:val>
                                        </p:tav>
                                      </p:tavLst>
                                    </p:anim>
                                    <p:anim calcmode="lin" valueType="num">
                                      <p:cBhvr>
                                        <p:cTn id="39" dur="500" fill="hold"/>
                                        <p:tgtEl>
                                          <p:spTgt spid="96"/>
                                        </p:tgtEl>
                                        <p:attrNameLst>
                                          <p:attrName>ppt_x</p:attrName>
                                        </p:attrNameLst>
                                      </p:cBhvr>
                                      <p:tavLst>
                                        <p:tav tm="0">
                                          <p:val>
                                            <p:fltVal val="0.5"/>
                                          </p:val>
                                        </p:tav>
                                        <p:tav tm="100000">
                                          <p:val>
                                            <p:strVal val="#ppt_x"/>
                                          </p:val>
                                        </p:tav>
                                      </p:tavLst>
                                    </p:anim>
                                    <p:anim calcmode="lin" valueType="num">
                                      <p:cBhvr>
                                        <p:cTn id="40" dur="500" fill="hold"/>
                                        <p:tgtEl>
                                          <p:spTgt spid="96"/>
                                        </p:tgtEl>
                                        <p:attrNameLst>
                                          <p:attrName>ppt_y</p:attrName>
                                        </p:attrNameLst>
                                      </p:cBhvr>
                                      <p:tavLst>
                                        <p:tav tm="0">
                                          <p:val>
                                            <p:strVal val="1+(6*min(max(#ppt_w*#ppt_h,.3),1)-7.4)/-.7*#ppt_h/2"/>
                                          </p:val>
                                        </p:tav>
                                        <p:tav tm="100000">
                                          <p:val>
                                            <p:strVal val="#ppt_y"/>
                                          </p:val>
                                        </p:tav>
                                      </p:tavLst>
                                    </p:anim>
                                  </p:childTnLst>
                                </p:cTn>
                              </p:par>
                              <p:par>
                                <p:cTn id="41" presetID="23" presetClass="entr" presetSubtype="36" fill="hold" nodeType="withEffect">
                                  <p:stCondLst>
                                    <p:cond delay="1800"/>
                                  </p:stCondLst>
                                  <p:childTnLst>
                                    <p:set>
                                      <p:cBhvr>
                                        <p:cTn id="42" dur="1" fill="hold">
                                          <p:stCondLst>
                                            <p:cond delay="0"/>
                                          </p:stCondLst>
                                        </p:cTn>
                                        <p:tgtEl>
                                          <p:spTgt spid="101"/>
                                        </p:tgtEl>
                                        <p:attrNameLst>
                                          <p:attrName>style.visibility</p:attrName>
                                        </p:attrNameLst>
                                      </p:cBhvr>
                                      <p:to>
                                        <p:strVal val="visible"/>
                                      </p:to>
                                    </p:set>
                                    <p:anim calcmode="lin" valueType="num">
                                      <p:cBhvr>
                                        <p:cTn id="43" dur="500" fill="hold"/>
                                        <p:tgtEl>
                                          <p:spTgt spid="101"/>
                                        </p:tgtEl>
                                        <p:attrNameLst>
                                          <p:attrName>ppt_w</p:attrName>
                                        </p:attrNameLst>
                                      </p:cBhvr>
                                      <p:tavLst>
                                        <p:tav tm="0">
                                          <p:val>
                                            <p:strVal val="(6*min(max(#ppt_w*#ppt_h,.3),1)-7.4)/-.7*#ppt_w"/>
                                          </p:val>
                                        </p:tav>
                                        <p:tav tm="100000">
                                          <p:val>
                                            <p:strVal val="#ppt_w"/>
                                          </p:val>
                                        </p:tav>
                                      </p:tavLst>
                                    </p:anim>
                                    <p:anim calcmode="lin" valueType="num">
                                      <p:cBhvr>
                                        <p:cTn id="44" dur="500" fill="hold"/>
                                        <p:tgtEl>
                                          <p:spTgt spid="101"/>
                                        </p:tgtEl>
                                        <p:attrNameLst>
                                          <p:attrName>ppt_h</p:attrName>
                                        </p:attrNameLst>
                                      </p:cBhvr>
                                      <p:tavLst>
                                        <p:tav tm="0">
                                          <p:val>
                                            <p:strVal val="(6*min(max(#ppt_w*#ppt_h,.3),1)-7.4)/-.7*#ppt_h"/>
                                          </p:val>
                                        </p:tav>
                                        <p:tav tm="100000">
                                          <p:val>
                                            <p:strVal val="#ppt_h"/>
                                          </p:val>
                                        </p:tav>
                                      </p:tavLst>
                                    </p:anim>
                                    <p:anim calcmode="lin" valueType="num">
                                      <p:cBhvr>
                                        <p:cTn id="45" dur="500" fill="hold"/>
                                        <p:tgtEl>
                                          <p:spTgt spid="101"/>
                                        </p:tgtEl>
                                        <p:attrNameLst>
                                          <p:attrName>ppt_x</p:attrName>
                                        </p:attrNameLst>
                                      </p:cBhvr>
                                      <p:tavLst>
                                        <p:tav tm="0">
                                          <p:val>
                                            <p:fltVal val="0.5"/>
                                          </p:val>
                                        </p:tav>
                                        <p:tav tm="100000">
                                          <p:val>
                                            <p:strVal val="#ppt_x"/>
                                          </p:val>
                                        </p:tav>
                                      </p:tavLst>
                                    </p:anim>
                                    <p:anim calcmode="lin" valueType="num">
                                      <p:cBhvr>
                                        <p:cTn id="46" dur="500" fill="hold"/>
                                        <p:tgtEl>
                                          <p:spTgt spid="10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pic>
        <p:nvPicPr>
          <p:cNvPr id="84"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19" y="3699553"/>
            <a:ext cx="2428843" cy="366001"/>
          </a:xfrm>
          <a:prstGeom prst="rect">
            <a:avLst/>
          </a:prstGeom>
          <a:noFill/>
          <a:ln w="9525">
            <a:miter lim="800000"/>
            <a:headEnd/>
            <a:tailEnd/>
          </a:ln>
          <a:effectLst/>
        </p:spPr>
      </p:pic>
      <p:pic>
        <p:nvPicPr>
          <p:cNvPr id="85"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3699553"/>
            <a:ext cx="2428843" cy="366001"/>
          </a:xfrm>
          <a:prstGeom prst="rect">
            <a:avLst/>
          </a:prstGeom>
          <a:noFill/>
          <a:ln w="9525">
            <a:miter lim="800000"/>
            <a:headEnd/>
            <a:tailEnd/>
          </a:ln>
          <a:effectLst/>
        </p:spPr>
      </p:pic>
      <p:sp>
        <p:nvSpPr>
          <p:cNvPr id="86" name="_color1"/>
          <p:cNvSpPr>
            <a:spLocks/>
          </p:cNvSpPr>
          <p:nvPr/>
        </p:nvSpPr>
        <p:spPr bwMode="gray">
          <a:xfrm>
            <a:off x="2332263" y="3104075"/>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87"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88" name="_color1"/>
          <p:cNvSpPr>
            <a:spLocks/>
          </p:cNvSpPr>
          <p:nvPr/>
        </p:nvSpPr>
        <p:spPr bwMode="gray">
          <a:xfrm>
            <a:off x="3289916" y="1395528"/>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89"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0" name="_color1"/>
          <p:cNvSpPr>
            <a:spLocks/>
          </p:cNvSpPr>
          <p:nvPr/>
        </p:nvSpPr>
        <p:spPr bwMode="gray">
          <a:xfrm>
            <a:off x="3405333" y="3111740"/>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1" name="_color1"/>
          <p:cNvSpPr>
            <a:spLocks/>
          </p:cNvSpPr>
          <p:nvPr/>
        </p:nvSpPr>
        <p:spPr bwMode="gray">
          <a:xfrm>
            <a:off x="4541862" y="1395304"/>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2" name="_color1"/>
          <p:cNvSpPr>
            <a:spLocks/>
          </p:cNvSpPr>
          <p:nvPr/>
        </p:nvSpPr>
        <p:spPr bwMode="gray">
          <a:xfrm>
            <a:off x="5596790" y="1394515"/>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3" name="_color1"/>
          <p:cNvSpPr>
            <a:spLocks/>
          </p:cNvSpPr>
          <p:nvPr/>
        </p:nvSpPr>
        <p:spPr bwMode="gray">
          <a:xfrm>
            <a:off x="4544275" y="3111740"/>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4" name="_color1"/>
          <p:cNvSpPr>
            <a:spLocks/>
          </p:cNvSpPr>
          <p:nvPr/>
        </p:nvSpPr>
        <p:spPr bwMode="gray">
          <a:xfrm>
            <a:off x="5542790" y="3104075"/>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5" name="_color1"/>
          <p:cNvSpPr>
            <a:spLocks/>
          </p:cNvSpPr>
          <p:nvPr/>
        </p:nvSpPr>
        <p:spPr bwMode="gray">
          <a:xfrm>
            <a:off x="6406774" y="2027748"/>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6"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7"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98"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99" name="Text Box 40"/>
          <p:cNvSpPr txBox="1">
            <a:spLocks noChangeArrowheads="1"/>
          </p:cNvSpPr>
          <p:nvPr/>
        </p:nvSpPr>
        <p:spPr bwMode="gray">
          <a:xfrm>
            <a:off x="688563" y="3974684"/>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100" name="Rectangle 11"/>
          <p:cNvSpPr>
            <a:spLocks noChangeArrowheads="1"/>
          </p:cNvSpPr>
          <p:nvPr/>
        </p:nvSpPr>
        <p:spPr bwMode="gray">
          <a:xfrm>
            <a:off x="762583"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101" name="Text Box 40"/>
          <p:cNvSpPr txBox="1">
            <a:spLocks noChangeArrowheads="1"/>
          </p:cNvSpPr>
          <p:nvPr/>
        </p:nvSpPr>
        <p:spPr bwMode="gray">
          <a:xfrm>
            <a:off x="5621118" y="896426"/>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102" name="Rectangle 11"/>
          <p:cNvSpPr>
            <a:spLocks noChangeArrowheads="1"/>
          </p:cNvSpPr>
          <p:nvPr/>
        </p:nvSpPr>
        <p:spPr bwMode="gray">
          <a:xfrm>
            <a:off x="5974783"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30328978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wipe(left)">
                                      <p:cBhvr>
                                        <p:cTn id="18" dur="100"/>
                                        <p:tgtEl>
                                          <p:spTgt spid="91"/>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wipe(left)">
                                      <p:cBhvr>
                                        <p:cTn id="22" dur="100"/>
                                        <p:tgtEl>
                                          <p:spTgt spid="92"/>
                                        </p:tgtEl>
                                      </p:cBhvr>
                                    </p:animEffect>
                                  </p:childTnLst>
                                </p:cTn>
                              </p:par>
                            </p:childTnLst>
                          </p:cTn>
                        </p:par>
                        <p:par>
                          <p:cTn id="23" fill="hold">
                            <p:stCondLst>
                              <p:cond delay="1200"/>
                            </p:stCondLst>
                            <p:childTnLst>
                              <p:par>
                                <p:cTn id="24" presetID="22" presetClass="entr" presetSubtype="1" fill="hold" grpId="0" nodeType="after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up)">
                                      <p:cBhvr>
                                        <p:cTn id="26" dur="100"/>
                                        <p:tgtEl>
                                          <p:spTgt spid="95"/>
                                        </p:tgtEl>
                                      </p:cBhvr>
                                    </p:animEffect>
                                  </p:childTnLst>
                                </p:cTn>
                              </p:par>
                            </p:childTnLst>
                          </p:cTn>
                        </p:par>
                        <p:par>
                          <p:cTn id="27" fill="hold">
                            <p:stCondLst>
                              <p:cond delay="1300"/>
                            </p:stCondLst>
                            <p:childTnLst>
                              <p:par>
                                <p:cTn id="28" presetID="22" presetClass="entr" presetSubtype="2" fill="hold" grpId="0" nodeType="afterEffect">
                                  <p:stCondLst>
                                    <p:cond delay="0"/>
                                  </p:stCondLst>
                                  <p:childTnLst>
                                    <p:set>
                                      <p:cBhvr>
                                        <p:cTn id="29" dur="1" fill="hold">
                                          <p:stCondLst>
                                            <p:cond delay="0"/>
                                          </p:stCondLst>
                                        </p:cTn>
                                        <p:tgtEl>
                                          <p:spTgt spid="94"/>
                                        </p:tgtEl>
                                        <p:attrNameLst>
                                          <p:attrName>style.visibility</p:attrName>
                                        </p:attrNameLst>
                                      </p:cBhvr>
                                      <p:to>
                                        <p:strVal val="visible"/>
                                      </p:to>
                                    </p:set>
                                    <p:animEffect transition="in" filter="wipe(right)">
                                      <p:cBhvr>
                                        <p:cTn id="30" dur="100"/>
                                        <p:tgtEl>
                                          <p:spTgt spid="94"/>
                                        </p:tgtEl>
                                      </p:cBhvr>
                                    </p:animEffect>
                                  </p:childTnLst>
                                </p:cTn>
                              </p:par>
                            </p:childTnLst>
                          </p:cTn>
                        </p:par>
                        <p:par>
                          <p:cTn id="31" fill="hold">
                            <p:stCondLst>
                              <p:cond delay="1400"/>
                            </p:stCondLst>
                            <p:childTnLst>
                              <p:par>
                                <p:cTn id="32" presetID="22" presetClass="entr" presetSubtype="2"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Effect transition="in" filter="wipe(right)">
                                      <p:cBhvr>
                                        <p:cTn id="34" dur="100"/>
                                        <p:tgtEl>
                                          <p:spTgt spid="93"/>
                                        </p:tgtEl>
                                      </p:cBhvr>
                                    </p:animEffect>
                                  </p:childTnLst>
                                </p:cTn>
                              </p:par>
                            </p:childTnLst>
                          </p:cTn>
                        </p:par>
                        <p:par>
                          <p:cTn id="35" fill="hold">
                            <p:stCondLst>
                              <p:cond delay="1500"/>
                            </p:stCondLst>
                            <p:childTnLst>
                              <p:par>
                                <p:cTn id="36" presetID="22" presetClass="entr" presetSubtype="4"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wipe(down)">
                                      <p:cBhvr>
                                        <p:cTn id="38" dur="100"/>
                                        <p:tgtEl>
                                          <p:spTgt spid="96"/>
                                        </p:tgtEl>
                                      </p:cBhvr>
                                    </p:animEffect>
                                  </p:childTnLst>
                                </p:cTn>
                              </p:par>
                            </p:childTnLst>
                          </p:cTn>
                        </p:par>
                        <p:par>
                          <p:cTn id="39" fill="hold">
                            <p:stCondLst>
                              <p:cond delay="1600"/>
                            </p:stCondLst>
                            <p:childTnLst>
                              <p:par>
                                <p:cTn id="40" presetID="22" presetClass="entr" presetSubtype="2" fill="hold" grpId="0" nodeType="after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wipe(right)">
                                      <p:cBhvr>
                                        <p:cTn id="42" dur="100"/>
                                        <p:tgtEl>
                                          <p:spTgt spid="88"/>
                                        </p:tgtEl>
                                      </p:cBhvr>
                                    </p:animEffect>
                                  </p:childTnLst>
                                </p:cTn>
                              </p:par>
                            </p:childTnLst>
                          </p:cTn>
                        </p:par>
                        <p:par>
                          <p:cTn id="43" fill="hold">
                            <p:stCondLst>
                              <p:cond delay="1700"/>
                            </p:stCondLst>
                            <p:childTnLst>
                              <p:par>
                                <p:cTn id="44" presetID="22" presetClass="entr" presetSubtype="2" fill="hold" grpId="0" nodeType="afterEffect">
                                  <p:stCondLst>
                                    <p:cond delay="0"/>
                                  </p:stCondLst>
                                  <p:childTnLst>
                                    <p:set>
                                      <p:cBhvr>
                                        <p:cTn id="45" dur="1" fill="hold">
                                          <p:stCondLst>
                                            <p:cond delay="0"/>
                                          </p:stCondLst>
                                        </p:cTn>
                                        <p:tgtEl>
                                          <p:spTgt spid="87"/>
                                        </p:tgtEl>
                                        <p:attrNameLst>
                                          <p:attrName>style.visibility</p:attrName>
                                        </p:attrNameLst>
                                      </p:cBhvr>
                                      <p:to>
                                        <p:strVal val="visible"/>
                                      </p:to>
                                    </p:set>
                                    <p:animEffect transition="in" filter="wipe(right)">
                                      <p:cBhvr>
                                        <p:cTn id="46" dur="100"/>
                                        <p:tgtEl>
                                          <p:spTgt spid="87"/>
                                        </p:tgtEl>
                                      </p:cBhvr>
                                    </p:animEffect>
                                  </p:childTnLst>
                                </p:cTn>
                              </p:par>
                            </p:childTnLst>
                          </p:cTn>
                        </p:par>
                        <p:par>
                          <p:cTn id="47" fill="hold">
                            <p:stCondLst>
                              <p:cond delay="1800"/>
                            </p:stCondLst>
                            <p:childTnLst>
                              <p:par>
                                <p:cTn id="48" presetID="22" presetClass="entr" presetSubtype="1"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up)">
                                      <p:cBhvr>
                                        <p:cTn id="50" dur="100"/>
                                        <p:tgtEl>
                                          <p:spTgt spid="89"/>
                                        </p:tgtEl>
                                      </p:cBhvr>
                                    </p:animEffect>
                                  </p:childTnLst>
                                </p:cTn>
                              </p:par>
                            </p:childTnLst>
                          </p:cTn>
                        </p:par>
                        <p:par>
                          <p:cTn id="51" fill="hold">
                            <p:stCondLst>
                              <p:cond delay="1900"/>
                            </p:stCondLst>
                            <p:childTnLst>
                              <p:par>
                                <p:cTn id="52" presetID="22" presetClass="entr" presetSubtype="8"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wipe(left)">
                                      <p:cBhvr>
                                        <p:cTn id="54" dur="100"/>
                                        <p:tgtEl>
                                          <p:spTgt spid="86"/>
                                        </p:tgtEl>
                                      </p:cBhvr>
                                    </p:animEffect>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left)">
                                      <p:cBhvr>
                                        <p:cTn id="58" dur="100"/>
                                        <p:tgtEl>
                                          <p:spTgt spid="90"/>
                                        </p:tgtEl>
                                      </p:cBhvr>
                                    </p:animEffect>
                                  </p:childTnLst>
                                </p:cTn>
                              </p:par>
                            </p:childTnLst>
                          </p:cTn>
                        </p:par>
                        <p:par>
                          <p:cTn id="59" fill="hold">
                            <p:stCondLst>
                              <p:cond delay="2100"/>
                            </p:stCondLst>
                            <p:childTnLst>
                              <p:par>
                                <p:cTn id="60" presetID="10" presetClass="entr" presetSubtype="0" fill="hold" nodeType="after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300"/>
                                        <p:tgtEl>
                                          <p:spTgt spid="84"/>
                                        </p:tgtEl>
                                      </p:cBhvr>
                                    </p:animEffect>
                                  </p:childTnLst>
                                </p:cTn>
                              </p:par>
                              <p:par>
                                <p:cTn id="63" presetID="10" presetClass="entr" presetSubtype="0" fill="hold"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300"/>
                                        <p:tgtEl>
                                          <p:spTgt spid="85"/>
                                        </p:tgtEl>
                                      </p:cBhvr>
                                    </p:animEffect>
                                  </p:childTnLst>
                                </p:cTn>
                              </p:par>
                            </p:childTnLst>
                          </p:cTn>
                        </p:par>
                        <p:par>
                          <p:cTn id="66" fill="hold">
                            <p:stCondLst>
                              <p:cond delay="2400"/>
                            </p:stCondLst>
                            <p:childTnLst>
                              <p:par>
                                <p:cTn id="67" presetID="10" presetClass="entr" presetSubtype="0" fill="hold" grpId="0" nodeType="after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fade">
                                      <p:cBhvr>
                                        <p:cTn id="69" dur="500"/>
                                        <p:tgtEl>
                                          <p:spTgt spid="9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8"/>
                                        </p:tgtEl>
                                        <p:attrNameLst>
                                          <p:attrName>style.visibility</p:attrName>
                                        </p:attrNameLst>
                                      </p:cBhvr>
                                      <p:to>
                                        <p:strVal val="visible"/>
                                      </p:to>
                                    </p:set>
                                    <p:animEffect transition="in" filter="fade">
                                      <p:cBhvr>
                                        <p:cTn id="72" dur="500"/>
                                        <p:tgtEl>
                                          <p:spTgt spid="98"/>
                                        </p:tgtEl>
                                      </p:cBhvr>
                                    </p:animEffect>
                                  </p:childTnLst>
                                </p:cTn>
                              </p:par>
                            </p:childTnLst>
                          </p:cTn>
                        </p:par>
                        <p:par>
                          <p:cTn id="73" fill="hold">
                            <p:stCondLst>
                              <p:cond delay="29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00"/>
                                        </p:tgtEl>
                                        <p:attrNameLst>
                                          <p:attrName>style.visibility</p:attrName>
                                        </p:attrNameLst>
                                      </p:cBhvr>
                                      <p:to>
                                        <p:strVal val="visible"/>
                                      </p:to>
                                    </p:set>
                                    <p:anim calcmode="lin" valueType="num">
                                      <p:cBhvr>
                                        <p:cTn id="76"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00"/>
                                        </p:tgtEl>
                                        <p:attrNameLst>
                                          <p:attrName>ppt_y</p:attrName>
                                        </p:attrNameLst>
                                      </p:cBhvr>
                                      <p:tavLst>
                                        <p:tav tm="0">
                                          <p:val>
                                            <p:strVal val="#ppt_y"/>
                                          </p:val>
                                        </p:tav>
                                        <p:tav tm="100000">
                                          <p:val>
                                            <p:strVal val="#ppt_y"/>
                                          </p:val>
                                        </p:tav>
                                      </p:tavLst>
                                    </p:anim>
                                    <p:anim calcmode="lin" valueType="num">
                                      <p:cBhvr>
                                        <p:cTn id="78"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100"/>
                                        </p:tgtEl>
                                      </p:cBhvr>
                                    </p:animEffect>
                                  </p:childTnLst>
                                </p:cTn>
                              </p:par>
                            </p:childTnLst>
                          </p:cTn>
                        </p:par>
                        <p:par>
                          <p:cTn id="81" fill="hold">
                            <p:stCondLst>
                              <p:cond delay="3600"/>
                            </p:stCondLst>
                            <p:childTnLst>
                              <p:par>
                                <p:cTn id="82" presetID="42" presetClass="entr" presetSubtype="0" fill="hold" grpId="0" nodeType="afterEffect">
                                  <p:stCondLst>
                                    <p:cond delay="0"/>
                                  </p:stCondLst>
                                  <p:childTnLst>
                                    <p:set>
                                      <p:cBhvr>
                                        <p:cTn id="83" dur="1" fill="hold">
                                          <p:stCondLst>
                                            <p:cond delay="0"/>
                                          </p:stCondLst>
                                        </p:cTn>
                                        <p:tgtEl>
                                          <p:spTgt spid="99"/>
                                        </p:tgtEl>
                                        <p:attrNameLst>
                                          <p:attrName>style.visibility</p:attrName>
                                        </p:attrNameLst>
                                      </p:cBhvr>
                                      <p:to>
                                        <p:strVal val="visible"/>
                                      </p:to>
                                    </p:set>
                                    <p:animEffect transition="in" filter="fade">
                                      <p:cBhvr>
                                        <p:cTn id="84" dur="750"/>
                                        <p:tgtEl>
                                          <p:spTgt spid="99"/>
                                        </p:tgtEl>
                                      </p:cBhvr>
                                    </p:animEffect>
                                    <p:anim calcmode="lin" valueType="num">
                                      <p:cBhvr>
                                        <p:cTn id="85" dur="750" fill="hold"/>
                                        <p:tgtEl>
                                          <p:spTgt spid="99"/>
                                        </p:tgtEl>
                                        <p:attrNameLst>
                                          <p:attrName>ppt_x</p:attrName>
                                        </p:attrNameLst>
                                      </p:cBhvr>
                                      <p:tavLst>
                                        <p:tav tm="0">
                                          <p:val>
                                            <p:strVal val="#ppt_x"/>
                                          </p:val>
                                        </p:tav>
                                        <p:tav tm="100000">
                                          <p:val>
                                            <p:strVal val="#ppt_x"/>
                                          </p:val>
                                        </p:tav>
                                      </p:tavLst>
                                    </p:anim>
                                    <p:anim calcmode="lin" valueType="num">
                                      <p:cBhvr>
                                        <p:cTn id="86" dur="750" fill="hold"/>
                                        <p:tgtEl>
                                          <p:spTgt spid="99"/>
                                        </p:tgtEl>
                                        <p:attrNameLst>
                                          <p:attrName>ppt_y</p:attrName>
                                        </p:attrNameLst>
                                      </p:cBhvr>
                                      <p:tavLst>
                                        <p:tav tm="0">
                                          <p:val>
                                            <p:strVal val="#ppt_y+.1"/>
                                          </p:val>
                                        </p:tav>
                                        <p:tav tm="100000">
                                          <p:val>
                                            <p:strVal val="#ppt_y"/>
                                          </p:val>
                                        </p:tav>
                                      </p:tavLst>
                                    </p:anim>
                                  </p:childTnLst>
                                </p:cTn>
                              </p:par>
                            </p:childTnLst>
                          </p:cTn>
                        </p:par>
                        <p:par>
                          <p:cTn id="87" fill="hold">
                            <p:stCondLst>
                              <p:cond delay="43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102"/>
                                        </p:tgtEl>
                                        <p:attrNameLst>
                                          <p:attrName>style.visibility</p:attrName>
                                        </p:attrNameLst>
                                      </p:cBhvr>
                                      <p:to>
                                        <p:strVal val="visible"/>
                                      </p:to>
                                    </p:set>
                                    <p:anim calcmode="lin" valueType="num">
                                      <p:cBhvr>
                                        <p:cTn id="90"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102"/>
                                        </p:tgtEl>
                                        <p:attrNameLst>
                                          <p:attrName>ppt_y</p:attrName>
                                        </p:attrNameLst>
                                      </p:cBhvr>
                                      <p:tavLst>
                                        <p:tav tm="0">
                                          <p:val>
                                            <p:strVal val="#ppt_y"/>
                                          </p:val>
                                        </p:tav>
                                        <p:tav tm="100000">
                                          <p:val>
                                            <p:strVal val="#ppt_y"/>
                                          </p:val>
                                        </p:tav>
                                      </p:tavLst>
                                    </p:anim>
                                    <p:anim calcmode="lin" valueType="num">
                                      <p:cBhvr>
                                        <p:cTn id="92"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102"/>
                                        </p:tgtEl>
                                      </p:cBhvr>
                                    </p:animEffect>
                                  </p:childTnLst>
                                </p:cTn>
                              </p:par>
                            </p:childTnLst>
                          </p:cTn>
                        </p:par>
                        <p:par>
                          <p:cTn id="95" fill="hold">
                            <p:stCondLst>
                              <p:cond delay="5050"/>
                            </p:stCondLst>
                            <p:childTnLst>
                              <p:par>
                                <p:cTn id="96" presetID="42" presetClass="entr" presetSubtype="0"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fade">
                                      <p:cBhvr>
                                        <p:cTn id="98" dur="750"/>
                                        <p:tgtEl>
                                          <p:spTgt spid="101"/>
                                        </p:tgtEl>
                                      </p:cBhvr>
                                    </p:animEffect>
                                    <p:anim calcmode="lin" valueType="num">
                                      <p:cBhvr>
                                        <p:cTn id="99" dur="750" fill="hold"/>
                                        <p:tgtEl>
                                          <p:spTgt spid="101"/>
                                        </p:tgtEl>
                                        <p:attrNameLst>
                                          <p:attrName>ppt_x</p:attrName>
                                        </p:attrNameLst>
                                      </p:cBhvr>
                                      <p:tavLst>
                                        <p:tav tm="0">
                                          <p:val>
                                            <p:strVal val="#ppt_x"/>
                                          </p:val>
                                        </p:tav>
                                        <p:tav tm="100000">
                                          <p:val>
                                            <p:strVal val="#ppt_x"/>
                                          </p:val>
                                        </p:tav>
                                      </p:tavLst>
                                    </p:anim>
                                    <p:anim calcmode="lin" valueType="num">
                                      <p:cBhvr>
                                        <p:cTn id="100" dur="75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sp>
        <p:nvSpPr>
          <p:cNvPr id="84" name="椭圆 83"/>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85" name="椭圆 84"/>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86" name="椭圆 85"/>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87" name="椭圆 86"/>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88"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1"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93"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94"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95"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21461811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wheel(1)">
                                      <p:cBhvr>
                                        <p:cTn id="18" dur="1000"/>
                                        <p:tgtEl>
                                          <p:spTgt spid="84"/>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wheel(1)">
                                      <p:cBhvr>
                                        <p:cTn id="21" dur="1000"/>
                                        <p:tgtEl>
                                          <p:spTgt spid="88"/>
                                        </p:tgtEl>
                                      </p:cBhvr>
                                    </p:animEffect>
                                  </p:childTnLst>
                                </p:cTn>
                              </p:par>
                              <p:par>
                                <p:cTn id="22" presetID="47" presetClass="entr" presetSubtype="0" fill="hold" grpId="0" nodeType="withEffect">
                                  <p:stCondLst>
                                    <p:cond delay="1000"/>
                                  </p:stCondLst>
                                  <p:childTnLst>
                                    <p:set>
                                      <p:cBhvr>
                                        <p:cTn id="23" dur="1" fill="hold">
                                          <p:stCondLst>
                                            <p:cond delay="0"/>
                                          </p:stCondLst>
                                        </p:cTn>
                                        <p:tgtEl>
                                          <p:spTgt spid="92"/>
                                        </p:tgtEl>
                                        <p:attrNameLst>
                                          <p:attrName>style.visibility</p:attrName>
                                        </p:attrNameLst>
                                      </p:cBhvr>
                                      <p:to>
                                        <p:strVal val="visible"/>
                                      </p:to>
                                    </p:set>
                                    <p:animEffect transition="in" filter="fade">
                                      <p:cBhvr>
                                        <p:cTn id="24" dur="500"/>
                                        <p:tgtEl>
                                          <p:spTgt spid="92"/>
                                        </p:tgtEl>
                                      </p:cBhvr>
                                    </p:animEffect>
                                    <p:anim calcmode="lin" valueType="num">
                                      <p:cBhvr>
                                        <p:cTn id="25" dur="500" fill="hold"/>
                                        <p:tgtEl>
                                          <p:spTgt spid="92"/>
                                        </p:tgtEl>
                                        <p:attrNameLst>
                                          <p:attrName>ppt_x</p:attrName>
                                        </p:attrNameLst>
                                      </p:cBhvr>
                                      <p:tavLst>
                                        <p:tav tm="0">
                                          <p:val>
                                            <p:strVal val="#ppt_x"/>
                                          </p:val>
                                        </p:tav>
                                        <p:tav tm="100000">
                                          <p:val>
                                            <p:strVal val="#ppt_x"/>
                                          </p:val>
                                        </p:tav>
                                      </p:tavLst>
                                    </p:anim>
                                    <p:anim calcmode="lin" valueType="num">
                                      <p:cBhvr>
                                        <p:cTn id="26" dur="500" fill="hold"/>
                                        <p:tgtEl>
                                          <p:spTgt spid="92"/>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500"/>
                                  </p:stCondLst>
                                  <p:childTnLst>
                                    <p:set>
                                      <p:cBhvr>
                                        <p:cTn id="28" dur="1" fill="hold">
                                          <p:stCondLst>
                                            <p:cond delay="0"/>
                                          </p:stCondLst>
                                        </p:cTn>
                                        <p:tgtEl>
                                          <p:spTgt spid="85"/>
                                        </p:tgtEl>
                                        <p:attrNameLst>
                                          <p:attrName>style.visibility</p:attrName>
                                        </p:attrNameLst>
                                      </p:cBhvr>
                                      <p:to>
                                        <p:strVal val="visible"/>
                                      </p:to>
                                    </p:set>
                                    <p:animEffect transition="in" filter="wheel(1)">
                                      <p:cBhvr>
                                        <p:cTn id="29" dur="1000"/>
                                        <p:tgtEl>
                                          <p:spTgt spid="85"/>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89"/>
                                        </p:tgtEl>
                                        <p:attrNameLst>
                                          <p:attrName>style.visibility</p:attrName>
                                        </p:attrNameLst>
                                      </p:cBhvr>
                                      <p:to>
                                        <p:strVal val="visible"/>
                                      </p:to>
                                    </p:set>
                                    <p:animEffect transition="in" filter="wheel(1)">
                                      <p:cBhvr>
                                        <p:cTn id="32" dur="1000"/>
                                        <p:tgtEl>
                                          <p:spTgt spid="89"/>
                                        </p:tgtEl>
                                      </p:cBhvr>
                                    </p:animEffect>
                                  </p:childTnLst>
                                </p:cTn>
                              </p:par>
                              <p:par>
                                <p:cTn id="33" presetID="47" presetClass="entr" presetSubtype="0" fill="hold" grpId="0" nodeType="withEffect">
                                  <p:stCondLst>
                                    <p:cond delay="150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anim calcmode="lin" valueType="num">
                                      <p:cBhvr>
                                        <p:cTn id="36" dur="500" fill="hold"/>
                                        <p:tgtEl>
                                          <p:spTgt spid="93"/>
                                        </p:tgtEl>
                                        <p:attrNameLst>
                                          <p:attrName>ppt_x</p:attrName>
                                        </p:attrNameLst>
                                      </p:cBhvr>
                                      <p:tavLst>
                                        <p:tav tm="0">
                                          <p:val>
                                            <p:strVal val="#ppt_x"/>
                                          </p:val>
                                        </p:tav>
                                        <p:tav tm="100000">
                                          <p:val>
                                            <p:strVal val="#ppt_x"/>
                                          </p:val>
                                        </p:tav>
                                      </p:tavLst>
                                    </p:anim>
                                    <p:anim calcmode="lin" valueType="num">
                                      <p:cBhvr>
                                        <p:cTn id="37" dur="500" fill="hold"/>
                                        <p:tgtEl>
                                          <p:spTgt spid="93"/>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1000"/>
                                  </p:stCondLst>
                                  <p:childTnLst>
                                    <p:set>
                                      <p:cBhvr>
                                        <p:cTn id="39" dur="1" fill="hold">
                                          <p:stCondLst>
                                            <p:cond delay="0"/>
                                          </p:stCondLst>
                                        </p:cTn>
                                        <p:tgtEl>
                                          <p:spTgt spid="86"/>
                                        </p:tgtEl>
                                        <p:attrNameLst>
                                          <p:attrName>style.visibility</p:attrName>
                                        </p:attrNameLst>
                                      </p:cBhvr>
                                      <p:to>
                                        <p:strVal val="visible"/>
                                      </p:to>
                                    </p:set>
                                    <p:animEffect transition="in" filter="wheel(1)">
                                      <p:cBhvr>
                                        <p:cTn id="40" dur="1000"/>
                                        <p:tgtEl>
                                          <p:spTgt spid="86"/>
                                        </p:tgtEl>
                                      </p:cBhvr>
                                    </p:animEffect>
                                  </p:childTnLst>
                                </p:cTn>
                              </p:par>
                              <p:par>
                                <p:cTn id="41" presetID="21" presetClass="entr" presetSubtype="1" fill="hold" grpId="0" nodeType="withEffect">
                                  <p:stCondLst>
                                    <p:cond delay="1000"/>
                                  </p:stCondLst>
                                  <p:childTnLst>
                                    <p:set>
                                      <p:cBhvr>
                                        <p:cTn id="42" dur="1" fill="hold">
                                          <p:stCondLst>
                                            <p:cond delay="0"/>
                                          </p:stCondLst>
                                        </p:cTn>
                                        <p:tgtEl>
                                          <p:spTgt spid="90"/>
                                        </p:tgtEl>
                                        <p:attrNameLst>
                                          <p:attrName>style.visibility</p:attrName>
                                        </p:attrNameLst>
                                      </p:cBhvr>
                                      <p:to>
                                        <p:strVal val="visible"/>
                                      </p:to>
                                    </p:set>
                                    <p:animEffect transition="in" filter="wheel(1)">
                                      <p:cBhvr>
                                        <p:cTn id="43" dur="1000"/>
                                        <p:tgtEl>
                                          <p:spTgt spid="90"/>
                                        </p:tgtEl>
                                      </p:cBhvr>
                                    </p:animEffect>
                                  </p:childTnLst>
                                </p:cTn>
                              </p:par>
                              <p:par>
                                <p:cTn id="44" presetID="47" presetClass="entr" presetSubtype="0" fill="hold" grpId="0" nodeType="withEffect">
                                  <p:stCondLst>
                                    <p:cond delay="2000"/>
                                  </p:stCondLst>
                                  <p:childTnLst>
                                    <p:set>
                                      <p:cBhvr>
                                        <p:cTn id="45" dur="1" fill="hold">
                                          <p:stCondLst>
                                            <p:cond delay="0"/>
                                          </p:stCondLst>
                                        </p:cTn>
                                        <p:tgtEl>
                                          <p:spTgt spid="94"/>
                                        </p:tgtEl>
                                        <p:attrNameLst>
                                          <p:attrName>style.visibility</p:attrName>
                                        </p:attrNameLst>
                                      </p:cBhvr>
                                      <p:to>
                                        <p:strVal val="visible"/>
                                      </p:to>
                                    </p:set>
                                    <p:animEffect transition="in" filter="fade">
                                      <p:cBhvr>
                                        <p:cTn id="46" dur="500"/>
                                        <p:tgtEl>
                                          <p:spTgt spid="94"/>
                                        </p:tgtEl>
                                      </p:cBhvr>
                                    </p:animEffect>
                                    <p:anim calcmode="lin" valueType="num">
                                      <p:cBhvr>
                                        <p:cTn id="47" dur="500" fill="hold"/>
                                        <p:tgtEl>
                                          <p:spTgt spid="94"/>
                                        </p:tgtEl>
                                        <p:attrNameLst>
                                          <p:attrName>ppt_x</p:attrName>
                                        </p:attrNameLst>
                                      </p:cBhvr>
                                      <p:tavLst>
                                        <p:tav tm="0">
                                          <p:val>
                                            <p:strVal val="#ppt_x"/>
                                          </p:val>
                                        </p:tav>
                                        <p:tav tm="100000">
                                          <p:val>
                                            <p:strVal val="#ppt_x"/>
                                          </p:val>
                                        </p:tav>
                                      </p:tavLst>
                                    </p:anim>
                                    <p:anim calcmode="lin" valueType="num">
                                      <p:cBhvr>
                                        <p:cTn id="48" dur="500" fill="hold"/>
                                        <p:tgtEl>
                                          <p:spTgt spid="94"/>
                                        </p:tgtEl>
                                        <p:attrNameLst>
                                          <p:attrName>ppt_y</p:attrName>
                                        </p:attrNameLst>
                                      </p:cBhvr>
                                      <p:tavLst>
                                        <p:tav tm="0">
                                          <p:val>
                                            <p:strVal val="#ppt_y-.1"/>
                                          </p:val>
                                        </p:tav>
                                        <p:tav tm="100000">
                                          <p:val>
                                            <p:strVal val="#ppt_y"/>
                                          </p:val>
                                        </p:tav>
                                      </p:tavLst>
                                    </p:anim>
                                  </p:childTnLst>
                                </p:cTn>
                              </p:par>
                              <p:par>
                                <p:cTn id="49" presetID="21" presetClass="entr" presetSubtype="1" fill="hold" grpId="0" nodeType="withEffect">
                                  <p:stCondLst>
                                    <p:cond delay="1500"/>
                                  </p:stCondLst>
                                  <p:childTnLst>
                                    <p:set>
                                      <p:cBhvr>
                                        <p:cTn id="50" dur="1" fill="hold">
                                          <p:stCondLst>
                                            <p:cond delay="0"/>
                                          </p:stCondLst>
                                        </p:cTn>
                                        <p:tgtEl>
                                          <p:spTgt spid="87"/>
                                        </p:tgtEl>
                                        <p:attrNameLst>
                                          <p:attrName>style.visibility</p:attrName>
                                        </p:attrNameLst>
                                      </p:cBhvr>
                                      <p:to>
                                        <p:strVal val="visible"/>
                                      </p:to>
                                    </p:set>
                                    <p:animEffect transition="in" filter="wheel(1)">
                                      <p:cBhvr>
                                        <p:cTn id="51" dur="1000"/>
                                        <p:tgtEl>
                                          <p:spTgt spid="87"/>
                                        </p:tgtEl>
                                      </p:cBhvr>
                                    </p:animEffect>
                                  </p:childTnLst>
                                </p:cTn>
                              </p:par>
                              <p:par>
                                <p:cTn id="52" presetID="21" presetClass="entr" presetSubtype="1" fill="hold" grpId="0" nodeType="withEffect">
                                  <p:stCondLst>
                                    <p:cond delay="1500"/>
                                  </p:stCondLst>
                                  <p:childTnLst>
                                    <p:set>
                                      <p:cBhvr>
                                        <p:cTn id="53" dur="1" fill="hold">
                                          <p:stCondLst>
                                            <p:cond delay="0"/>
                                          </p:stCondLst>
                                        </p:cTn>
                                        <p:tgtEl>
                                          <p:spTgt spid="91"/>
                                        </p:tgtEl>
                                        <p:attrNameLst>
                                          <p:attrName>style.visibility</p:attrName>
                                        </p:attrNameLst>
                                      </p:cBhvr>
                                      <p:to>
                                        <p:strVal val="visible"/>
                                      </p:to>
                                    </p:set>
                                    <p:animEffect transition="in" filter="wheel(1)">
                                      <p:cBhvr>
                                        <p:cTn id="54" dur="1000"/>
                                        <p:tgtEl>
                                          <p:spTgt spid="91"/>
                                        </p:tgtEl>
                                      </p:cBhvr>
                                    </p:animEffect>
                                  </p:childTnLst>
                                </p:cTn>
                              </p:par>
                              <p:par>
                                <p:cTn id="55" presetID="47" presetClass="entr" presetSubtype="0" fill="hold" grpId="0" nodeType="withEffect">
                                  <p:stCondLst>
                                    <p:cond delay="250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500"/>
                                        <p:tgtEl>
                                          <p:spTgt spid="95"/>
                                        </p:tgtEl>
                                      </p:cBhvr>
                                    </p:animEffect>
                                    <p:anim calcmode="lin" valueType="num">
                                      <p:cBhvr>
                                        <p:cTn id="58" dur="500" fill="hold"/>
                                        <p:tgtEl>
                                          <p:spTgt spid="95"/>
                                        </p:tgtEl>
                                        <p:attrNameLst>
                                          <p:attrName>ppt_x</p:attrName>
                                        </p:attrNameLst>
                                      </p:cBhvr>
                                      <p:tavLst>
                                        <p:tav tm="0">
                                          <p:val>
                                            <p:strVal val="#ppt_x"/>
                                          </p:val>
                                        </p:tav>
                                        <p:tav tm="100000">
                                          <p:val>
                                            <p:strVal val="#ppt_x"/>
                                          </p:val>
                                        </p:tav>
                                      </p:tavLst>
                                    </p:anim>
                                    <p:anim calcmode="lin" valueType="num">
                                      <p:cBhvr>
                                        <p:cTn id="59" dur="5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animBg="1"/>
      <p:bldP spid="85" grpId="0" animBg="1"/>
      <p:bldP spid="86" grpId="0" animBg="1"/>
      <p:bldP spid="87" grpId="0" animBg="1"/>
      <p:bldP spid="88" grpId="0" animBg="1"/>
      <p:bldP spid="89" grpId="0" animBg="1"/>
      <p:bldP spid="90" grpId="0" animBg="1"/>
      <p:bldP spid="91" grpId="0" animBg="1"/>
      <p:bldP spid="92" grpId="0"/>
      <p:bldP spid="93" grpId="0"/>
      <p:bldP spid="94" grpId="0"/>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cxnSp>
        <p:nvCxnSpPr>
          <p:cNvPr id="84" name="直接连接符 83"/>
          <p:cNvCxnSpPr/>
          <p:nvPr/>
        </p:nvCxnSpPr>
        <p:spPr>
          <a:xfrm>
            <a:off x="1453154"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249742" y="1761660"/>
            <a:ext cx="457080" cy="972108"/>
            <a:chOff x="2998862" y="2348880"/>
            <a:chExt cx="609440" cy="1296144"/>
          </a:xfrm>
          <a:solidFill>
            <a:schemeClr val="bg1"/>
          </a:solidFill>
        </p:grpSpPr>
        <p:sp>
          <p:nvSpPr>
            <p:cNvPr id="86" name="椭圆 85"/>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7" name="任意多边形 86"/>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88" name="组合 87"/>
          <p:cNvGrpSpPr/>
          <p:nvPr/>
        </p:nvGrpSpPr>
        <p:grpSpPr>
          <a:xfrm>
            <a:off x="2789802" y="2571750"/>
            <a:ext cx="456758" cy="967973"/>
            <a:chOff x="3718942" y="3429000"/>
            <a:chExt cx="609010" cy="1290630"/>
          </a:xfrm>
          <a:solidFill>
            <a:schemeClr val="bg1"/>
          </a:solidFill>
        </p:grpSpPr>
        <p:sp>
          <p:nvSpPr>
            <p:cNvPr id="89" name="椭圆 88"/>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任意多边形 89"/>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91" name="组合 90"/>
          <p:cNvGrpSpPr/>
          <p:nvPr/>
        </p:nvGrpSpPr>
        <p:grpSpPr>
          <a:xfrm>
            <a:off x="3707904" y="1761660"/>
            <a:ext cx="468224" cy="972108"/>
            <a:chOff x="4943078" y="2348880"/>
            <a:chExt cx="624298" cy="1296144"/>
          </a:xfrm>
          <a:solidFill>
            <a:schemeClr val="bg1"/>
          </a:solidFill>
        </p:grpSpPr>
        <p:sp>
          <p:nvSpPr>
            <p:cNvPr id="92" name="椭圆 91"/>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3" name="任意多边形 92"/>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94" name="组合 93"/>
          <p:cNvGrpSpPr/>
          <p:nvPr/>
        </p:nvGrpSpPr>
        <p:grpSpPr>
          <a:xfrm>
            <a:off x="4490991" y="2571750"/>
            <a:ext cx="468224" cy="967973"/>
            <a:chOff x="5987194" y="3429000"/>
            <a:chExt cx="624298" cy="1290630"/>
          </a:xfrm>
          <a:solidFill>
            <a:schemeClr val="bg1"/>
          </a:solidFill>
        </p:grpSpPr>
        <p:sp>
          <p:nvSpPr>
            <p:cNvPr id="95" name="椭圆 94"/>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6" name="任意多边形 95"/>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97" name="组合 96"/>
          <p:cNvGrpSpPr/>
          <p:nvPr/>
        </p:nvGrpSpPr>
        <p:grpSpPr>
          <a:xfrm>
            <a:off x="6354198" y="2571750"/>
            <a:ext cx="468224" cy="967973"/>
            <a:chOff x="8471470" y="3429000"/>
            <a:chExt cx="624298" cy="1290630"/>
          </a:xfrm>
          <a:solidFill>
            <a:schemeClr val="bg1"/>
          </a:solidFill>
        </p:grpSpPr>
        <p:sp>
          <p:nvSpPr>
            <p:cNvPr id="98" name="椭圆 97"/>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9" name="任意多边形 98"/>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00" name="组合 99"/>
          <p:cNvGrpSpPr/>
          <p:nvPr/>
        </p:nvGrpSpPr>
        <p:grpSpPr>
          <a:xfrm>
            <a:off x="5745249" y="1761660"/>
            <a:ext cx="442717" cy="972108"/>
            <a:chOff x="7659538" y="2348880"/>
            <a:chExt cx="590289" cy="1296144"/>
          </a:xfrm>
          <a:solidFill>
            <a:schemeClr val="bg1"/>
          </a:solidFill>
        </p:grpSpPr>
        <p:sp>
          <p:nvSpPr>
            <p:cNvPr id="101" name="椭圆 100"/>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2" name="任意多边形 101"/>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03" name="组合 102"/>
          <p:cNvGrpSpPr/>
          <p:nvPr/>
        </p:nvGrpSpPr>
        <p:grpSpPr>
          <a:xfrm>
            <a:off x="3869922" y="1167594"/>
            <a:ext cx="594066" cy="594066"/>
            <a:chOff x="5159102" y="1556792"/>
            <a:chExt cx="792088" cy="792088"/>
          </a:xfrm>
        </p:grpSpPr>
        <p:sp>
          <p:nvSpPr>
            <p:cNvPr id="104" name="椭圆 103"/>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5" name="心形 104"/>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6" name="组合 105"/>
          <p:cNvGrpSpPr/>
          <p:nvPr/>
        </p:nvGrpSpPr>
        <p:grpSpPr>
          <a:xfrm>
            <a:off x="5881760" y="1167594"/>
            <a:ext cx="594066" cy="594066"/>
            <a:chOff x="7841553" y="1556792"/>
            <a:chExt cx="792088" cy="792088"/>
          </a:xfrm>
        </p:grpSpPr>
        <p:sp>
          <p:nvSpPr>
            <p:cNvPr id="107" name="椭圆 106"/>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8" name="椭圆形标注 107"/>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9" name="组合 108"/>
          <p:cNvGrpSpPr/>
          <p:nvPr/>
        </p:nvGrpSpPr>
        <p:grpSpPr>
          <a:xfrm>
            <a:off x="2940354" y="3539723"/>
            <a:ext cx="594066" cy="594066"/>
            <a:chOff x="3919678" y="4719630"/>
            <a:chExt cx="792088" cy="792088"/>
          </a:xfrm>
        </p:grpSpPr>
        <p:sp>
          <p:nvSpPr>
            <p:cNvPr id="110" name="椭圆 109"/>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1" name="组合 110"/>
            <p:cNvGrpSpPr/>
            <p:nvPr/>
          </p:nvGrpSpPr>
          <p:grpSpPr>
            <a:xfrm>
              <a:off x="4158358" y="4886644"/>
              <a:ext cx="314729" cy="458061"/>
              <a:chOff x="5690315" y="3674507"/>
              <a:chExt cx="314729" cy="458061"/>
            </a:xfrm>
          </p:grpSpPr>
          <p:sp>
            <p:nvSpPr>
              <p:cNvPr id="112"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113"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114" name="组合 113"/>
          <p:cNvGrpSpPr/>
          <p:nvPr/>
        </p:nvGrpSpPr>
        <p:grpSpPr>
          <a:xfrm>
            <a:off x="2400617" y="1167594"/>
            <a:ext cx="594066" cy="594066"/>
            <a:chOff x="3200028" y="1556792"/>
            <a:chExt cx="792088" cy="792088"/>
          </a:xfrm>
        </p:grpSpPr>
        <p:sp>
          <p:nvSpPr>
            <p:cNvPr id="115" name="椭圆 114"/>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6" name="组合 115"/>
            <p:cNvGrpSpPr/>
            <p:nvPr/>
          </p:nvGrpSpPr>
          <p:grpSpPr>
            <a:xfrm>
              <a:off x="3360527" y="1717291"/>
              <a:ext cx="471090" cy="471090"/>
              <a:chOff x="4334131" y="1343733"/>
              <a:chExt cx="471090" cy="471090"/>
            </a:xfrm>
          </p:grpSpPr>
          <p:sp>
            <p:nvSpPr>
              <p:cNvPr id="117"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118"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119" name="组合 118"/>
          <p:cNvGrpSpPr/>
          <p:nvPr/>
        </p:nvGrpSpPr>
        <p:grpSpPr>
          <a:xfrm>
            <a:off x="4653009" y="3539723"/>
            <a:ext cx="594066" cy="594066"/>
            <a:chOff x="6203218" y="4719630"/>
            <a:chExt cx="792088" cy="792088"/>
          </a:xfrm>
        </p:grpSpPr>
        <p:sp>
          <p:nvSpPr>
            <p:cNvPr id="120" name="椭圆 119"/>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1"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22" name="组合 121"/>
          <p:cNvGrpSpPr/>
          <p:nvPr/>
        </p:nvGrpSpPr>
        <p:grpSpPr>
          <a:xfrm>
            <a:off x="6516216" y="3539723"/>
            <a:ext cx="594066" cy="594066"/>
            <a:chOff x="8687494" y="4719630"/>
            <a:chExt cx="792088" cy="792088"/>
          </a:xfrm>
        </p:grpSpPr>
        <p:sp>
          <p:nvSpPr>
            <p:cNvPr id="123" name="椭圆 122"/>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4" name="组合 123"/>
            <p:cNvGrpSpPr/>
            <p:nvPr/>
          </p:nvGrpSpPr>
          <p:grpSpPr>
            <a:xfrm>
              <a:off x="8847965" y="4984723"/>
              <a:ext cx="471147" cy="261902"/>
              <a:chOff x="6864264" y="1408669"/>
              <a:chExt cx="471147" cy="261902"/>
            </a:xfrm>
          </p:grpSpPr>
          <p:sp>
            <p:nvSpPr>
              <p:cNvPr id="125"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126"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127"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128" name="TextBox 88"/>
          <p:cNvSpPr txBox="1"/>
          <p:nvPr/>
        </p:nvSpPr>
        <p:spPr>
          <a:xfrm>
            <a:off x="1032376" y="1485064"/>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129" name="TextBox 90"/>
          <p:cNvSpPr txBox="1"/>
          <p:nvPr/>
        </p:nvSpPr>
        <p:spPr>
          <a:xfrm>
            <a:off x="1578164" y="3519252"/>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130" name="TextBox 91"/>
          <p:cNvSpPr txBox="1"/>
          <p:nvPr/>
        </p:nvSpPr>
        <p:spPr>
          <a:xfrm>
            <a:off x="4463988"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131" name="TextBox 92"/>
          <p:cNvSpPr txBox="1"/>
          <p:nvPr/>
        </p:nvSpPr>
        <p:spPr>
          <a:xfrm>
            <a:off x="501798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132" name="TextBox 93"/>
          <p:cNvSpPr txBox="1"/>
          <p:nvPr/>
        </p:nvSpPr>
        <p:spPr>
          <a:xfrm>
            <a:off x="6462210"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133" name="TextBox 94"/>
          <p:cNvSpPr txBox="1"/>
          <p:nvPr/>
        </p:nvSpPr>
        <p:spPr>
          <a:xfrm>
            <a:off x="694826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30407609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wipe(left)">
                                      <p:cBhvr>
                                        <p:cTn id="18" dur="500"/>
                                        <p:tgtEl>
                                          <p:spTgt spid="84"/>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down)">
                                      <p:cBhvr>
                                        <p:cTn id="22" dur="500"/>
                                        <p:tgtEl>
                                          <p:spTgt spid="85"/>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fade">
                                      <p:cBhvr>
                                        <p:cTn id="26" dur="500"/>
                                        <p:tgtEl>
                                          <p:spTgt spid="114"/>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28"/>
                                        </p:tgtEl>
                                        <p:attrNameLst>
                                          <p:attrName>style.visibility</p:attrName>
                                        </p:attrNameLst>
                                      </p:cBhvr>
                                      <p:to>
                                        <p:strVal val="visible"/>
                                      </p:to>
                                    </p:set>
                                    <p:animEffect transition="in" filter="wipe(right)">
                                      <p:cBhvr>
                                        <p:cTn id="30" dur="500"/>
                                        <p:tgtEl>
                                          <p:spTgt spid="128"/>
                                        </p:tgtEl>
                                      </p:cBhvr>
                                    </p:animEffect>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ipe(up)">
                                      <p:cBhvr>
                                        <p:cTn id="34" dur="500"/>
                                        <p:tgtEl>
                                          <p:spTgt spid="88"/>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09"/>
                                        </p:tgtEl>
                                        <p:attrNameLst>
                                          <p:attrName>style.visibility</p:attrName>
                                        </p:attrNameLst>
                                      </p:cBhvr>
                                      <p:to>
                                        <p:strVal val="visible"/>
                                      </p:to>
                                    </p:set>
                                    <p:animEffect transition="in" filter="fade">
                                      <p:cBhvr>
                                        <p:cTn id="38" dur="500"/>
                                        <p:tgtEl>
                                          <p:spTgt spid="109"/>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129"/>
                                        </p:tgtEl>
                                        <p:attrNameLst>
                                          <p:attrName>style.visibility</p:attrName>
                                        </p:attrNameLst>
                                      </p:cBhvr>
                                      <p:to>
                                        <p:strVal val="visible"/>
                                      </p:to>
                                    </p:set>
                                    <p:animEffect transition="in" filter="wipe(right)">
                                      <p:cBhvr>
                                        <p:cTn id="42" dur="500"/>
                                        <p:tgtEl>
                                          <p:spTgt spid="129"/>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91"/>
                                        </p:tgtEl>
                                        <p:attrNameLst>
                                          <p:attrName>style.visibility</p:attrName>
                                        </p:attrNameLst>
                                      </p:cBhvr>
                                      <p:to>
                                        <p:strVal val="visible"/>
                                      </p:to>
                                    </p:set>
                                    <p:animEffect transition="in" filter="wipe(down)">
                                      <p:cBhvr>
                                        <p:cTn id="46" dur="500"/>
                                        <p:tgtEl>
                                          <p:spTgt spid="91"/>
                                        </p:tgtEl>
                                      </p:cBhvr>
                                    </p:animEffect>
                                  </p:childTnLst>
                                </p:cTn>
                              </p:par>
                            </p:childTnLst>
                          </p:cTn>
                        </p:par>
                        <p:par>
                          <p:cTn id="47" fill="hold">
                            <p:stCondLst>
                              <p:cond delay="5000"/>
                            </p:stCondLst>
                            <p:childTnLst>
                              <p:par>
                                <p:cTn id="48" presetID="10" presetClass="entr" presetSubtype="0" fill="hold" nodeType="afterEffect">
                                  <p:stCondLst>
                                    <p:cond delay="0"/>
                                  </p:stCondLst>
                                  <p:childTnLst>
                                    <p:set>
                                      <p:cBhvr>
                                        <p:cTn id="49" dur="1" fill="hold">
                                          <p:stCondLst>
                                            <p:cond delay="0"/>
                                          </p:stCondLst>
                                        </p:cTn>
                                        <p:tgtEl>
                                          <p:spTgt spid="103"/>
                                        </p:tgtEl>
                                        <p:attrNameLst>
                                          <p:attrName>style.visibility</p:attrName>
                                        </p:attrNameLst>
                                      </p:cBhvr>
                                      <p:to>
                                        <p:strVal val="visible"/>
                                      </p:to>
                                    </p:set>
                                    <p:animEffect transition="in" filter="fade">
                                      <p:cBhvr>
                                        <p:cTn id="50" dur="500"/>
                                        <p:tgtEl>
                                          <p:spTgt spid="103"/>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130"/>
                                        </p:tgtEl>
                                        <p:attrNameLst>
                                          <p:attrName>style.visibility</p:attrName>
                                        </p:attrNameLst>
                                      </p:cBhvr>
                                      <p:to>
                                        <p:strVal val="visible"/>
                                      </p:to>
                                    </p:set>
                                    <p:animEffect transition="in" filter="wipe(left)">
                                      <p:cBhvr>
                                        <p:cTn id="54" dur="500"/>
                                        <p:tgtEl>
                                          <p:spTgt spid="130"/>
                                        </p:tgtEl>
                                      </p:cBhvr>
                                    </p:animEffect>
                                  </p:childTnLst>
                                </p:cTn>
                              </p:par>
                            </p:childTnLst>
                          </p:cTn>
                        </p:par>
                        <p:par>
                          <p:cTn id="55" fill="hold">
                            <p:stCondLst>
                              <p:cond delay="6000"/>
                            </p:stCondLst>
                            <p:childTnLst>
                              <p:par>
                                <p:cTn id="56" presetID="22" presetClass="entr" presetSubtype="1" fill="hold" nodeType="afterEffect">
                                  <p:stCondLst>
                                    <p:cond delay="0"/>
                                  </p:stCondLst>
                                  <p:childTnLst>
                                    <p:set>
                                      <p:cBhvr>
                                        <p:cTn id="57" dur="1" fill="hold">
                                          <p:stCondLst>
                                            <p:cond delay="0"/>
                                          </p:stCondLst>
                                        </p:cTn>
                                        <p:tgtEl>
                                          <p:spTgt spid="94"/>
                                        </p:tgtEl>
                                        <p:attrNameLst>
                                          <p:attrName>style.visibility</p:attrName>
                                        </p:attrNameLst>
                                      </p:cBhvr>
                                      <p:to>
                                        <p:strVal val="visible"/>
                                      </p:to>
                                    </p:set>
                                    <p:animEffect transition="in" filter="wipe(up)">
                                      <p:cBhvr>
                                        <p:cTn id="58" dur="500"/>
                                        <p:tgtEl>
                                          <p:spTgt spid="94"/>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500"/>
                                        <p:tgtEl>
                                          <p:spTgt spid="119"/>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131"/>
                                        </p:tgtEl>
                                        <p:attrNameLst>
                                          <p:attrName>style.visibility</p:attrName>
                                        </p:attrNameLst>
                                      </p:cBhvr>
                                      <p:to>
                                        <p:strVal val="visible"/>
                                      </p:to>
                                    </p:set>
                                    <p:animEffect transition="in" filter="wipe(left)">
                                      <p:cBhvr>
                                        <p:cTn id="66" dur="500"/>
                                        <p:tgtEl>
                                          <p:spTgt spid="131"/>
                                        </p:tgtEl>
                                      </p:cBhvr>
                                    </p:animEffect>
                                  </p:childTnLst>
                                </p:cTn>
                              </p:par>
                            </p:childTnLst>
                          </p:cTn>
                        </p:par>
                        <p:par>
                          <p:cTn id="67" fill="hold">
                            <p:stCondLst>
                              <p:cond delay="7500"/>
                            </p:stCondLst>
                            <p:childTnLst>
                              <p:par>
                                <p:cTn id="68" presetID="22" presetClass="entr" presetSubtype="4" fill="hold" nodeType="afterEffect">
                                  <p:stCondLst>
                                    <p:cond delay="0"/>
                                  </p:stCondLst>
                                  <p:childTnLst>
                                    <p:set>
                                      <p:cBhvr>
                                        <p:cTn id="69" dur="1" fill="hold">
                                          <p:stCondLst>
                                            <p:cond delay="0"/>
                                          </p:stCondLst>
                                        </p:cTn>
                                        <p:tgtEl>
                                          <p:spTgt spid="100"/>
                                        </p:tgtEl>
                                        <p:attrNameLst>
                                          <p:attrName>style.visibility</p:attrName>
                                        </p:attrNameLst>
                                      </p:cBhvr>
                                      <p:to>
                                        <p:strVal val="visible"/>
                                      </p:to>
                                    </p:set>
                                    <p:animEffect transition="in" filter="wipe(down)">
                                      <p:cBhvr>
                                        <p:cTn id="70" dur="500"/>
                                        <p:tgtEl>
                                          <p:spTgt spid="100"/>
                                        </p:tgtEl>
                                      </p:cBhvr>
                                    </p:animEffect>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106"/>
                                        </p:tgtEl>
                                        <p:attrNameLst>
                                          <p:attrName>style.visibility</p:attrName>
                                        </p:attrNameLst>
                                      </p:cBhvr>
                                      <p:to>
                                        <p:strVal val="visible"/>
                                      </p:to>
                                    </p:set>
                                    <p:animEffect transition="in" filter="fade">
                                      <p:cBhvr>
                                        <p:cTn id="74" dur="500"/>
                                        <p:tgtEl>
                                          <p:spTgt spid="106"/>
                                        </p:tgtEl>
                                      </p:cBhvr>
                                    </p:animEffect>
                                  </p:childTnLst>
                                </p:cTn>
                              </p:par>
                            </p:childTnLst>
                          </p:cTn>
                        </p:par>
                        <p:par>
                          <p:cTn id="75" fill="hold">
                            <p:stCondLst>
                              <p:cond delay="8500"/>
                            </p:stCondLst>
                            <p:childTnLst>
                              <p:par>
                                <p:cTn id="76" presetID="22" presetClass="entr" presetSubtype="8" fill="hold" grpId="0" nodeType="afterEffect">
                                  <p:stCondLst>
                                    <p:cond delay="0"/>
                                  </p:stCondLst>
                                  <p:childTnLst>
                                    <p:set>
                                      <p:cBhvr>
                                        <p:cTn id="77" dur="1" fill="hold">
                                          <p:stCondLst>
                                            <p:cond delay="0"/>
                                          </p:stCondLst>
                                        </p:cTn>
                                        <p:tgtEl>
                                          <p:spTgt spid="132"/>
                                        </p:tgtEl>
                                        <p:attrNameLst>
                                          <p:attrName>style.visibility</p:attrName>
                                        </p:attrNameLst>
                                      </p:cBhvr>
                                      <p:to>
                                        <p:strVal val="visible"/>
                                      </p:to>
                                    </p:set>
                                    <p:animEffect transition="in" filter="wipe(left)">
                                      <p:cBhvr>
                                        <p:cTn id="78" dur="500"/>
                                        <p:tgtEl>
                                          <p:spTgt spid="132"/>
                                        </p:tgtEl>
                                      </p:cBhvr>
                                    </p:animEffect>
                                  </p:childTnLst>
                                </p:cTn>
                              </p:par>
                            </p:childTnLst>
                          </p:cTn>
                        </p:par>
                        <p:par>
                          <p:cTn id="79" fill="hold">
                            <p:stCondLst>
                              <p:cond delay="9000"/>
                            </p:stCondLst>
                            <p:childTnLst>
                              <p:par>
                                <p:cTn id="80" presetID="22" presetClass="entr" presetSubtype="1" fill="hold" nodeType="afterEffect">
                                  <p:stCondLst>
                                    <p:cond delay="0"/>
                                  </p:stCondLst>
                                  <p:childTnLst>
                                    <p:set>
                                      <p:cBhvr>
                                        <p:cTn id="81" dur="1" fill="hold">
                                          <p:stCondLst>
                                            <p:cond delay="0"/>
                                          </p:stCondLst>
                                        </p:cTn>
                                        <p:tgtEl>
                                          <p:spTgt spid="97"/>
                                        </p:tgtEl>
                                        <p:attrNameLst>
                                          <p:attrName>style.visibility</p:attrName>
                                        </p:attrNameLst>
                                      </p:cBhvr>
                                      <p:to>
                                        <p:strVal val="visible"/>
                                      </p:to>
                                    </p:set>
                                    <p:animEffect transition="in" filter="wipe(up)">
                                      <p:cBhvr>
                                        <p:cTn id="82" dur="500"/>
                                        <p:tgtEl>
                                          <p:spTgt spid="97"/>
                                        </p:tgtEl>
                                      </p:cBhvr>
                                    </p:animEffect>
                                  </p:childTnLst>
                                </p:cTn>
                              </p:par>
                            </p:childTnLst>
                          </p:cTn>
                        </p:par>
                        <p:par>
                          <p:cTn id="83" fill="hold">
                            <p:stCondLst>
                              <p:cond delay="9500"/>
                            </p:stCondLst>
                            <p:childTnLst>
                              <p:par>
                                <p:cTn id="84" presetID="10" presetClass="entr" presetSubtype="0" fill="hold" nodeType="afterEffect">
                                  <p:stCondLst>
                                    <p:cond delay="0"/>
                                  </p:stCondLst>
                                  <p:childTnLst>
                                    <p:set>
                                      <p:cBhvr>
                                        <p:cTn id="85" dur="1" fill="hold">
                                          <p:stCondLst>
                                            <p:cond delay="0"/>
                                          </p:stCondLst>
                                        </p:cTn>
                                        <p:tgtEl>
                                          <p:spTgt spid="122"/>
                                        </p:tgtEl>
                                        <p:attrNameLst>
                                          <p:attrName>style.visibility</p:attrName>
                                        </p:attrNameLst>
                                      </p:cBhvr>
                                      <p:to>
                                        <p:strVal val="visible"/>
                                      </p:to>
                                    </p:set>
                                    <p:animEffect transition="in" filter="fade">
                                      <p:cBhvr>
                                        <p:cTn id="86" dur="500"/>
                                        <p:tgtEl>
                                          <p:spTgt spid="122"/>
                                        </p:tgtEl>
                                      </p:cBhvr>
                                    </p:animEffect>
                                  </p:childTnLst>
                                </p:cTn>
                              </p:par>
                            </p:childTnLst>
                          </p:cTn>
                        </p:par>
                        <p:par>
                          <p:cTn id="87" fill="hold">
                            <p:stCondLst>
                              <p:cond delay="10000"/>
                            </p:stCondLst>
                            <p:childTnLst>
                              <p:par>
                                <p:cTn id="88" presetID="22" presetClass="entr" presetSubtype="8" fill="hold" grpId="0" nodeType="afterEffect">
                                  <p:stCondLst>
                                    <p:cond delay="0"/>
                                  </p:stCondLst>
                                  <p:childTnLst>
                                    <p:set>
                                      <p:cBhvr>
                                        <p:cTn id="89" dur="1" fill="hold">
                                          <p:stCondLst>
                                            <p:cond delay="0"/>
                                          </p:stCondLst>
                                        </p:cTn>
                                        <p:tgtEl>
                                          <p:spTgt spid="133"/>
                                        </p:tgtEl>
                                        <p:attrNameLst>
                                          <p:attrName>style.visibility</p:attrName>
                                        </p:attrNameLst>
                                      </p:cBhvr>
                                      <p:to>
                                        <p:strVal val="visible"/>
                                      </p:to>
                                    </p:set>
                                    <p:animEffect transition="in" filter="wipe(left)">
                                      <p:cBhvr>
                                        <p:cTn id="90"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28" grpId="0"/>
      <p:bldP spid="129" grpId="0"/>
      <p:bldP spid="130" grpId="0"/>
      <p:bldP spid="131" grpId="0"/>
      <p:bldP spid="132" grpId="0"/>
      <p:bldP spid="1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02</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78262108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a:grpSpLocks/>
          </p:cNvGrpSpPr>
          <p:nvPr/>
        </p:nvGrpSpPr>
        <p:grpSpPr bwMode="auto">
          <a:xfrm>
            <a:off x="409575" y="295276"/>
            <a:ext cx="438150" cy="411956"/>
            <a:chOff x="0" y="0"/>
            <a:chExt cx="648285" cy="609713"/>
          </a:xfrm>
        </p:grpSpPr>
        <p:grpSp>
          <p:nvGrpSpPr>
            <p:cNvPr id="5" name="组合 2"/>
            <p:cNvGrpSpPr>
              <a:grpSpLocks/>
            </p:cNvGrpSpPr>
            <p:nvPr/>
          </p:nvGrpSpPr>
          <p:grpSpPr bwMode="auto">
            <a:xfrm>
              <a:off x="0" y="0"/>
              <a:ext cx="432385" cy="432385"/>
              <a:chOff x="0" y="0"/>
              <a:chExt cx="4004677" cy="4004677"/>
            </a:xfrm>
          </p:grpSpPr>
          <p:grpSp>
            <p:nvGrpSpPr>
              <p:cNvPr id="58" name="组合 55"/>
              <p:cNvGrpSpPr>
                <a:grpSpLocks/>
              </p:cNvGrpSpPr>
              <p:nvPr/>
            </p:nvGrpSpPr>
            <p:grpSpPr bwMode="auto">
              <a:xfrm>
                <a:off x="190939" y="246027"/>
                <a:ext cx="3606099" cy="3570272"/>
                <a:chOff x="0" y="0"/>
                <a:chExt cx="3606099" cy="3570272"/>
              </a:xfrm>
            </p:grpSpPr>
            <p:sp>
              <p:nvSpPr>
                <p:cNvPr id="79" name="弧形 7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0" name="弧形 7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1" name="弧形 7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82" name="弧形 7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59" name="椭圆 5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0" name="椭圆 5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1" name="椭圆 5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2" name="椭圆 5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3" name="椭圆 6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4" name="椭圆 6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5" name="椭圆 6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6" name="椭圆 6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7" name="椭圆 6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8" name="椭圆 6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69" name="椭圆 6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0" name="椭圆 6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1" name="椭圆 6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2" name="椭圆 6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3" name="椭圆 7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4" name="椭圆 7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椭圆 7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6" name="椭圆 7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7" name="椭圆 7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8" name="椭圆 7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6" name="组合 3"/>
            <p:cNvGrpSpPr>
              <a:grpSpLocks/>
            </p:cNvGrpSpPr>
            <p:nvPr/>
          </p:nvGrpSpPr>
          <p:grpSpPr bwMode="auto">
            <a:xfrm>
              <a:off x="215900" y="0"/>
              <a:ext cx="432385" cy="432385"/>
              <a:chOff x="0" y="0"/>
              <a:chExt cx="4004677" cy="4004677"/>
            </a:xfrm>
          </p:grpSpPr>
          <p:grpSp>
            <p:nvGrpSpPr>
              <p:cNvPr id="33" name="组合 30"/>
              <p:cNvGrpSpPr>
                <a:grpSpLocks/>
              </p:cNvGrpSpPr>
              <p:nvPr/>
            </p:nvGrpSpPr>
            <p:grpSpPr bwMode="auto">
              <a:xfrm>
                <a:off x="190939" y="246027"/>
                <a:ext cx="3606099" cy="3570272"/>
                <a:chOff x="0" y="0"/>
                <a:chExt cx="3606099" cy="3570272"/>
              </a:xfrm>
            </p:grpSpPr>
            <p:sp>
              <p:nvSpPr>
                <p:cNvPr id="54" name="弧形 51"/>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弧形 52"/>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弧形 53"/>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弧形 54"/>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 name="椭圆 31"/>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5" name="椭圆 32"/>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6" name="椭圆 33"/>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7" name="椭圆 34"/>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8" name="椭圆 35"/>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39" name="椭圆 36"/>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0" name="椭圆 37"/>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1" name="椭圆 38"/>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2" name="椭圆 39"/>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3" name="椭圆 40"/>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4" name="椭圆 41"/>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5" name="椭圆 42"/>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6" name="椭圆 43"/>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7" name="椭圆 44"/>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8" name="椭圆 45"/>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49" name="椭圆 46"/>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0" name="椭圆 47"/>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1" name="椭圆 48"/>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2" name="椭圆 49"/>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53" name="椭圆 50"/>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nvGrpSpPr>
            <p:cNvPr id="7" name="组合 4"/>
            <p:cNvGrpSpPr>
              <a:grpSpLocks/>
            </p:cNvGrpSpPr>
            <p:nvPr/>
          </p:nvGrpSpPr>
          <p:grpSpPr bwMode="auto">
            <a:xfrm>
              <a:off x="115763" y="177328"/>
              <a:ext cx="432385" cy="432385"/>
              <a:chOff x="0" y="0"/>
              <a:chExt cx="4004677" cy="4004677"/>
            </a:xfrm>
          </p:grpSpPr>
          <p:grpSp>
            <p:nvGrpSpPr>
              <p:cNvPr id="8" name="组合 5"/>
              <p:cNvGrpSpPr>
                <a:grpSpLocks/>
              </p:cNvGrpSpPr>
              <p:nvPr/>
            </p:nvGrpSpPr>
            <p:grpSpPr bwMode="auto">
              <a:xfrm>
                <a:off x="190939" y="246027"/>
                <a:ext cx="3606099" cy="3570272"/>
                <a:chOff x="0" y="0"/>
                <a:chExt cx="3606099" cy="3570272"/>
              </a:xfrm>
            </p:grpSpPr>
            <p:sp>
              <p:nvSpPr>
                <p:cNvPr id="29" name="弧形 26"/>
                <p:cNvSpPr>
                  <a:spLocks/>
                </p:cNvSpPr>
                <p:nvPr/>
              </p:nvSpPr>
              <p:spPr bwMode="auto">
                <a:xfrm>
                  <a:off x="0" y="0"/>
                  <a:ext cx="3564000" cy="3564000"/>
                </a:xfrm>
                <a:custGeom>
                  <a:avLst/>
                  <a:gdLst>
                    <a:gd name="T0" fmla="*/ 1782000 w 3564000"/>
                    <a:gd name="T1" fmla="*/ 0 h 3564000"/>
                    <a:gd name="T2" fmla="*/ 3564000 w 3564000"/>
                    <a:gd name="T3" fmla="*/ 1782000 h 3564000"/>
                    <a:gd name="T4" fmla="*/ 1782000 w 3564000"/>
                    <a:gd name="T5" fmla="*/ 1782000 h 3564000"/>
                    <a:gd name="T6" fmla="*/ 1782000 w 3564000"/>
                    <a:gd name="T7" fmla="*/ 0 h 3564000"/>
                    <a:gd name="T8" fmla="*/ 1782000 w 3564000"/>
                    <a:gd name="T9" fmla="*/ 0 h 3564000"/>
                    <a:gd name="T10" fmla="*/ 3564000 w 3564000"/>
                    <a:gd name="T11" fmla="*/ 178200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766171" y="0"/>
                        <a:pt x="3564000" y="797829"/>
                        <a:pt x="3564000" y="1782000"/>
                      </a:cubicBezTo>
                      <a:lnTo>
                        <a:pt x="1782000" y="1782000"/>
                      </a:lnTo>
                      <a:lnTo>
                        <a:pt x="1782000" y="0"/>
                      </a:lnTo>
                      <a:close/>
                    </a:path>
                    <a:path w="3564000" h="3564000" fill="none">
                      <a:moveTo>
                        <a:pt x="1782000" y="0"/>
                      </a:moveTo>
                      <a:cubicBezTo>
                        <a:pt x="2766171" y="0"/>
                        <a:pt x="3564000" y="797829"/>
                        <a:pt x="3564000" y="178200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0" name="弧形 27"/>
                <p:cNvSpPr>
                  <a:spLocks/>
                </p:cNvSpPr>
                <p:nvPr/>
              </p:nvSpPr>
              <p:spPr bwMode="auto">
                <a:xfrm rot="-7902423">
                  <a:off x="42099" y="0"/>
                  <a:ext cx="3564000" cy="3564000"/>
                </a:xfrm>
                <a:custGeom>
                  <a:avLst/>
                  <a:gdLst>
                    <a:gd name="T0" fmla="*/ 1782000 w 3564000"/>
                    <a:gd name="T1" fmla="*/ 0 h 3564000"/>
                    <a:gd name="T2" fmla="*/ 3318391 w 3564000"/>
                    <a:gd name="T3" fmla="*/ 879212 h 3564000"/>
                    <a:gd name="T4" fmla="*/ 3338717 w 3564000"/>
                    <a:gd name="T5" fmla="*/ 2649268 h 3564000"/>
                    <a:gd name="T6" fmla="*/ 1782000 w 3564000"/>
                    <a:gd name="T7" fmla="*/ 1782000 h 3564000"/>
                    <a:gd name="T8" fmla="*/ 1782000 w 3564000"/>
                    <a:gd name="T9" fmla="*/ 0 h 3564000"/>
                    <a:gd name="T10" fmla="*/ 1782000 w 3564000"/>
                    <a:gd name="T11" fmla="*/ 0 h 3564000"/>
                    <a:gd name="T12" fmla="*/ 3318391 w 3564000"/>
                    <a:gd name="T13" fmla="*/ 879212 h 3564000"/>
                    <a:gd name="T14" fmla="*/ 3338717 w 3564000"/>
                    <a:gd name="T15" fmla="*/ 2649268 h 35640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64000" h="3564000" stroke="0">
                      <a:moveTo>
                        <a:pt x="1782000" y="0"/>
                      </a:moveTo>
                      <a:cubicBezTo>
                        <a:pt x="2413776" y="0"/>
                        <a:pt x="2998324" y="334512"/>
                        <a:pt x="3318391" y="879212"/>
                      </a:cubicBezTo>
                      <a:cubicBezTo>
                        <a:pt x="3638458" y="1423912"/>
                        <a:pt x="3646192" y="2097362"/>
                        <a:pt x="3338717" y="2649268"/>
                      </a:cubicBezTo>
                      <a:lnTo>
                        <a:pt x="1782000" y="1782000"/>
                      </a:lnTo>
                      <a:lnTo>
                        <a:pt x="1782000" y="0"/>
                      </a:lnTo>
                      <a:close/>
                    </a:path>
                    <a:path w="3564000" h="3564000" fill="none">
                      <a:moveTo>
                        <a:pt x="1782000" y="0"/>
                      </a:moveTo>
                      <a:cubicBezTo>
                        <a:pt x="2413776" y="0"/>
                        <a:pt x="2998324" y="334512"/>
                        <a:pt x="3318391" y="879212"/>
                      </a:cubicBezTo>
                      <a:cubicBezTo>
                        <a:pt x="3638458" y="1423912"/>
                        <a:pt x="3646192" y="2097362"/>
                        <a:pt x="3338717" y="2649268"/>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 name="弧形 28"/>
                <p:cNvSpPr>
                  <a:spLocks/>
                </p:cNvSpPr>
                <p:nvPr/>
              </p:nvSpPr>
              <p:spPr bwMode="auto">
                <a:xfrm rot="5709083">
                  <a:off x="10350" y="6271"/>
                  <a:ext cx="3564000" cy="3564000"/>
                </a:xfrm>
                <a:custGeom>
                  <a:avLst/>
                  <a:gdLst>
                    <a:gd name="T0" fmla="*/ 1782000 w 3564000"/>
                    <a:gd name="T1" fmla="*/ 0 h 3564000"/>
                    <a:gd name="T2" fmla="*/ 3162262 w 3564000"/>
                    <a:gd name="T3" fmla="*/ 654880 h 3564000"/>
                    <a:gd name="T4" fmla="*/ 1782000 w 3564000"/>
                    <a:gd name="T5" fmla="*/ 1782000 h 3564000"/>
                    <a:gd name="T6" fmla="*/ 1782000 w 3564000"/>
                    <a:gd name="T7" fmla="*/ 0 h 3564000"/>
                    <a:gd name="T8" fmla="*/ 1782000 w 3564000"/>
                    <a:gd name="T9" fmla="*/ 0 h 3564000"/>
                    <a:gd name="T10" fmla="*/ 3162262 w 3564000"/>
                    <a:gd name="T11" fmla="*/ 654880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317073" y="0"/>
                        <a:pt x="2823827" y="240435"/>
                        <a:pt x="3162262" y="654880"/>
                      </a:cubicBezTo>
                      <a:lnTo>
                        <a:pt x="1782000" y="1782000"/>
                      </a:lnTo>
                      <a:lnTo>
                        <a:pt x="1782000" y="0"/>
                      </a:lnTo>
                      <a:close/>
                    </a:path>
                    <a:path w="3564000" h="3564000" fill="none">
                      <a:moveTo>
                        <a:pt x="1782000" y="0"/>
                      </a:moveTo>
                      <a:cubicBezTo>
                        <a:pt x="2317073" y="0"/>
                        <a:pt x="2823827" y="240435"/>
                        <a:pt x="3162262" y="654880"/>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 name="弧形 29"/>
                <p:cNvSpPr>
                  <a:spLocks/>
                </p:cNvSpPr>
                <p:nvPr/>
              </p:nvSpPr>
              <p:spPr bwMode="auto">
                <a:xfrm rot="9295065">
                  <a:off x="42098" y="6272"/>
                  <a:ext cx="3564000" cy="3564000"/>
                </a:xfrm>
                <a:custGeom>
                  <a:avLst/>
                  <a:gdLst>
                    <a:gd name="T0" fmla="*/ 1782000 w 3564000"/>
                    <a:gd name="T1" fmla="*/ 0 h 3564000"/>
                    <a:gd name="T2" fmla="*/ 3404808 w 3564000"/>
                    <a:gd name="T3" fmla="*/ 1045781 h 3564000"/>
                    <a:gd name="T4" fmla="*/ 1782000 w 3564000"/>
                    <a:gd name="T5" fmla="*/ 1782000 h 3564000"/>
                    <a:gd name="T6" fmla="*/ 1782000 w 3564000"/>
                    <a:gd name="T7" fmla="*/ 0 h 3564000"/>
                    <a:gd name="T8" fmla="*/ 1782000 w 3564000"/>
                    <a:gd name="T9" fmla="*/ 0 h 3564000"/>
                    <a:gd name="T10" fmla="*/ 3404808 w 3564000"/>
                    <a:gd name="T11" fmla="*/ 1045781 h 3564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64000" h="3564000" stroke="0">
                      <a:moveTo>
                        <a:pt x="1782000" y="0"/>
                      </a:moveTo>
                      <a:cubicBezTo>
                        <a:pt x="2481268" y="0"/>
                        <a:pt x="3115911" y="408981"/>
                        <a:pt x="3404808" y="1045781"/>
                      </a:cubicBezTo>
                      <a:lnTo>
                        <a:pt x="1782000" y="1782000"/>
                      </a:lnTo>
                      <a:lnTo>
                        <a:pt x="1782000" y="0"/>
                      </a:lnTo>
                      <a:close/>
                    </a:path>
                    <a:path w="3564000" h="3564000" fill="none">
                      <a:moveTo>
                        <a:pt x="1782000" y="0"/>
                      </a:moveTo>
                      <a:cubicBezTo>
                        <a:pt x="2481268" y="0"/>
                        <a:pt x="3115911" y="408981"/>
                        <a:pt x="3404808" y="1045781"/>
                      </a:cubicBezTo>
                    </a:path>
                  </a:pathLst>
                </a:custGeom>
                <a:noFill/>
                <a:ln w="6350" cap="flat" cmpd="sng">
                  <a:solidFill>
                    <a:schemeClr val="bg1">
                      <a:alpha val="52156"/>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9" name="椭圆 6"/>
              <p:cNvSpPr>
                <a:spLocks noChangeArrowheads="1"/>
              </p:cNvSpPr>
              <p:nvPr/>
            </p:nvSpPr>
            <p:spPr bwMode="auto">
              <a:xfrm>
                <a:off x="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0" name="椭圆 7"/>
              <p:cNvSpPr>
                <a:spLocks noChangeArrowheads="1"/>
              </p:cNvSpPr>
              <p:nvPr/>
            </p:nvSpPr>
            <p:spPr bwMode="auto">
              <a:xfrm>
                <a:off x="95724"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1" name="椭圆 8"/>
              <p:cNvSpPr>
                <a:spLocks noChangeArrowheads="1"/>
              </p:cNvSpPr>
              <p:nvPr/>
            </p:nvSpPr>
            <p:spPr bwMode="auto">
              <a:xfrm>
                <a:off x="373525"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2" name="椭圆 9"/>
              <p:cNvSpPr>
                <a:spLocks noChangeArrowheads="1"/>
              </p:cNvSpPr>
              <p:nvPr/>
            </p:nvSpPr>
            <p:spPr bwMode="auto">
              <a:xfrm>
                <a:off x="806210"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3" name="椭圆 10"/>
              <p:cNvSpPr>
                <a:spLocks noChangeArrowheads="1"/>
              </p:cNvSpPr>
              <p:nvPr/>
            </p:nvSpPr>
            <p:spPr bwMode="auto">
              <a:xfrm>
                <a:off x="1351425"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4" name="椭圆 11"/>
              <p:cNvSpPr>
                <a:spLocks noChangeArrowheads="1"/>
              </p:cNvSpPr>
              <p:nvPr/>
            </p:nvSpPr>
            <p:spPr bwMode="auto">
              <a:xfrm>
                <a:off x="1955800" y="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5" name="椭圆 12"/>
              <p:cNvSpPr>
                <a:spLocks noChangeArrowheads="1"/>
              </p:cNvSpPr>
              <p:nvPr/>
            </p:nvSpPr>
            <p:spPr bwMode="auto">
              <a:xfrm>
                <a:off x="2560176" y="95724"/>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6" name="椭圆 13"/>
              <p:cNvSpPr>
                <a:spLocks noChangeArrowheads="1"/>
              </p:cNvSpPr>
              <p:nvPr/>
            </p:nvSpPr>
            <p:spPr bwMode="auto">
              <a:xfrm>
                <a:off x="3105391" y="3735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7" name="椭圆 14"/>
              <p:cNvSpPr>
                <a:spLocks noChangeArrowheads="1"/>
              </p:cNvSpPr>
              <p:nvPr/>
            </p:nvSpPr>
            <p:spPr bwMode="auto">
              <a:xfrm>
                <a:off x="3538076" y="80621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8" name="椭圆 15"/>
              <p:cNvSpPr>
                <a:spLocks noChangeArrowheads="1"/>
              </p:cNvSpPr>
              <p:nvPr/>
            </p:nvSpPr>
            <p:spPr bwMode="auto">
              <a:xfrm>
                <a:off x="3815876" y="135142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19" name="椭圆 16"/>
              <p:cNvSpPr>
                <a:spLocks noChangeArrowheads="1"/>
              </p:cNvSpPr>
              <p:nvPr/>
            </p:nvSpPr>
            <p:spPr bwMode="auto">
              <a:xfrm>
                <a:off x="3911600" y="19558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0" name="椭圆 17"/>
              <p:cNvSpPr>
                <a:spLocks noChangeArrowheads="1"/>
              </p:cNvSpPr>
              <p:nvPr/>
            </p:nvSpPr>
            <p:spPr bwMode="auto">
              <a:xfrm>
                <a:off x="3815876"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椭圆 18"/>
              <p:cNvSpPr>
                <a:spLocks noChangeArrowheads="1"/>
              </p:cNvSpPr>
              <p:nvPr/>
            </p:nvSpPr>
            <p:spPr bwMode="auto">
              <a:xfrm>
                <a:off x="3538076"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2" name="椭圆 19"/>
              <p:cNvSpPr>
                <a:spLocks noChangeArrowheads="1"/>
              </p:cNvSpPr>
              <p:nvPr/>
            </p:nvSpPr>
            <p:spPr bwMode="auto">
              <a:xfrm>
                <a:off x="3105391"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3" name="椭圆 20"/>
              <p:cNvSpPr>
                <a:spLocks noChangeArrowheads="1"/>
              </p:cNvSpPr>
              <p:nvPr/>
            </p:nvSpPr>
            <p:spPr bwMode="auto">
              <a:xfrm>
                <a:off x="2560176"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4" name="椭圆 21"/>
              <p:cNvSpPr>
                <a:spLocks noChangeArrowheads="1"/>
              </p:cNvSpPr>
              <p:nvPr/>
            </p:nvSpPr>
            <p:spPr bwMode="auto">
              <a:xfrm>
                <a:off x="1955800" y="3911600"/>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5" name="椭圆 22"/>
              <p:cNvSpPr>
                <a:spLocks noChangeArrowheads="1"/>
              </p:cNvSpPr>
              <p:nvPr/>
            </p:nvSpPr>
            <p:spPr bwMode="auto">
              <a:xfrm>
                <a:off x="1351425" y="3815876"/>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6" name="椭圆 23"/>
              <p:cNvSpPr>
                <a:spLocks noChangeArrowheads="1"/>
              </p:cNvSpPr>
              <p:nvPr/>
            </p:nvSpPr>
            <p:spPr bwMode="auto">
              <a:xfrm>
                <a:off x="806210" y="35380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7" name="椭圆 24"/>
              <p:cNvSpPr>
                <a:spLocks noChangeArrowheads="1"/>
              </p:cNvSpPr>
              <p:nvPr/>
            </p:nvSpPr>
            <p:spPr bwMode="auto">
              <a:xfrm>
                <a:off x="373525" y="3105391"/>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8" name="椭圆 25"/>
              <p:cNvSpPr>
                <a:spLocks noChangeArrowheads="1"/>
              </p:cNvSpPr>
              <p:nvPr/>
            </p:nvSpPr>
            <p:spPr bwMode="auto">
              <a:xfrm>
                <a:off x="95724" y="2560175"/>
                <a:ext cx="93077" cy="9307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grpSp>
      </p:grpSp>
      <p:sp>
        <p:nvSpPr>
          <p:cNvPr id="83" name="矩形 80"/>
          <p:cNvSpPr>
            <a:spLocks noChangeArrowheads="1"/>
          </p:cNvSpPr>
          <p:nvPr/>
        </p:nvSpPr>
        <p:spPr bwMode="auto">
          <a:xfrm>
            <a:off x="919162" y="308372"/>
            <a:ext cx="233910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单击此处添加标题</a:t>
            </a:r>
          </a:p>
        </p:txBody>
      </p:sp>
      <p:grpSp>
        <p:nvGrpSpPr>
          <p:cNvPr id="84" name="组合 83"/>
          <p:cNvGrpSpPr>
            <a:grpSpLocks/>
          </p:cNvGrpSpPr>
          <p:nvPr/>
        </p:nvGrpSpPr>
        <p:grpSpPr bwMode="auto">
          <a:xfrm>
            <a:off x="1124069" y="1303107"/>
            <a:ext cx="2821227" cy="3490822"/>
            <a:chOff x="865232" y="1286330"/>
            <a:chExt cx="4013321" cy="4966128"/>
          </a:xfrm>
        </p:grpSpPr>
        <p:pic>
          <p:nvPicPr>
            <p:cNvPr id="85"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86"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en-US" sz="2400">
                <a:latin typeface="微软雅黑" panose="020B0503020204020204" pitchFamily="34" charset="-122"/>
                <a:ea typeface="微软雅黑" panose="020B0503020204020204" pitchFamily="34" charset="-122"/>
              </a:endParaRPr>
            </a:p>
          </p:txBody>
        </p:sp>
      </p:grpSp>
      <p:sp>
        <p:nvSpPr>
          <p:cNvPr id="87" name="矩形 86"/>
          <p:cNvSpPr>
            <a:spLocks noChangeArrowheads="1"/>
          </p:cNvSpPr>
          <p:nvPr/>
        </p:nvSpPr>
        <p:spPr bwMode="auto">
          <a:xfrm>
            <a:off x="4387051" y="3823021"/>
            <a:ext cx="881636"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88" name="矩形 47"/>
          <p:cNvSpPr>
            <a:spLocks noChangeArrowheads="1"/>
          </p:cNvSpPr>
          <p:nvPr/>
        </p:nvSpPr>
        <p:spPr bwMode="auto">
          <a:xfrm>
            <a:off x="4158155" y="4068541"/>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sp>
        <p:nvSpPr>
          <p:cNvPr id="89" name="矩形 88"/>
          <p:cNvSpPr>
            <a:spLocks noChangeArrowheads="1"/>
          </p:cNvSpPr>
          <p:nvPr/>
        </p:nvSpPr>
        <p:spPr bwMode="auto">
          <a:xfrm>
            <a:off x="6032308" y="3823021"/>
            <a:ext cx="771264"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90" name="矩形 89"/>
          <p:cNvSpPr>
            <a:spLocks noChangeArrowheads="1"/>
          </p:cNvSpPr>
          <p:nvPr/>
        </p:nvSpPr>
        <p:spPr bwMode="auto">
          <a:xfrm>
            <a:off x="5836229" y="4076935"/>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grpSp>
        <p:nvGrpSpPr>
          <p:cNvPr id="91" name="组合 90"/>
          <p:cNvGrpSpPr/>
          <p:nvPr/>
        </p:nvGrpSpPr>
        <p:grpSpPr>
          <a:xfrm>
            <a:off x="4778829" y="1534889"/>
            <a:ext cx="2723123" cy="283029"/>
            <a:chOff x="6371768" y="2046514"/>
            <a:chExt cx="3630831" cy="377372"/>
          </a:xfrm>
        </p:grpSpPr>
        <p:sp>
          <p:nvSpPr>
            <p:cNvPr id="92" name="矩形 91"/>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93" name="椭圆 92"/>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94" name="文本框 93"/>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95" name="组合 94"/>
          <p:cNvGrpSpPr/>
          <p:nvPr/>
        </p:nvGrpSpPr>
        <p:grpSpPr>
          <a:xfrm>
            <a:off x="4756488" y="2022618"/>
            <a:ext cx="2723123" cy="283029"/>
            <a:chOff x="6371768" y="2046514"/>
            <a:chExt cx="3630831" cy="377372"/>
          </a:xfrm>
        </p:grpSpPr>
        <p:sp>
          <p:nvSpPr>
            <p:cNvPr id="96" name="矩形 95"/>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97" name="椭圆 96"/>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98" name="文本框 97"/>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99" name="组合 98"/>
          <p:cNvGrpSpPr/>
          <p:nvPr/>
        </p:nvGrpSpPr>
        <p:grpSpPr>
          <a:xfrm>
            <a:off x="4756488" y="2502825"/>
            <a:ext cx="2723123" cy="283029"/>
            <a:chOff x="6371768" y="2046514"/>
            <a:chExt cx="3630831" cy="377372"/>
          </a:xfrm>
        </p:grpSpPr>
        <p:sp>
          <p:nvSpPr>
            <p:cNvPr id="100" name="矩形 99"/>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01" name="椭圆 100"/>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02" name="文本框 101"/>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103" name="组合 102"/>
          <p:cNvGrpSpPr/>
          <p:nvPr/>
        </p:nvGrpSpPr>
        <p:grpSpPr>
          <a:xfrm>
            <a:off x="4756488" y="2983031"/>
            <a:ext cx="2723123" cy="283029"/>
            <a:chOff x="6371768" y="2046514"/>
            <a:chExt cx="3630831" cy="377372"/>
          </a:xfrm>
        </p:grpSpPr>
        <p:sp>
          <p:nvSpPr>
            <p:cNvPr id="104" name="矩形 103"/>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05" name="椭圆 104"/>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06" name="文本框 105"/>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107" name="组合 106"/>
          <p:cNvGrpSpPr/>
          <p:nvPr/>
        </p:nvGrpSpPr>
        <p:grpSpPr>
          <a:xfrm>
            <a:off x="4756488" y="3463238"/>
            <a:ext cx="2723123" cy="283029"/>
            <a:chOff x="6371768" y="2046514"/>
            <a:chExt cx="3630831" cy="377372"/>
          </a:xfrm>
        </p:grpSpPr>
        <p:sp>
          <p:nvSpPr>
            <p:cNvPr id="108" name="矩形 107"/>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09" name="椭圆 108"/>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10" name="文本框 109"/>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spTree>
    <p:extLst>
      <p:ext uri="{BB962C8B-B14F-4D97-AF65-F5344CB8AC3E}">
        <p14:creationId xmlns:p14="http://schemas.microsoft.com/office/powerpoint/2010/main" val="33669906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1000"/>
                                        <p:tgtEl>
                                          <p:spTgt spid="83"/>
                                        </p:tgtEl>
                                      </p:cBhvr>
                                    </p:animEffect>
                                    <p:anim calcmode="lin" valueType="num">
                                      <p:cBhvr>
                                        <p:cTn id="13" dur="1000" fill="hold"/>
                                        <p:tgtEl>
                                          <p:spTgt spid="83"/>
                                        </p:tgtEl>
                                        <p:attrNameLst>
                                          <p:attrName>ppt_x</p:attrName>
                                        </p:attrNameLst>
                                      </p:cBhvr>
                                      <p:tavLst>
                                        <p:tav tm="0">
                                          <p:val>
                                            <p:strVal val="#ppt_x"/>
                                          </p:val>
                                        </p:tav>
                                        <p:tav tm="100000">
                                          <p:val>
                                            <p:strVal val="#ppt_x"/>
                                          </p:val>
                                        </p:tav>
                                      </p:tavLst>
                                    </p:anim>
                                    <p:anim calcmode="lin" valueType="num">
                                      <p:cBhvr>
                                        <p:cTn id="14" dur="1000" fill="hold"/>
                                        <p:tgtEl>
                                          <p:spTgt spid="8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additive="base">
                                        <p:cTn id="18" dur="500" fill="hold"/>
                                        <p:tgtEl>
                                          <p:spTgt spid="84"/>
                                        </p:tgtEl>
                                        <p:attrNameLst>
                                          <p:attrName>ppt_x</p:attrName>
                                        </p:attrNameLst>
                                      </p:cBhvr>
                                      <p:tavLst>
                                        <p:tav tm="0">
                                          <p:val>
                                            <p:strVal val="0-#ppt_w/2"/>
                                          </p:val>
                                        </p:tav>
                                        <p:tav tm="100000">
                                          <p:val>
                                            <p:strVal val="#ppt_x"/>
                                          </p:val>
                                        </p:tav>
                                      </p:tavLst>
                                    </p:anim>
                                    <p:anim calcmode="lin" valueType="num">
                                      <p:cBhvr additive="base">
                                        <p:cTn id="19" dur="500" fill="hold"/>
                                        <p:tgtEl>
                                          <p:spTgt spid="8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 calcmode="lin" valueType="num">
                                      <p:cBhvr additive="base">
                                        <p:cTn id="23" dur="750"/>
                                        <p:tgtEl>
                                          <p:spTgt spid="91"/>
                                        </p:tgtEl>
                                        <p:attrNameLst>
                                          <p:attrName>ppt_x</p:attrName>
                                        </p:attrNameLst>
                                      </p:cBhvr>
                                      <p:tavLst>
                                        <p:tav tm="0">
                                          <p:val>
                                            <p:strVal val="#ppt_x-#ppt_w*1.125000"/>
                                          </p:val>
                                        </p:tav>
                                        <p:tav tm="100000">
                                          <p:val>
                                            <p:strVal val="#ppt_x"/>
                                          </p:val>
                                        </p:tav>
                                      </p:tavLst>
                                    </p:anim>
                                    <p:animEffect transition="in" filter="wipe(right)">
                                      <p:cBhvr>
                                        <p:cTn id="24" dur="750"/>
                                        <p:tgtEl>
                                          <p:spTgt spid="91"/>
                                        </p:tgtEl>
                                      </p:cBhvr>
                                    </p:animEffect>
                                  </p:childTnLst>
                                </p:cTn>
                              </p:par>
                            </p:childTnLst>
                          </p:cTn>
                        </p:par>
                        <p:par>
                          <p:cTn id="25" fill="hold">
                            <p:stCondLst>
                              <p:cond delay="2250"/>
                            </p:stCondLst>
                            <p:childTnLst>
                              <p:par>
                                <p:cTn id="26" presetID="12" presetClass="entr" presetSubtype="8" fill="hold"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750"/>
                                        <p:tgtEl>
                                          <p:spTgt spid="95"/>
                                        </p:tgtEl>
                                        <p:attrNameLst>
                                          <p:attrName>ppt_x</p:attrName>
                                        </p:attrNameLst>
                                      </p:cBhvr>
                                      <p:tavLst>
                                        <p:tav tm="0">
                                          <p:val>
                                            <p:strVal val="#ppt_x-#ppt_w*1.125000"/>
                                          </p:val>
                                        </p:tav>
                                        <p:tav tm="100000">
                                          <p:val>
                                            <p:strVal val="#ppt_x"/>
                                          </p:val>
                                        </p:tav>
                                      </p:tavLst>
                                    </p:anim>
                                    <p:animEffect transition="in" filter="wipe(right)">
                                      <p:cBhvr>
                                        <p:cTn id="29" dur="750"/>
                                        <p:tgtEl>
                                          <p:spTgt spid="9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99"/>
                                        </p:tgtEl>
                                        <p:attrNameLst>
                                          <p:attrName>style.visibility</p:attrName>
                                        </p:attrNameLst>
                                      </p:cBhvr>
                                      <p:to>
                                        <p:strVal val="visible"/>
                                      </p:to>
                                    </p:set>
                                    <p:anim calcmode="lin" valueType="num">
                                      <p:cBhvr additive="base">
                                        <p:cTn id="33" dur="750"/>
                                        <p:tgtEl>
                                          <p:spTgt spid="99"/>
                                        </p:tgtEl>
                                        <p:attrNameLst>
                                          <p:attrName>ppt_x</p:attrName>
                                        </p:attrNameLst>
                                      </p:cBhvr>
                                      <p:tavLst>
                                        <p:tav tm="0">
                                          <p:val>
                                            <p:strVal val="#ppt_x-#ppt_w*1.125000"/>
                                          </p:val>
                                        </p:tav>
                                        <p:tav tm="100000">
                                          <p:val>
                                            <p:strVal val="#ppt_x"/>
                                          </p:val>
                                        </p:tav>
                                      </p:tavLst>
                                    </p:anim>
                                    <p:animEffect transition="in" filter="wipe(right)">
                                      <p:cBhvr>
                                        <p:cTn id="34" dur="750"/>
                                        <p:tgtEl>
                                          <p:spTgt spid="99"/>
                                        </p:tgtEl>
                                      </p:cBhvr>
                                    </p:animEffect>
                                  </p:childTnLst>
                                </p:cTn>
                              </p:par>
                            </p:childTnLst>
                          </p:cTn>
                        </p:par>
                        <p:par>
                          <p:cTn id="35" fill="hold">
                            <p:stCondLst>
                              <p:cond delay="3750"/>
                            </p:stCondLst>
                            <p:childTnLst>
                              <p:par>
                                <p:cTn id="36" presetID="12" presetClass="entr" presetSubtype="8"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 calcmode="lin" valueType="num">
                                      <p:cBhvr additive="base">
                                        <p:cTn id="38" dur="750"/>
                                        <p:tgtEl>
                                          <p:spTgt spid="103"/>
                                        </p:tgtEl>
                                        <p:attrNameLst>
                                          <p:attrName>ppt_x</p:attrName>
                                        </p:attrNameLst>
                                      </p:cBhvr>
                                      <p:tavLst>
                                        <p:tav tm="0">
                                          <p:val>
                                            <p:strVal val="#ppt_x-#ppt_w*1.125000"/>
                                          </p:val>
                                        </p:tav>
                                        <p:tav tm="100000">
                                          <p:val>
                                            <p:strVal val="#ppt_x"/>
                                          </p:val>
                                        </p:tav>
                                      </p:tavLst>
                                    </p:anim>
                                    <p:animEffect transition="in" filter="wipe(right)">
                                      <p:cBhvr>
                                        <p:cTn id="39" dur="750"/>
                                        <p:tgtEl>
                                          <p:spTgt spid="103"/>
                                        </p:tgtEl>
                                      </p:cBhvr>
                                    </p:animEffect>
                                  </p:childTnLst>
                                </p:cTn>
                              </p:par>
                            </p:childTnLst>
                          </p:cTn>
                        </p:par>
                        <p:par>
                          <p:cTn id="40" fill="hold">
                            <p:stCondLst>
                              <p:cond delay="4500"/>
                            </p:stCondLst>
                            <p:childTnLst>
                              <p:par>
                                <p:cTn id="41" presetID="12" presetClass="entr" presetSubtype="8" fill="hold" nodeType="afterEffect">
                                  <p:stCondLst>
                                    <p:cond delay="0"/>
                                  </p:stCondLst>
                                  <p:childTnLst>
                                    <p:set>
                                      <p:cBhvr>
                                        <p:cTn id="42" dur="1" fill="hold">
                                          <p:stCondLst>
                                            <p:cond delay="0"/>
                                          </p:stCondLst>
                                        </p:cTn>
                                        <p:tgtEl>
                                          <p:spTgt spid="107"/>
                                        </p:tgtEl>
                                        <p:attrNameLst>
                                          <p:attrName>style.visibility</p:attrName>
                                        </p:attrNameLst>
                                      </p:cBhvr>
                                      <p:to>
                                        <p:strVal val="visible"/>
                                      </p:to>
                                    </p:set>
                                    <p:anim calcmode="lin" valueType="num">
                                      <p:cBhvr additive="base">
                                        <p:cTn id="43" dur="750"/>
                                        <p:tgtEl>
                                          <p:spTgt spid="107"/>
                                        </p:tgtEl>
                                        <p:attrNameLst>
                                          <p:attrName>ppt_x</p:attrName>
                                        </p:attrNameLst>
                                      </p:cBhvr>
                                      <p:tavLst>
                                        <p:tav tm="0">
                                          <p:val>
                                            <p:strVal val="#ppt_x-#ppt_w*1.125000"/>
                                          </p:val>
                                        </p:tav>
                                        <p:tav tm="100000">
                                          <p:val>
                                            <p:strVal val="#ppt_x"/>
                                          </p:val>
                                        </p:tav>
                                      </p:tavLst>
                                    </p:anim>
                                    <p:animEffect transition="in" filter="wipe(right)">
                                      <p:cBhvr>
                                        <p:cTn id="44" dur="750"/>
                                        <p:tgtEl>
                                          <p:spTgt spid="107"/>
                                        </p:tgtEl>
                                      </p:cBhvr>
                                    </p:animEffect>
                                  </p:childTnLst>
                                </p:cTn>
                              </p:par>
                            </p:childTnLst>
                          </p:cTn>
                        </p:par>
                        <p:par>
                          <p:cTn id="45" fill="hold">
                            <p:stCondLst>
                              <p:cond delay="5250"/>
                            </p:stCondLst>
                            <p:childTnLst>
                              <p:par>
                                <p:cTn id="46" presetID="12" presetClass="entr" presetSubtype="4"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 calcmode="lin" valueType="num">
                                      <p:cBhvr additive="base">
                                        <p:cTn id="48" dur="750"/>
                                        <p:tgtEl>
                                          <p:spTgt spid="87"/>
                                        </p:tgtEl>
                                        <p:attrNameLst>
                                          <p:attrName>ppt_y</p:attrName>
                                        </p:attrNameLst>
                                      </p:cBhvr>
                                      <p:tavLst>
                                        <p:tav tm="0">
                                          <p:val>
                                            <p:strVal val="#ppt_y+#ppt_h*1.125000"/>
                                          </p:val>
                                        </p:tav>
                                        <p:tav tm="100000">
                                          <p:val>
                                            <p:strVal val="#ppt_y"/>
                                          </p:val>
                                        </p:tav>
                                      </p:tavLst>
                                    </p:anim>
                                    <p:animEffect transition="in" filter="wipe(up)">
                                      <p:cBhvr>
                                        <p:cTn id="49" dur="750"/>
                                        <p:tgtEl>
                                          <p:spTgt spid="87"/>
                                        </p:tgtEl>
                                      </p:cBhvr>
                                    </p:animEffect>
                                  </p:childTnLst>
                                </p:cTn>
                              </p:par>
                              <p:par>
                                <p:cTn id="50" presetID="12" presetClass="entr" presetSubtype="4" fill="hold" grpId="0" nodeType="withEffect">
                                  <p:stCondLst>
                                    <p:cond delay="20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750"/>
                                        <p:tgtEl>
                                          <p:spTgt spid="88"/>
                                        </p:tgtEl>
                                        <p:attrNameLst>
                                          <p:attrName>ppt_y</p:attrName>
                                        </p:attrNameLst>
                                      </p:cBhvr>
                                      <p:tavLst>
                                        <p:tav tm="0">
                                          <p:val>
                                            <p:strVal val="#ppt_y+#ppt_h*1.125000"/>
                                          </p:val>
                                        </p:tav>
                                        <p:tav tm="100000">
                                          <p:val>
                                            <p:strVal val="#ppt_y"/>
                                          </p:val>
                                        </p:tav>
                                      </p:tavLst>
                                    </p:anim>
                                    <p:animEffect transition="in" filter="wipe(up)">
                                      <p:cBhvr>
                                        <p:cTn id="53" dur="750"/>
                                        <p:tgtEl>
                                          <p:spTgt spid="88"/>
                                        </p:tgtEl>
                                      </p:cBhvr>
                                    </p:animEffect>
                                  </p:childTnLst>
                                </p:cTn>
                              </p:par>
                              <p:par>
                                <p:cTn id="54" presetID="12" presetClass="entr" presetSubtype="4" fill="hold" grpId="0" nodeType="withEffect">
                                  <p:stCondLst>
                                    <p:cond delay="40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750"/>
                                        <p:tgtEl>
                                          <p:spTgt spid="89"/>
                                        </p:tgtEl>
                                        <p:attrNameLst>
                                          <p:attrName>ppt_y</p:attrName>
                                        </p:attrNameLst>
                                      </p:cBhvr>
                                      <p:tavLst>
                                        <p:tav tm="0">
                                          <p:val>
                                            <p:strVal val="#ppt_y+#ppt_h*1.125000"/>
                                          </p:val>
                                        </p:tav>
                                        <p:tav tm="100000">
                                          <p:val>
                                            <p:strVal val="#ppt_y"/>
                                          </p:val>
                                        </p:tav>
                                      </p:tavLst>
                                    </p:anim>
                                    <p:animEffect transition="in" filter="wipe(up)">
                                      <p:cBhvr>
                                        <p:cTn id="57" dur="750"/>
                                        <p:tgtEl>
                                          <p:spTgt spid="89"/>
                                        </p:tgtEl>
                                      </p:cBhvr>
                                    </p:animEffect>
                                  </p:childTnLst>
                                </p:cTn>
                              </p:par>
                              <p:par>
                                <p:cTn id="58" presetID="12" presetClass="entr" presetSubtype="4" fill="hold" grpId="0" nodeType="withEffect">
                                  <p:stCondLst>
                                    <p:cond delay="600"/>
                                  </p:stCondLst>
                                  <p:childTnLst>
                                    <p:set>
                                      <p:cBhvr>
                                        <p:cTn id="59" dur="1" fill="hold">
                                          <p:stCondLst>
                                            <p:cond delay="0"/>
                                          </p:stCondLst>
                                        </p:cTn>
                                        <p:tgtEl>
                                          <p:spTgt spid="90"/>
                                        </p:tgtEl>
                                        <p:attrNameLst>
                                          <p:attrName>style.visibility</p:attrName>
                                        </p:attrNameLst>
                                      </p:cBhvr>
                                      <p:to>
                                        <p:strVal val="visible"/>
                                      </p:to>
                                    </p:set>
                                    <p:anim calcmode="lin" valueType="num">
                                      <p:cBhvr additive="base">
                                        <p:cTn id="60" dur="750"/>
                                        <p:tgtEl>
                                          <p:spTgt spid="90"/>
                                        </p:tgtEl>
                                        <p:attrNameLst>
                                          <p:attrName>ppt_y</p:attrName>
                                        </p:attrNameLst>
                                      </p:cBhvr>
                                      <p:tavLst>
                                        <p:tav tm="0">
                                          <p:val>
                                            <p:strVal val="#ppt_y+#ppt_h*1.125000"/>
                                          </p:val>
                                        </p:tav>
                                        <p:tav tm="100000">
                                          <p:val>
                                            <p:strVal val="#ppt_y"/>
                                          </p:val>
                                        </p:tav>
                                      </p:tavLst>
                                    </p:anim>
                                    <p:animEffect transition="in" filter="wipe(up)">
                                      <p:cBhvr>
                                        <p:cTn id="61" dur="7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7" grpId="0"/>
      <p:bldP spid="88" grpId="0"/>
      <p:bldP spid="89" grpId="0"/>
      <p:bldP spid="9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TotalTime>
  <Words>2637</Words>
  <Application>Microsoft Office PowerPoint</Application>
  <PresentationFormat>全屏显示(16:9)</PresentationFormat>
  <Paragraphs>224</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红色唯美</dc:title>
  <dc:creator>第一PPT</dc:creator>
  <cp:keywords>www.1ppt.com</cp:keywords>
  <cp:lastModifiedBy>Windows User</cp:lastModifiedBy>
  <cp:revision>5</cp:revision>
  <dcterms:created xsi:type="dcterms:W3CDTF">2016-12-17T03:53:37Z</dcterms:created>
  <dcterms:modified xsi:type="dcterms:W3CDTF">2018-11-15T12:51:50Z</dcterms:modified>
</cp:coreProperties>
</file>