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6" r:id="rId6"/>
    <p:sldId id="273" r:id="rId7"/>
    <p:sldId id="276" r:id="rId8"/>
    <p:sldId id="279" r:id="rId9"/>
    <p:sldId id="280" r:id="rId10"/>
    <p:sldId id="259" r:id="rId11"/>
    <p:sldId id="270" r:id="rId12"/>
    <p:sldId id="274" r:id="rId13"/>
    <p:sldId id="275" r:id="rId14"/>
    <p:sldId id="264" r:id="rId15"/>
    <p:sldId id="265" r:id="rId16"/>
    <p:sldId id="260" r:id="rId17"/>
    <p:sldId id="268" r:id="rId18"/>
    <p:sldId id="284" r:id="rId19"/>
    <p:sldId id="285" r:id="rId20"/>
    <p:sldId id="281" r:id="rId21"/>
    <p:sldId id="282" r:id="rId22"/>
    <p:sldId id="261" r:id="rId23"/>
    <p:sldId id="269" r:id="rId24"/>
    <p:sldId id="286" r:id="rId25"/>
    <p:sldId id="271" r:id="rId26"/>
    <p:sldId id="277" r:id="rId27"/>
    <p:sldId id="283" r:id="rId28"/>
    <p:sldId id="287" r:id="rId29"/>
    <p:sldId id="28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2"/>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3134-49A9-AFFA-14A95985F71E}"/>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1</c:v>
                </c:pt>
                <c:pt idx="1">
                  <c:v>2.5</c:v>
                </c:pt>
                <c:pt idx="2">
                  <c:v>5</c:v>
                </c:pt>
                <c:pt idx="3">
                  <c:v>3.8</c:v>
                </c:pt>
              </c:numCache>
            </c:numRef>
          </c:val>
          <c:extLst xmlns:c16r2="http://schemas.microsoft.com/office/drawing/2015/06/chart">
            <c:ext xmlns:c16="http://schemas.microsoft.com/office/drawing/2014/chart" uri="{C3380CC4-5D6E-409C-BE32-E72D297353CC}">
              <c16:uniqueId val="{00000002-3134-49A9-AFFA-14A95985F71E}"/>
            </c:ext>
          </c:extLst>
        </c:ser>
        <c:dLbls>
          <c:showLegendKey val="0"/>
          <c:showVal val="0"/>
          <c:showCatName val="0"/>
          <c:showSerName val="0"/>
          <c:showPercent val="0"/>
          <c:showBubbleSize val="0"/>
        </c:dLbls>
        <c:gapWidth val="19"/>
        <c:overlap val="-27"/>
        <c:axId val="204761344"/>
        <c:axId val="205870208"/>
      </c:barChart>
      <c:catAx>
        <c:axId val="204761344"/>
        <c:scaling>
          <c:orientation val="minMax"/>
        </c:scaling>
        <c:delete val="1"/>
        <c:axPos val="b"/>
        <c:numFmt formatCode="General" sourceLinked="1"/>
        <c:majorTickMark val="none"/>
        <c:minorTickMark val="none"/>
        <c:tickLblPos val="none"/>
        <c:crossAx val="205870208"/>
        <c:crosses val="autoZero"/>
        <c:auto val="1"/>
        <c:lblAlgn val="ctr"/>
        <c:lblOffset val="100"/>
        <c:noMultiLvlLbl val="0"/>
      </c:catAx>
      <c:valAx>
        <c:axId val="205870208"/>
        <c:scaling>
          <c:orientation val="minMax"/>
        </c:scaling>
        <c:delete val="1"/>
        <c:axPos val="l"/>
        <c:numFmt formatCode="General" sourceLinked="1"/>
        <c:majorTickMark val="none"/>
        <c:minorTickMark val="none"/>
        <c:tickLblPos val="none"/>
        <c:crossAx val="204761344"/>
        <c:crosses val="autoZero"/>
        <c:crossBetween val="between"/>
      </c:valAx>
      <c:spPr>
        <a:noFill/>
        <a:ln w="25400">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zh-CN"/>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Sales</c:v>
                </c:pt>
              </c:strCache>
            </c:strRef>
          </c:tx>
          <c:spPr>
            <a:solidFill>
              <a:srgbClr val="3A5063"/>
            </a:solidFill>
            <a:ln w="12700" cap="flat">
              <a:noFill/>
              <a:miter lim="400000"/>
            </a:ln>
            <a:effectLst/>
          </c:spPr>
          <c:explosion val="7"/>
          <c:dPt>
            <c:idx val="0"/>
            <c:bubble3D val="0"/>
            <c:spPr>
              <a:solidFill>
                <a:schemeClr val="bg1">
                  <a:lumMod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63CE-4B02-A04B-2FD32AAC9825}"/>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3-63CE-4B02-A04B-2FD32AAC9825}"/>
              </c:ext>
            </c:extLst>
          </c:dPt>
          <c:dPt>
            <c:idx val="2"/>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5-63CE-4B02-A04B-2FD32AAC9825}"/>
              </c:ext>
            </c:extLst>
          </c:dPt>
          <c:dPt>
            <c:idx val="3"/>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7-63CE-4B02-A04B-2FD32AAC9825}"/>
              </c:ext>
            </c:extLst>
          </c:dPt>
          <c:cat>
            <c:strRef>
              <c:f>Sheet1!$B$1:$E$1</c:f>
              <c:strCache>
                <c:ptCount val="4"/>
                <c:pt idx="0">
                  <c:v>1st Qtr</c:v>
                </c:pt>
                <c:pt idx="1">
                  <c:v>2nd Qtr</c:v>
                </c:pt>
                <c:pt idx="2">
                  <c:v>1st Qtr</c:v>
                </c:pt>
                <c:pt idx="3">
                  <c:v>2nd Qtr</c:v>
                </c:pt>
              </c:strCache>
            </c:strRef>
          </c:cat>
          <c:val>
            <c:numRef>
              <c:f>Sheet1!$B$2:$E$2</c:f>
              <c:numCache>
                <c:formatCode>General</c:formatCode>
                <c:ptCount val="4"/>
                <c:pt idx="0">
                  <c:v>8.2000000000000011</c:v>
                </c:pt>
                <c:pt idx="1">
                  <c:v>3.2</c:v>
                </c:pt>
                <c:pt idx="2">
                  <c:v>8.2000000000000011</c:v>
                </c:pt>
                <c:pt idx="3">
                  <c:v>3.2</c:v>
                </c:pt>
              </c:numCache>
            </c:numRef>
          </c:val>
          <c:extLst xmlns:c16r2="http://schemas.microsoft.com/office/drawing/2015/06/chart">
            <c:ext xmlns:c16="http://schemas.microsoft.com/office/drawing/2014/chart" uri="{C3380CC4-5D6E-409C-BE32-E72D297353CC}">
              <c16:uniqueId val="{00000008-63CE-4B02-A04B-2FD32AAC982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zero"/>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E4994-9A5B-4AB1-8155-D99FF6B9495E}"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9CEA8C-8D85-40BA-972C-8A00DF1843BB}" type="slidenum">
              <a:rPr lang="zh-CN" altLang="en-US" smtClean="0"/>
              <a:t>‹#›</a:t>
            </a:fld>
            <a:endParaRPr lang="zh-CN" altLang="en-US"/>
          </a:p>
        </p:txBody>
      </p:sp>
    </p:spTree>
    <p:extLst>
      <p:ext uri="{BB962C8B-B14F-4D97-AF65-F5344CB8AC3E}">
        <p14:creationId xmlns:p14="http://schemas.microsoft.com/office/powerpoint/2010/main" val="3980831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4</a:t>
            </a:fld>
            <a:endParaRPr lang="zh-CN" altLang="en-US"/>
          </a:p>
        </p:txBody>
      </p:sp>
    </p:spTree>
    <p:extLst>
      <p:ext uri="{BB962C8B-B14F-4D97-AF65-F5344CB8AC3E}">
        <p14:creationId xmlns:p14="http://schemas.microsoft.com/office/powerpoint/2010/main" val="2123672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14</a:t>
            </a:fld>
            <a:endParaRPr lang="zh-CN" altLang="en-US"/>
          </a:p>
        </p:txBody>
      </p:sp>
    </p:spTree>
    <p:extLst>
      <p:ext uri="{BB962C8B-B14F-4D97-AF65-F5344CB8AC3E}">
        <p14:creationId xmlns:p14="http://schemas.microsoft.com/office/powerpoint/2010/main" val="2316968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16</a:t>
            </a:fld>
            <a:endParaRPr lang="zh-CN" altLang="en-US"/>
          </a:p>
        </p:txBody>
      </p:sp>
    </p:spTree>
    <p:extLst>
      <p:ext uri="{BB962C8B-B14F-4D97-AF65-F5344CB8AC3E}">
        <p14:creationId xmlns:p14="http://schemas.microsoft.com/office/powerpoint/2010/main" val="2365786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17</a:t>
            </a:fld>
            <a:endParaRPr lang="zh-CN" altLang="en-US"/>
          </a:p>
        </p:txBody>
      </p:sp>
    </p:spTree>
    <p:extLst>
      <p:ext uri="{BB962C8B-B14F-4D97-AF65-F5344CB8AC3E}">
        <p14:creationId xmlns:p14="http://schemas.microsoft.com/office/powerpoint/2010/main" val="87882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18</a:t>
            </a:fld>
            <a:endParaRPr lang="zh-CN" altLang="en-US"/>
          </a:p>
        </p:txBody>
      </p:sp>
    </p:spTree>
    <p:extLst>
      <p:ext uri="{BB962C8B-B14F-4D97-AF65-F5344CB8AC3E}">
        <p14:creationId xmlns:p14="http://schemas.microsoft.com/office/powerpoint/2010/main" val="1522535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19</a:t>
            </a:fld>
            <a:endParaRPr lang="zh-CN" altLang="en-US"/>
          </a:p>
        </p:txBody>
      </p:sp>
    </p:spTree>
    <p:extLst>
      <p:ext uri="{BB962C8B-B14F-4D97-AF65-F5344CB8AC3E}">
        <p14:creationId xmlns:p14="http://schemas.microsoft.com/office/powerpoint/2010/main" val="1591961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20</a:t>
            </a:fld>
            <a:endParaRPr lang="zh-CN" altLang="en-US"/>
          </a:p>
        </p:txBody>
      </p:sp>
    </p:spTree>
    <p:extLst>
      <p:ext uri="{BB962C8B-B14F-4D97-AF65-F5344CB8AC3E}">
        <p14:creationId xmlns:p14="http://schemas.microsoft.com/office/powerpoint/2010/main" val="3813934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22</a:t>
            </a:fld>
            <a:endParaRPr lang="zh-CN" altLang="en-US"/>
          </a:p>
        </p:txBody>
      </p:sp>
    </p:spTree>
    <p:extLst>
      <p:ext uri="{BB962C8B-B14F-4D97-AF65-F5344CB8AC3E}">
        <p14:creationId xmlns:p14="http://schemas.microsoft.com/office/powerpoint/2010/main" val="2988899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23</a:t>
            </a:fld>
            <a:endParaRPr lang="zh-CN" altLang="en-US"/>
          </a:p>
        </p:txBody>
      </p:sp>
    </p:spTree>
    <p:extLst>
      <p:ext uri="{BB962C8B-B14F-4D97-AF65-F5344CB8AC3E}">
        <p14:creationId xmlns:p14="http://schemas.microsoft.com/office/powerpoint/2010/main" val="15943105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24</a:t>
            </a:fld>
            <a:endParaRPr lang="zh-CN" altLang="en-US"/>
          </a:p>
        </p:txBody>
      </p:sp>
    </p:spTree>
    <p:extLst>
      <p:ext uri="{BB962C8B-B14F-4D97-AF65-F5344CB8AC3E}">
        <p14:creationId xmlns:p14="http://schemas.microsoft.com/office/powerpoint/2010/main" val="15637046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25</a:t>
            </a:fld>
            <a:endParaRPr lang="zh-CN" altLang="en-US"/>
          </a:p>
        </p:txBody>
      </p:sp>
    </p:spTree>
    <p:extLst>
      <p:ext uri="{BB962C8B-B14F-4D97-AF65-F5344CB8AC3E}">
        <p14:creationId xmlns:p14="http://schemas.microsoft.com/office/powerpoint/2010/main" val="4222347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5</a:t>
            </a:fld>
            <a:endParaRPr lang="zh-CN" altLang="en-US"/>
          </a:p>
        </p:txBody>
      </p:sp>
    </p:spTree>
    <p:extLst>
      <p:ext uri="{BB962C8B-B14F-4D97-AF65-F5344CB8AC3E}">
        <p14:creationId xmlns:p14="http://schemas.microsoft.com/office/powerpoint/2010/main" val="2753802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26</a:t>
            </a:fld>
            <a:endParaRPr lang="zh-CN" altLang="en-US"/>
          </a:p>
        </p:txBody>
      </p:sp>
    </p:spTree>
    <p:extLst>
      <p:ext uri="{BB962C8B-B14F-4D97-AF65-F5344CB8AC3E}">
        <p14:creationId xmlns:p14="http://schemas.microsoft.com/office/powerpoint/2010/main" val="3089684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6</a:t>
            </a:fld>
            <a:endParaRPr lang="zh-CN" altLang="en-US"/>
          </a:p>
        </p:txBody>
      </p:sp>
    </p:spTree>
    <p:extLst>
      <p:ext uri="{BB962C8B-B14F-4D97-AF65-F5344CB8AC3E}">
        <p14:creationId xmlns:p14="http://schemas.microsoft.com/office/powerpoint/2010/main" val="3187599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7</a:t>
            </a:fld>
            <a:endParaRPr lang="zh-CN" altLang="en-US"/>
          </a:p>
        </p:txBody>
      </p:sp>
    </p:spTree>
    <p:extLst>
      <p:ext uri="{BB962C8B-B14F-4D97-AF65-F5344CB8AC3E}">
        <p14:creationId xmlns:p14="http://schemas.microsoft.com/office/powerpoint/2010/main" val="2279421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8</a:t>
            </a:fld>
            <a:endParaRPr lang="zh-CN" altLang="en-US"/>
          </a:p>
        </p:txBody>
      </p:sp>
    </p:spTree>
    <p:extLst>
      <p:ext uri="{BB962C8B-B14F-4D97-AF65-F5344CB8AC3E}">
        <p14:creationId xmlns:p14="http://schemas.microsoft.com/office/powerpoint/2010/main" val="3554635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10</a:t>
            </a:fld>
            <a:endParaRPr lang="zh-CN" altLang="en-US"/>
          </a:p>
        </p:txBody>
      </p:sp>
    </p:spTree>
    <p:extLst>
      <p:ext uri="{BB962C8B-B14F-4D97-AF65-F5344CB8AC3E}">
        <p14:creationId xmlns:p14="http://schemas.microsoft.com/office/powerpoint/2010/main" val="2556520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11</a:t>
            </a:fld>
            <a:endParaRPr lang="zh-CN" altLang="en-US"/>
          </a:p>
        </p:txBody>
      </p:sp>
    </p:spTree>
    <p:extLst>
      <p:ext uri="{BB962C8B-B14F-4D97-AF65-F5344CB8AC3E}">
        <p14:creationId xmlns:p14="http://schemas.microsoft.com/office/powerpoint/2010/main" val="2524089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12</a:t>
            </a:fld>
            <a:endParaRPr lang="zh-CN" altLang="en-US"/>
          </a:p>
        </p:txBody>
      </p:sp>
    </p:spTree>
    <p:extLst>
      <p:ext uri="{BB962C8B-B14F-4D97-AF65-F5344CB8AC3E}">
        <p14:creationId xmlns:p14="http://schemas.microsoft.com/office/powerpoint/2010/main" val="3414511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13</a:t>
            </a:fld>
            <a:endParaRPr lang="zh-CN" altLang="en-US"/>
          </a:p>
        </p:txBody>
      </p:sp>
    </p:spTree>
    <p:extLst>
      <p:ext uri="{BB962C8B-B14F-4D97-AF65-F5344CB8AC3E}">
        <p14:creationId xmlns:p14="http://schemas.microsoft.com/office/powerpoint/2010/main" val="6406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463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790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674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44059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0146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063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669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4220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7334628"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635000"/>
            <a:ext cx="91440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254000" y="55890"/>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4018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9788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803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356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325973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文本框 4"/>
          <p:cNvSpPr txBox="1"/>
          <p:nvPr/>
        </p:nvSpPr>
        <p:spPr>
          <a:xfrm>
            <a:off x="2997200" y="1327665"/>
            <a:ext cx="3156633" cy="1446550"/>
          </a:xfrm>
          <a:prstGeom prst="rect">
            <a:avLst/>
          </a:prstGeom>
          <a:noFill/>
        </p:spPr>
        <p:txBody>
          <a:bodyPr wrap="none" rtlCol="0">
            <a:spAutoFit/>
          </a:bodyPr>
          <a:lstStyle/>
          <a:p>
            <a:r>
              <a:rPr lang="en-US" altLang="zh-CN" sz="8800" b="1" dirty="0" smtClean="0">
                <a:solidFill>
                  <a:schemeClr val="bg1"/>
                </a:solidFill>
                <a:latin typeface="微软雅黑" panose="020B0503020204020204" pitchFamily="34" charset="-122"/>
                <a:ea typeface="微软雅黑" panose="020B0503020204020204" pitchFamily="34" charset="-122"/>
              </a:rPr>
              <a:t>20XX</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709678" y="2820084"/>
            <a:ext cx="5724644"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工作总结暨新年计划</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541636" y="3843292"/>
            <a:ext cx="4245073"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汇报人</a:t>
            </a:r>
            <a:r>
              <a:rPr lang="zh-CN" altLang="en-US" sz="1800" dirty="0" smtClean="0">
                <a:solidFill>
                  <a:schemeClr val="bg1"/>
                </a:solidFill>
                <a:latin typeface="微软雅黑" panose="020B0503020204020204" pitchFamily="34" charset="-122"/>
                <a:ea typeface="微软雅黑" panose="020B0503020204020204" pitchFamily="34" charset="-122"/>
              </a:rPr>
              <a:t>：</a:t>
            </a:r>
            <a:r>
              <a:rPr lang="en-US" altLang="zh-CN" sz="1800" dirty="0" smtClean="0">
                <a:solidFill>
                  <a:schemeClr val="bg1"/>
                </a:solidFill>
                <a:latin typeface="微软雅黑" panose="020B0503020204020204" pitchFamily="34" charset="-122"/>
                <a:ea typeface="微软雅黑" panose="020B0503020204020204" pitchFamily="34" charset="-122"/>
              </a:rPr>
              <a:t>1PPT</a:t>
            </a:r>
            <a:r>
              <a:rPr lang="zh-CN" altLang="en-US" sz="1800" dirty="0" smtClean="0">
                <a:solidFill>
                  <a:schemeClr val="bg1"/>
                </a:solidFill>
                <a:latin typeface="微软雅黑" panose="020B0503020204020204" pitchFamily="34" charset="-122"/>
                <a:ea typeface="微软雅黑" panose="020B0503020204020204" pitchFamily="34" charset="-122"/>
              </a:rPr>
              <a:t>      </a:t>
            </a:r>
            <a:r>
              <a:rPr lang="zh-CN" altLang="en-US" sz="1800" dirty="0" smtClean="0">
                <a:solidFill>
                  <a:schemeClr val="bg1"/>
                </a:solidFill>
                <a:latin typeface="微软雅黑" panose="020B0503020204020204" pitchFamily="34" charset="-122"/>
                <a:ea typeface="微软雅黑" panose="020B0503020204020204" pitchFamily="34" charset="-122"/>
              </a:rPr>
              <a:t>指导老师</a:t>
            </a:r>
            <a:r>
              <a:rPr lang="zh-CN" altLang="en-US" sz="1800" dirty="0" smtClean="0">
                <a:solidFill>
                  <a:schemeClr val="bg1"/>
                </a:solidFill>
                <a:latin typeface="微软雅黑" panose="020B0503020204020204" pitchFamily="34" charset="-122"/>
                <a:ea typeface="微软雅黑" panose="020B0503020204020204" pitchFamily="34" charset="-122"/>
              </a:rPr>
              <a:t>：第一</a:t>
            </a:r>
            <a:r>
              <a:rPr lang="en-US" altLang="zh-CN" sz="1800" dirty="0" smtClean="0">
                <a:solidFill>
                  <a:schemeClr val="bg1"/>
                </a:solidFill>
                <a:latin typeface="微软雅黑" panose="020B0503020204020204" pitchFamily="34" charset="-122"/>
                <a:ea typeface="微软雅黑" panose="020B0503020204020204" pitchFamily="34" charset="-122"/>
              </a:rPr>
              <a:t>PPT</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37580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smtClean="0">
                <a:solidFill>
                  <a:prstClr val="black"/>
                </a:solidFill>
                <a:latin typeface="Arial"/>
                <a:ea typeface="微软雅黑"/>
                <a:cs typeface="+mn-ea"/>
                <a:sym typeface="+mn-lt"/>
              </a:rPr>
              <a:t> </a:t>
            </a:r>
            <a:endParaRPr lang="zh-CN" altLang="en-US" sz="1800" b="1" dirty="0">
              <a:solidFill>
                <a:prstClr val="black"/>
              </a:solidFill>
              <a:latin typeface="Arial"/>
              <a:ea typeface="微软雅黑"/>
              <a:cs typeface="+mn-ea"/>
              <a:sym typeface="+mn-lt"/>
            </a:endParaRP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2" name="组合 1"/>
          <p:cNvGrpSpPr/>
          <p:nvPr/>
        </p:nvGrpSpPr>
        <p:grpSpPr>
          <a:xfrm>
            <a:off x="2459460" y="2908648"/>
            <a:ext cx="3696716" cy="1870595"/>
            <a:chOff x="2459460" y="2621264"/>
            <a:chExt cx="3696716" cy="2157980"/>
          </a:xfrm>
        </p:grpSpPr>
        <p:sp>
          <p:nvSpPr>
            <p:cNvPr id="31" name="Freeform 1416"/>
            <p:cNvSpPr>
              <a:spLocks/>
            </p:cNvSpPr>
            <p:nvPr/>
          </p:nvSpPr>
          <p:spPr bwMode="auto">
            <a:xfrm>
              <a:off x="3705254" y="3751984"/>
              <a:ext cx="122037" cy="18479"/>
            </a:xfrm>
            <a:custGeom>
              <a:avLst/>
              <a:gdLst>
                <a:gd name="T0" fmla="*/ 18 w 18"/>
                <a:gd name="T1" fmla="*/ 1 h 4"/>
                <a:gd name="T2" fmla="*/ 18 w 18"/>
                <a:gd name="T3" fmla="*/ 4 h 4"/>
                <a:gd name="T4" fmla="*/ 1 w 18"/>
                <a:gd name="T5" fmla="*/ 4 h 4"/>
                <a:gd name="T6" fmla="*/ 0 w 18"/>
                <a:gd name="T7" fmla="*/ 1 h 4"/>
                <a:gd name="T8" fmla="*/ 1 w 18"/>
                <a:gd name="T9" fmla="*/ 0 h 4"/>
                <a:gd name="T10" fmla="*/ 16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3"/>
                    <a:pt x="18" y="4"/>
                    <a:pt x="18" y="4"/>
                  </a:cubicBezTo>
                  <a:cubicBezTo>
                    <a:pt x="1" y="4"/>
                    <a:pt x="1" y="4"/>
                    <a:pt x="1" y="4"/>
                  </a:cubicBezTo>
                  <a:cubicBezTo>
                    <a:pt x="1" y="4"/>
                    <a:pt x="0" y="3"/>
                    <a:pt x="0" y="1"/>
                  </a:cubicBezTo>
                  <a:cubicBezTo>
                    <a:pt x="1" y="0"/>
                    <a:pt x="1" y="0"/>
                    <a:pt x="1" y="0"/>
                  </a:cubicBezTo>
                  <a:cubicBezTo>
                    <a:pt x="16" y="0"/>
                    <a:pt x="16" y="0"/>
                    <a:pt x="16" y="0"/>
                  </a:cubicBezTo>
                  <a:lnTo>
                    <a:pt x="18"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2" name="Freeform 1417"/>
            <p:cNvSpPr>
              <a:spLocks/>
            </p:cNvSpPr>
            <p:nvPr/>
          </p:nvSpPr>
          <p:spPr bwMode="auto">
            <a:xfrm>
              <a:off x="3669661" y="3777849"/>
              <a:ext cx="122037" cy="18479"/>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3" name="Freeform 1418"/>
            <p:cNvSpPr>
              <a:spLocks/>
            </p:cNvSpPr>
            <p:nvPr/>
          </p:nvSpPr>
          <p:spPr bwMode="auto">
            <a:xfrm>
              <a:off x="3705254" y="3811107"/>
              <a:ext cx="122037" cy="18479"/>
            </a:xfrm>
            <a:custGeom>
              <a:avLst/>
              <a:gdLst>
                <a:gd name="T0" fmla="*/ 18 w 18"/>
                <a:gd name="T1" fmla="*/ 2 h 4"/>
                <a:gd name="T2" fmla="*/ 18 w 18"/>
                <a:gd name="T3" fmla="*/ 4 h 4"/>
                <a:gd name="T4" fmla="*/ 1 w 18"/>
                <a:gd name="T5" fmla="*/ 4 h 4"/>
                <a:gd name="T6" fmla="*/ 0 w 18"/>
                <a:gd name="T7" fmla="*/ 2 h 4"/>
                <a:gd name="T8" fmla="*/ 1 w 18"/>
                <a:gd name="T9" fmla="*/ 0 h 4"/>
                <a:gd name="T10" fmla="*/ 16 w 18"/>
                <a:gd name="T11" fmla="*/ 0 h 4"/>
                <a:gd name="T12" fmla="*/ 18 w 1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2"/>
                  </a:moveTo>
                  <a:cubicBezTo>
                    <a:pt x="18" y="3"/>
                    <a:pt x="18" y="4"/>
                    <a:pt x="18" y="4"/>
                  </a:cubicBezTo>
                  <a:cubicBezTo>
                    <a:pt x="1" y="4"/>
                    <a:pt x="1" y="4"/>
                    <a:pt x="1" y="4"/>
                  </a:cubicBezTo>
                  <a:cubicBezTo>
                    <a:pt x="1" y="4"/>
                    <a:pt x="0" y="3"/>
                    <a:pt x="0" y="2"/>
                  </a:cubicBezTo>
                  <a:cubicBezTo>
                    <a:pt x="1" y="0"/>
                    <a:pt x="1" y="0"/>
                    <a:pt x="1" y="0"/>
                  </a:cubicBezTo>
                  <a:cubicBezTo>
                    <a:pt x="16" y="0"/>
                    <a:pt x="16" y="0"/>
                    <a:pt x="16" y="0"/>
                  </a:cubicBezTo>
                  <a:lnTo>
                    <a:pt x="18" y="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4" name="Freeform 1419"/>
            <p:cNvSpPr>
              <a:spLocks/>
            </p:cNvSpPr>
            <p:nvPr/>
          </p:nvSpPr>
          <p:spPr bwMode="auto">
            <a:xfrm>
              <a:off x="3664575" y="3844364"/>
              <a:ext cx="122037" cy="14782"/>
            </a:xfrm>
            <a:custGeom>
              <a:avLst/>
              <a:gdLst>
                <a:gd name="T0" fmla="*/ 18 w 18"/>
                <a:gd name="T1" fmla="*/ 2 h 3"/>
                <a:gd name="T2" fmla="*/ 17 w 18"/>
                <a:gd name="T3" fmla="*/ 3 h 3"/>
                <a:gd name="T4" fmla="*/ 1 w 18"/>
                <a:gd name="T5" fmla="*/ 3 h 3"/>
                <a:gd name="T6" fmla="*/ 0 w 18"/>
                <a:gd name="T7" fmla="*/ 3 h 3"/>
                <a:gd name="T8" fmla="*/ 0 w 18"/>
                <a:gd name="T9" fmla="*/ 2 h 3"/>
                <a:gd name="T10" fmla="*/ 1 w 18"/>
                <a:gd name="T11" fmla="*/ 0 h 3"/>
                <a:gd name="T12" fmla="*/ 17 w 18"/>
                <a:gd name="T13" fmla="*/ 0 h 3"/>
                <a:gd name="T14" fmla="*/ 18 w 18"/>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
                  <a:moveTo>
                    <a:pt x="18" y="2"/>
                  </a:moveTo>
                  <a:cubicBezTo>
                    <a:pt x="18" y="2"/>
                    <a:pt x="18" y="3"/>
                    <a:pt x="17" y="3"/>
                  </a:cubicBezTo>
                  <a:cubicBezTo>
                    <a:pt x="1" y="3"/>
                    <a:pt x="1" y="3"/>
                    <a:pt x="1" y="3"/>
                  </a:cubicBezTo>
                  <a:cubicBezTo>
                    <a:pt x="0" y="3"/>
                    <a:pt x="0" y="3"/>
                    <a:pt x="0" y="3"/>
                  </a:cubicBezTo>
                  <a:cubicBezTo>
                    <a:pt x="0" y="2"/>
                    <a:pt x="0" y="2"/>
                    <a:pt x="0" y="2"/>
                  </a:cubicBezTo>
                  <a:cubicBezTo>
                    <a:pt x="0" y="0"/>
                    <a:pt x="0" y="0"/>
                    <a:pt x="1" y="0"/>
                  </a:cubicBezTo>
                  <a:cubicBezTo>
                    <a:pt x="17" y="0"/>
                    <a:pt x="17" y="0"/>
                    <a:pt x="17" y="0"/>
                  </a:cubicBezTo>
                  <a:cubicBezTo>
                    <a:pt x="18" y="0"/>
                    <a:pt x="18" y="0"/>
                    <a:pt x="18"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5" name="Freeform 1420"/>
            <p:cNvSpPr>
              <a:spLocks/>
            </p:cNvSpPr>
            <p:nvPr/>
          </p:nvSpPr>
          <p:spPr bwMode="auto">
            <a:xfrm>
              <a:off x="3710341" y="3873926"/>
              <a:ext cx="127124" cy="22172"/>
            </a:xfrm>
            <a:custGeom>
              <a:avLst/>
              <a:gdLst>
                <a:gd name="T0" fmla="*/ 19 w 19"/>
                <a:gd name="T1" fmla="*/ 1 h 4"/>
                <a:gd name="T2" fmla="*/ 17 w 19"/>
                <a:gd name="T3" fmla="*/ 4 h 4"/>
                <a:gd name="T4" fmla="*/ 1 w 19"/>
                <a:gd name="T5" fmla="*/ 4 h 4"/>
                <a:gd name="T6" fmla="*/ 0 w 19"/>
                <a:gd name="T7" fmla="*/ 1 h 4"/>
                <a:gd name="T8" fmla="*/ 1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9" y="0"/>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6" name="Freeform 1421"/>
            <p:cNvSpPr>
              <a:spLocks/>
            </p:cNvSpPr>
            <p:nvPr/>
          </p:nvSpPr>
          <p:spPr bwMode="auto">
            <a:xfrm>
              <a:off x="3654406" y="3899791"/>
              <a:ext cx="132206" cy="14782"/>
            </a:xfrm>
            <a:custGeom>
              <a:avLst/>
              <a:gdLst>
                <a:gd name="T0" fmla="*/ 19 w 19"/>
                <a:gd name="T1" fmla="*/ 2 h 3"/>
                <a:gd name="T2" fmla="*/ 16 w 19"/>
                <a:gd name="T3" fmla="*/ 3 h 3"/>
                <a:gd name="T4" fmla="*/ 2 w 19"/>
                <a:gd name="T5" fmla="*/ 3 h 3"/>
                <a:gd name="T6" fmla="*/ 0 w 19"/>
                <a:gd name="T7" fmla="*/ 3 h 3"/>
                <a:gd name="T8" fmla="*/ 0 w 19"/>
                <a:gd name="T9" fmla="*/ 2 h 3"/>
                <a:gd name="T10" fmla="*/ 2 w 19"/>
                <a:gd name="T11" fmla="*/ 0 h 3"/>
                <a:gd name="T12" fmla="*/ 16 w 19"/>
                <a:gd name="T13" fmla="*/ 0 h 3"/>
                <a:gd name="T14" fmla="*/ 19 w 19"/>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
                  <a:moveTo>
                    <a:pt x="19" y="2"/>
                  </a:moveTo>
                  <a:cubicBezTo>
                    <a:pt x="16" y="3"/>
                    <a:pt x="16" y="3"/>
                    <a:pt x="16" y="3"/>
                  </a:cubicBezTo>
                  <a:cubicBezTo>
                    <a:pt x="2" y="3"/>
                    <a:pt x="2" y="3"/>
                    <a:pt x="2" y="3"/>
                  </a:cubicBezTo>
                  <a:cubicBezTo>
                    <a:pt x="1" y="3"/>
                    <a:pt x="0" y="3"/>
                    <a:pt x="0" y="3"/>
                  </a:cubicBezTo>
                  <a:cubicBezTo>
                    <a:pt x="0" y="2"/>
                    <a:pt x="0" y="2"/>
                    <a:pt x="0" y="2"/>
                  </a:cubicBezTo>
                  <a:cubicBezTo>
                    <a:pt x="0" y="0"/>
                    <a:pt x="1" y="0"/>
                    <a:pt x="2" y="0"/>
                  </a:cubicBezTo>
                  <a:cubicBezTo>
                    <a:pt x="16" y="0"/>
                    <a:pt x="16" y="0"/>
                    <a:pt x="16" y="0"/>
                  </a:cubicBezTo>
                  <a:cubicBezTo>
                    <a:pt x="16" y="0"/>
                    <a:pt x="19" y="0"/>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7" name="Freeform 1422"/>
            <p:cNvSpPr>
              <a:spLocks/>
            </p:cNvSpPr>
            <p:nvPr/>
          </p:nvSpPr>
          <p:spPr bwMode="auto">
            <a:xfrm>
              <a:off x="3898481" y="3873926"/>
              <a:ext cx="122037" cy="22172"/>
            </a:xfrm>
            <a:custGeom>
              <a:avLst/>
              <a:gdLst>
                <a:gd name="T0" fmla="*/ 18 w 18"/>
                <a:gd name="T1" fmla="*/ 1 h 4"/>
                <a:gd name="T2" fmla="*/ 17 w 18"/>
                <a:gd name="T3" fmla="*/ 4 h 4"/>
                <a:gd name="T4" fmla="*/ 1 w 18"/>
                <a:gd name="T5" fmla="*/ 4 h 4"/>
                <a:gd name="T6" fmla="*/ 0 w 18"/>
                <a:gd name="T7" fmla="*/ 1 h 4"/>
                <a:gd name="T8" fmla="*/ 1 w 18"/>
                <a:gd name="T9" fmla="*/ 0 h 4"/>
                <a:gd name="T10" fmla="*/ 17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8" y="0"/>
                    <a:pt x="18"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8" name="Freeform 1423"/>
            <p:cNvSpPr>
              <a:spLocks/>
            </p:cNvSpPr>
            <p:nvPr/>
          </p:nvSpPr>
          <p:spPr bwMode="auto">
            <a:xfrm>
              <a:off x="4406973" y="3751984"/>
              <a:ext cx="218651" cy="162589"/>
            </a:xfrm>
            <a:custGeom>
              <a:avLst/>
              <a:gdLst>
                <a:gd name="T0" fmla="*/ 34 w 43"/>
                <a:gd name="T1" fmla="*/ 44 h 44"/>
                <a:gd name="T2" fmla="*/ 8 w 43"/>
                <a:gd name="T3" fmla="*/ 44 h 44"/>
                <a:gd name="T4" fmla="*/ 0 w 43"/>
                <a:gd name="T5" fmla="*/ 0 h 44"/>
                <a:gd name="T6" fmla="*/ 43 w 43"/>
                <a:gd name="T7" fmla="*/ 0 h 44"/>
                <a:gd name="T8" fmla="*/ 34 w 43"/>
                <a:gd name="T9" fmla="*/ 44 h 44"/>
              </a:gdLst>
              <a:ahLst/>
              <a:cxnLst>
                <a:cxn ang="0">
                  <a:pos x="T0" y="T1"/>
                </a:cxn>
                <a:cxn ang="0">
                  <a:pos x="T2" y="T3"/>
                </a:cxn>
                <a:cxn ang="0">
                  <a:pos x="T4" y="T5"/>
                </a:cxn>
                <a:cxn ang="0">
                  <a:pos x="T6" y="T7"/>
                </a:cxn>
                <a:cxn ang="0">
                  <a:pos x="T8" y="T9"/>
                </a:cxn>
              </a:cxnLst>
              <a:rect l="0" t="0" r="r" b="b"/>
              <a:pathLst>
                <a:path w="43" h="44">
                  <a:moveTo>
                    <a:pt x="34" y="44"/>
                  </a:moveTo>
                  <a:lnTo>
                    <a:pt x="8" y="44"/>
                  </a:lnTo>
                  <a:lnTo>
                    <a:pt x="0" y="0"/>
                  </a:lnTo>
                  <a:lnTo>
                    <a:pt x="43" y="0"/>
                  </a:lnTo>
                  <a:lnTo>
                    <a:pt x="34"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9" name="Freeform 1424"/>
            <p:cNvSpPr>
              <a:spLocks/>
            </p:cNvSpPr>
            <p:nvPr/>
          </p:nvSpPr>
          <p:spPr bwMode="auto">
            <a:xfrm>
              <a:off x="4142556" y="3437895"/>
              <a:ext cx="198314" cy="476678"/>
            </a:xfrm>
            <a:custGeom>
              <a:avLst/>
              <a:gdLst>
                <a:gd name="T0" fmla="*/ 27 w 29"/>
                <a:gd name="T1" fmla="*/ 16 h 97"/>
                <a:gd name="T2" fmla="*/ 20 w 29"/>
                <a:gd name="T3" fmla="*/ 16 h 97"/>
                <a:gd name="T4" fmla="*/ 20 w 29"/>
                <a:gd name="T5" fmla="*/ 0 h 97"/>
                <a:gd name="T6" fmla="*/ 11 w 29"/>
                <a:gd name="T7" fmla="*/ 0 h 97"/>
                <a:gd name="T8" fmla="*/ 11 w 29"/>
                <a:gd name="T9" fmla="*/ 16 h 97"/>
                <a:gd name="T10" fmla="*/ 3 w 29"/>
                <a:gd name="T11" fmla="*/ 16 h 97"/>
                <a:gd name="T12" fmla="*/ 0 w 29"/>
                <a:gd name="T13" fmla="*/ 20 h 97"/>
                <a:gd name="T14" fmla="*/ 0 w 29"/>
                <a:gd name="T15" fmla="*/ 94 h 97"/>
                <a:gd name="T16" fmla="*/ 2 w 29"/>
                <a:gd name="T17" fmla="*/ 97 h 97"/>
                <a:gd name="T18" fmla="*/ 27 w 29"/>
                <a:gd name="T19" fmla="*/ 97 h 97"/>
                <a:gd name="T20" fmla="*/ 29 w 29"/>
                <a:gd name="T21" fmla="*/ 94 h 97"/>
                <a:gd name="T22" fmla="*/ 29 w 29"/>
                <a:gd name="T23" fmla="*/ 20 h 97"/>
                <a:gd name="T24" fmla="*/ 27 w 29"/>
                <a:gd name="T25"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97">
                  <a:moveTo>
                    <a:pt x="27" y="16"/>
                  </a:moveTo>
                  <a:cubicBezTo>
                    <a:pt x="20" y="16"/>
                    <a:pt x="20" y="16"/>
                    <a:pt x="20" y="16"/>
                  </a:cubicBezTo>
                  <a:cubicBezTo>
                    <a:pt x="20" y="0"/>
                    <a:pt x="20" y="0"/>
                    <a:pt x="20" y="0"/>
                  </a:cubicBezTo>
                  <a:cubicBezTo>
                    <a:pt x="11" y="0"/>
                    <a:pt x="11" y="0"/>
                    <a:pt x="11" y="0"/>
                  </a:cubicBezTo>
                  <a:cubicBezTo>
                    <a:pt x="11" y="16"/>
                    <a:pt x="11" y="16"/>
                    <a:pt x="11" y="16"/>
                  </a:cubicBezTo>
                  <a:cubicBezTo>
                    <a:pt x="3" y="16"/>
                    <a:pt x="3" y="16"/>
                    <a:pt x="3" y="16"/>
                  </a:cubicBezTo>
                  <a:cubicBezTo>
                    <a:pt x="3" y="16"/>
                    <a:pt x="0" y="18"/>
                    <a:pt x="0" y="20"/>
                  </a:cubicBezTo>
                  <a:cubicBezTo>
                    <a:pt x="0" y="94"/>
                    <a:pt x="0" y="94"/>
                    <a:pt x="0" y="94"/>
                  </a:cubicBezTo>
                  <a:cubicBezTo>
                    <a:pt x="0" y="96"/>
                    <a:pt x="2" y="97"/>
                    <a:pt x="2" y="97"/>
                  </a:cubicBezTo>
                  <a:cubicBezTo>
                    <a:pt x="27" y="97"/>
                    <a:pt x="27" y="97"/>
                    <a:pt x="27" y="97"/>
                  </a:cubicBezTo>
                  <a:cubicBezTo>
                    <a:pt x="28" y="97"/>
                    <a:pt x="29" y="96"/>
                    <a:pt x="29" y="94"/>
                  </a:cubicBezTo>
                  <a:cubicBezTo>
                    <a:pt x="29" y="20"/>
                    <a:pt x="29" y="20"/>
                    <a:pt x="29" y="20"/>
                  </a:cubicBezTo>
                  <a:cubicBezTo>
                    <a:pt x="29" y="18"/>
                    <a:pt x="28" y="16"/>
                    <a:pt x="27" y="16"/>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0" name="Rectangle 1425"/>
            <p:cNvSpPr>
              <a:spLocks noChangeArrowheads="1"/>
            </p:cNvSpPr>
            <p:nvPr/>
          </p:nvSpPr>
          <p:spPr bwMode="auto">
            <a:xfrm>
              <a:off x="4193404" y="3393552"/>
              <a:ext cx="101696" cy="3325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1" name="Freeform 1426"/>
            <p:cNvSpPr>
              <a:spLocks/>
            </p:cNvSpPr>
            <p:nvPr/>
          </p:nvSpPr>
          <p:spPr bwMode="auto">
            <a:xfrm>
              <a:off x="3852720" y="3751984"/>
              <a:ext cx="218651" cy="162589"/>
            </a:xfrm>
            <a:custGeom>
              <a:avLst/>
              <a:gdLst>
                <a:gd name="T0" fmla="*/ 33 w 43"/>
                <a:gd name="T1" fmla="*/ 44 h 44"/>
                <a:gd name="T2" fmla="*/ 7 w 43"/>
                <a:gd name="T3" fmla="*/ 44 h 44"/>
                <a:gd name="T4" fmla="*/ 0 w 43"/>
                <a:gd name="T5" fmla="*/ 0 h 44"/>
                <a:gd name="T6" fmla="*/ 43 w 43"/>
                <a:gd name="T7" fmla="*/ 0 h 44"/>
                <a:gd name="T8" fmla="*/ 33 w 43"/>
                <a:gd name="T9" fmla="*/ 44 h 44"/>
              </a:gdLst>
              <a:ahLst/>
              <a:cxnLst>
                <a:cxn ang="0">
                  <a:pos x="T0" y="T1"/>
                </a:cxn>
                <a:cxn ang="0">
                  <a:pos x="T2" y="T3"/>
                </a:cxn>
                <a:cxn ang="0">
                  <a:pos x="T4" y="T5"/>
                </a:cxn>
                <a:cxn ang="0">
                  <a:pos x="T6" y="T7"/>
                </a:cxn>
                <a:cxn ang="0">
                  <a:pos x="T8" y="T9"/>
                </a:cxn>
              </a:cxnLst>
              <a:rect l="0" t="0" r="r" b="b"/>
              <a:pathLst>
                <a:path w="43" h="44">
                  <a:moveTo>
                    <a:pt x="33" y="44"/>
                  </a:moveTo>
                  <a:lnTo>
                    <a:pt x="7" y="44"/>
                  </a:lnTo>
                  <a:lnTo>
                    <a:pt x="0" y="0"/>
                  </a:lnTo>
                  <a:lnTo>
                    <a:pt x="43" y="0"/>
                  </a:lnTo>
                  <a:lnTo>
                    <a:pt x="33"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2" name="Freeform 1427"/>
            <p:cNvSpPr>
              <a:spLocks/>
            </p:cNvSpPr>
            <p:nvPr/>
          </p:nvSpPr>
          <p:spPr bwMode="auto">
            <a:xfrm>
              <a:off x="4651048" y="3829582"/>
              <a:ext cx="132206" cy="25868"/>
            </a:xfrm>
            <a:custGeom>
              <a:avLst/>
              <a:gdLst>
                <a:gd name="T0" fmla="*/ 19 w 19"/>
                <a:gd name="T1" fmla="*/ 2 h 5"/>
                <a:gd name="T2" fmla="*/ 17 w 19"/>
                <a:gd name="T3" fmla="*/ 5 h 5"/>
                <a:gd name="T4" fmla="*/ 2 w 19"/>
                <a:gd name="T5" fmla="*/ 5 h 5"/>
                <a:gd name="T6" fmla="*/ 0 w 19"/>
                <a:gd name="T7" fmla="*/ 3 h 5"/>
                <a:gd name="T8" fmla="*/ 0 w 19"/>
                <a:gd name="T9" fmla="*/ 2 h 5"/>
                <a:gd name="T10" fmla="*/ 2 w 19"/>
                <a:gd name="T11" fmla="*/ 0 h 5"/>
                <a:gd name="T12" fmla="*/ 17 w 19"/>
                <a:gd name="T13" fmla="*/ 0 h 5"/>
                <a:gd name="T14" fmla="*/ 19 w 19"/>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5">
                  <a:moveTo>
                    <a:pt x="19" y="2"/>
                  </a:moveTo>
                  <a:cubicBezTo>
                    <a:pt x="19" y="2"/>
                    <a:pt x="19" y="5"/>
                    <a:pt x="17" y="5"/>
                  </a:cubicBezTo>
                  <a:cubicBezTo>
                    <a:pt x="2" y="5"/>
                    <a:pt x="2" y="5"/>
                    <a:pt x="2" y="5"/>
                  </a:cubicBezTo>
                  <a:cubicBezTo>
                    <a:pt x="0" y="5"/>
                    <a:pt x="0" y="3"/>
                    <a:pt x="0" y="3"/>
                  </a:cubicBezTo>
                  <a:cubicBezTo>
                    <a:pt x="0" y="2"/>
                    <a:pt x="0" y="2"/>
                    <a:pt x="0" y="2"/>
                  </a:cubicBezTo>
                  <a:cubicBezTo>
                    <a:pt x="0" y="2"/>
                    <a:pt x="0" y="0"/>
                    <a:pt x="2" y="0"/>
                  </a:cubicBezTo>
                  <a:cubicBezTo>
                    <a:pt x="17" y="0"/>
                    <a:pt x="17" y="0"/>
                    <a:pt x="17" y="0"/>
                  </a:cubicBezTo>
                  <a:cubicBezTo>
                    <a:pt x="19" y="0"/>
                    <a:pt x="19" y="2"/>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3" name="Freeform 1428"/>
            <p:cNvSpPr>
              <a:spLocks/>
            </p:cNvSpPr>
            <p:nvPr/>
          </p:nvSpPr>
          <p:spPr bwMode="auto">
            <a:xfrm>
              <a:off x="4625624" y="3859143"/>
              <a:ext cx="122037" cy="22172"/>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4" name="Freeform 1429"/>
            <p:cNvSpPr>
              <a:spLocks/>
            </p:cNvSpPr>
            <p:nvPr/>
          </p:nvSpPr>
          <p:spPr bwMode="auto">
            <a:xfrm>
              <a:off x="4651048" y="3896094"/>
              <a:ext cx="132206" cy="18479"/>
            </a:xfrm>
            <a:custGeom>
              <a:avLst/>
              <a:gdLst>
                <a:gd name="T0" fmla="*/ 19 w 19"/>
                <a:gd name="T1" fmla="*/ 1 h 4"/>
                <a:gd name="T2" fmla="*/ 17 w 19"/>
                <a:gd name="T3" fmla="*/ 4 h 4"/>
                <a:gd name="T4" fmla="*/ 2 w 19"/>
                <a:gd name="T5" fmla="*/ 4 h 4"/>
                <a:gd name="T6" fmla="*/ 0 w 19"/>
                <a:gd name="T7" fmla="*/ 1 h 4"/>
                <a:gd name="T8" fmla="*/ 2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3"/>
                    <a:pt x="19" y="4"/>
                    <a:pt x="17" y="4"/>
                  </a:cubicBezTo>
                  <a:cubicBezTo>
                    <a:pt x="2" y="4"/>
                    <a:pt x="2" y="4"/>
                    <a:pt x="2" y="4"/>
                  </a:cubicBezTo>
                  <a:cubicBezTo>
                    <a:pt x="0" y="4"/>
                    <a:pt x="0" y="3"/>
                    <a:pt x="0" y="1"/>
                  </a:cubicBezTo>
                  <a:cubicBezTo>
                    <a:pt x="0" y="1"/>
                    <a:pt x="0" y="0"/>
                    <a:pt x="2" y="0"/>
                  </a:cubicBezTo>
                  <a:cubicBezTo>
                    <a:pt x="17" y="0"/>
                    <a:pt x="17" y="0"/>
                    <a:pt x="17" y="0"/>
                  </a:cubicBezTo>
                  <a:cubicBezTo>
                    <a:pt x="19" y="0"/>
                    <a:pt x="19" y="1"/>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5" name="Freeform 1430"/>
            <p:cNvSpPr>
              <a:spLocks/>
            </p:cNvSpPr>
            <p:nvPr/>
          </p:nvSpPr>
          <p:spPr bwMode="auto">
            <a:xfrm>
              <a:off x="2464542" y="2794936"/>
              <a:ext cx="737311" cy="192150"/>
            </a:xfrm>
            <a:custGeom>
              <a:avLst/>
              <a:gdLst>
                <a:gd name="T0" fmla="*/ 92 w 108"/>
                <a:gd name="T1" fmla="*/ 22 h 39"/>
                <a:gd name="T2" fmla="*/ 38 w 108"/>
                <a:gd name="T3" fmla="*/ 4 h 39"/>
                <a:gd name="T4" fmla="*/ 1 w 108"/>
                <a:gd name="T5" fmla="*/ 30 h 39"/>
                <a:gd name="T6" fmla="*/ 11 w 108"/>
                <a:gd name="T7" fmla="*/ 33 h 39"/>
                <a:gd name="T8" fmla="*/ 108 w 108"/>
                <a:gd name="T9" fmla="*/ 30 h 39"/>
                <a:gd name="T10" fmla="*/ 92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92" y="22"/>
                  </a:moveTo>
                  <a:cubicBezTo>
                    <a:pt x="92" y="22"/>
                    <a:pt x="60" y="0"/>
                    <a:pt x="38" y="4"/>
                  </a:cubicBezTo>
                  <a:cubicBezTo>
                    <a:pt x="38" y="4"/>
                    <a:pt x="0" y="8"/>
                    <a:pt x="1" y="30"/>
                  </a:cubicBezTo>
                  <a:cubicBezTo>
                    <a:pt x="1" y="30"/>
                    <a:pt x="3" y="39"/>
                    <a:pt x="11" y="33"/>
                  </a:cubicBezTo>
                  <a:cubicBezTo>
                    <a:pt x="18" y="28"/>
                    <a:pt x="75" y="16"/>
                    <a:pt x="108" y="30"/>
                  </a:cubicBezTo>
                  <a:cubicBezTo>
                    <a:pt x="108" y="30"/>
                    <a:pt x="95" y="22"/>
                    <a:pt x="92"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6" name="Line 1431"/>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7" name="Line 1432"/>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8" name="Freeform 1433"/>
            <p:cNvSpPr>
              <a:spLocks/>
            </p:cNvSpPr>
            <p:nvPr/>
          </p:nvSpPr>
          <p:spPr bwMode="auto">
            <a:xfrm>
              <a:off x="2759465" y="2621264"/>
              <a:ext cx="442388" cy="59123"/>
            </a:xfrm>
            <a:custGeom>
              <a:avLst/>
              <a:gdLst>
                <a:gd name="T0" fmla="*/ 0 w 65"/>
                <a:gd name="T1" fmla="*/ 8 h 12"/>
                <a:gd name="T2" fmla="*/ 31 w 65"/>
                <a:gd name="T3" fmla="*/ 1 h 12"/>
                <a:gd name="T4" fmla="*/ 63 w 65"/>
                <a:gd name="T5" fmla="*/ 1 h 12"/>
                <a:gd name="T6" fmla="*/ 65 w 65"/>
                <a:gd name="T7" fmla="*/ 3 h 12"/>
                <a:gd name="T8" fmla="*/ 32 w 65"/>
                <a:gd name="T9" fmla="*/ 10 h 12"/>
                <a:gd name="T10" fmla="*/ 0 w 65"/>
                <a:gd name="T11" fmla="*/ 11 h 12"/>
                <a:gd name="T12" fmla="*/ 0 w 65"/>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5" h="12">
                  <a:moveTo>
                    <a:pt x="0" y="8"/>
                  </a:moveTo>
                  <a:cubicBezTo>
                    <a:pt x="0" y="8"/>
                    <a:pt x="14" y="4"/>
                    <a:pt x="31" y="1"/>
                  </a:cubicBezTo>
                  <a:cubicBezTo>
                    <a:pt x="48" y="0"/>
                    <a:pt x="60" y="0"/>
                    <a:pt x="63" y="1"/>
                  </a:cubicBezTo>
                  <a:cubicBezTo>
                    <a:pt x="65" y="3"/>
                    <a:pt x="65" y="3"/>
                    <a:pt x="65" y="3"/>
                  </a:cubicBezTo>
                  <a:cubicBezTo>
                    <a:pt x="63" y="4"/>
                    <a:pt x="49" y="8"/>
                    <a:pt x="32" y="10"/>
                  </a:cubicBezTo>
                  <a:cubicBezTo>
                    <a:pt x="14" y="12"/>
                    <a:pt x="0" y="11"/>
                    <a:pt x="0" y="11"/>
                  </a:cubicBezTo>
                  <a:cubicBezTo>
                    <a:pt x="0" y="11"/>
                    <a:pt x="0" y="10"/>
                    <a:pt x="0"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9" name="Freeform 1434"/>
            <p:cNvSpPr>
              <a:spLocks/>
            </p:cNvSpPr>
            <p:nvPr/>
          </p:nvSpPr>
          <p:spPr bwMode="auto">
            <a:xfrm>
              <a:off x="3181512" y="2750595"/>
              <a:ext cx="452557" cy="365822"/>
            </a:xfrm>
            <a:custGeom>
              <a:avLst/>
              <a:gdLst>
                <a:gd name="T0" fmla="*/ 25 w 67"/>
                <a:gd name="T1" fmla="*/ 34 h 74"/>
                <a:gd name="T2" fmla="*/ 26 w 67"/>
                <a:gd name="T3" fmla="*/ 24 h 74"/>
                <a:gd name="T4" fmla="*/ 16 w 67"/>
                <a:gd name="T5" fmla="*/ 0 h 74"/>
                <a:gd name="T6" fmla="*/ 60 w 67"/>
                <a:gd name="T7" fmla="*/ 52 h 74"/>
                <a:gd name="T8" fmla="*/ 0 w 67"/>
                <a:gd name="T9" fmla="*/ 38 h 74"/>
                <a:gd name="T10" fmla="*/ 11 w 67"/>
                <a:gd name="T11" fmla="*/ 39 h 74"/>
                <a:gd name="T12" fmla="*/ 25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25" y="34"/>
                  </a:moveTo>
                  <a:cubicBezTo>
                    <a:pt x="26" y="32"/>
                    <a:pt x="28" y="28"/>
                    <a:pt x="26" y="24"/>
                  </a:cubicBezTo>
                  <a:cubicBezTo>
                    <a:pt x="16" y="0"/>
                    <a:pt x="16" y="0"/>
                    <a:pt x="16" y="0"/>
                  </a:cubicBezTo>
                  <a:cubicBezTo>
                    <a:pt x="33" y="9"/>
                    <a:pt x="67" y="31"/>
                    <a:pt x="60" y="52"/>
                  </a:cubicBezTo>
                  <a:cubicBezTo>
                    <a:pt x="60" y="52"/>
                    <a:pt x="56" y="74"/>
                    <a:pt x="0" y="38"/>
                  </a:cubicBezTo>
                  <a:cubicBezTo>
                    <a:pt x="3" y="38"/>
                    <a:pt x="7" y="39"/>
                    <a:pt x="11" y="39"/>
                  </a:cubicBezTo>
                  <a:cubicBezTo>
                    <a:pt x="18" y="39"/>
                    <a:pt x="22" y="38"/>
                    <a:pt x="2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0" name="Freeform 1435"/>
            <p:cNvSpPr>
              <a:spLocks/>
            </p:cNvSpPr>
            <p:nvPr/>
          </p:nvSpPr>
          <p:spPr bwMode="auto">
            <a:xfrm>
              <a:off x="2734041" y="2647129"/>
              <a:ext cx="620356" cy="284530"/>
            </a:xfrm>
            <a:custGeom>
              <a:avLst/>
              <a:gdLst>
                <a:gd name="T0" fmla="*/ 4 w 92"/>
                <a:gd name="T1" fmla="*/ 30 h 58"/>
                <a:gd name="T2" fmla="*/ 0 w 92"/>
                <a:gd name="T3" fmla="*/ 30 h 58"/>
                <a:gd name="T4" fmla="*/ 2 w 92"/>
                <a:gd name="T5" fmla="*/ 7 h 58"/>
                <a:gd name="T6" fmla="*/ 2 w 92"/>
                <a:gd name="T7" fmla="*/ 9 h 58"/>
                <a:gd name="T8" fmla="*/ 36 w 92"/>
                <a:gd name="T9" fmla="*/ 9 h 58"/>
                <a:gd name="T10" fmla="*/ 71 w 92"/>
                <a:gd name="T11" fmla="*/ 0 h 58"/>
                <a:gd name="T12" fmla="*/ 88 w 92"/>
                <a:gd name="T13" fmla="*/ 46 h 58"/>
                <a:gd name="T14" fmla="*/ 67 w 92"/>
                <a:gd name="T15" fmla="*/ 55 h 58"/>
                <a:gd name="T16" fmla="*/ 56 w 92"/>
                <a:gd name="T17" fmla="*/ 48 h 58"/>
                <a:gd name="T18" fmla="*/ 4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4" y="30"/>
                  </a:moveTo>
                  <a:cubicBezTo>
                    <a:pt x="3" y="30"/>
                    <a:pt x="0" y="30"/>
                    <a:pt x="0" y="30"/>
                  </a:cubicBezTo>
                  <a:cubicBezTo>
                    <a:pt x="2" y="7"/>
                    <a:pt x="2" y="7"/>
                    <a:pt x="2" y="7"/>
                  </a:cubicBezTo>
                  <a:cubicBezTo>
                    <a:pt x="2" y="9"/>
                    <a:pt x="2" y="9"/>
                    <a:pt x="2" y="9"/>
                  </a:cubicBezTo>
                  <a:cubicBezTo>
                    <a:pt x="2" y="10"/>
                    <a:pt x="17" y="10"/>
                    <a:pt x="36" y="9"/>
                  </a:cubicBezTo>
                  <a:cubicBezTo>
                    <a:pt x="55" y="6"/>
                    <a:pt x="70" y="3"/>
                    <a:pt x="71" y="0"/>
                  </a:cubicBezTo>
                  <a:cubicBezTo>
                    <a:pt x="88" y="46"/>
                    <a:pt x="88" y="46"/>
                    <a:pt x="88" y="46"/>
                  </a:cubicBezTo>
                  <a:cubicBezTo>
                    <a:pt x="92" y="58"/>
                    <a:pt x="76" y="56"/>
                    <a:pt x="67" y="55"/>
                  </a:cubicBezTo>
                  <a:cubicBezTo>
                    <a:pt x="63" y="52"/>
                    <a:pt x="57" y="49"/>
                    <a:pt x="56" y="48"/>
                  </a:cubicBezTo>
                  <a:cubicBezTo>
                    <a:pt x="52" y="46"/>
                    <a:pt x="27" y="30"/>
                    <a:pt x="4"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1" name="Freeform 1436"/>
            <p:cNvSpPr>
              <a:spLocks/>
            </p:cNvSpPr>
            <p:nvPr/>
          </p:nvSpPr>
          <p:spPr bwMode="auto">
            <a:xfrm>
              <a:off x="2805231" y="2835583"/>
              <a:ext cx="157634" cy="33258"/>
            </a:xfrm>
            <a:custGeom>
              <a:avLst/>
              <a:gdLst>
                <a:gd name="T0" fmla="*/ 0 w 23"/>
                <a:gd name="T1" fmla="*/ 0 h 7"/>
                <a:gd name="T2" fmla="*/ 23 w 23"/>
                <a:gd name="T3" fmla="*/ 7 h 7"/>
                <a:gd name="T4" fmla="*/ 0 w 23"/>
                <a:gd name="T5" fmla="*/ 0 h 7"/>
              </a:gdLst>
              <a:ahLst/>
              <a:cxnLst>
                <a:cxn ang="0">
                  <a:pos x="T0" y="T1"/>
                </a:cxn>
                <a:cxn ang="0">
                  <a:pos x="T2" y="T3"/>
                </a:cxn>
                <a:cxn ang="0">
                  <a:pos x="T4" y="T5"/>
                </a:cxn>
              </a:cxnLst>
              <a:rect l="0" t="0" r="r" b="b"/>
              <a:pathLst>
                <a:path w="23" h="7">
                  <a:moveTo>
                    <a:pt x="0" y="0"/>
                  </a:moveTo>
                  <a:cubicBezTo>
                    <a:pt x="7" y="1"/>
                    <a:pt x="16" y="4"/>
                    <a:pt x="23" y="7"/>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2" name="Freeform 1437"/>
            <p:cNvSpPr>
              <a:spLocks/>
            </p:cNvSpPr>
            <p:nvPr/>
          </p:nvSpPr>
          <p:spPr bwMode="auto">
            <a:xfrm>
              <a:off x="2703535" y="2953828"/>
              <a:ext cx="620356" cy="280834"/>
            </a:xfrm>
            <a:custGeom>
              <a:avLst/>
              <a:gdLst>
                <a:gd name="T0" fmla="*/ 71 w 91"/>
                <a:gd name="T1" fmla="*/ 7 h 57"/>
                <a:gd name="T2" fmla="*/ 91 w 91"/>
                <a:gd name="T3" fmla="*/ 17 h 57"/>
                <a:gd name="T4" fmla="*/ 46 w 91"/>
                <a:gd name="T5" fmla="*/ 57 h 57"/>
                <a:gd name="T6" fmla="*/ 0 w 91"/>
                <a:gd name="T7" fmla="*/ 12 h 57"/>
                <a:gd name="T8" fmla="*/ 1 w 91"/>
                <a:gd name="T9" fmla="*/ 3 h 57"/>
                <a:gd name="T10" fmla="*/ 32 w 91"/>
                <a:gd name="T11" fmla="*/ 0 h 57"/>
                <a:gd name="T12" fmla="*/ 71 w 91"/>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91" h="57">
                  <a:moveTo>
                    <a:pt x="71" y="7"/>
                  </a:moveTo>
                  <a:cubicBezTo>
                    <a:pt x="78" y="11"/>
                    <a:pt x="84" y="14"/>
                    <a:pt x="91" y="17"/>
                  </a:cubicBezTo>
                  <a:cubicBezTo>
                    <a:pt x="88" y="40"/>
                    <a:pt x="68" y="57"/>
                    <a:pt x="46" y="57"/>
                  </a:cubicBezTo>
                  <a:cubicBezTo>
                    <a:pt x="21" y="57"/>
                    <a:pt x="0" y="37"/>
                    <a:pt x="0" y="12"/>
                  </a:cubicBezTo>
                  <a:cubicBezTo>
                    <a:pt x="0" y="10"/>
                    <a:pt x="1" y="5"/>
                    <a:pt x="1" y="3"/>
                  </a:cubicBezTo>
                  <a:cubicBezTo>
                    <a:pt x="11" y="1"/>
                    <a:pt x="21" y="0"/>
                    <a:pt x="32" y="0"/>
                  </a:cubicBezTo>
                  <a:cubicBezTo>
                    <a:pt x="47" y="0"/>
                    <a:pt x="61" y="3"/>
                    <a:pt x="7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3" name="Freeform 1438"/>
            <p:cNvSpPr>
              <a:spLocks/>
            </p:cNvSpPr>
            <p:nvPr/>
          </p:nvSpPr>
          <p:spPr bwMode="auto">
            <a:xfrm>
              <a:off x="2835741" y="3408334"/>
              <a:ext cx="1037316" cy="502543"/>
            </a:xfrm>
            <a:custGeom>
              <a:avLst/>
              <a:gdLst>
                <a:gd name="T0" fmla="*/ 141 w 153"/>
                <a:gd name="T1" fmla="*/ 7 h 102"/>
                <a:gd name="T2" fmla="*/ 116 w 153"/>
                <a:gd name="T3" fmla="*/ 12 h 102"/>
                <a:gd name="T4" fmla="*/ 87 w 153"/>
                <a:gd name="T5" fmla="*/ 56 h 102"/>
                <a:gd name="T6" fmla="*/ 34 w 153"/>
                <a:gd name="T7" fmla="*/ 7 h 102"/>
                <a:gd name="T8" fmla="*/ 7 w 153"/>
                <a:gd name="T9" fmla="*/ 8 h 102"/>
                <a:gd name="T10" fmla="*/ 9 w 153"/>
                <a:gd name="T11" fmla="*/ 35 h 102"/>
                <a:gd name="T12" fmla="*/ 77 w 153"/>
                <a:gd name="T13" fmla="*/ 98 h 102"/>
                <a:gd name="T14" fmla="*/ 91 w 153"/>
                <a:gd name="T15" fmla="*/ 102 h 102"/>
                <a:gd name="T16" fmla="*/ 108 w 153"/>
                <a:gd name="T17" fmla="*/ 93 h 102"/>
                <a:gd name="T18" fmla="*/ 147 w 153"/>
                <a:gd name="T19" fmla="*/ 33 h 102"/>
                <a:gd name="T20" fmla="*/ 141 w 153"/>
                <a:gd name="T21"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02">
                  <a:moveTo>
                    <a:pt x="141" y="7"/>
                  </a:moveTo>
                  <a:cubicBezTo>
                    <a:pt x="133" y="1"/>
                    <a:pt x="122" y="4"/>
                    <a:pt x="116" y="12"/>
                  </a:cubicBezTo>
                  <a:cubicBezTo>
                    <a:pt x="87" y="56"/>
                    <a:pt x="87" y="56"/>
                    <a:pt x="87" y="56"/>
                  </a:cubicBezTo>
                  <a:cubicBezTo>
                    <a:pt x="34" y="7"/>
                    <a:pt x="34" y="7"/>
                    <a:pt x="34" y="7"/>
                  </a:cubicBezTo>
                  <a:cubicBezTo>
                    <a:pt x="26" y="0"/>
                    <a:pt x="14" y="0"/>
                    <a:pt x="7" y="8"/>
                  </a:cubicBezTo>
                  <a:cubicBezTo>
                    <a:pt x="0" y="15"/>
                    <a:pt x="0" y="28"/>
                    <a:pt x="9" y="35"/>
                  </a:cubicBezTo>
                  <a:cubicBezTo>
                    <a:pt x="77" y="98"/>
                    <a:pt x="77" y="98"/>
                    <a:pt x="77" y="98"/>
                  </a:cubicBezTo>
                  <a:cubicBezTo>
                    <a:pt x="81" y="100"/>
                    <a:pt x="86" y="102"/>
                    <a:pt x="91" y="102"/>
                  </a:cubicBezTo>
                  <a:cubicBezTo>
                    <a:pt x="98" y="102"/>
                    <a:pt x="104" y="99"/>
                    <a:pt x="108" y="93"/>
                  </a:cubicBezTo>
                  <a:cubicBezTo>
                    <a:pt x="147" y="33"/>
                    <a:pt x="147" y="33"/>
                    <a:pt x="147" y="33"/>
                  </a:cubicBezTo>
                  <a:cubicBezTo>
                    <a:pt x="153" y="25"/>
                    <a:pt x="151" y="12"/>
                    <a:pt x="14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4" name="Freeform 1439"/>
            <p:cNvSpPr>
              <a:spLocks/>
            </p:cNvSpPr>
            <p:nvPr/>
          </p:nvSpPr>
          <p:spPr bwMode="auto">
            <a:xfrm>
              <a:off x="2459460" y="3400944"/>
              <a:ext cx="772904" cy="1378300"/>
            </a:xfrm>
            <a:custGeom>
              <a:avLst/>
              <a:gdLst>
                <a:gd name="T0" fmla="*/ 106 w 114"/>
                <a:gd name="T1" fmla="*/ 212 h 279"/>
                <a:gd name="T2" fmla="*/ 15 w 114"/>
                <a:gd name="T3" fmla="*/ 212 h 279"/>
                <a:gd name="T4" fmla="*/ 15 w 114"/>
                <a:gd name="T5" fmla="*/ 7 h 279"/>
                <a:gd name="T6" fmla="*/ 7 w 114"/>
                <a:gd name="T7" fmla="*/ 0 h 279"/>
                <a:gd name="T8" fmla="*/ 0 w 114"/>
                <a:gd name="T9" fmla="*/ 7 h 279"/>
                <a:gd name="T10" fmla="*/ 0 w 114"/>
                <a:gd name="T11" fmla="*/ 270 h 279"/>
                <a:gd name="T12" fmla="*/ 7 w 114"/>
                <a:gd name="T13" fmla="*/ 279 h 279"/>
                <a:gd name="T14" fmla="*/ 15 w 114"/>
                <a:gd name="T15" fmla="*/ 270 h 279"/>
                <a:gd name="T16" fmla="*/ 15 w 114"/>
                <a:gd name="T17" fmla="*/ 227 h 279"/>
                <a:gd name="T18" fmla="*/ 99 w 114"/>
                <a:gd name="T19" fmla="*/ 227 h 279"/>
                <a:gd name="T20" fmla="*/ 99 w 114"/>
                <a:gd name="T21" fmla="*/ 270 h 279"/>
                <a:gd name="T22" fmla="*/ 106 w 114"/>
                <a:gd name="T23" fmla="*/ 279 h 279"/>
                <a:gd name="T24" fmla="*/ 114 w 114"/>
                <a:gd name="T25" fmla="*/ 270 h 279"/>
                <a:gd name="T26" fmla="*/ 114 w 114"/>
                <a:gd name="T27" fmla="*/ 220 h 279"/>
                <a:gd name="T28" fmla="*/ 106 w 114"/>
                <a:gd name="T29" fmla="*/ 21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279">
                  <a:moveTo>
                    <a:pt x="106" y="212"/>
                  </a:moveTo>
                  <a:cubicBezTo>
                    <a:pt x="15" y="212"/>
                    <a:pt x="15" y="212"/>
                    <a:pt x="15" y="212"/>
                  </a:cubicBezTo>
                  <a:cubicBezTo>
                    <a:pt x="15" y="7"/>
                    <a:pt x="15" y="7"/>
                    <a:pt x="15" y="7"/>
                  </a:cubicBezTo>
                  <a:cubicBezTo>
                    <a:pt x="15" y="2"/>
                    <a:pt x="11" y="0"/>
                    <a:pt x="7" y="0"/>
                  </a:cubicBezTo>
                  <a:cubicBezTo>
                    <a:pt x="2" y="0"/>
                    <a:pt x="0" y="2"/>
                    <a:pt x="0" y="7"/>
                  </a:cubicBezTo>
                  <a:cubicBezTo>
                    <a:pt x="0" y="270"/>
                    <a:pt x="0" y="270"/>
                    <a:pt x="0" y="270"/>
                  </a:cubicBezTo>
                  <a:cubicBezTo>
                    <a:pt x="0" y="275"/>
                    <a:pt x="2" y="279"/>
                    <a:pt x="7" y="279"/>
                  </a:cubicBezTo>
                  <a:cubicBezTo>
                    <a:pt x="11" y="279"/>
                    <a:pt x="15" y="275"/>
                    <a:pt x="15" y="270"/>
                  </a:cubicBezTo>
                  <a:cubicBezTo>
                    <a:pt x="15" y="227"/>
                    <a:pt x="15" y="227"/>
                    <a:pt x="15" y="227"/>
                  </a:cubicBezTo>
                  <a:cubicBezTo>
                    <a:pt x="99" y="227"/>
                    <a:pt x="99" y="227"/>
                    <a:pt x="99" y="227"/>
                  </a:cubicBezTo>
                  <a:cubicBezTo>
                    <a:pt x="99" y="270"/>
                    <a:pt x="99" y="270"/>
                    <a:pt x="99" y="270"/>
                  </a:cubicBezTo>
                  <a:cubicBezTo>
                    <a:pt x="99" y="275"/>
                    <a:pt x="102" y="279"/>
                    <a:pt x="106" y="279"/>
                  </a:cubicBezTo>
                  <a:cubicBezTo>
                    <a:pt x="110" y="279"/>
                    <a:pt x="114" y="275"/>
                    <a:pt x="114" y="270"/>
                  </a:cubicBezTo>
                  <a:cubicBezTo>
                    <a:pt x="114" y="220"/>
                    <a:pt x="114" y="220"/>
                    <a:pt x="114" y="220"/>
                  </a:cubicBezTo>
                  <a:cubicBezTo>
                    <a:pt x="114" y="216"/>
                    <a:pt x="110" y="212"/>
                    <a:pt x="106" y="21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5" name="Freeform 1440"/>
            <p:cNvSpPr>
              <a:spLocks/>
            </p:cNvSpPr>
            <p:nvPr/>
          </p:nvSpPr>
          <p:spPr bwMode="auto">
            <a:xfrm>
              <a:off x="2632345" y="3290089"/>
              <a:ext cx="986468" cy="1489152"/>
            </a:xfrm>
            <a:custGeom>
              <a:avLst/>
              <a:gdLst>
                <a:gd name="T0" fmla="*/ 125 w 146"/>
                <a:gd name="T1" fmla="*/ 179 h 302"/>
                <a:gd name="T2" fmla="*/ 120 w 146"/>
                <a:gd name="T3" fmla="*/ 179 h 302"/>
                <a:gd name="T4" fmla="*/ 97 w 146"/>
                <a:gd name="T5" fmla="*/ 179 h 302"/>
                <a:gd name="T6" fmla="*/ 97 w 146"/>
                <a:gd name="T7" fmla="*/ 126 h 302"/>
                <a:gd name="T8" fmla="*/ 32 w 146"/>
                <a:gd name="T9" fmla="*/ 66 h 302"/>
                <a:gd name="T10" fmla="*/ 22 w 146"/>
                <a:gd name="T11" fmla="*/ 45 h 302"/>
                <a:gd name="T12" fmla="*/ 29 w 146"/>
                <a:gd name="T13" fmla="*/ 25 h 302"/>
                <a:gd name="T14" fmla="*/ 51 w 146"/>
                <a:gd name="T15" fmla="*/ 16 h 302"/>
                <a:gd name="T16" fmla="*/ 71 w 146"/>
                <a:gd name="T17" fmla="*/ 23 h 302"/>
                <a:gd name="T18" fmla="*/ 97 w 146"/>
                <a:gd name="T19" fmla="*/ 48 h 302"/>
                <a:gd name="T20" fmla="*/ 97 w 146"/>
                <a:gd name="T21" fmla="*/ 39 h 302"/>
                <a:gd name="T22" fmla="*/ 58 w 146"/>
                <a:gd name="T23" fmla="*/ 0 h 302"/>
                <a:gd name="T24" fmla="*/ 39 w 146"/>
                <a:gd name="T25" fmla="*/ 0 h 302"/>
                <a:gd name="T26" fmla="*/ 0 w 146"/>
                <a:gd name="T27" fmla="*/ 39 h 302"/>
                <a:gd name="T28" fmla="*/ 0 w 146"/>
                <a:gd name="T29" fmla="*/ 187 h 302"/>
                <a:gd name="T30" fmla="*/ 39 w 146"/>
                <a:gd name="T31" fmla="*/ 226 h 302"/>
                <a:gd name="T32" fmla="*/ 42 w 146"/>
                <a:gd name="T33" fmla="*/ 226 h 302"/>
                <a:gd name="T34" fmla="*/ 44 w 146"/>
                <a:gd name="T35" fmla="*/ 226 h 302"/>
                <a:gd name="T36" fmla="*/ 99 w 146"/>
                <a:gd name="T37" fmla="*/ 226 h 302"/>
                <a:gd name="T38" fmla="*/ 99 w 146"/>
                <a:gd name="T39" fmla="*/ 281 h 302"/>
                <a:gd name="T40" fmla="*/ 120 w 146"/>
                <a:gd name="T41" fmla="*/ 302 h 302"/>
                <a:gd name="T42" fmla="*/ 125 w 146"/>
                <a:gd name="T43" fmla="*/ 302 h 302"/>
                <a:gd name="T44" fmla="*/ 146 w 146"/>
                <a:gd name="T45" fmla="*/ 281 h 302"/>
                <a:gd name="T46" fmla="*/ 146 w 146"/>
                <a:gd name="T47" fmla="*/ 200 h 302"/>
                <a:gd name="T48" fmla="*/ 125 w 146"/>
                <a:gd name="T49" fmla="*/ 179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302">
                  <a:moveTo>
                    <a:pt x="125" y="179"/>
                  </a:moveTo>
                  <a:cubicBezTo>
                    <a:pt x="120" y="179"/>
                    <a:pt x="120" y="179"/>
                    <a:pt x="120" y="179"/>
                  </a:cubicBezTo>
                  <a:cubicBezTo>
                    <a:pt x="97" y="179"/>
                    <a:pt x="97" y="179"/>
                    <a:pt x="97" y="179"/>
                  </a:cubicBezTo>
                  <a:cubicBezTo>
                    <a:pt x="97" y="126"/>
                    <a:pt x="97" y="126"/>
                    <a:pt x="97" y="126"/>
                  </a:cubicBezTo>
                  <a:cubicBezTo>
                    <a:pt x="32" y="66"/>
                    <a:pt x="32" y="66"/>
                    <a:pt x="32" y="66"/>
                  </a:cubicBezTo>
                  <a:cubicBezTo>
                    <a:pt x="26" y="60"/>
                    <a:pt x="22" y="53"/>
                    <a:pt x="22" y="45"/>
                  </a:cubicBezTo>
                  <a:cubicBezTo>
                    <a:pt x="22" y="38"/>
                    <a:pt x="25" y="31"/>
                    <a:pt x="29" y="25"/>
                  </a:cubicBezTo>
                  <a:cubicBezTo>
                    <a:pt x="35" y="18"/>
                    <a:pt x="43" y="16"/>
                    <a:pt x="51" y="16"/>
                  </a:cubicBezTo>
                  <a:cubicBezTo>
                    <a:pt x="58" y="16"/>
                    <a:pt x="65" y="18"/>
                    <a:pt x="71" y="23"/>
                  </a:cubicBezTo>
                  <a:cubicBezTo>
                    <a:pt x="97" y="48"/>
                    <a:pt x="97" y="48"/>
                    <a:pt x="97" y="48"/>
                  </a:cubicBezTo>
                  <a:cubicBezTo>
                    <a:pt x="97" y="39"/>
                    <a:pt x="97" y="39"/>
                    <a:pt x="97" y="39"/>
                  </a:cubicBezTo>
                  <a:cubicBezTo>
                    <a:pt x="97" y="18"/>
                    <a:pt x="81" y="0"/>
                    <a:pt x="58" y="0"/>
                  </a:cubicBezTo>
                  <a:cubicBezTo>
                    <a:pt x="39" y="0"/>
                    <a:pt x="39" y="0"/>
                    <a:pt x="39" y="0"/>
                  </a:cubicBezTo>
                  <a:cubicBezTo>
                    <a:pt x="17" y="0"/>
                    <a:pt x="0" y="18"/>
                    <a:pt x="0" y="39"/>
                  </a:cubicBezTo>
                  <a:cubicBezTo>
                    <a:pt x="0" y="187"/>
                    <a:pt x="0" y="187"/>
                    <a:pt x="0" y="187"/>
                  </a:cubicBezTo>
                  <a:cubicBezTo>
                    <a:pt x="0" y="208"/>
                    <a:pt x="17" y="226"/>
                    <a:pt x="39" y="226"/>
                  </a:cubicBezTo>
                  <a:cubicBezTo>
                    <a:pt x="42" y="226"/>
                    <a:pt x="42" y="226"/>
                    <a:pt x="42" y="226"/>
                  </a:cubicBezTo>
                  <a:cubicBezTo>
                    <a:pt x="44" y="226"/>
                    <a:pt x="44" y="226"/>
                    <a:pt x="44" y="226"/>
                  </a:cubicBezTo>
                  <a:cubicBezTo>
                    <a:pt x="99" y="226"/>
                    <a:pt x="99" y="226"/>
                    <a:pt x="99" y="226"/>
                  </a:cubicBezTo>
                  <a:cubicBezTo>
                    <a:pt x="99" y="281"/>
                    <a:pt x="99" y="281"/>
                    <a:pt x="99" y="281"/>
                  </a:cubicBezTo>
                  <a:cubicBezTo>
                    <a:pt x="99" y="292"/>
                    <a:pt x="109" y="302"/>
                    <a:pt x="120" y="302"/>
                  </a:cubicBezTo>
                  <a:cubicBezTo>
                    <a:pt x="125" y="302"/>
                    <a:pt x="125" y="302"/>
                    <a:pt x="125" y="302"/>
                  </a:cubicBezTo>
                  <a:cubicBezTo>
                    <a:pt x="138" y="302"/>
                    <a:pt x="146" y="292"/>
                    <a:pt x="146" y="281"/>
                  </a:cubicBezTo>
                  <a:cubicBezTo>
                    <a:pt x="146" y="200"/>
                    <a:pt x="146" y="200"/>
                    <a:pt x="146" y="200"/>
                  </a:cubicBezTo>
                  <a:cubicBezTo>
                    <a:pt x="146" y="189"/>
                    <a:pt x="138" y="179"/>
                    <a:pt x="125" y="179"/>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6" name="Freeform 1441"/>
            <p:cNvSpPr>
              <a:spLocks/>
            </p:cNvSpPr>
            <p:nvPr/>
          </p:nvSpPr>
          <p:spPr bwMode="auto">
            <a:xfrm>
              <a:off x="3827292" y="3323346"/>
              <a:ext cx="223733" cy="166285"/>
            </a:xfrm>
            <a:custGeom>
              <a:avLst/>
              <a:gdLst>
                <a:gd name="T0" fmla="*/ 14 w 33"/>
                <a:gd name="T1" fmla="*/ 34 h 34"/>
                <a:gd name="T2" fmla="*/ 14 w 33"/>
                <a:gd name="T3" fmla="*/ 34 h 34"/>
                <a:gd name="T4" fmla="*/ 33 w 33"/>
                <a:gd name="T5" fmla="*/ 21 h 34"/>
                <a:gd name="T6" fmla="*/ 19 w 33"/>
                <a:gd name="T7" fmla="*/ 0 h 34"/>
                <a:gd name="T8" fmla="*/ 0 w 33"/>
                <a:gd name="T9" fmla="*/ 14 h 34"/>
                <a:gd name="T10" fmla="*/ 1 w 33"/>
                <a:gd name="T11" fmla="*/ 16 h 34"/>
                <a:gd name="T12" fmla="*/ 14 w 33"/>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14" y="34"/>
                  </a:moveTo>
                  <a:cubicBezTo>
                    <a:pt x="14" y="34"/>
                    <a:pt x="14" y="34"/>
                    <a:pt x="14" y="34"/>
                  </a:cubicBezTo>
                  <a:cubicBezTo>
                    <a:pt x="33" y="21"/>
                    <a:pt x="33" y="21"/>
                    <a:pt x="33" y="21"/>
                  </a:cubicBezTo>
                  <a:cubicBezTo>
                    <a:pt x="19" y="0"/>
                    <a:pt x="19" y="0"/>
                    <a:pt x="19" y="0"/>
                  </a:cubicBezTo>
                  <a:cubicBezTo>
                    <a:pt x="0" y="14"/>
                    <a:pt x="0" y="14"/>
                    <a:pt x="0" y="14"/>
                  </a:cubicBezTo>
                  <a:cubicBezTo>
                    <a:pt x="1" y="16"/>
                    <a:pt x="1" y="16"/>
                    <a:pt x="1" y="16"/>
                  </a:cubicBezTo>
                  <a:cubicBezTo>
                    <a:pt x="8" y="20"/>
                    <a:pt x="12" y="27"/>
                    <a:pt x="14"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7" name="Freeform 1442"/>
            <p:cNvSpPr>
              <a:spLocks/>
            </p:cNvSpPr>
            <p:nvPr/>
          </p:nvSpPr>
          <p:spPr bwMode="auto">
            <a:xfrm>
              <a:off x="3735765" y="3267917"/>
              <a:ext cx="213564" cy="118245"/>
            </a:xfrm>
            <a:custGeom>
              <a:avLst/>
              <a:gdLst>
                <a:gd name="T0" fmla="*/ 31 w 31"/>
                <a:gd name="T1" fmla="*/ 10 h 24"/>
                <a:gd name="T2" fmla="*/ 11 w 31"/>
                <a:gd name="T3" fmla="*/ 0 h 24"/>
                <a:gd name="T4" fmla="*/ 0 w 31"/>
                <a:gd name="T5" fmla="*/ 22 h 24"/>
                <a:gd name="T6" fmla="*/ 10 w 31"/>
                <a:gd name="T7" fmla="*/ 24 h 24"/>
                <a:gd name="T8" fmla="*/ 31 w 31"/>
                <a:gd name="T9" fmla="*/ 10 h 24"/>
              </a:gdLst>
              <a:ahLst/>
              <a:cxnLst>
                <a:cxn ang="0">
                  <a:pos x="T0" y="T1"/>
                </a:cxn>
                <a:cxn ang="0">
                  <a:pos x="T2" y="T3"/>
                </a:cxn>
                <a:cxn ang="0">
                  <a:pos x="T4" y="T5"/>
                </a:cxn>
                <a:cxn ang="0">
                  <a:pos x="T6" y="T7"/>
                </a:cxn>
                <a:cxn ang="0">
                  <a:pos x="T8" y="T9"/>
                </a:cxn>
              </a:cxnLst>
              <a:rect l="0" t="0" r="r" b="b"/>
              <a:pathLst>
                <a:path w="31" h="24">
                  <a:moveTo>
                    <a:pt x="31" y="10"/>
                  </a:moveTo>
                  <a:cubicBezTo>
                    <a:pt x="11" y="0"/>
                    <a:pt x="11" y="0"/>
                    <a:pt x="11" y="0"/>
                  </a:cubicBezTo>
                  <a:cubicBezTo>
                    <a:pt x="0" y="22"/>
                    <a:pt x="0" y="22"/>
                    <a:pt x="0" y="22"/>
                  </a:cubicBezTo>
                  <a:cubicBezTo>
                    <a:pt x="4" y="22"/>
                    <a:pt x="7" y="22"/>
                    <a:pt x="10" y="24"/>
                  </a:cubicBezTo>
                  <a:lnTo>
                    <a:pt x="31"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8" name="Freeform 1443"/>
            <p:cNvSpPr>
              <a:spLocks/>
            </p:cNvSpPr>
            <p:nvPr/>
          </p:nvSpPr>
          <p:spPr bwMode="auto">
            <a:xfrm>
              <a:off x="3654406" y="3249441"/>
              <a:ext cx="172885" cy="136724"/>
            </a:xfrm>
            <a:custGeom>
              <a:avLst/>
              <a:gdLst>
                <a:gd name="T0" fmla="*/ 22 w 25"/>
                <a:gd name="T1" fmla="*/ 1 h 28"/>
                <a:gd name="T2" fmla="*/ 25 w 25"/>
                <a:gd name="T3" fmla="*/ 3 h 28"/>
                <a:gd name="T4" fmla="*/ 25 w 25"/>
                <a:gd name="T5" fmla="*/ 0 h 28"/>
                <a:gd name="T6" fmla="*/ 0 w 25"/>
                <a:gd name="T7" fmla="*/ 0 h 28"/>
                <a:gd name="T8" fmla="*/ 1 w 25"/>
                <a:gd name="T9" fmla="*/ 28 h 28"/>
                <a:gd name="T10" fmla="*/ 9 w 25"/>
                <a:gd name="T11" fmla="*/ 26 h 28"/>
                <a:gd name="T12" fmla="*/ 2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2" y="1"/>
                  </a:moveTo>
                  <a:cubicBezTo>
                    <a:pt x="25" y="3"/>
                    <a:pt x="25" y="3"/>
                    <a:pt x="25" y="3"/>
                  </a:cubicBezTo>
                  <a:cubicBezTo>
                    <a:pt x="25" y="0"/>
                    <a:pt x="25" y="0"/>
                    <a:pt x="25" y="0"/>
                  </a:cubicBezTo>
                  <a:cubicBezTo>
                    <a:pt x="0" y="0"/>
                    <a:pt x="0" y="0"/>
                    <a:pt x="0" y="0"/>
                  </a:cubicBezTo>
                  <a:cubicBezTo>
                    <a:pt x="1" y="28"/>
                    <a:pt x="1" y="28"/>
                    <a:pt x="1" y="28"/>
                  </a:cubicBezTo>
                  <a:cubicBezTo>
                    <a:pt x="4" y="26"/>
                    <a:pt x="7" y="26"/>
                    <a:pt x="9" y="26"/>
                  </a:cubicBezTo>
                  <a:lnTo>
                    <a:pt x="2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9" name="Freeform 1444"/>
            <p:cNvSpPr>
              <a:spLocks/>
            </p:cNvSpPr>
            <p:nvPr/>
          </p:nvSpPr>
          <p:spPr bwMode="auto">
            <a:xfrm>
              <a:off x="5413778" y="2794936"/>
              <a:ext cx="732225" cy="192150"/>
            </a:xfrm>
            <a:custGeom>
              <a:avLst/>
              <a:gdLst>
                <a:gd name="T0" fmla="*/ 14 w 108"/>
                <a:gd name="T1" fmla="*/ 22 h 39"/>
                <a:gd name="T2" fmla="*/ 69 w 108"/>
                <a:gd name="T3" fmla="*/ 4 h 39"/>
                <a:gd name="T4" fmla="*/ 106 w 108"/>
                <a:gd name="T5" fmla="*/ 30 h 39"/>
                <a:gd name="T6" fmla="*/ 95 w 108"/>
                <a:gd name="T7" fmla="*/ 33 h 39"/>
                <a:gd name="T8" fmla="*/ 0 w 108"/>
                <a:gd name="T9" fmla="*/ 30 h 39"/>
                <a:gd name="T10" fmla="*/ 14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14" y="22"/>
                  </a:moveTo>
                  <a:cubicBezTo>
                    <a:pt x="14" y="22"/>
                    <a:pt x="46" y="0"/>
                    <a:pt x="69" y="4"/>
                  </a:cubicBezTo>
                  <a:cubicBezTo>
                    <a:pt x="69" y="4"/>
                    <a:pt x="108" y="8"/>
                    <a:pt x="106" y="30"/>
                  </a:cubicBezTo>
                  <a:cubicBezTo>
                    <a:pt x="106" y="30"/>
                    <a:pt x="103" y="39"/>
                    <a:pt x="95" y="33"/>
                  </a:cubicBezTo>
                  <a:cubicBezTo>
                    <a:pt x="88" y="28"/>
                    <a:pt x="31" y="16"/>
                    <a:pt x="0" y="30"/>
                  </a:cubicBezTo>
                  <a:cubicBezTo>
                    <a:pt x="0" y="30"/>
                    <a:pt x="11" y="22"/>
                    <a:pt x="14"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0" name="Line 1445"/>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1" name="Line 1446"/>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2" name="Freeform 1447"/>
            <p:cNvSpPr>
              <a:spLocks/>
            </p:cNvSpPr>
            <p:nvPr/>
          </p:nvSpPr>
          <p:spPr bwMode="auto">
            <a:xfrm>
              <a:off x="5413778" y="2621264"/>
              <a:ext cx="432215" cy="59123"/>
            </a:xfrm>
            <a:custGeom>
              <a:avLst/>
              <a:gdLst>
                <a:gd name="T0" fmla="*/ 63 w 64"/>
                <a:gd name="T1" fmla="*/ 8 h 12"/>
                <a:gd name="T2" fmla="*/ 32 w 64"/>
                <a:gd name="T3" fmla="*/ 1 h 12"/>
                <a:gd name="T4" fmla="*/ 0 w 64"/>
                <a:gd name="T5" fmla="*/ 1 h 12"/>
                <a:gd name="T6" fmla="*/ 0 w 64"/>
                <a:gd name="T7" fmla="*/ 3 h 12"/>
                <a:gd name="T8" fmla="*/ 31 w 64"/>
                <a:gd name="T9" fmla="*/ 10 h 12"/>
                <a:gd name="T10" fmla="*/ 64 w 64"/>
                <a:gd name="T11" fmla="*/ 10 h 12"/>
                <a:gd name="T12" fmla="*/ 63 w 64"/>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4" h="12">
                  <a:moveTo>
                    <a:pt x="63" y="8"/>
                  </a:moveTo>
                  <a:cubicBezTo>
                    <a:pt x="63" y="8"/>
                    <a:pt x="49" y="4"/>
                    <a:pt x="32" y="1"/>
                  </a:cubicBezTo>
                  <a:cubicBezTo>
                    <a:pt x="16" y="0"/>
                    <a:pt x="3" y="0"/>
                    <a:pt x="0" y="1"/>
                  </a:cubicBezTo>
                  <a:cubicBezTo>
                    <a:pt x="0" y="3"/>
                    <a:pt x="0" y="3"/>
                    <a:pt x="0" y="3"/>
                  </a:cubicBezTo>
                  <a:cubicBezTo>
                    <a:pt x="0" y="4"/>
                    <a:pt x="14" y="8"/>
                    <a:pt x="31" y="10"/>
                  </a:cubicBezTo>
                  <a:cubicBezTo>
                    <a:pt x="49" y="12"/>
                    <a:pt x="63" y="11"/>
                    <a:pt x="64" y="10"/>
                  </a:cubicBezTo>
                  <a:cubicBezTo>
                    <a:pt x="64" y="10"/>
                    <a:pt x="64" y="10"/>
                    <a:pt x="63"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3" name="Freeform 1448"/>
            <p:cNvSpPr>
              <a:spLocks/>
            </p:cNvSpPr>
            <p:nvPr/>
          </p:nvSpPr>
          <p:spPr bwMode="auto">
            <a:xfrm>
              <a:off x="4971394" y="2750595"/>
              <a:ext cx="457639" cy="365822"/>
            </a:xfrm>
            <a:custGeom>
              <a:avLst/>
              <a:gdLst>
                <a:gd name="T0" fmla="*/ 41 w 67"/>
                <a:gd name="T1" fmla="*/ 34 h 74"/>
                <a:gd name="T2" fmla="*/ 41 w 67"/>
                <a:gd name="T3" fmla="*/ 24 h 74"/>
                <a:gd name="T4" fmla="*/ 50 w 67"/>
                <a:gd name="T5" fmla="*/ 0 h 74"/>
                <a:gd name="T6" fmla="*/ 7 w 67"/>
                <a:gd name="T7" fmla="*/ 52 h 74"/>
                <a:gd name="T8" fmla="*/ 67 w 67"/>
                <a:gd name="T9" fmla="*/ 38 h 74"/>
                <a:gd name="T10" fmla="*/ 57 w 67"/>
                <a:gd name="T11" fmla="*/ 39 h 74"/>
                <a:gd name="T12" fmla="*/ 41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41" y="34"/>
                  </a:moveTo>
                  <a:cubicBezTo>
                    <a:pt x="41" y="34"/>
                    <a:pt x="39" y="28"/>
                    <a:pt x="41" y="24"/>
                  </a:cubicBezTo>
                  <a:cubicBezTo>
                    <a:pt x="50" y="0"/>
                    <a:pt x="50" y="0"/>
                    <a:pt x="50" y="0"/>
                  </a:cubicBezTo>
                  <a:cubicBezTo>
                    <a:pt x="34" y="9"/>
                    <a:pt x="0" y="31"/>
                    <a:pt x="7" y="52"/>
                  </a:cubicBezTo>
                  <a:cubicBezTo>
                    <a:pt x="7" y="52"/>
                    <a:pt x="11" y="74"/>
                    <a:pt x="67" y="38"/>
                  </a:cubicBezTo>
                  <a:cubicBezTo>
                    <a:pt x="67" y="38"/>
                    <a:pt x="61" y="39"/>
                    <a:pt x="57" y="39"/>
                  </a:cubicBezTo>
                  <a:cubicBezTo>
                    <a:pt x="48" y="39"/>
                    <a:pt x="44" y="38"/>
                    <a:pt x="41"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4" name="Freeform 1449"/>
            <p:cNvSpPr>
              <a:spLocks/>
            </p:cNvSpPr>
            <p:nvPr/>
          </p:nvSpPr>
          <p:spPr bwMode="auto">
            <a:xfrm>
              <a:off x="5245980" y="2647129"/>
              <a:ext cx="625442" cy="284530"/>
            </a:xfrm>
            <a:custGeom>
              <a:avLst/>
              <a:gdLst>
                <a:gd name="T0" fmla="*/ 88 w 92"/>
                <a:gd name="T1" fmla="*/ 30 h 58"/>
                <a:gd name="T2" fmla="*/ 92 w 92"/>
                <a:gd name="T3" fmla="*/ 30 h 58"/>
                <a:gd name="T4" fmla="*/ 91 w 92"/>
                <a:gd name="T5" fmla="*/ 7 h 58"/>
                <a:gd name="T6" fmla="*/ 91 w 92"/>
                <a:gd name="T7" fmla="*/ 9 h 58"/>
                <a:gd name="T8" fmla="*/ 56 w 92"/>
                <a:gd name="T9" fmla="*/ 9 h 58"/>
                <a:gd name="T10" fmla="*/ 22 w 92"/>
                <a:gd name="T11" fmla="*/ 0 h 58"/>
                <a:gd name="T12" fmla="*/ 4 w 92"/>
                <a:gd name="T13" fmla="*/ 46 h 58"/>
                <a:gd name="T14" fmla="*/ 25 w 92"/>
                <a:gd name="T15" fmla="*/ 55 h 58"/>
                <a:gd name="T16" fmla="*/ 36 w 92"/>
                <a:gd name="T17" fmla="*/ 48 h 58"/>
                <a:gd name="T18" fmla="*/ 88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88" y="30"/>
                  </a:moveTo>
                  <a:cubicBezTo>
                    <a:pt x="89" y="30"/>
                    <a:pt x="92" y="30"/>
                    <a:pt x="92" y="30"/>
                  </a:cubicBezTo>
                  <a:cubicBezTo>
                    <a:pt x="91" y="7"/>
                    <a:pt x="91" y="7"/>
                    <a:pt x="91" y="7"/>
                  </a:cubicBezTo>
                  <a:cubicBezTo>
                    <a:pt x="91" y="9"/>
                    <a:pt x="91" y="9"/>
                    <a:pt x="91" y="9"/>
                  </a:cubicBezTo>
                  <a:cubicBezTo>
                    <a:pt x="91" y="10"/>
                    <a:pt x="75" y="10"/>
                    <a:pt x="56" y="9"/>
                  </a:cubicBezTo>
                  <a:cubicBezTo>
                    <a:pt x="38" y="6"/>
                    <a:pt x="24" y="3"/>
                    <a:pt x="22" y="0"/>
                  </a:cubicBezTo>
                  <a:cubicBezTo>
                    <a:pt x="4" y="46"/>
                    <a:pt x="4" y="46"/>
                    <a:pt x="4" y="46"/>
                  </a:cubicBezTo>
                  <a:cubicBezTo>
                    <a:pt x="0" y="58"/>
                    <a:pt x="17" y="56"/>
                    <a:pt x="25" y="55"/>
                  </a:cubicBezTo>
                  <a:cubicBezTo>
                    <a:pt x="29" y="52"/>
                    <a:pt x="35" y="49"/>
                    <a:pt x="36" y="48"/>
                  </a:cubicBezTo>
                  <a:cubicBezTo>
                    <a:pt x="41" y="46"/>
                    <a:pt x="66" y="30"/>
                    <a:pt x="88"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5" name="Freeform 1450"/>
            <p:cNvSpPr>
              <a:spLocks/>
            </p:cNvSpPr>
            <p:nvPr/>
          </p:nvSpPr>
          <p:spPr bwMode="auto">
            <a:xfrm>
              <a:off x="5642602" y="2835583"/>
              <a:ext cx="152548" cy="33258"/>
            </a:xfrm>
            <a:custGeom>
              <a:avLst/>
              <a:gdLst>
                <a:gd name="T0" fmla="*/ 22 w 22"/>
                <a:gd name="T1" fmla="*/ 0 h 7"/>
                <a:gd name="T2" fmla="*/ 0 w 22"/>
                <a:gd name="T3" fmla="*/ 7 h 7"/>
                <a:gd name="T4" fmla="*/ 22 w 22"/>
                <a:gd name="T5" fmla="*/ 0 h 7"/>
              </a:gdLst>
              <a:ahLst/>
              <a:cxnLst>
                <a:cxn ang="0">
                  <a:pos x="T0" y="T1"/>
                </a:cxn>
                <a:cxn ang="0">
                  <a:pos x="T2" y="T3"/>
                </a:cxn>
                <a:cxn ang="0">
                  <a:pos x="T4" y="T5"/>
                </a:cxn>
              </a:cxnLst>
              <a:rect l="0" t="0" r="r" b="b"/>
              <a:pathLst>
                <a:path w="22" h="7">
                  <a:moveTo>
                    <a:pt x="22" y="0"/>
                  </a:moveTo>
                  <a:cubicBezTo>
                    <a:pt x="15" y="1"/>
                    <a:pt x="7" y="4"/>
                    <a:pt x="0" y="7"/>
                  </a:cubicBezTo>
                  <a:lnTo>
                    <a:pt x="22"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6" name="Freeform 1451"/>
            <p:cNvSpPr>
              <a:spLocks/>
            </p:cNvSpPr>
            <p:nvPr/>
          </p:nvSpPr>
          <p:spPr bwMode="auto">
            <a:xfrm>
              <a:off x="5291741" y="2953828"/>
              <a:ext cx="605105" cy="280834"/>
            </a:xfrm>
            <a:custGeom>
              <a:avLst/>
              <a:gdLst>
                <a:gd name="T0" fmla="*/ 18 w 89"/>
                <a:gd name="T1" fmla="*/ 7 h 57"/>
                <a:gd name="T2" fmla="*/ 0 w 89"/>
                <a:gd name="T3" fmla="*/ 17 h 57"/>
                <a:gd name="T4" fmla="*/ 45 w 89"/>
                <a:gd name="T5" fmla="*/ 57 h 57"/>
                <a:gd name="T6" fmla="*/ 89 w 89"/>
                <a:gd name="T7" fmla="*/ 12 h 57"/>
                <a:gd name="T8" fmla="*/ 88 w 89"/>
                <a:gd name="T9" fmla="*/ 3 h 57"/>
                <a:gd name="T10" fmla="*/ 57 w 89"/>
                <a:gd name="T11" fmla="*/ 0 h 57"/>
                <a:gd name="T12" fmla="*/ 18 w 89"/>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89" h="57">
                  <a:moveTo>
                    <a:pt x="18" y="7"/>
                  </a:moveTo>
                  <a:cubicBezTo>
                    <a:pt x="11" y="11"/>
                    <a:pt x="6" y="14"/>
                    <a:pt x="0" y="17"/>
                  </a:cubicBezTo>
                  <a:cubicBezTo>
                    <a:pt x="1" y="40"/>
                    <a:pt x="21" y="57"/>
                    <a:pt x="45" y="57"/>
                  </a:cubicBezTo>
                  <a:cubicBezTo>
                    <a:pt x="68" y="57"/>
                    <a:pt x="89" y="37"/>
                    <a:pt x="89" y="12"/>
                  </a:cubicBezTo>
                  <a:cubicBezTo>
                    <a:pt x="89" y="10"/>
                    <a:pt x="88" y="5"/>
                    <a:pt x="88" y="3"/>
                  </a:cubicBezTo>
                  <a:cubicBezTo>
                    <a:pt x="78" y="1"/>
                    <a:pt x="68" y="0"/>
                    <a:pt x="57" y="0"/>
                  </a:cubicBezTo>
                  <a:cubicBezTo>
                    <a:pt x="42" y="0"/>
                    <a:pt x="28" y="3"/>
                    <a:pt x="18"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7" name="Freeform 1452"/>
            <p:cNvSpPr>
              <a:spLocks/>
            </p:cNvSpPr>
            <p:nvPr/>
          </p:nvSpPr>
          <p:spPr bwMode="auto">
            <a:xfrm>
              <a:off x="4732406" y="3408334"/>
              <a:ext cx="1032234" cy="502543"/>
            </a:xfrm>
            <a:custGeom>
              <a:avLst/>
              <a:gdLst>
                <a:gd name="T0" fmla="*/ 145 w 152"/>
                <a:gd name="T1" fmla="*/ 8 h 102"/>
                <a:gd name="T2" fmla="*/ 118 w 152"/>
                <a:gd name="T3" fmla="*/ 7 h 102"/>
                <a:gd name="T4" fmla="*/ 65 w 152"/>
                <a:gd name="T5" fmla="*/ 56 h 102"/>
                <a:gd name="T6" fmla="*/ 36 w 152"/>
                <a:gd name="T7" fmla="*/ 12 h 102"/>
                <a:gd name="T8" fmla="*/ 11 w 152"/>
                <a:gd name="T9" fmla="*/ 7 h 102"/>
                <a:gd name="T10" fmla="*/ 5 w 152"/>
                <a:gd name="T11" fmla="*/ 33 h 102"/>
                <a:gd name="T12" fmla="*/ 44 w 152"/>
                <a:gd name="T13" fmla="*/ 93 h 102"/>
                <a:gd name="T14" fmla="*/ 61 w 152"/>
                <a:gd name="T15" fmla="*/ 102 h 102"/>
                <a:gd name="T16" fmla="*/ 75 w 152"/>
                <a:gd name="T17" fmla="*/ 98 h 102"/>
                <a:gd name="T18" fmla="*/ 145 w 152"/>
                <a:gd name="T19" fmla="*/ 35 h 102"/>
                <a:gd name="T20" fmla="*/ 145 w 152"/>
                <a:gd name="T21"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02">
                  <a:moveTo>
                    <a:pt x="145" y="8"/>
                  </a:moveTo>
                  <a:cubicBezTo>
                    <a:pt x="138" y="0"/>
                    <a:pt x="127" y="0"/>
                    <a:pt x="118" y="7"/>
                  </a:cubicBezTo>
                  <a:cubicBezTo>
                    <a:pt x="65" y="56"/>
                    <a:pt x="65" y="56"/>
                    <a:pt x="65" y="56"/>
                  </a:cubicBezTo>
                  <a:cubicBezTo>
                    <a:pt x="36" y="12"/>
                    <a:pt x="36" y="12"/>
                    <a:pt x="36" y="12"/>
                  </a:cubicBezTo>
                  <a:cubicBezTo>
                    <a:pt x="30" y="4"/>
                    <a:pt x="19" y="1"/>
                    <a:pt x="11" y="7"/>
                  </a:cubicBezTo>
                  <a:cubicBezTo>
                    <a:pt x="1" y="12"/>
                    <a:pt x="0" y="25"/>
                    <a:pt x="5" y="33"/>
                  </a:cubicBezTo>
                  <a:cubicBezTo>
                    <a:pt x="44" y="93"/>
                    <a:pt x="44" y="93"/>
                    <a:pt x="44" y="93"/>
                  </a:cubicBezTo>
                  <a:cubicBezTo>
                    <a:pt x="49" y="99"/>
                    <a:pt x="55" y="102"/>
                    <a:pt x="61" y="102"/>
                  </a:cubicBezTo>
                  <a:cubicBezTo>
                    <a:pt x="67" y="102"/>
                    <a:pt x="72" y="100"/>
                    <a:pt x="75" y="98"/>
                  </a:cubicBezTo>
                  <a:cubicBezTo>
                    <a:pt x="145" y="35"/>
                    <a:pt x="145" y="35"/>
                    <a:pt x="145" y="35"/>
                  </a:cubicBezTo>
                  <a:cubicBezTo>
                    <a:pt x="152" y="28"/>
                    <a:pt x="152" y="15"/>
                    <a:pt x="145"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8" name="Freeform 1453"/>
            <p:cNvSpPr>
              <a:spLocks/>
            </p:cNvSpPr>
            <p:nvPr/>
          </p:nvSpPr>
          <p:spPr bwMode="auto">
            <a:xfrm>
              <a:off x="5368017" y="3400944"/>
              <a:ext cx="788159" cy="1378300"/>
            </a:xfrm>
            <a:custGeom>
              <a:avLst/>
              <a:gdLst>
                <a:gd name="T0" fmla="*/ 108 w 116"/>
                <a:gd name="T1" fmla="*/ 0 h 279"/>
                <a:gd name="T2" fmla="*/ 99 w 116"/>
                <a:gd name="T3" fmla="*/ 7 h 279"/>
                <a:gd name="T4" fmla="*/ 99 w 116"/>
                <a:gd name="T5" fmla="*/ 212 h 279"/>
                <a:gd name="T6" fmla="*/ 9 w 116"/>
                <a:gd name="T7" fmla="*/ 212 h 279"/>
                <a:gd name="T8" fmla="*/ 0 w 116"/>
                <a:gd name="T9" fmla="*/ 220 h 279"/>
                <a:gd name="T10" fmla="*/ 0 w 116"/>
                <a:gd name="T11" fmla="*/ 270 h 279"/>
                <a:gd name="T12" fmla="*/ 9 w 116"/>
                <a:gd name="T13" fmla="*/ 279 h 279"/>
                <a:gd name="T14" fmla="*/ 17 w 116"/>
                <a:gd name="T15" fmla="*/ 270 h 279"/>
                <a:gd name="T16" fmla="*/ 17 w 116"/>
                <a:gd name="T17" fmla="*/ 227 h 279"/>
                <a:gd name="T18" fmla="*/ 99 w 116"/>
                <a:gd name="T19" fmla="*/ 227 h 279"/>
                <a:gd name="T20" fmla="*/ 99 w 116"/>
                <a:gd name="T21" fmla="*/ 270 h 279"/>
                <a:gd name="T22" fmla="*/ 108 w 116"/>
                <a:gd name="T23" fmla="*/ 279 h 279"/>
                <a:gd name="T24" fmla="*/ 116 w 116"/>
                <a:gd name="T25" fmla="*/ 270 h 279"/>
                <a:gd name="T26" fmla="*/ 116 w 116"/>
                <a:gd name="T27" fmla="*/ 7 h 279"/>
                <a:gd name="T28" fmla="*/ 108 w 116"/>
                <a:gd name="T29"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279">
                  <a:moveTo>
                    <a:pt x="108" y="0"/>
                  </a:moveTo>
                  <a:cubicBezTo>
                    <a:pt x="103" y="0"/>
                    <a:pt x="99" y="2"/>
                    <a:pt x="99" y="7"/>
                  </a:cubicBezTo>
                  <a:cubicBezTo>
                    <a:pt x="99" y="212"/>
                    <a:pt x="99" y="212"/>
                    <a:pt x="99" y="212"/>
                  </a:cubicBezTo>
                  <a:cubicBezTo>
                    <a:pt x="9" y="212"/>
                    <a:pt x="9" y="212"/>
                    <a:pt x="9" y="212"/>
                  </a:cubicBezTo>
                  <a:cubicBezTo>
                    <a:pt x="4" y="212"/>
                    <a:pt x="0" y="216"/>
                    <a:pt x="0" y="220"/>
                  </a:cubicBezTo>
                  <a:cubicBezTo>
                    <a:pt x="0" y="270"/>
                    <a:pt x="0" y="270"/>
                    <a:pt x="0" y="270"/>
                  </a:cubicBezTo>
                  <a:cubicBezTo>
                    <a:pt x="0" y="275"/>
                    <a:pt x="4" y="279"/>
                    <a:pt x="9" y="279"/>
                  </a:cubicBezTo>
                  <a:cubicBezTo>
                    <a:pt x="13" y="279"/>
                    <a:pt x="17" y="275"/>
                    <a:pt x="17" y="270"/>
                  </a:cubicBezTo>
                  <a:cubicBezTo>
                    <a:pt x="17" y="227"/>
                    <a:pt x="17" y="227"/>
                    <a:pt x="17" y="227"/>
                  </a:cubicBezTo>
                  <a:cubicBezTo>
                    <a:pt x="99" y="227"/>
                    <a:pt x="99" y="227"/>
                    <a:pt x="99" y="227"/>
                  </a:cubicBezTo>
                  <a:cubicBezTo>
                    <a:pt x="99" y="270"/>
                    <a:pt x="99" y="270"/>
                    <a:pt x="99" y="270"/>
                  </a:cubicBezTo>
                  <a:cubicBezTo>
                    <a:pt x="99" y="275"/>
                    <a:pt x="103" y="279"/>
                    <a:pt x="108" y="279"/>
                  </a:cubicBezTo>
                  <a:cubicBezTo>
                    <a:pt x="112" y="279"/>
                    <a:pt x="116" y="275"/>
                    <a:pt x="116" y="270"/>
                  </a:cubicBezTo>
                  <a:cubicBezTo>
                    <a:pt x="116" y="7"/>
                    <a:pt x="116" y="7"/>
                    <a:pt x="116" y="7"/>
                  </a:cubicBezTo>
                  <a:cubicBezTo>
                    <a:pt x="116" y="2"/>
                    <a:pt x="112" y="0"/>
                    <a:pt x="10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9" name="Freeform 1454"/>
            <p:cNvSpPr>
              <a:spLocks/>
            </p:cNvSpPr>
            <p:nvPr/>
          </p:nvSpPr>
          <p:spPr bwMode="auto">
            <a:xfrm>
              <a:off x="4981567" y="3290089"/>
              <a:ext cx="996637" cy="1489152"/>
            </a:xfrm>
            <a:custGeom>
              <a:avLst/>
              <a:gdLst>
                <a:gd name="T0" fmla="*/ 107 w 147"/>
                <a:gd name="T1" fmla="*/ 0 h 302"/>
                <a:gd name="T2" fmla="*/ 88 w 147"/>
                <a:gd name="T3" fmla="*/ 0 h 302"/>
                <a:gd name="T4" fmla="*/ 49 w 147"/>
                <a:gd name="T5" fmla="*/ 39 h 302"/>
                <a:gd name="T6" fmla="*/ 49 w 147"/>
                <a:gd name="T7" fmla="*/ 48 h 302"/>
                <a:gd name="T8" fmla="*/ 75 w 147"/>
                <a:gd name="T9" fmla="*/ 23 h 302"/>
                <a:gd name="T10" fmla="*/ 95 w 147"/>
                <a:gd name="T11" fmla="*/ 16 h 302"/>
                <a:gd name="T12" fmla="*/ 117 w 147"/>
                <a:gd name="T13" fmla="*/ 25 h 302"/>
                <a:gd name="T14" fmla="*/ 124 w 147"/>
                <a:gd name="T15" fmla="*/ 45 h 302"/>
                <a:gd name="T16" fmla="*/ 114 w 147"/>
                <a:gd name="T17" fmla="*/ 66 h 302"/>
                <a:gd name="T18" fmla="*/ 49 w 147"/>
                <a:gd name="T19" fmla="*/ 126 h 302"/>
                <a:gd name="T20" fmla="*/ 49 w 147"/>
                <a:gd name="T21" fmla="*/ 179 h 302"/>
                <a:gd name="T22" fmla="*/ 26 w 147"/>
                <a:gd name="T23" fmla="*/ 179 h 302"/>
                <a:gd name="T24" fmla="*/ 21 w 147"/>
                <a:gd name="T25" fmla="*/ 179 h 302"/>
                <a:gd name="T26" fmla="*/ 0 w 147"/>
                <a:gd name="T27" fmla="*/ 200 h 302"/>
                <a:gd name="T28" fmla="*/ 0 w 147"/>
                <a:gd name="T29" fmla="*/ 281 h 302"/>
                <a:gd name="T30" fmla="*/ 21 w 147"/>
                <a:gd name="T31" fmla="*/ 302 h 302"/>
                <a:gd name="T32" fmla="*/ 26 w 147"/>
                <a:gd name="T33" fmla="*/ 302 h 302"/>
                <a:gd name="T34" fmla="*/ 47 w 147"/>
                <a:gd name="T35" fmla="*/ 281 h 302"/>
                <a:gd name="T36" fmla="*/ 47 w 147"/>
                <a:gd name="T37" fmla="*/ 226 h 302"/>
                <a:gd name="T38" fmla="*/ 102 w 147"/>
                <a:gd name="T39" fmla="*/ 226 h 302"/>
                <a:gd name="T40" fmla="*/ 105 w 147"/>
                <a:gd name="T41" fmla="*/ 226 h 302"/>
                <a:gd name="T42" fmla="*/ 107 w 147"/>
                <a:gd name="T43" fmla="*/ 226 h 302"/>
                <a:gd name="T44" fmla="*/ 147 w 147"/>
                <a:gd name="T45" fmla="*/ 187 h 302"/>
                <a:gd name="T46" fmla="*/ 147 w 147"/>
                <a:gd name="T47" fmla="*/ 39 h 302"/>
                <a:gd name="T48" fmla="*/ 107 w 147"/>
                <a:gd name="T4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302">
                  <a:moveTo>
                    <a:pt x="107" y="0"/>
                  </a:moveTo>
                  <a:cubicBezTo>
                    <a:pt x="88" y="0"/>
                    <a:pt x="88" y="0"/>
                    <a:pt x="88" y="0"/>
                  </a:cubicBezTo>
                  <a:cubicBezTo>
                    <a:pt x="67" y="0"/>
                    <a:pt x="49" y="18"/>
                    <a:pt x="49" y="39"/>
                  </a:cubicBezTo>
                  <a:cubicBezTo>
                    <a:pt x="49" y="48"/>
                    <a:pt x="49" y="48"/>
                    <a:pt x="49" y="48"/>
                  </a:cubicBezTo>
                  <a:cubicBezTo>
                    <a:pt x="75" y="23"/>
                    <a:pt x="75" y="23"/>
                    <a:pt x="75" y="23"/>
                  </a:cubicBezTo>
                  <a:cubicBezTo>
                    <a:pt x="81" y="18"/>
                    <a:pt x="88" y="16"/>
                    <a:pt x="95" y="16"/>
                  </a:cubicBezTo>
                  <a:cubicBezTo>
                    <a:pt x="103" y="16"/>
                    <a:pt x="112" y="18"/>
                    <a:pt x="117" y="25"/>
                  </a:cubicBezTo>
                  <a:cubicBezTo>
                    <a:pt x="121" y="31"/>
                    <a:pt x="124" y="38"/>
                    <a:pt x="124" y="45"/>
                  </a:cubicBezTo>
                  <a:cubicBezTo>
                    <a:pt x="124" y="53"/>
                    <a:pt x="121" y="60"/>
                    <a:pt x="114" y="66"/>
                  </a:cubicBezTo>
                  <a:cubicBezTo>
                    <a:pt x="49" y="126"/>
                    <a:pt x="49" y="126"/>
                    <a:pt x="49" y="126"/>
                  </a:cubicBezTo>
                  <a:cubicBezTo>
                    <a:pt x="49" y="179"/>
                    <a:pt x="49" y="179"/>
                    <a:pt x="49" y="179"/>
                  </a:cubicBezTo>
                  <a:cubicBezTo>
                    <a:pt x="26" y="179"/>
                    <a:pt x="26" y="179"/>
                    <a:pt x="26" y="179"/>
                  </a:cubicBezTo>
                  <a:cubicBezTo>
                    <a:pt x="21" y="179"/>
                    <a:pt x="21" y="179"/>
                    <a:pt x="21" y="179"/>
                  </a:cubicBezTo>
                  <a:cubicBezTo>
                    <a:pt x="10" y="179"/>
                    <a:pt x="0" y="189"/>
                    <a:pt x="0" y="200"/>
                  </a:cubicBezTo>
                  <a:cubicBezTo>
                    <a:pt x="0" y="281"/>
                    <a:pt x="0" y="281"/>
                    <a:pt x="0" y="281"/>
                  </a:cubicBezTo>
                  <a:cubicBezTo>
                    <a:pt x="0" y="292"/>
                    <a:pt x="10" y="302"/>
                    <a:pt x="21" y="302"/>
                  </a:cubicBezTo>
                  <a:cubicBezTo>
                    <a:pt x="26" y="302"/>
                    <a:pt x="26" y="302"/>
                    <a:pt x="26" y="302"/>
                  </a:cubicBezTo>
                  <a:cubicBezTo>
                    <a:pt x="38" y="302"/>
                    <a:pt x="47" y="292"/>
                    <a:pt x="47" y="281"/>
                  </a:cubicBezTo>
                  <a:cubicBezTo>
                    <a:pt x="47" y="226"/>
                    <a:pt x="47" y="226"/>
                    <a:pt x="47" y="226"/>
                  </a:cubicBezTo>
                  <a:cubicBezTo>
                    <a:pt x="102" y="226"/>
                    <a:pt x="102" y="226"/>
                    <a:pt x="102" y="226"/>
                  </a:cubicBezTo>
                  <a:cubicBezTo>
                    <a:pt x="102" y="226"/>
                    <a:pt x="103" y="226"/>
                    <a:pt x="105" y="226"/>
                  </a:cubicBezTo>
                  <a:cubicBezTo>
                    <a:pt x="107" y="226"/>
                    <a:pt x="107" y="226"/>
                    <a:pt x="107" y="226"/>
                  </a:cubicBezTo>
                  <a:cubicBezTo>
                    <a:pt x="130" y="226"/>
                    <a:pt x="147" y="208"/>
                    <a:pt x="147" y="187"/>
                  </a:cubicBezTo>
                  <a:cubicBezTo>
                    <a:pt x="147" y="39"/>
                    <a:pt x="147" y="39"/>
                    <a:pt x="147" y="39"/>
                  </a:cubicBezTo>
                  <a:cubicBezTo>
                    <a:pt x="147" y="18"/>
                    <a:pt x="130" y="0"/>
                    <a:pt x="107"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0" name="Freeform 1455"/>
            <p:cNvSpPr>
              <a:spLocks/>
            </p:cNvSpPr>
            <p:nvPr/>
          </p:nvSpPr>
          <p:spPr bwMode="auto">
            <a:xfrm>
              <a:off x="4549348" y="3323346"/>
              <a:ext cx="238993" cy="166285"/>
            </a:xfrm>
            <a:custGeom>
              <a:avLst/>
              <a:gdLst>
                <a:gd name="T0" fmla="*/ 20 w 35"/>
                <a:gd name="T1" fmla="*/ 34 h 34"/>
                <a:gd name="T2" fmla="*/ 20 w 35"/>
                <a:gd name="T3" fmla="*/ 34 h 34"/>
                <a:gd name="T4" fmla="*/ 0 w 35"/>
                <a:gd name="T5" fmla="*/ 21 h 34"/>
                <a:gd name="T6" fmla="*/ 14 w 35"/>
                <a:gd name="T7" fmla="*/ 0 h 34"/>
                <a:gd name="T8" fmla="*/ 35 w 35"/>
                <a:gd name="T9" fmla="*/ 14 h 34"/>
                <a:gd name="T10" fmla="*/ 32 w 35"/>
                <a:gd name="T11" fmla="*/ 16 h 34"/>
                <a:gd name="T12" fmla="*/ 20 w 35"/>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5" h="34">
                  <a:moveTo>
                    <a:pt x="20" y="34"/>
                  </a:moveTo>
                  <a:cubicBezTo>
                    <a:pt x="20" y="34"/>
                    <a:pt x="20" y="34"/>
                    <a:pt x="20" y="34"/>
                  </a:cubicBezTo>
                  <a:cubicBezTo>
                    <a:pt x="0" y="21"/>
                    <a:pt x="0" y="21"/>
                    <a:pt x="0" y="21"/>
                  </a:cubicBezTo>
                  <a:cubicBezTo>
                    <a:pt x="14" y="0"/>
                    <a:pt x="14" y="0"/>
                    <a:pt x="14" y="0"/>
                  </a:cubicBezTo>
                  <a:cubicBezTo>
                    <a:pt x="35" y="14"/>
                    <a:pt x="35" y="14"/>
                    <a:pt x="35" y="14"/>
                  </a:cubicBezTo>
                  <a:cubicBezTo>
                    <a:pt x="32" y="16"/>
                    <a:pt x="32" y="16"/>
                    <a:pt x="32" y="16"/>
                  </a:cubicBezTo>
                  <a:cubicBezTo>
                    <a:pt x="25" y="20"/>
                    <a:pt x="21" y="27"/>
                    <a:pt x="20"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1" name="Freeform 1456"/>
            <p:cNvSpPr>
              <a:spLocks/>
            </p:cNvSpPr>
            <p:nvPr/>
          </p:nvSpPr>
          <p:spPr bwMode="auto">
            <a:xfrm>
              <a:off x="4666303" y="3267917"/>
              <a:ext cx="198314" cy="118245"/>
            </a:xfrm>
            <a:custGeom>
              <a:avLst/>
              <a:gdLst>
                <a:gd name="T0" fmla="*/ 0 w 29"/>
                <a:gd name="T1" fmla="*/ 10 h 24"/>
                <a:gd name="T2" fmla="*/ 18 w 29"/>
                <a:gd name="T3" fmla="*/ 0 h 24"/>
                <a:gd name="T4" fmla="*/ 29 w 29"/>
                <a:gd name="T5" fmla="*/ 22 h 24"/>
                <a:gd name="T6" fmla="*/ 21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cubicBezTo>
                    <a:pt x="18" y="0"/>
                    <a:pt x="18" y="0"/>
                    <a:pt x="18" y="0"/>
                  </a:cubicBezTo>
                  <a:cubicBezTo>
                    <a:pt x="29" y="22"/>
                    <a:pt x="29" y="22"/>
                    <a:pt x="29" y="22"/>
                  </a:cubicBezTo>
                  <a:cubicBezTo>
                    <a:pt x="26" y="22"/>
                    <a:pt x="22" y="22"/>
                    <a:pt x="21" y="24"/>
                  </a:cubicBezTo>
                  <a:lnTo>
                    <a:pt x="0"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2" name="Freeform 1457"/>
            <p:cNvSpPr>
              <a:spLocks/>
            </p:cNvSpPr>
            <p:nvPr/>
          </p:nvSpPr>
          <p:spPr bwMode="auto">
            <a:xfrm>
              <a:off x="4783254" y="3249441"/>
              <a:ext cx="167803" cy="136724"/>
            </a:xfrm>
            <a:custGeom>
              <a:avLst/>
              <a:gdLst>
                <a:gd name="T0" fmla="*/ 2 w 25"/>
                <a:gd name="T1" fmla="*/ 1 h 28"/>
                <a:gd name="T2" fmla="*/ 0 w 25"/>
                <a:gd name="T3" fmla="*/ 3 h 28"/>
                <a:gd name="T4" fmla="*/ 0 w 25"/>
                <a:gd name="T5" fmla="*/ 0 h 28"/>
                <a:gd name="T6" fmla="*/ 25 w 25"/>
                <a:gd name="T7" fmla="*/ 0 h 28"/>
                <a:gd name="T8" fmla="*/ 25 w 25"/>
                <a:gd name="T9" fmla="*/ 28 h 28"/>
                <a:gd name="T10" fmla="*/ 15 w 25"/>
                <a:gd name="T11" fmla="*/ 26 h 28"/>
                <a:gd name="T12" fmla="*/ 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 y="1"/>
                  </a:moveTo>
                  <a:cubicBezTo>
                    <a:pt x="0" y="3"/>
                    <a:pt x="0" y="3"/>
                    <a:pt x="0" y="3"/>
                  </a:cubicBezTo>
                  <a:cubicBezTo>
                    <a:pt x="0" y="0"/>
                    <a:pt x="0" y="0"/>
                    <a:pt x="0" y="0"/>
                  </a:cubicBezTo>
                  <a:cubicBezTo>
                    <a:pt x="25" y="0"/>
                    <a:pt x="25" y="0"/>
                    <a:pt x="25" y="0"/>
                  </a:cubicBezTo>
                  <a:cubicBezTo>
                    <a:pt x="25" y="28"/>
                    <a:pt x="25" y="28"/>
                    <a:pt x="25" y="28"/>
                  </a:cubicBezTo>
                  <a:cubicBezTo>
                    <a:pt x="21" y="26"/>
                    <a:pt x="18" y="26"/>
                    <a:pt x="15" y="26"/>
                  </a:cubicBezTo>
                  <a:lnTo>
                    <a:pt x="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3" name="Freeform 1458"/>
            <p:cNvSpPr>
              <a:spLocks/>
            </p:cNvSpPr>
            <p:nvPr/>
          </p:nvSpPr>
          <p:spPr bwMode="auto">
            <a:xfrm>
              <a:off x="3374739" y="3929352"/>
              <a:ext cx="1840730" cy="849889"/>
            </a:xfrm>
            <a:custGeom>
              <a:avLst/>
              <a:gdLst>
                <a:gd name="T0" fmla="*/ 264 w 271"/>
                <a:gd name="T1" fmla="*/ 0 h 172"/>
                <a:gd name="T2" fmla="*/ 236 w 271"/>
                <a:gd name="T3" fmla="*/ 0 h 172"/>
                <a:gd name="T4" fmla="*/ 173 w 271"/>
                <a:gd name="T5" fmla="*/ 0 h 172"/>
                <a:gd name="T6" fmla="*/ 98 w 271"/>
                <a:gd name="T7" fmla="*/ 0 h 172"/>
                <a:gd name="T8" fmla="*/ 70 w 271"/>
                <a:gd name="T9" fmla="*/ 0 h 172"/>
                <a:gd name="T10" fmla="*/ 7 w 271"/>
                <a:gd name="T11" fmla="*/ 0 h 172"/>
                <a:gd name="T12" fmla="*/ 0 w 271"/>
                <a:gd name="T13" fmla="*/ 7 h 172"/>
                <a:gd name="T14" fmla="*/ 7 w 271"/>
                <a:gd name="T15" fmla="*/ 13 h 172"/>
                <a:gd name="T16" fmla="*/ 70 w 271"/>
                <a:gd name="T17" fmla="*/ 13 h 172"/>
                <a:gd name="T18" fmla="*/ 98 w 271"/>
                <a:gd name="T19" fmla="*/ 13 h 172"/>
                <a:gd name="T20" fmla="*/ 127 w 271"/>
                <a:gd name="T21" fmla="*/ 13 h 172"/>
                <a:gd name="T22" fmla="*/ 127 w 271"/>
                <a:gd name="T23" fmla="*/ 156 h 172"/>
                <a:gd name="T24" fmla="*/ 103 w 271"/>
                <a:gd name="T25" fmla="*/ 156 h 172"/>
                <a:gd name="T26" fmla="*/ 95 w 271"/>
                <a:gd name="T27" fmla="*/ 163 h 172"/>
                <a:gd name="T28" fmla="*/ 103 w 271"/>
                <a:gd name="T29" fmla="*/ 172 h 172"/>
                <a:gd name="T30" fmla="*/ 127 w 271"/>
                <a:gd name="T31" fmla="*/ 172 h 172"/>
                <a:gd name="T32" fmla="*/ 144 w 271"/>
                <a:gd name="T33" fmla="*/ 172 h 172"/>
                <a:gd name="T34" fmla="*/ 169 w 271"/>
                <a:gd name="T35" fmla="*/ 172 h 172"/>
                <a:gd name="T36" fmla="*/ 176 w 271"/>
                <a:gd name="T37" fmla="*/ 163 h 172"/>
                <a:gd name="T38" fmla="*/ 169 w 271"/>
                <a:gd name="T39" fmla="*/ 156 h 172"/>
                <a:gd name="T40" fmla="*/ 144 w 271"/>
                <a:gd name="T41" fmla="*/ 156 h 172"/>
                <a:gd name="T42" fmla="*/ 144 w 271"/>
                <a:gd name="T43" fmla="*/ 13 h 172"/>
                <a:gd name="T44" fmla="*/ 173 w 271"/>
                <a:gd name="T45" fmla="*/ 13 h 172"/>
                <a:gd name="T46" fmla="*/ 236 w 271"/>
                <a:gd name="T47" fmla="*/ 13 h 172"/>
                <a:gd name="T48" fmla="*/ 264 w 271"/>
                <a:gd name="T49" fmla="*/ 13 h 172"/>
                <a:gd name="T50" fmla="*/ 271 w 271"/>
                <a:gd name="T51" fmla="*/ 7 h 172"/>
                <a:gd name="T52" fmla="*/ 264 w 271"/>
                <a:gd name="T5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172">
                  <a:moveTo>
                    <a:pt x="264" y="0"/>
                  </a:moveTo>
                  <a:cubicBezTo>
                    <a:pt x="236" y="0"/>
                    <a:pt x="236" y="0"/>
                    <a:pt x="236" y="0"/>
                  </a:cubicBezTo>
                  <a:cubicBezTo>
                    <a:pt x="173" y="0"/>
                    <a:pt x="173" y="0"/>
                    <a:pt x="173" y="0"/>
                  </a:cubicBezTo>
                  <a:cubicBezTo>
                    <a:pt x="98" y="0"/>
                    <a:pt x="98" y="0"/>
                    <a:pt x="98" y="0"/>
                  </a:cubicBezTo>
                  <a:cubicBezTo>
                    <a:pt x="70" y="0"/>
                    <a:pt x="70" y="0"/>
                    <a:pt x="70" y="0"/>
                  </a:cubicBezTo>
                  <a:cubicBezTo>
                    <a:pt x="7" y="0"/>
                    <a:pt x="7" y="0"/>
                    <a:pt x="7" y="0"/>
                  </a:cubicBezTo>
                  <a:cubicBezTo>
                    <a:pt x="4" y="0"/>
                    <a:pt x="0" y="3"/>
                    <a:pt x="0" y="7"/>
                  </a:cubicBezTo>
                  <a:cubicBezTo>
                    <a:pt x="0" y="10"/>
                    <a:pt x="4" y="13"/>
                    <a:pt x="7" y="13"/>
                  </a:cubicBezTo>
                  <a:cubicBezTo>
                    <a:pt x="70" y="13"/>
                    <a:pt x="70" y="13"/>
                    <a:pt x="70" y="13"/>
                  </a:cubicBezTo>
                  <a:cubicBezTo>
                    <a:pt x="98" y="13"/>
                    <a:pt x="98" y="13"/>
                    <a:pt x="98" y="13"/>
                  </a:cubicBezTo>
                  <a:cubicBezTo>
                    <a:pt x="127" y="13"/>
                    <a:pt x="127" y="13"/>
                    <a:pt x="127" y="13"/>
                  </a:cubicBezTo>
                  <a:cubicBezTo>
                    <a:pt x="127" y="156"/>
                    <a:pt x="127" y="156"/>
                    <a:pt x="127" y="156"/>
                  </a:cubicBezTo>
                  <a:cubicBezTo>
                    <a:pt x="103" y="156"/>
                    <a:pt x="103" y="156"/>
                    <a:pt x="103" y="156"/>
                  </a:cubicBezTo>
                  <a:cubicBezTo>
                    <a:pt x="98" y="156"/>
                    <a:pt x="95" y="159"/>
                    <a:pt x="95" y="163"/>
                  </a:cubicBezTo>
                  <a:cubicBezTo>
                    <a:pt x="95" y="168"/>
                    <a:pt x="98" y="172"/>
                    <a:pt x="103" y="172"/>
                  </a:cubicBezTo>
                  <a:cubicBezTo>
                    <a:pt x="127" y="172"/>
                    <a:pt x="127" y="172"/>
                    <a:pt x="127" y="172"/>
                  </a:cubicBezTo>
                  <a:cubicBezTo>
                    <a:pt x="144" y="172"/>
                    <a:pt x="144" y="172"/>
                    <a:pt x="144" y="172"/>
                  </a:cubicBezTo>
                  <a:cubicBezTo>
                    <a:pt x="169" y="172"/>
                    <a:pt x="169" y="172"/>
                    <a:pt x="169" y="172"/>
                  </a:cubicBezTo>
                  <a:cubicBezTo>
                    <a:pt x="173" y="172"/>
                    <a:pt x="176" y="168"/>
                    <a:pt x="176" y="163"/>
                  </a:cubicBezTo>
                  <a:cubicBezTo>
                    <a:pt x="176" y="159"/>
                    <a:pt x="173" y="156"/>
                    <a:pt x="169" y="156"/>
                  </a:cubicBezTo>
                  <a:cubicBezTo>
                    <a:pt x="144" y="156"/>
                    <a:pt x="144" y="156"/>
                    <a:pt x="144" y="156"/>
                  </a:cubicBezTo>
                  <a:cubicBezTo>
                    <a:pt x="144" y="13"/>
                    <a:pt x="144" y="13"/>
                    <a:pt x="144" y="13"/>
                  </a:cubicBezTo>
                  <a:cubicBezTo>
                    <a:pt x="173" y="13"/>
                    <a:pt x="173" y="13"/>
                    <a:pt x="173" y="13"/>
                  </a:cubicBezTo>
                  <a:cubicBezTo>
                    <a:pt x="236" y="13"/>
                    <a:pt x="236" y="13"/>
                    <a:pt x="236" y="13"/>
                  </a:cubicBezTo>
                  <a:cubicBezTo>
                    <a:pt x="264" y="13"/>
                    <a:pt x="264" y="13"/>
                    <a:pt x="264" y="13"/>
                  </a:cubicBezTo>
                  <a:cubicBezTo>
                    <a:pt x="267" y="13"/>
                    <a:pt x="271" y="10"/>
                    <a:pt x="271" y="7"/>
                  </a:cubicBezTo>
                  <a:cubicBezTo>
                    <a:pt x="271" y="3"/>
                    <a:pt x="267" y="0"/>
                    <a:pt x="264"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nvGrpSpPr>
          <p:cNvPr id="3" name="组合 2"/>
          <p:cNvGrpSpPr/>
          <p:nvPr/>
        </p:nvGrpSpPr>
        <p:grpSpPr>
          <a:xfrm>
            <a:off x="1282808" y="902626"/>
            <a:ext cx="2930488" cy="1587935"/>
            <a:chOff x="1282808" y="902626"/>
            <a:chExt cx="2930488" cy="1587935"/>
          </a:xfrm>
        </p:grpSpPr>
        <p:sp>
          <p:nvSpPr>
            <p:cNvPr id="6" name="Freeform 5"/>
            <p:cNvSpPr>
              <a:spLocks/>
            </p:cNvSpPr>
            <p:nvPr/>
          </p:nvSpPr>
          <p:spPr bwMode="auto">
            <a:xfrm flipH="1">
              <a:off x="3413677"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20" name="Group 24"/>
            <p:cNvGrpSpPr/>
            <p:nvPr/>
          </p:nvGrpSpPr>
          <p:grpSpPr>
            <a:xfrm>
              <a:off x="1282808" y="1412815"/>
              <a:ext cx="2099578" cy="872682"/>
              <a:chOff x="7220863" y="1979289"/>
              <a:chExt cx="2799437" cy="1163574"/>
            </a:xfrm>
          </p:grpSpPr>
          <p:sp>
            <p:nvSpPr>
              <p:cNvPr id="21" name="Rectangle 25"/>
              <p:cNvSpPr/>
              <p:nvPr/>
            </p:nvSpPr>
            <p:spPr>
              <a:xfrm>
                <a:off x="8041392" y="1979289"/>
                <a:ext cx="1978908" cy="307777"/>
              </a:xfrm>
              <a:prstGeom prst="rect">
                <a:avLst/>
              </a:prstGeom>
            </p:spPr>
            <p:txBody>
              <a:bodyPr wrap="square" lIns="0" tIns="0" rIns="0" bIns="0">
                <a:spAutoFit/>
              </a:bodyPr>
              <a:lstStyle/>
              <a:p>
                <a:pPr algn="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22" name="Rectangle 26"/>
              <p:cNvSpPr/>
              <p:nvPr/>
            </p:nvSpPr>
            <p:spPr>
              <a:xfrm>
                <a:off x="7220863" y="2404201"/>
                <a:ext cx="2799437" cy="738662"/>
              </a:xfrm>
              <a:prstGeom prst="rect">
                <a:avLst/>
              </a:prstGeom>
            </p:spPr>
            <p:txBody>
              <a:bodyPr wrap="square" lIns="0" tIns="0" rIns="0" bIns="0">
                <a:spAutoFit/>
              </a:bodyPr>
              <a:lstStyle/>
              <a:p>
                <a:pPr algn="r">
                  <a:defRPr/>
                </a:pPr>
                <a:r>
                  <a:rPr lang="zh-CN" altLang="en-US" sz="1200" dirty="0">
                    <a:solidFill>
                      <a:prstClr val="black">
                        <a:lumMod val="75000"/>
                        <a:lumOff val="25000"/>
                      </a:prstClr>
                    </a:solidFill>
                    <a:cs typeface="+mn-ea"/>
                    <a:sym typeface="+mn-lt"/>
                  </a:rPr>
                  <a:t>单击此处添加文本单击此处添加文本单击此处添加文本单击此处添加</a:t>
                </a:r>
                <a:r>
                  <a:rPr lang="zh-CN" altLang="en-US" sz="1200" dirty="0" smtClean="0">
                    <a:solidFill>
                      <a:prstClr val="black">
                        <a:lumMod val="75000"/>
                        <a:lumOff val="25000"/>
                      </a:prstClr>
                    </a:solidFill>
                    <a:cs typeface="+mn-ea"/>
                    <a:sym typeface="+mn-lt"/>
                  </a:rPr>
                  <a:t>文本</a:t>
                </a:r>
                <a:endParaRPr lang="en-US" sz="1200" dirty="0">
                  <a:solidFill>
                    <a:prstClr val="black">
                      <a:lumMod val="75000"/>
                      <a:lumOff val="25000"/>
                    </a:prstClr>
                  </a:solidFill>
                  <a:cs typeface="+mn-ea"/>
                  <a:sym typeface="+mn-lt"/>
                </a:endParaRPr>
              </a:p>
            </p:txBody>
          </p:sp>
        </p:grpSp>
        <p:grpSp>
          <p:nvGrpSpPr>
            <p:cNvPr id="74" name="组合 73"/>
            <p:cNvGrpSpPr/>
            <p:nvPr/>
          </p:nvGrpSpPr>
          <p:grpSpPr>
            <a:xfrm>
              <a:off x="3648232" y="1441407"/>
              <a:ext cx="484585" cy="482204"/>
              <a:chOff x="10860088" y="1425575"/>
              <a:chExt cx="646113" cy="642938"/>
            </a:xfrm>
            <a:solidFill>
              <a:schemeClr val="bg1"/>
            </a:solidFill>
          </p:grpSpPr>
          <p:sp>
            <p:nvSpPr>
              <p:cNvPr id="75" name="Freeform 234"/>
              <p:cNvSpPr>
                <a:spLocks noEditPoints="1"/>
              </p:cNvSpPr>
              <p:nvPr/>
            </p:nvSpPr>
            <p:spPr bwMode="auto">
              <a:xfrm>
                <a:off x="10860088" y="1425575"/>
                <a:ext cx="646113" cy="642938"/>
              </a:xfrm>
              <a:custGeom>
                <a:avLst/>
                <a:gdLst>
                  <a:gd name="T0" fmla="*/ 86 w 172"/>
                  <a:gd name="T1" fmla="*/ 0 h 171"/>
                  <a:gd name="T2" fmla="*/ 147 w 172"/>
                  <a:gd name="T3" fmla="*/ 25 h 171"/>
                  <a:gd name="T4" fmla="*/ 172 w 172"/>
                  <a:gd name="T5" fmla="*/ 86 h 171"/>
                  <a:gd name="T6" fmla="*/ 147 w 172"/>
                  <a:gd name="T7" fmla="*/ 146 h 171"/>
                  <a:gd name="T8" fmla="*/ 86 w 172"/>
                  <a:gd name="T9" fmla="*/ 171 h 171"/>
                  <a:gd name="T10" fmla="*/ 25 w 172"/>
                  <a:gd name="T11" fmla="*/ 146 h 171"/>
                  <a:gd name="T12" fmla="*/ 0 w 172"/>
                  <a:gd name="T13" fmla="*/ 86 h 171"/>
                  <a:gd name="T14" fmla="*/ 25 w 172"/>
                  <a:gd name="T15" fmla="*/ 25 h 171"/>
                  <a:gd name="T16" fmla="*/ 86 w 172"/>
                  <a:gd name="T17" fmla="*/ 0 h 171"/>
                  <a:gd name="T18" fmla="*/ 139 w 172"/>
                  <a:gd name="T19" fmla="*/ 33 h 171"/>
                  <a:gd name="T20" fmla="*/ 86 w 172"/>
                  <a:gd name="T21" fmla="*/ 11 h 171"/>
                  <a:gd name="T22" fmla="*/ 33 w 172"/>
                  <a:gd name="T23" fmla="*/ 33 h 171"/>
                  <a:gd name="T24" fmla="*/ 11 w 172"/>
                  <a:gd name="T25" fmla="*/ 86 h 171"/>
                  <a:gd name="T26" fmla="*/ 33 w 172"/>
                  <a:gd name="T27" fmla="*/ 138 h 171"/>
                  <a:gd name="T28" fmla="*/ 86 w 172"/>
                  <a:gd name="T29" fmla="*/ 160 h 171"/>
                  <a:gd name="T30" fmla="*/ 139 w 172"/>
                  <a:gd name="T31" fmla="*/ 138 h 171"/>
                  <a:gd name="T32" fmla="*/ 160 w 172"/>
                  <a:gd name="T33" fmla="*/ 86 h 171"/>
                  <a:gd name="T34" fmla="*/ 139 w 172"/>
                  <a:gd name="T35" fmla="*/ 3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1">
                    <a:moveTo>
                      <a:pt x="86" y="0"/>
                    </a:moveTo>
                    <a:cubicBezTo>
                      <a:pt x="110" y="0"/>
                      <a:pt x="131" y="9"/>
                      <a:pt x="147" y="25"/>
                    </a:cubicBezTo>
                    <a:cubicBezTo>
                      <a:pt x="162" y="40"/>
                      <a:pt x="172" y="62"/>
                      <a:pt x="172" y="86"/>
                    </a:cubicBezTo>
                    <a:cubicBezTo>
                      <a:pt x="172" y="109"/>
                      <a:pt x="162" y="131"/>
                      <a:pt x="147" y="146"/>
                    </a:cubicBezTo>
                    <a:cubicBezTo>
                      <a:pt x="131" y="162"/>
                      <a:pt x="110" y="171"/>
                      <a:pt x="86" y="171"/>
                    </a:cubicBezTo>
                    <a:cubicBezTo>
                      <a:pt x="62" y="171"/>
                      <a:pt x="41" y="162"/>
                      <a:pt x="25" y="146"/>
                    </a:cubicBezTo>
                    <a:cubicBezTo>
                      <a:pt x="10" y="131"/>
                      <a:pt x="0" y="109"/>
                      <a:pt x="0" y="86"/>
                    </a:cubicBezTo>
                    <a:cubicBezTo>
                      <a:pt x="0" y="62"/>
                      <a:pt x="10" y="40"/>
                      <a:pt x="25" y="25"/>
                    </a:cubicBezTo>
                    <a:cubicBezTo>
                      <a:pt x="41" y="9"/>
                      <a:pt x="62" y="0"/>
                      <a:pt x="86" y="0"/>
                    </a:cubicBezTo>
                    <a:close/>
                    <a:moveTo>
                      <a:pt x="139" y="33"/>
                    </a:moveTo>
                    <a:cubicBezTo>
                      <a:pt x="125" y="19"/>
                      <a:pt x="106" y="11"/>
                      <a:pt x="86" y="11"/>
                    </a:cubicBezTo>
                    <a:cubicBezTo>
                      <a:pt x="65" y="11"/>
                      <a:pt x="47" y="19"/>
                      <a:pt x="33" y="33"/>
                    </a:cubicBezTo>
                    <a:cubicBezTo>
                      <a:pt x="19" y="46"/>
                      <a:pt x="11" y="65"/>
                      <a:pt x="11" y="86"/>
                    </a:cubicBezTo>
                    <a:cubicBezTo>
                      <a:pt x="11" y="106"/>
                      <a:pt x="19" y="125"/>
                      <a:pt x="33" y="138"/>
                    </a:cubicBezTo>
                    <a:cubicBezTo>
                      <a:pt x="47" y="152"/>
                      <a:pt x="65" y="160"/>
                      <a:pt x="86" y="160"/>
                    </a:cubicBezTo>
                    <a:cubicBezTo>
                      <a:pt x="106" y="160"/>
                      <a:pt x="125" y="152"/>
                      <a:pt x="139" y="138"/>
                    </a:cubicBezTo>
                    <a:cubicBezTo>
                      <a:pt x="152" y="125"/>
                      <a:pt x="160" y="106"/>
                      <a:pt x="160" y="86"/>
                    </a:cubicBezTo>
                    <a:cubicBezTo>
                      <a:pt x="160" y="65"/>
                      <a:pt x="152" y="46"/>
                      <a:pt x="139"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6" name="Freeform 235"/>
              <p:cNvSpPr>
                <a:spLocks noEditPoints="1"/>
              </p:cNvSpPr>
              <p:nvPr/>
            </p:nvSpPr>
            <p:spPr bwMode="auto">
              <a:xfrm>
                <a:off x="10923588" y="1490663"/>
                <a:ext cx="519113" cy="514350"/>
              </a:xfrm>
              <a:custGeom>
                <a:avLst/>
                <a:gdLst>
                  <a:gd name="T0" fmla="*/ 69 w 138"/>
                  <a:gd name="T1" fmla="*/ 0 h 137"/>
                  <a:gd name="T2" fmla="*/ 117 w 138"/>
                  <a:gd name="T3" fmla="*/ 20 h 137"/>
                  <a:gd name="T4" fmla="*/ 138 w 138"/>
                  <a:gd name="T5" fmla="*/ 69 h 137"/>
                  <a:gd name="T6" fmla="*/ 117 w 138"/>
                  <a:gd name="T7" fmla="*/ 117 h 137"/>
                  <a:gd name="T8" fmla="*/ 69 w 138"/>
                  <a:gd name="T9" fmla="*/ 137 h 137"/>
                  <a:gd name="T10" fmla="*/ 20 w 138"/>
                  <a:gd name="T11" fmla="*/ 117 h 137"/>
                  <a:gd name="T12" fmla="*/ 0 w 138"/>
                  <a:gd name="T13" fmla="*/ 69 h 137"/>
                  <a:gd name="T14" fmla="*/ 20 w 138"/>
                  <a:gd name="T15" fmla="*/ 20 h 137"/>
                  <a:gd name="T16" fmla="*/ 69 w 138"/>
                  <a:gd name="T17" fmla="*/ 0 h 137"/>
                  <a:gd name="T18" fmla="*/ 112 w 138"/>
                  <a:gd name="T19" fmla="*/ 25 h 137"/>
                  <a:gd name="T20" fmla="*/ 69 w 138"/>
                  <a:gd name="T21" fmla="*/ 7 h 137"/>
                  <a:gd name="T22" fmla="*/ 25 w 138"/>
                  <a:gd name="T23" fmla="*/ 25 h 137"/>
                  <a:gd name="T24" fmla="*/ 8 w 138"/>
                  <a:gd name="T25" fmla="*/ 69 h 137"/>
                  <a:gd name="T26" fmla="*/ 25 w 138"/>
                  <a:gd name="T27" fmla="*/ 112 h 137"/>
                  <a:gd name="T28" fmla="*/ 69 w 138"/>
                  <a:gd name="T29" fmla="*/ 130 h 137"/>
                  <a:gd name="T30" fmla="*/ 112 w 138"/>
                  <a:gd name="T31" fmla="*/ 112 h 137"/>
                  <a:gd name="T32" fmla="*/ 130 w 138"/>
                  <a:gd name="T33" fmla="*/ 69 h 137"/>
                  <a:gd name="T34" fmla="*/ 112 w 138"/>
                  <a:gd name="T35" fmla="*/ 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37">
                    <a:moveTo>
                      <a:pt x="69" y="0"/>
                    </a:moveTo>
                    <a:cubicBezTo>
                      <a:pt x="88" y="0"/>
                      <a:pt x="105" y="7"/>
                      <a:pt x="117" y="20"/>
                    </a:cubicBezTo>
                    <a:cubicBezTo>
                      <a:pt x="130" y="32"/>
                      <a:pt x="138" y="50"/>
                      <a:pt x="138" y="69"/>
                    </a:cubicBezTo>
                    <a:cubicBezTo>
                      <a:pt x="138" y="88"/>
                      <a:pt x="130" y="105"/>
                      <a:pt x="117" y="117"/>
                    </a:cubicBezTo>
                    <a:cubicBezTo>
                      <a:pt x="105" y="130"/>
                      <a:pt x="88" y="137"/>
                      <a:pt x="69" y="137"/>
                    </a:cubicBezTo>
                    <a:cubicBezTo>
                      <a:pt x="50" y="137"/>
                      <a:pt x="33" y="130"/>
                      <a:pt x="20" y="117"/>
                    </a:cubicBezTo>
                    <a:cubicBezTo>
                      <a:pt x="8" y="105"/>
                      <a:pt x="0" y="88"/>
                      <a:pt x="0" y="69"/>
                    </a:cubicBezTo>
                    <a:cubicBezTo>
                      <a:pt x="0" y="50"/>
                      <a:pt x="8" y="32"/>
                      <a:pt x="20" y="20"/>
                    </a:cubicBezTo>
                    <a:cubicBezTo>
                      <a:pt x="33" y="7"/>
                      <a:pt x="50" y="0"/>
                      <a:pt x="69" y="0"/>
                    </a:cubicBezTo>
                    <a:close/>
                    <a:moveTo>
                      <a:pt x="112" y="25"/>
                    </a:moveTo>
                    <a:cubicBezTo>
                      <a:pt x="101" y="14"/>
                      <a:pt x="86" y="7"/>
                      <a:pt x="69" y="7"/>
                    </a:cubicBezTo>
                    <a:cubicBezTo>
                      <a:pt x="52" y="7"/>
                      <a:pt x="37" y="14"/>
                      <a:pt x="25" y="25"/>
                    </a:cubicBezTo>
                    <a:cubicBezTo>
                      <a:pt x="14" y="36"/>
                      <a:pt x="8" y="52"/>
                      <a:pt x="8" y="69"/>
                    </a:cubicBezTo>
                    <a:cubicBezTo>
                      <a:pt x="8" y="85"/>
                      <a:pt x="14" y="101"/>
                      <a:pt x="25" y="112"/>
                    </a:cubicBezTo>
                    <a:cubicBezTo>
                      <a:pt x="37" y="123"/>
                      <a:pt x="52" y="130"/>
                      <a:pt x="69" y="130"/>
                    </a:cubicBezTo>
                    <a:cubicBezTo>
                      <a:pt x="86" y="130"/>
                      <a:pt x="101" y="123"/>
                      <a:pt x="112" y="112"/>
                    </a:cubicBezTo>
                    <a:cubicBezTo>
                      <a:pt x="123" y="101"/>
                      <a:pt x="130" y="85"/>
                      <a:pt x="130" y="69"/>
                    </a:cubicBezTo>
                    <a:cubicBezTo>
                      <a:pt x="130" y="52"/>
                      <a:pt x="123" y="36"/>
                      <a:pt x="112"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7" name="Oval 236"/>
              <p:cNvSpPr>
                <a:spLocks noChangeArrowheads="1"/>
              </p:cNvSpPr>
              <p:nvPr/>
            </p:nvSpPr>
            <p:spPr bwMode="auto">
              <a:xfrm>
                <a:off x="11179176" y="15351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8" name="Oval 237"/>
              <p:cNvSpPr>
                <a:spLocks noChangeArrowheads="1"/>
              </p:cNvSpPr>
              <p:nvPr/>
            </p:nvSpPr>
            <p:spPr bwMode="auto">
              <a:xfrm>
                <a:off x="11201401" y="1538288"/>
                <a:ext cx="4763"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9" name="Oval 238"/>
              <p:cNvSpPr>
                <a:spLocks noChangeArrowheads="1"/>
              </p:cNvSpPr>
              <p:nvPr/>
            </p:nvSpPr>
            <p:spPr bwMode="auto">
              <a:xfrm>
                <a:off x="11220451" y="15382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0" name="Oval 239"/>
              <p:cNvSpPr>
                <a:spLocks noChangeArrowheads="1"/>
              </p:cNvSpPr>
              <p:nvPr/>
            </p:nvSpPr>
            <p:spPr bwMode="auto">
              <a:xfrm>
                <a:off x="11242676" y="15462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1" name="Oval 240"/>
              <p:cNvSpPr>
                <a:spLocks noChangeArrowheads="1"/>
              </p:cNvSpPr>
              <p:nvPr/>
            </p:nvSpPr>
            <p:spPr bwMode="auto">
              <a:xfrm>
                <a:off x="11261726" y="15541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2" name="Oval 241"/>
              <p:cNvSpPr>
                <a:spLocks noChangeArrowheads="1"/>
              </p:cNvSpPr>
              <p:nvPr/>
            </p:nvSpPr>
            <p:spPr bwMode="auto">
              <a:xfrm>
                <a:off x="11283951" y="156527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3" name="Oval 242"/>
              <p:cNvSpPr>
                <a:spLocks noChangeArrowheads="1"/>
              </p:cNvSpPr>
              <p:nvPr/>
            </p:nvSpPr>
            <p:spPr bwMode="auto">
              <a:xfrm>
                <a:off x="11299826"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4" name="Oval 243"/>
              <p:cNvSpPr>
                <a:spLocks noChangeArrowheads="1"/>
              </p:cNvSpPr>
              <p:nvPr/>
            </p:nvSpPr>
            <p:spPr bwMode="auto">
              <a:xfrm>
                <a:off x="11318876" y="158750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5" name="Oval 244"/>
              <p:cNvSpPr>
                <a:spLocks noChangeArrowheads="1"/>
              </p:cNvSpPr>
              <p:nvPr/>
            </p:nvSpPr>
            <p:spPr bwMode="auto">
              <a:xfrm>
                <a:off x="11333163" y="16065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6" name="Oval 245"/>
              <p:cNvSpPr>
                <a:spLocks noChangeArrowheads="1"/>
              </p:cNvSpPr>
              <p:nvPr/>
            </p:nvSpPr>
            <p:spPr bwMode="auto">
              <a:xfrm>
                <a:off x="11349038" y="1620838"/>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7" name="Oval 246"/>
              <p:cNvSpPr>
                <a:spLocks noChangeArrowheads="1"/>
              </p:cNvSpPr>
              <p:nvPr/>
            </p:nvSpPr>
            <p:spPr bwMode="auto">
              <a:xfrm>
                <a:off x="11360151"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8" name="Oval 247"/>
              <p:cNvSpPr>
                <a:spLocks noChangeArrowheads="1"/>
              </p:cNvSpPr>
              <p:nvPr/>
            </p:nvSpPr>
            <p:spPr bwMode="auto">
              <a:xfrm>
                <a:off x="11366501"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9" name="Oval 248"/>
              <p:cNvSpPr>
                <a:spLocks noChangeArrowheads="1"/>
              </p:cNvSpPr>
              <p:nvPr/>
            </p:nvSpPr>
            <p:spPr bwMode="auto">
              <a:xfrm>
                <a:off x="11377613" y="1677988"/>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0" name="Oval 249"/>
              <p:cNvSpPr>
                <a:spLocks noChangeArrowheads="1"/>
              </p:cNvSpPr>
              <p:nvPr/>
            </p:nvSpPr>
            <p:spPr bwMode="auto">
              <a:xfrm>
                <a:off x="11382376" y="17002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1" name="Oval 250"/>
              <p:cNvSpPr>
                <a:spLocks noChangeArrowheads="1"/>
              </p:cNvSpPr>
              <p:nvPr/>
            </p:nvSpPr>
            <p:spPr bwMode="auto">
              <a:xfrm>
                <a:off x="1138555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2" name="Oval 251"/>
              <p:cNvSpPr>
                <a:spLocks noChangeArrowheads="1"/>
              </p:cNvSpPr>
              <p:nvPr/>
            </p:nvSpPr>
            <p:spPr bwMode="auto">
              <a:xfrm>
                <a:off x="11385551" y="17462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3" name="Oval 252"/>
              <p:cNvSpPr>
                <a:spLocks noChangeArrowheads="1"/>
              </p:cNvSpPr>
              <p:nvPr/>
            </p:nvSpPr>
            <p:spPr bwMode="auto">
              <a:xfrm>
                <a:off x="11385551" y="17637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4" name="Oval 253"/>
              <p:cNvSpPr>
                <a:spLocks noChangeArrowheads="1"/>
              </p:cNvSpPr>
              <p:nvPr/>
            </p:nvSpPr>
            <p:spPr bwMode="auto">
              <a:xfrm>
                <a:off x="113823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5" name="Oval 254"/>
              <p:cNvSpPr>
                <a:spLocks noChangeArrowheads="1"/>
              </p:cNvSpPr>
              <p:nvPr/>
            </p:nvSpPr>
            <p:spPr bwMode="auto">
              <a:xfrm>
                <a:off x="11377613" y="1809750"/>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6" name="Oval 255"/>
              <p:cNvSpPr>
                <a:spLocks noChangeArrowheads="1"/>
              </p:cNvSpPr>
              <p:nvPr/>
            </p:nvSpPr>
            <p:spPr bwMode="auto">
              <a:xfrm>
                <a:off x="11371263" y="182880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7" name="Oval 256"/>
              <p:cNvSpPr>
                <a:spLocks noChangeArrowheads="1"/>
              </p:cNvSpPr>
              <p:nvPr/>
            </p:nvSpPr>
            <p:spPr bwMode="auto">
              <a:xfrm>
                <a:off x="11360151" y="18462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8" name="Oval 257"/>
              <p:cNvSpPr>
                <a:spLocks noChangeArrowheads="1"/>
              </p:cNvSpPr>
              <p:nvPr/>
            </p:nvSpPr>
            <p:spPr bwMode="auto">
              <a:xfrm>
                <a:off x="11349038"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9" name="Oval 258"/>
              <p:cNvSpPr>
                <a:spLocks noChangeArrowheads="1"/>
              </p:cNvSpPr>
              <p:nvPr/>
            </p:nvSpPr>
            <p:spPr bwMode="auto">
              <a:xfrm>
                <a:off x="11333163" y="1884363"/>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0" name="Oval 259"/>
              <p:cNvSpPr>
                <a:spLocks noChangeArrowheads="1"/>
              </p:cNvSpPr>
              <p:nvPr/>
            </p:nvSpPr>
            <p:spPr bwMode="auto">
              <a:xfrm>
                <a:off x="11318876" y="1900238"/>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1" name="Oval 260"/>
              <p:cNvSpPr>
                <a:spLocks noChangeArrowheads="1"/>
              </p:cNvSpPr>
              <p:nvPr/>
            </p:nvSpPr>
            <p:spPr bwMode="auto">
              <a:xfrm>
                <a:off x="11303001" y="1911350"/>
                <a:ext cx="4763"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2" name="Oval 261"/>
              <p:cNvSpPr>
                <a:spLocks noChangeArrowheads="1"/>
              </p:cNvSpPr>
              <p:nvPr/>
            </p:nvSpPr>
            <p:spPr bwMode="auto">
              <a:xfrm>
                <a:off x="1128395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3" name="Oval 262"/>
              <p:cNvSpPr>
                <a:spLocks noChangeArrowheads="1"/>
              </p:cNvSpPr>
              <p:nvPr/>
            </p:nvSpPr>
            <p:spPr bwMode="auto">
              <a:xfrm>
                <a:off x="11266488"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4" name="Oval 263"/>
              <p:cNvSpPr>
                <a:spLocks noChangeArrowheads="1"/>
              </p:cNvSpPr>
              <p:nvPr/>
            </p:nvSpPr>
            <p:spPr bwMode="auto">
              <a:xfrm>
                <a:off x="11242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5" name="Oval 264"/>
              <p:cNvSpPr>
                <a:spLocks noChangeArrowheads="1"/>
              </p:cNvSpPr>
              <p:nvPr/>
            </p:nvSpPr>
            <p:spPr bwMode="auto">
              <a:xfrm>
                <a:off x="11225213"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6" name="Oval 265"/>
              <p:cNvSpPr>
                <a:spLocks noChangeArrowheads="1"/>
              </p:cNvSpPr>
              <p:nvPr/>
            </p:nvSpPr>
            <p:spPr bwMode="auto">
              <a:xfrm>
                <a:off x="11201401" y="1952625"/>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7" name="Oval 266"/>
              <p:cNvSpPr>
                <a:spLocks noChangeArrowheads="1"/>
              </p:cNvSpPr>
              <p:nvPr/>
            </p:nvSpPr>
            <p:spPr bwMode="auto">
              <a:xfrm>
                <a:off x="11179176"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8" name="Oval 267"/>
              <p:cNvSpPr>
                <a:spLocks noChangeArrowheads="1"/>
              </p:cNvSpPr>
              <p:nvPr/>
            </p:nvSpPr>
            <p:spPr bwMode="auto">
              <a:xfrm>
                <a:off x="11156951"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9" name="Oval 268"/>
              <p:cNvSpPr>
                <a:spLocks noChangeArrowheads="1"/>
              </p:cNvSpPr>
              <p:nvPr/>
            </p:nvSpPr>
            <p:spPr bwMode="auto">
              <a:xfrm>
                <a:off x="11137901"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0" name="Oval 269"/>
              <p:cNvSpPr>
                <a:spLocks noChangeArrowheads="1"/>
              </p:cNvSpPr>
              <p:nvPr/>
            </p:nvSpPr>
            <p:spPr bwMode="auto">
              <a:xfrm>
                <a:off x="11115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1" name="Oval 270"/>
              <p:cNvSpPr>
                <a:spLocks noChangeArrowheads="1"/>
              </p:cNvSpPr>
              <p:nvPr/>
            </p:nvSpPr>
            <p:spPr bwMode="auto">
              <a:xfrm>
                <a:off x="11096626"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2" name="Oval 271"/>
              <p:cNvSpPr>
                <a:spLocks noChangeArrowheads="1"/>
              </p:cNvSpPr>
              <p:nvPr/>
            </p:nvSpPr>
            <p:spPr bwMode="auto">
              <a:xfrm>
                <a:off x="1107440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3" name="Oval 272"/>
              <p:cNvSpPr>
                <a:spLocks noChangeArrowheads="1"/>
              </p:cNvSpPr>
              <p:nvPr/>
            </p:nvSpPr>
            <p:spPr bwMode="auto">
              <a:xfrm>
                <a:off x="11058526" y="191452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4" name="Oval 273"/>
              <p:cNvSpPr>
                <a:spLocks noChangeArrowheads="1"/>
              </p:cNvSpPr>
              <p:nvPr/>
            </p:nvSpPr>
            <p:spPr bwMode="auto">
              <a:xfrm>
                <a:off x="11041063" y="1900238"/>
                <a:ext cx="6350"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5" name="Oval 274"/>
              <p:cNvSpPr>
                <a:spLocks noChangeArrowheads="1"/>
              </p:cNvSpPr>
              <p:nvPr/>
            </p:nvSpPr>
            <p:spPr bwMode="auto">
              <a:xfrm>
                <a:off x="11025188" y="18843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6" name="Oval 275"/>
              <p:cNvSpPr>
                <a:spLocks noChangeArrowheads="1"/>
              </p:cNvSpPr>
              <p:nvPr/>
            </p:nvSpPr>
            <p:spPr bwMode="auto">
              <a:xfrm>
                <a:off x="11010901"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7" name="Oval 276"/>
              <p:cNvSpPr>
                <a:spLocks noChangeArrowheads="1"/>
              </p:cNvSpPr>
              <p:nvPr/>
            </p:nvSpPr>
            <p:spPr bwMode="auto">
              <a:xfrm>
                <a:off x="10999788" y="1851025"/>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8" name="Oval 277"/>
              <p:cNvSpPr>
                <a:spLocks noChangeArrowheads="1"/>
              </p:cNvSpPr>
              <p:nvPr/>
            </p:nvSpPr>
            <p:spPr bwMode="auto">
              <a:xfrm>
                <a:off x="10987088" y="1828800"/>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9" name="Oval 278"/>
              <p:cNvSpPr>
                <a:spLocks noChangeArrowheads="1"/>
              </p:cNvSpPr>
              <p:nvPr/>
            </p:nvSpPr>
            <p:spPr bwMode="auto">
              <a:xfrm>
                <a:off x="10980738" y="180975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0" name="Oval 279"/>
              <p:cNvSpPr>
                <a:spLocks noChangeArrowheads="1"/>
              </p:cNvSpPr>
              <p:nvPr/>
            </p:nvSpPr>
            <p:spPr bwMode="auto">
              <a:xfrm>
                <a:off x="109759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1" name="Oval 280"/>
              <p:cNvSpPr>
                <a:spLocks noChangeArrowheads="1"/>
              </p:cNvSpPr>
              <p:nvPr/>
            </p:nvSpPr>
            <p:spPr bwMode="auto">
              <a:xfrm>
                <a:off x="10972801" y="17684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2" name="Oval 281"/>
              <p:cNvSpPr>
                <a:spLocks noChangeArrowheads="1"/>
              </p:cNvSpPr>
              <p:nvPr/>
            </p:nvSpPr>
            <p:spPr bwMode="auto">
              <a:xfrm>
                <a:off x="10972801" y="174625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3" name="Oval 282"/>
              <p:cNvSpPr>
                <a:spLocks noChangeArrowheads="1"/>
              </p:cNvSpPr>
              <p:nvPr/>
            </p:nvSpPr>
            <p:spPr bwMode="auto">
              <a:xfrm>
                <a:off x="1097280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4" name="Oval 283"/>
              <p:cNvSpPr>
                <a:spLocks noChangeArrowheads="1"/>
              </p:cNvSpPr>
              <p:nvPr/>
            </p:nvSpPr>
            <p:spPr bwMode="auto">
              <a:xfrm>
                <a:off x="10975976" y="1700213"/>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5" name="Oval 284"/>
              <p:cNvSpPr>
                <a:spLocks noChangeArrowheads="1"/>
              </p:cNvSpPr>
              <p:nvPr/>
            </p:nvSpPr>
            <p:spPr bwMode="auto">
              <a:xfrm>
                <a:off x="10980738" y="1681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6" name="Oval 285"/>
              <p:cNvSpPr>
                <a:spLocks noChangeArrowheads="1"/>
              </p:cNvSpPr>
              <p:nvPr/>
            </p:nvSpPr>
            <p:spPr bwMode="auto">
              <a:xfrm>
                <a:off x="10987088"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7" name="Oval 286"/>
              <p:cNvSpPr>
                <a:spLocks noChangeArrowheads="1"/>
              </p:cNvSpPr>
              <p:nvPr/>
            </p:nvSpPr>
            <p:spPr bwMode="auto">
              <a:xfrm>
                <a:off x="10999788"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8" name="Oval 287"/>
              <p:cNvSpPr>
                <a:spLocks noChangeArrowheads="1"/>
              </p:cNvSpPr>
              <p:nvPr/>
            </p:nvSpPr>
            <p:spPr bwMode="auto">
              <a:xfrm>
                <a:off x="11010901" y="162083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9" name="Oval 288"/>
              <p:cNvSpPr>
                <a:spLocks noChangeArrowheads="1"/>
              </p:cNvSpPr>
              <p:nvPr/>
            </p:nvSpPr>
            <p:spPr bwMode="auto">
              <a:xfrm>
                <a:off x="11025188" y="1606550"/>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0" name="Oval 289"/>
              <p:cNvSpPr>
                <a:spLocks noChangeArrowheads="1"/>
              </p:cNvSpPr>
              <p:nvPr/>
            </p:nvSpPr>
            <p:spPr bwMode="auto">
              <a:xfrm>
                <a:off x="11041063" y="1592263"/>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1" name="Oval 290"/>
              <p:cNvSpPr>
                <a:spLocks noChangeArrowheads="1"/>
              </p:cNvSpPr>
              <p:nvPr/>
            </p:nvSpPr>
            <p:spPr bwMode="auto">
              <a:xfrm>
                <a:off x="11055351"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2" name="Oval 291"/>
              <p:cNvSpPr>
                <a:spLocks noChangeArrowheads="1"/>
              </p:cNvSpPr>
              <p:nvPr/>
            </p:nvSpPr>
            <p:spPr bwMode="auto">
              <a:xfrm>
                <a:off x="11074401" y="15652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3" name="Oval 292"/>
              <p:cNvSpPr>
                <a:spLocks noChangeArrowheads="1"/>
              </p:cNvSpPr>
              <p:nvPr/>
            </p:nvSpPr>
            <p:spPr bwMode="auto">
              <a:xfrm>
                <a:off x="11093451" y="1554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4" name="Oval 293"/>
              <p:cNvSpPr>
                <a:spLocks noChangeArrowheads="1"/>
              </p:cNvSpPr>
              <p:nvPr/>
            </p:nvSpPr>
            <p:spPr bwMode="auto">
              <a:xfrm>
                <a:off x="11112501" y="1546225"/>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5" name="Oval 294"/>
              <p:cNvSpPr>
                <a:spLocks noChangeArrowheads="1"/>
              </p:cNvSpPr>
              <p:nvPr/>
            </p:nvSpPr>
            <p:spPr bwMode="auto">
              <a:xfrm>
                <a:off x="11134726" y="1543050"/>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6" name="Oval 295"/>
              <p:cNvSpPr>
                <a:spLocks noChangeArrowheads="1"/>
              </p:cNvSpPr>
              <p:nvPr/>
            </p:nvSpPr>
            <p:spPr bwMode="auto">
              <a:xfrm>
                <a:off x="11156951" y="1538288"/>
                <a:ext cx="3175"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7" name="Oval 296"/>
              <p:cNvSpPr>
                <a:spLocks noChangeArrowheads="1"/>
              </p:cNvSpPr>
              <p:nvPr/>
            </p:nvSpPr>
            <p:spPr bwMode="auto">
              <a:xfrm>
                <a:off x="11179176" y="153511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8" name="Freeform 297"/>
              <p:cNvSpPr>
                <a:spLocks/>
              </p:cNvSpPr>
              <p:nvPr/>
            </p:nvSpPr>
            <p:spPr bwMode="auto">
              <a:xfrm>
                <a:off x="11176001" y="1930400"/>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9" name="Freeform 298"/>
              <p:cNvSpPr>
                <a:spLocks/>
              </p:cNvSpPr>
              <p:nvPr/>
            </p:nvSpPr>
            <p:spPr bwMode="auto">
              <a:xfrm>
                <a:off x="11176001" y="1531938"/>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0" name="Freeform 299"/>
              <p:cNvSpPr>
                <a:spLocks/>
              </p:cNvSpPr>
              <p:nvPr/>
            </p:nvSpPr>
            <p:spPr bwMode="auto">
              <a:xfrm>
                <a:off x="10964863" y="1746250"/>
                <a:ext cx="38100" cy="6350"/>
              </a:xfrm>
              <a:custGeom>
                <a:avLst/>
                <a:gdLst>
                  <a:gd name="T0" fmla="*/ 24 w 24"/>
                  <a:gd name="T1" fmla="*/ 0 h 4"/>
                  <a:gd name="T2" fmla="*/ 24 w 24"/>
                  <a:gd name="T3" fmla="*/ 4 h 4"/>
                  <a:gd name="T4" fmla="*/ 0 w 24"/>
                  <a:gd name="T5" fmla="*/ 4 h 4"/>
                  <a:gd name="T6" fmla="*/ 0 w 24"/>
                  <a:gd name="T7" fmla="*/ 0 h 4"/>
                  <a:gd name="T8" fmla="*/ 24 w 24"/>
                  <a:gd name="T9" fmla="*/ 0 h 4"/>
                  <a:gd name="T10" fmla="*/ 24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4" y="0"/>
                    </a:moveTo>
                    <a:lnTo>
                      <a:pt x="24" y="4"/>
                    </a:lnTo>
                    <a:lnTo>
                      <a:pt x="0" y="4"/>
                    </a:lnTo>
                    <a:lnTo>
                      <a:pt x="0" y="0"/>
                    </a:lnTo>
                    <a:lnTo>
                      <a:pt x="24" y="0"/>
                    </a:lnTo>
                    <a:lnTo>
                      <a:pt x="24"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1" name="Freeform 300"/>
              <p:cNvSpPr>
                <a:spLocks/>
              </p:cNvSpPr>
              <p:nvPr/>
            </p:nvSpPr>
            <p:spPr bwMode="auto">
              <a:xfrm>
                <a:off x="11360151" y="1746250"/>
                <a:ext cx="36513" cy="6350"/>
              </a:xfrm>
              <a:custGeom>
                <a:avLst/>
                <a:gdLst>
                  <a:gd name="T0" fmla="*/ 23 w 23"/>
                  <a:gd name="T1" fmla="*/ 0 h 4"/>
                  <a:gd name="T2" fmla="*/ 23 w 23"/>
                  <a:gd name="T3" fmla="*/ 4 h 4"/>
                  <a:gd name="T4" fmla="*/ 0 w 23"/>
                  <a:gd name="T5" fmla="*/ 4 h 4"/>
                  <a:gd name="T6" fmla="*/ 0 w 23"/>
                  <a:gd name="T7" fmla="*/ 0 h 4"/>
                  <a:gd name="T8" fmla="*/ 23 w 23"/>
                  <a:gd name="T9" fmla="*/ 0 h 4"/>
                  <a:gd name="T10" fmla="*/ 23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3" y="0"/>
                    </a:moveTo>
                    <a:lnTo>
                      <a:pt x="23" y="4"/>
                    </a:lnTo>
                    <a:lnTo>
                      <a:pt x="0" y="4"/>
                    </a:lnTo>
                    <a:lnTo>
                      <a:pt x="0" y="0"/>
                    </a:lnTo>
                    <a:lnTo>
                      <a:pt x="23" y="0"/>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2" name="Freeform 301"/>
              <p:cNvSpPr>
                <a:spLocks/>
              </p:cNvSpPr>
              <p:nvPr/>
            </p:nvSpPr>
            <p:spPr bwMode="auto">
              <a:xfrm>
                <a:off x="10991851" y="1636713"/>
                <a:ext cx="36513" cy="26988"/>
              </a:xfrm>
              <a:custGeom>
                <a:avLst/>
                <a:gdLst>
                  <a:gd name="T0" fmla="*/ 23 w 23"/>
                  <a:gd name="T1" fmla="*/ 12 h 17"/>
                  <a:gd name="T2" fmla="*/ 21 w 23"/>
                  <a:gd name="T3" fmla="*/ 17 h 17"/>
                  <a:gd name="T4" fmla="*/ 0 w 23"/>
                  <a:gd name="T5" fmla="*/ 5 h 17"/>
                  <a:gd name="T6" fmla="*/ 5 w 23"/>
                  <a:gd name="T7" fmla="*/ 0 h 17"/>
                  <a:gd name="T8" fmla="*/ 23 w 23"/>
                  <a:gd name="T9" fmla="*/ 12 h 17"/>
                  <a:gd name="T10" fmla="*/ 23 w 23"/>
                  <a:gd name="T11" fmla="*/ 12 h 17"/>
                </a:gdLst>
                <a:ahLst/>
                <a:cxnLst>
                  <a:cxn ang="0">
                    <a:pos x="T0" y="T1"/>
                  </a:cxn>
                  <a:cxn ang="0">
                    <a:pos x="T2" y="T3"/>
                  </a:cxn>
                  <a:cxn ang="0">
                    <a:pos x="T4" y="T5"/>
                  </a:cxn>
                  <a:cxn ang="0">
                    <a:pos x="T6" y="T7"/>
                  </a:cxn>
                  <a:cxn ang="0">
                    <a:pos x="T8" y="T9"/>
                  </a:cxn>
                  <a:cxn ang="0">
                    <a:pos x="T10" y="T11"/>
                  </a:cxn>
                </a:cxnLst>
                <a:rect l="0" t="0" r="r" b="b"/>
                <a:pathLst>
                  <a:path w="23" h="17">
                    <a:moveTo>
                      <a:pt x="23" y="12"/>
                    </a:moveTo>
                    <a:lnTo>
                      <a:pt x="21" y="17"/>
                    </a:lnTo>
                    <a:lnTo>
                      <a:pt x="0" y="5"/>
                    </a:lnTo>
                    <a:lnTo>
                      <a:pt x="5" y="0"/>
                    </a:lnTo>
                    <a:lnTo>
                      <a:pt x="23" y="12"/>
                    </a:lnTo>
                    <a:lnTo>
                      <a:pt x="23"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3" name="Freeform 302"/>
              <p:cNvSpPr>
                <a:spLocks/>
              </p:cNvSpPr>
              <p:nvPr/>
            </p:nvSpPr>
            <p:spPr bwMode="auto">
              <a:xfrm>
                <a:off x="11333163" y="1835150"/>
                <a:ext cx="38100" cy="26988"/>
              </a:xfrm>
              <a:custGeom>
                <a:avLst/>
                <a:gdLst>
                  <a:gd name="T0" fmla="*/ 24 w 24"/>
                  <a:gd name="T1" fmla="*/ 12 h 17"/>
                  <a:gd name="T2" fmla="*/ 21 w 24"/>
                  <a:gd name="T3" fmla="*/ 17 h 17"/>
                  <a:gd name="T4" fmla="*/ 0 w 24"/>
                  <a:gd name="T5" fmla="*/ 5 h 17"/>
                  <a:gd name="T6" fmla="*/ 5 w 24"/>
                  <a:gd name="T7" fmla="*/ 0 h 17"/>
                  <a:gd name="T8" fmla="*/ 24 w 24"/>
                  <a:gd name="T9" fmla="*/ 12 h 17"/>
                  <a:gd name="T10" fmla="*/ 24 w 24"/>
                  <a:gd name="T11" fmla="*/ 12 h 17"/>
                </a:gdLst>
                <a:ahLst/>
                <a:cxnLst>
                  <a:cxn ang="0">
                    <a:pos x="T0" y="T1"/>
                  </a:cxn>
                  <a:cxn ang="0">
                    <a:pos x="T2" y="T3"/>
                  </a:cxn>
                  <a:cxn ang="0">
                    <a:pos x="T4" y="T5"/>
                  </a:cxn>
                  <a:cxn ang="0">
                    <a:pos x="T6" y="T7"/>
                  </a:cxn>
                  <a:cxn ang="0">
                    <a:pos x="T8" y="T9"/>
                  </a:cxn>
                  <a:cxn ang="0">
                    <a:pos x="T10" y="T11"/>
                  </a:cxn>
                </a:cxnLst>
                <a:rect l="0" t="0" r="r" b="b"/>
                <a:pathLst>
                  <a:path w="24" h="17">
                    <a:moveTo>
                      <a:pt x="24" y="12"/>
                    </a:moveTo>
                    <a:lnTo>
                      <a:pt x="21" y="17"/>
                    </a:lnTo>
                    <a:lnTo>
                      <a:pt x="0" y="5"/>
                    </a:lnTo>
                    <a:lnTo>
                      <a:pt x="5" y="0"/>
                    </a:lnTo>
                    <a:lnTo>
                      <a:pt x="24" y="12"/>
                    </a:lnTo>
                    <a:lnTo>
                      <a:pt x="24"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4" name="Freeform 303"/>
              <p:cNvSpPr>
                <a:spLocks/>
              </p:cNvSpPr>
              <p:nvPr/>
            </p:nvSpPr>
            <p:spPr bwMode="auto">
              <a:xfrm>
                <a:off x="11071226" y="1557338"/>
                <a:ext cx="25400" cy="41275"/>
              </a:xfrm>
              <a:custGeom>
                <a:avLst/>
                <a:gdLst>
                  <a:gd name="T0" fmla="*/ 16 w 16"/>
                  <a:gd name="T1" fmla="*/ 22 h 26"/>
                  <a:gd name="T2" fmla="*/ 11 w 16"/>
                  <a:gd name="T3" fmla="*/ 26 h 26"/>
                  <a:gd name="T4" fmla="*/ 0 w 16"/>
                  <a:gd name="T5" fmla="*/ 5 h 26"/>
                  <a:gd name="T6" fmla="*/ 4 w 16"/>
                  <a:gd name="T7" fmla="*/ 0 h 26"/>
                  <a:gd name="T8" fmla="*/ 16 w 16"/>
                  <a:gd name="T9" fmla="*/ 22 h 26"/>
                  <a:gd name="T10" fmla="*/ 16 w 16"/>
                  <a:gd name="T11" fmla="*/ 22 h 26"/>
                </a:gdLst>
                <a:ahLst/>
                <a:cxnLst>
                  <a:cxn ang="0">
                    <a:pos x="T0" y="T1"/>
                  </a:cxn>
                  <a:cxn ang="0">
                    <a:pos x="T2" y="T3"/>
                  </a:cxn>
                  <a:cxn ang="0">
                    <a:pos x="T4" y="T5"/>
                  </a:cxn>
                  <a:cxn ang="0">
                    <a:pos x="T6" y="T7"/>
                  </a:cxn>
                  <a:cxn ang="0">
                    <a:pos x="T8" y="T9"/>
                  </a:cxn>
                  <a:cxn ang="0">
                    <a:pos x="T10" y="T11"/>
                  </a:cxn>
                </a:cxnLst>
                <a:rect l="0" t="0" r="r" b="b"/>
                <a:pathLst>
                  <a:path w="16" h="26">
                    <a:moveTo>
                      <a:pt x="16" y="22"/>
                    </a:moveTo>
                    <a:lnTo>
                      <a:pt x="11" y="26"/>
                    </a:lnTo>
                    <a:lnTo>
                      <a:pt x="0" y="5"/>
                    </a:lnTo>
                    <a:lnTo>
                      <a:pt x="4" y="0"/>
                    </a:lnTo>
                    <a:lnTo>
                      <a:pt x="16" y="22"/>
                    </a:lnTo>
                    <a:lnTo>
                      <a:pt x="16" y="2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5" name="Freeform 304"/>
              <p:cNvSpPr>
                <a:spLocks/>
              </p:cNvSpPr>
              <p:nvPr/>
            </p:nvSpPr>
            <p:spPr bwMode="auto">
              <a:xfrm>
                <a:off x="11266488" y="1903413"/>
                <a:ext cx="28575" cy="38100"/>
              </a:xfrm>
              <a:custGeom>
                <a:avLst/>
                <a:gdLst>
                  <a:gd name="T0" fmla="*/ 18 w 18"/>
                  <a:gd name="T1" fmla="*/ 19 h 24"/>
                  <a:gd name="T2" fmla="*/ 11 w 18"/>
                  <a:gd name="T3" fmla="*/ 24 h 24"/>
                  <a:gd name="T4" fmla="*/ 0 w 18"/>
                  <a:gd name="T5" fmla="*/ 2 h 24"/>
                  <a:gd name="T6" fmla="*/ 7 w 18"/>
                  <a:gd name="T7" fmla="*/ 0 h 24"/>
                  <a:gd name="T8" fmla="*/ 18 w 18"/>
                  <a:gd name="T9" fmla="*/ 19 h 24"/>
                  <a:gd name="T10" fmla="*/ 18 w 18"/>
                  <a:gd name="T11" fmla="*/ 19 h 24"/>
                </a:gdLst>
                <a:ahLst/>
                <a:cxnLst>
                  <a:cxn ang="0">
                    <a:pos x="T0" y="T1"/>
                  </a:cxn>
                  <a:cxn ang="0">
                    <a:pos x="T2" y="T3"/>
                  </a:cxn>
                  <a:cxn ang="0">
                    <a:pos x="T4" y="T5"/>
                  </a:cxn>
                  <a:cxn ang="0">
                    <a:pos x="T6" y="T7"/>
                  </a:cxn>
                  <a:cxn ang="0">
                    <a:pos x="T8" y="T9"/>
                  </a:cxn>
                  <a:cxn ang="0">
                    <a:pos x="T10" y="T11"/>
                  </a:cxn>
                </a:cxnLst>
                <a:rect l="0" t="0" r="r" b="b"/>
                <a:pathLst>
                  <a:path w="18" h="24">
                    <a:moveTo>
                      <a:pt x="18" y="19"/>
                    </a:moveTo>
                    <a:lnTo>
                      <a:pt x="11" y="24"/>
                    </a:lnTo>
                    <a:lnTo>
                      <a:pt x="0" y="2"/>
                    </a:lnTo>
                    <a:lnTo>
                      <a:pt x="7" y="0"/>
                    </a:lnTo>
                    <a:lnTo>
                      <a:pt x="18" y="19"/>
                    </a:lnTo>
                    <a:lnTo>
                      <a:pt x="18" y="19"/>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6" name="Freeform 305"/>
              <p:cNvSpPr>
                <a:spLocks/>
              </p:cNvSpPr>
              <p:nvPr/>
            </p:nvSpPr>
            <p:spPr bwMode="auto">
              <a:xfrm>
                <a:off x="11266488" y="1557338"/>
                <a:ext cx="28575" cy="41275"/>
              </a:xfrm>
              <a:custGeom>
                <a:avLst/>
                <a:gdLst>
                  <a:gd name="T0" fmla="*/ 7 w 18"/>
                  <a:gd name="T1" fmla="*/ 26 h 26"/>
                  <a:gd name="T2" fmla="*/ 0 w 18"/>
                  <a:gd name="T3" fmla="*/ 22 h 26"/>
                  <a:gd name="T4" fmla="*/ 11 w 18"/>
                  <a:gd name="T5" fmla="*/ 0 h 26"/>
                  <a:gd name="T6" fmla="*/ 18 w 18"/>
                  <a:gd name="T7" fmla="*/ 5 h 26"/>
                  <a:gd name="T8" fmla="*/ 7 w 18"/>
                  <a:gd name="T9" fmla="*/ 26 h 26"/>
                  <a:gd name="T10" fmla="*/ 7 w 18"/>
                  <a:gd name="T11" fmla="*/ 26 h 26"/>
                </a:gdLst>
                <a:ahLst/>
                <a:cxnLst>
                  <a:cxn ang="0">
                    <a:pos x="T0" y="T1"/>
                  </a:cxn>
                  <a:cxn ang="0">
                    <a:pos x="T2" y="T3"/>
                  </a:cxn>
                  <a:cxn ang="0">
                    <a:pos x="T4" y="T5"/>
                  </a:cxn>
                  <a:cxn ang="0">
                    <a:pos x="T6" y="T7"/>
                  </a:cxn>
                  <a:cxn ang="0">
                    <a:pos x="T8" y="T9"/>
                  </a:cxn>
                  <a:cxn ang="0">
                    <a:pos x="T10" y="T11"/>
                  </a:cxn>
                </a:cxnLst>
                <a:rect l="0" t="0" r="r" b="b"/>
                <a:pathLst>
                  <a:path w="18" h="26">
                    <a:moveTo>
                      <a:pt x="7" y="26"/>
                    </a:moveTo>
                    <a:lnTo>
                      <a:pt x="0" y="22"/>
                    </a:lnTo>
                    <a:lnTo>
                      <a:pt x="11" y="0"/>
                    </a:lnTo>
                    <a:lnTo>
                      <a:pt x="18" y="5"/>
                    </a:lnTo>
                    <a:lnTo>
                      <a:pt x="7" y="26"/>
                    </a:lnTo>
                    <a:lnTo>
                      <a:pt x="7" y="26"/>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7" name="Freeform 306"/>
              <p:cNvSpPr>
                <a:spLocks/>
              </p:cNvSpPr>
              <p:nvPr/>
            </p:nvSpPr>
            <p:spPr bwMode="auto">
              <a:xfrm>
                <a:off x="11071226" y="1903413"/>
                <a:ext cx="25400" cy="38100"/>
              </a:xfrm>
              <a:custGeom>
                <a:avLst/>
                <a:gdLst>
                  <a:gd name="T0" fmla="*/ 4 w 16"/>
                  <a:gd name="T1" fmla="*/ 24 h 24"/>
                  <a:gd name="T2" fmla="*/ 0 w 16"/>
                  <a:gd name="T3" fmla="*/ 19 h 24"/>
                  <a:gd name="T4" fmla="*/ 11 w 16"/>
                  <a:gd name="T5" fmla="*/ 0 h 24"/>
                  <a:gd name="T6" fmla="*/ 16 w 16"/>
                  <a:gd name="T7" fmla="*/ 2 h 24"/>
                  <a:gd name="T8" fmla="*/ 4 w 16"/>
                  <a:gd name="T9" fmla="*/ 24 h 24"/>
                  <a:gd name="T10" fmla="*/ 4 w 16"/>
                  <a:gd name="T11" fmla="*/ 24 h 24"/>
                </a:gdLst>
                <a:ahLst/>
                <a:cxnLst>
                  <a:cxn ang="0">
                    <a:pos x="T0" y="T1"/>
                  </a:cxn>
                  <a:cxn ang="0">
                    <a:pos x="T2" y="T3"/>
                  </a:cxn>
                  <a:cxn ang="0">
                    <a:pos x="T4" y="T5"/>
                  </a:cxn>
                  <a:cxn ang="0">
                    <a:pos x="T6" y="T7"/>
                  </a:cxn>
                  <a:cxn ang="0">
                    <a:pos x="T8" y="T9"/>
                  </a:cxn>
                  <a:cxn ang="0">
                    <a:pos x="T10" y="T11"/>
                  </a:cxn>
                </a:cxnLst>
                <a:rect l="0" t="0" r="r" b="b"/>
                <a:pathLst>
                  <a:path w="16" h="24">
                    <a:moveTo>
                      <a:pt x="4" y="24"/>
                    </a:moveTo>
                    <a:lnTo>
                      <a:pt x="0" y="19"/>
                    </a:lnTo>
                    <a:lnTo>
                      <a:pt x="11" y="0"/>
                    </a:lnTo>
                    <a:lnTo>
                      <a:pt x="16" y="2"/>
                    </a:lnTo>
                    <a:lnTo>
                      <a:pt x="4" y="24"/>
                    </a:lnTo>
                    <a:lnTo>
                      <a:pt x="4" y="24"/>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8" name="Freeform 307"/>
              <p:cNvSpPr>
                <a:spLocks/>
              </p:cNvSpPr>
              <p:nvPr/>
            </p:nvSpPr>
            <p:spPr bwMode="auto">
              <a:xfrm>
                <a:off x="11333163" y="1636713"/>
                <a:ext cx="38100" cy="26988"/>
              </a:xfrm>
              <a:custGeom>
                <a:avLst/>
                <a:gdLst>
                  <a:gd name="T0" fmla="*/ 5 w 24"/>
                  <a:gd name="T1" fmla="*/ 17 h 17"/>
                  <a:gd name="T2" fmla="*/ 0 w 24"/>
                  <a:gd name="T3" fmla="*/ 12 h 17"/>
                  <a:gd name="T4" fmla="*/ 21 w 24"/>
                  <a:gd name="T5" fmla="*/ 0 h 17"/>
                  <a:gd name="T6" fmla="*/ 24 w 24"/>
                  <a:gd name="T7" fmla="*/ 5 h 17"/>
                  <a:gd name="T8" fmla="*/ 5 w 24"/>
                  <a:gd name="T9" fmla="*/ 17 h 17"/>
                  <a:gd name="T10" fmla="*/ 5 w 24"/>
                  <a:gd name="T11" fmla="*/ 17 h 17"/>
                </a:gdLst>
                <a:ahLst/>
                <a:cxnLst>
                  <a:cxn ang="0">
                    <a:pos x="T0" y="T1"/>
                  </a:cxn>
                  <a:cxn ang="0">
                    <a:pos x="T2" y="T3"/>
                  </a:cxn>
                  <a:cxn ang="0">
                    <a:pos x="T4" y="T5"/>
                  </a:cxn>
                  <a:cxn ang="0">
                    <a:pos x="T6" y="T7"/>
                  </a:cxn>
                  <a:cxn ang="0">
                    <a:pos x="T8" y="T9"/>
                  </a:cxn>
                  <a:cxn ang="0">
                    <a:pos x="T10" y="T11"/>
                  </a:cxn>
                </a:cxnLst>
                <a:rect l="0" t="0" r="r" b="b"/>
                <a:pathLst>
                  <a:path w="24" h="17">
                    <a:moveTo>
                      <a:pt x="5" y="17"/>
                    </a:moveTo>
                    <a:lnTo>
                      <a:pt x="0" y="12"/>
                    </a:lnTo>
                    <a:lnTo>
                      <a:pt x="21" y="0"/>
                    </a:lnTo>
                    <a:lnTo>
                      <a:pt x="24"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9" name="Freeform 308"/>
              <p:cNvSpPr>
                <a:spLocks/>
              </p:cNvSpPr>
              <p:nvPr/>
            </p:nvSpPr>
            <p:spPr bwMode="auto">
              <a:xfrm>
                <a:off x="10991851" y="1835150"/>
                <a:ext cx="36513" cy="26988"/>
              </a:xfrm>
              <a:custGeom>
                <a:avLst/>
                <a:gdLst>
                  <a:gd name="T0" fmla="*/ 5 w 23"/>
                  <a:gd name="T1" fmla="*/ 17 h 17"/>
                  <a:gd name="T2" fmla="*/ 0 w 23"/>
                  <a:gd name="T3" fmla="*/ 12 h 17"/>
                  <a:gd name="T4" fmla="*/ 21 w 23"/>
                  <a:gd name="T5" fmla="*/ 0 h 17"/>
                  <a:gd name="T6" fmla="*/ 23 w 23"/>
                  <a:gd name="T7" fmla="*/ 5 h 17"/>
                  <a:gd name="T8" fmla="*/ 5 w 23"/>
                  <a:gd name="T9" fmla="*/ 17 h 17"/>
                  <a:gd name="T10" fmla="*/ 5 w 23"/>
                  <a:gd name="T11" fmla="*/ 17 h 17"/>
                </a:gdLst>
                <a:ahLst/>
                <a:cxnLst>
                  <a:cxn ang="0">
                    <a:pos x="T0" y="T1"/>
                  </a:cxn>
                  <a:cxn ang="0">
                    <a:pos x="T2" y="T3"/>
                  </a:cxn>
                  <a:cxn ang="0">
                    <a:pos x="T4" y="T5"/>
                  </a:cxn>
                  <a:cxn ang="0">
                    <a:pos x="T6" y="T7"/>
                  </a:cxn>
                  <a:cxn ang="0">
                    <a:pos x="T8" y="T9"/>
                  </a:cxn>
                  <a:cxn ang="0">
                    <a:pos x="T10" y="T11"/>
                  </a:cxn>
                </a:cxnLst>
                <a:rect l="0" t="0" r="r" b="b"/>
                <a:pathLst>
                  <a:path w="23" h="17">
                    <a:moveTo>
                      <a:pt x="5" y="17"/>
                    </a:moveTo>
                    <a:lnTo>
                      <a:pt x="0" y="12"/>
                    </a:lnTo>
                    <a:lnTo>
                      <a:pt x="21" y="0"/>
                    </a:lnTo>
                    <a:lnTo>
                      <a:pt x="23"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0" name="Freeform 309"/>
              <p:cNvSpPr>
                <a:spLocks/>
              </p:cNvSpPr>
              <p:nvPr/>
            </p:nvSpPr>
            <p:spPr bwMode="auto">
              <a:xfrm>
                <a:off x="11055351" y="1658938"/>
                <a:ext cx="142875" cy="109538"/>
              </a:xfrm>
              <a:custGeom>
                <a:avLst/>
                <a:gdLst>
                  <a:gd name="T0" fmla="*/ 32 w 38"/>
                  <a:gd name="T1" fmla="*/ 28 h 29"/>
                  <a:gd name="T2" fmla="*/ 37 w 38"/>
                  <a:gd name="T3" fmla="*/ 27 h 29"/>
                  <a:gd name="T4" fmla="*/ 36 w 38"/>
                  <a:gd name="T5" fmla="*/ 22 h 29"/>
                  <a:gd name="T6" fmla="*/ 6 w 38"/>
                  <a:gd name="T7" fmla="*/ 1 h 29"/>
                  <a:gd name="T8" fmla="*/ 1 w 38"/>
                  <a:gd name="T9" fmla="*/ 2 h 29"/>
                  <a:gd name="T10" fmla="*/ 2 w 38"/>
                  <a:gd name="T11" fmla="*/ 7 h 29"/>
                  <a:gd name="T12" fmla="*/ 32 w 38"/>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38" h="29">
                    <a:moveTo>
                      <a:pt x="32" y="28"/>
                    </a:moveTo>
                    <a:cubicBezTo>
                      <a:pt x="33" y="29"/>
                      <a:pt x="36" y="29"/>
                      <a:pt x="37" y="27"/>
                    </a:cubicBezTo>
                    <a:cubicBezTo>
                      <a:pt x="38" y="26"/>
                      <a:pt x="38" y="23"/>
                      <a:pt x="36" y="22"/>
                    </a:cubicBezTo>
                    <a:cubicBezTo>
                      <a:pt x="6" y="1"/>
                      <a:pt x="6" y="1"/>
                      <a:pt x="6" y="1"/>
                    </a:cubicBezTo>
                    <a:cubicBezTo>
                      <a:pt x="5" y="0"/>
                      <a:pt x="2" y="0"/>
                      <a:pt x="1" y="2"/>
                    </a:cubicBezTo>
                    <a:cubicBezTo>
                      <a:pt x="0" y="4"/>
                      <a:pt x="0" y="6"/>
                      <a:pt x="2" y="7"/>
                    </a:cubicBezTo>
                    <a:cubicBezTo>
                      <a:pt x="32" y="28"/>
                      <a:pt x="32" y="28"/>
                      <a:pt x="32" y="2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1" name="Freeform 310"/>
              <p:cNvSpPr>
                <a:spLocks/>
              </p:cNvSpPr>
              <p:nvPr/>
            </p:nvSpPr>
            <p:spPr bwMode="auto">
              <a:xfrm>
                <a:off x="11168063" y="1620838"/>
                <a:ext cx="146050" cy="147638"/>
              </a:xfrm>
              <a:custGeom>
                <a:avLst/>
                <a:gdLst>
                  <a:gd name="T0" fmla="*/ 1 w 39"/>
                  <a:gd name="T1" fmla="*/ 33 h 39"/>
                  <a:gd name="T2" fmla="*/ 1 w 39"/>
                  <a:gd name="T3" fmla="*/ 38 h 39"/>
                  <a:gd name="T4" fmla="*/ 6 w 39"/>
                  <a:gd name="T5" fmla="*/ 38 h 39"/>
                  <a:gd name="T6" fmla="*/ 38 w 39"/>
                  <a:gd name="T7" fmla="*/ 7 h 39"/>
                  <a:gd name="T8" fmla="*/ 38 w 39"/>
                  <a:gd name="T9" fmla="*/ 1 h 39"/>
                  <a:gd name="T10" fmla="*/ 33 w 39"/>
                  <a:gd name="T11" fmla="*/ 1 h 39"/>
                  <a:gd name="T12" fmla="*/ 1 w 39"/>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39" h="39">
                    <a:moveTo>
                      <a:pt x="1" y="33"/>
                    </a:moveTo>
                    <a:cubicBezTo>
                      <a:pt x="0" y="34"/>
                      <a:pt x="0" y="36"/>
                      <a:pt x="1" y="38"/>
                    </a:cubicBezTo>
                    <a:cubicBezTo>
                      <a:pt x="2" y="39"/>
                      <a:pt x="5" y="39"/>
                      <a:pt x="6" y="38"/>
                    </a:cubicBezTo>
                    <a:cubicBezTo>
                      <a:pt x="38" y="7"/>
                      <a:pt x="38" y="7"/>
                      <a:pt x="38" y="7"/>
                    </a:cubicBezTo>
                    <a:cubicBezTo>
                      <a:pt x="39" y="5"/>
                      <a:pt x="39" y="3"/>
                      <a:pt x="38" y="1"/>
                    </a:cubicBezTo>
                    <a:cubicBezTo>
                      <a:pt x="36" y="0"/>
                      <a:pt x="34" y="0"/>
                      <a:pt x="33" y="1"/>
                    </a:cubicBezTo>
                    <a:cubicBezTo>
                      <a:pt x="1" y="33"/>
                      <a:pt x="1" y="33"/>
                      <a:pt x="1"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2" name="Oval 311"/>
              <p:cNvSpPr>
                <a:spLocks noChangeArrowheads="1"/>
              </p:cNvSpPr>
              <p:nvPr/>
            </p:nvSpPr>
            <p:spPr bwMode="auto">
              <a:xfrm>
                <a:off x="11156951" y="1730375"/>
                <a:ext cx="49213" cy="4921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grpSp>
        <p:nvGrpSpPr>
          <p:cNvPr id="4" name="组合 3"/>
          <p:cNvGrpSpPr/>
          <p:nvPr/>
        </p:nvGrpSpPr>
        <p:grpSpPr>
          <a:xfrm>
            <a:off x="4442726" y="902626"/>
            <a:ext cx="3051603" cy="1587935"/>
            <a:chOff x="4442726" y="902626"/>
            <a:chExt cx="3051603" cy="1587935"/>
          </a:xfrm>
        </p:grpSpPr>
        <p:sp>
          <p:nvSpPr>
            <p:cNvPr id="12" name="Freeform 5"/>
            <p:cNvSpPr>
              <a:spLocks/>
            </p:cNvSpPr>
            <p:nvPr/>
          </p:nvSpPr>
          <p:spPr bwMode="auto">
            <a:xfrm>
              <a:off x="4442726"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14" name="Group 20"/>
            <p:cNvGrpSpPr/>
            <p:nvPr/>
          </p:nvGrpSpPr>
          <p:grpSpPr>
            <a:xfrm>
              <a:off x="5394750" y="1412815"/>
              <a:ext cx="2099579" cy="872682"/>
              <a:chOff x="7220862" y="1979289"/>
              <a:chExt cx="2799438" cy="1163574"/>
            </a:xfrm>
          </p:grpSpPr>
          <p:sp>
            <p:nvSpPr>
              <p:cNvPr id="15" name="Rectangle 18"/>
              <p:cNvSpPr/>
              <p:nvPr/>
            </p:nvSpPr>
            <p:spPr>
              <a:xfrm>
                <a:off x="7220862" y="1979289"/>
                <a:ext cx="1978908" cy="307777"/>
              </a:xfrm>
              <a:prstGeom prst="rect">
                <a:avLst/>
              </a:prstGeom>
            </p:spPr>
            <p:txBody>
              <a:bodyPr wrap="square" lIns="0" tIns="0" rIns="0" bIns="0">
                <a:spAutoFit/>
              </a:bodyPr>
              <a:lstStyle/>
              <a:p>
                <a:pP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16" name="Rectangle 19"/>
              <p:cNvSpPr/>
              <p:nvPr/>
            </p:nvSpPr>
            <p:spPr>
              <a:xfrm>
                <a:off x="7220863" y="2404201"/>
                <a:ext cx="2799437" cy="738662"/>
              </a:xfrm>
              <a:prstGeom prst="rect">
                <a:avLst/>
              </a:prstGeom>
            </p:spPr>
            <p:txBody>
              <a:bodyPr wrap="square" lIns="0" tIns="0" rIns="0" bIns="0">
                <a:spAutoFit/>
              </a:bodyPr>
              <a:lstStyle/>
              <a:p>
                <a:pPr>
                  <a:defRPr/>
                </a:pPr>
                <a:r>
                  <a:rPr lang="zh-CN" altLang="en-US" sz="1200" dirty="0">
                    <a:solidFill>
                      <a:prstClr val="black">
                        <a:lumMod val="75000"/>
                        <a:lumOff val="25000"/>
                      </a:prstClr>
                    </a:solidFill>
                    <a:cs typeface="+mn-ea"/>
                    <a:sym typeface="+mn-lt"/>
                  </a:rPr>
                  <a:t>单击此处添加文本单击此处添加文本单击此处添加文本单击此处添加</a:t>
                </a:r>
                <a:r>
                  <a:rPr lang="zh-CN" altLang="en-US" sz="1200" dirty="0" smtClean="0">
                    <a:solidFill>
                      <a:prstClr val="black">
                        <a:lumMod val="75000"/>
                        <a:lumOff val="25000"/>
                      </a:prstClr>
                    </a:solidFill>
                    <a:cs typeface="+mn-ea"/>
                    <a:sym typeface="+mn-lt"/>
                  </a:rPr>
                  <a:t>文本</a:t>
                </a:r>
                <a:endParaRPr lang="en-US" sz="1200" dirty="0">
                  <a:solidFill>
                    <a:prstClr val="black">
                      <a:lumMod val="75000"/>
                      <a:lumOff val="25000"/>
                    </a:prstClr>
                  </a:solidFill>
                  <a:cs typeface="+mn-ea"/>
                  <a:sym typeface="+mn-lt"/>
                </a:endParaRPr>
              </a:p>
            </p:txBody>
          </p:sp>
        </p:grpSp>
        <p:grpSp>
          <p:nvGrpSpPr>
            <p:cNvPr id="153" name="组合 152"/>
            <p:cNvGrpSpPr/>
            <p:nvPr/>
          </p:nvGrpSpPr>
          <p:grpSpPr>
            <a:xfrm>
              <a:off x="4509100" y="1461052"/>
              <a:ext cx="419100" cy="451247"/>
              <a:chOff x="9831388" y="3673475"/>
              <a:chExt cx="558800" cy="601663"/>
            </a:xfrm>
            <a:solidFill>
              <a:schemeClr val="bg1"/>
            </a:solidFill>
          </p:grpSpPr>
          <p:sp>
            <p:nvSpPr>
              <p:cNvPr id="154" name="Freeform 555"/>
              <p:cNvSpPr>
                <a:spLocks/>
              </p:cNvSpPr>
              <p:nvPr/>
            </p:nvSpPr>
            <p:spPr bwMode="auto">
              <a:xfrm>
                <a:off x="9969501" y="4191000"/>
                <a:ext cx="41275" cy="68263"/>
              </a:xfrm>
              <a:custGeom>
                <a:avLst/>
                <a:gdLst>
                  <a:gd name="T0" fmla="*/ 0 w 26"/>
                  <a:gd name="T1" fmla="*/ 43 h 43"/>
                  <a:gd name="T2" fmla="*/ 26 w 26"/>
                  <a:gd name="T3" fmla="*/ 43 h 43"/>
                  <a:gd name="T4" fmla="*/ 26 w 26"/>
                  <a:gd name="T5" fmla="*/ 0 h 43"/>
                  <a:gd name="T6" fmla="*/ 0 w 26"/>
                  <a:gd name="T7" fmla="*/ 0 h 43"/>
                  <a:gd name="T8" fmla="*/ 0 w 26"/>
                  <a:gd name="T9" fmla="*/ 43 h 43"/>
                  <a:gd name="T10" fmla="*/ 0 w 26"/>
                  <a:gd name="T11" fmla="*/ 43 h 43"/>
                </a:gdLst>
                <a:ahLst/>
                <a:cxnLst>
                  <a:cxn ang="0">
                    <a:pos x="T0" y="T1"/>
                  </a:cxn>
                  <a:cxn ang="0">
                    <a:pos x="T2" y="T3"/>
                  </a:cxn>
                  <a:cxn ang="0">
                    <a:pos x="T4" y="T5"/>
                  </a:cxn>
                  <a:cxn ang="0">
                    <a:pos x="T6" y="T7"/>
                  </a:cxn>
                  <a:cxn ang="0">
                    <a:pos x="T8" y="T9"/>
                  </a:cxn>
                  <a:cxn ang="0">
                    <a:pos x="T10" y="T11"/>
                  </a:cxn>
                </a:cxnLst>
                <a:rect l="0" t="0" r="r" b="b"/>
                <a:pathLst>
                  <a:path w="26" h="43">
                    <a:moveTo>
                      <a:pt x="0" y="43"/>
                    </a:moveTo>
                    <a:lnTo>
                      <a:pt x="26" y="43"/>
                    </a:lnTo>
                    <a:lnTo>
                      <a:pt x="26" y="0"/>
                    </a:lnTo>
                    <a:lnTo>
                      <a:pt x="0" y="0"/>
                    </a:lnTo>
                    <a:lnTo>
                      <a:pt x="0" y="43"/>
                    </a:lnTo>
                    <a:lnTo>
                      <a:pt x="0" y="43"/>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5" name="Freeform 556"/>
              <p:cNvSpPr>
                <a:spLocks/>
              </p:cNvSpPr>
              <p:nvPr/>
            </p:nvSpPr>
            <p:spPr bwMode="auto">
              <a:xfrm>
                <a:off x="9955213" y="4179888"/>
                <a:ext cx="71438" cy="95250"/>
              </a:xfrm>
              <a:custGeom>
                <a:avLst/>
                <a:gdLst>
                  <a:gd name="T0" fmla="*/ 15 w 19"/>
                  <a:gd name="T1" fmla="*/ 25 h 25"/>
                  <a:gd name="T2" fmla="*/ 4 w 19"/>
                  <a:gd name="T3" fmla="*/ 25 h 25"/>
                  <a:gd name="T4" fmla="*/ 0 w 19"/>
                  <a:gd name="T5" fmla="*/ 21 h 25"/>
                  <a:gd name="T6" fmla="*/ 0 w 19"/>
                  <a:gd name="T7" fmla="*/ 3 h 25"/>
                  <a:gd name="T8" fmla="*/ 4 w 19"/>
                  <a:gd name="T9" fmla="*/ 0 h 25"/>
                  <a:gd name="T10" fmla="*/ 15 w 19"/>
                  <a:gd name="T11" fmla="*/ 0 h 25"/>
                  <a:gd name="T12" fmla="*/ 19 w 19"/>
                  <a:gd name="T13" fmla="*/ 3 h 25"/>
                  <a:gd name="T14" fmla="*/ 19 w 19"/>
                  <a:gd name="T15" fmla="*/ 21 h 25"/>
                  <a:gd name="T16" fmla="*/ 15 w 19"/>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5" y="25"/>
                    </a:moveTo>
                    <a:cubicBezTo>
                      <a:pt x="4" y="25"/>
                      <a:pt x="4" y="25"/>
                      <a:pt x="4" y="25"/>
                    </a:cubicBezTo>
                    <a:cubicBezTo>
                      <a:pt x="2" y="25"/>
                      <a:pt x="0" y="23"/>
                      <a:pt x="0" y="21"/>
                    </a:cubicBezTo>
                    <a:cubicBezTo>
                      <a:pt x="0" y="3"/>
                      <a:pt x="0" y="3"/>
                      <a:pt x="0" y="3"/>
                    </a:cubicBezTo>
                    <a:cubicBezTo>
                      <a:pt x="0" y="1"/>
                      <a:pt x="2" y="0"/>
                      <a:pt x="4" y="0"/>
                    </a:cubicBezTo>
                    <a:cubicBezTo>
                      <a:pt x="15" y="0"/>
                      <a:pt x="15" y="0"/>
                      <a:pt x="15" y="0"/>
                    </a:cubicBezTo>
                    <a:cubicBezTo>
                      <a:pt x="17" y="0"/>
                      <a:pt x="19" y="1"/>
                      <a:pt x="19" y="3"/>
                    </a:cubicBezTo>
                    <a:cubicBezTo>
                      <a:pt x="19" y="21"/>
                      <a:pt x="19" y="21"/>
                      <a:pt x="19" y="21"/>
                    </a:cubicBezTo>
                    <a:cubicBezTo>
                      <a:pt x="19" y="23"/>
                      <a:pt x="17" y="25"/>
                      <a:pt x="15"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6" name="Freeform 557"/>
              <p:cNvSpPr>
                <a:spLocks/>
              </p:cNvSpPr>
              <p:nvPr/>
            </p:nvSpPr>
            <p:spPr bwMode="auto">
              <a:xfrm>
                <a:off x="9831388" y="3703638"/>
                <a:ext cx="387350" cy="506413"/>
              </a:xfrm>
              <a:custGeom>
                <a:avLst/>
                <a:gdLst>
                  <a:gd name="T0" fmla="*/ 100 w 103"/>
                  <a:gd name="T1" fmla="*/ 8 h 135"/>
                  <a:gd name="T2" fmla="*/ 102 w 103"/>
                  <a:gd name="T3" fmla="*/ 3 h 135"/>
                  <a:gd name="T4" fmla="*/ 97 w 103"/>
                  <a:gd name="T5" fmla="*/ 1 h 135"/>
                  <a:gd name="T6" fmla="*/ 3 w 103"/>
                  <a:gd name="T7" fmla="*/ 40 h 135"/>
                  <a:gd name="T8" fmla="*/ 1 w 103"/>
                  <a:gd name="T9" fmla="*/ 42 h 135"/>
                  <a:gd name="T10" fmla="*/ 1 w 103"/>
                  <a:gd name="T11" fmla="*/ 45 h 135"/>
                  <a:gd name="T12" fmla="*/ 1 w 103"/>
                  <a:gd name="T13" fmla="*/ 46 h 135"/>
                  <a:gd name="T14" fmla="*/ 39 w 103"/>
                  <a:gd name="T15" fmla="*/ 132 h 135"/>
                  <a:gd name="T16" fmla="*/ 44 w 103"/>
                  <a:gd name="T17" fmla="*/ 134 h 135"/>
                  <a:gd name="T18" fmla="*/ 46 w 103"/>
                  <a:gd name="T19" fmla="*/ 129 h 135"/>
                  <a:gd name="T20" fmla="*/ 9 w 103"/>
                  <a:gd name="T21" fmla="*/ 46 h 135"/>
                  <a:gd name="T22" fmla="*/ 100 w 103"/>
                  <a:gd name="T23" fmla="*/ 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5">
                    <a:moveTo>
                      <a:pt x="100" y="8"/>
                    </a:moveTo>
                    <a:cubicBezTo>
                      <a:pt x="102" y="7"/>
                      <a:pt x="103" y="5"/>
                      <a:pt x="102" y="3"/>
                    </a:cubicBezTo>
                    <a:cubicBezTo>
                      <a:pt x="102" y="1"/>
                      <a:pt x="99" y="0"/>
                      <a:pt x="97" y="1"/>
                    </a:cubicBezTo>
                    <a:cubicBezTo>
                      <a:pt x="3" y="40"/>
                      <a:pt x="3" y="40"/>
                      <a:pt x="3" y="40"/>
                    </a:cubicBezTo>
                    <a:cubicBezTo>
                      <a:pt x="2" y="40"/>
                      <a:pt x="1" y="41"/>
                      <a:pt x="1" y="42"/>
                    </a:cubicBezTo>
                    <a:cubicBezTo>
                      <a:pt x="0" y="43"/>
                      <a:pt x="0" y="44"/>
                      <a:pt x="1" y="45"/>
                    </a:cubicBezTo>
                    <a:cubicBezTo>
                      <a:pt x="1" y="45"/>
                      <a:pt x="1" y="45"/>
                      <a:pt x="1" y="46"/>
                    </a:cubicBezTo>
                    <a:cubicBezTo>
                      <a:pt x="39" y="132"/>
                      <a:pt x="39" y="132"/>
                      <a:pt x="39" y="132"/>
                    </a:cubicBezTo>
                    <a:cubicBezTo>
                      <a:pt x="40" y="134"/>
                      <a:pt x="42" y="135"/>
                      <a:pt x="44" y="134"/>
                    </a:cubicBezTo>
                    <a:cubicBezTo>
                      <a:pt x="46" y="133"/>
                      <a:pt x="47" y="131"/>
                      <a:pt x="46" y="129"/>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7" name="Freeform 558"/>
              <p:cNvSpPr>
                <a:spLocks/>
              </p:cNvSpPr>
              <p:nvPr/>
            </p:nvSpPr>
            <p:spPr bwMode="auto">
              <a:xfrm>
                <a:off x="9969501" y="4203700"/>
                <a:ext cx="277813" cy="55563"/>
              </a:xfrm>
              <a:custGeom>
                <a:avLst/>
                <a:gdLst>
                  <a:gd name="T0" fmla="*/ 0 w 74"/>
                  <a:gd name="T1" fmla="*/ 15 h 15"/>
                  <a:gd name="T2" fmla="*/ 74 w 74"/>
                  <a:gd name="T3" fmla="*/ 15 h 15"/>
                  <a:gd name="T4" fmla="*/ 74 w 74"/>
                  <a:gd name="T5" fmla="*/ 10 h 15"/>
                  <a:gd name="T6" fmla="*/ 0 w 74"/>
                  <a:gd name="T7" fmla="*/ 10 h 15"/>
                  <a:gd name="T8" fmla="*/ 0 w 74"/>
                  <a:gd name="T9" fmla="*/ 15 h 15"/>
                </a:gdLst>
                <a:ahLst/>
                <a:cxnLst>
                  <a:cxn ang="0">
                    <a:pos x="T0" y="T1"/>
                  </a:cxn>
                  <a:cxn ang="0">
                    <a:pos x="T2" y="T3"/>
                  </a:cxn>
                  <a:cxn ang="0">
                    <a:pos x="T4" y="T5"/>
                  </a:cxn>
                  <a:cxn ang="0">
                    <a:pos x="T6" y="T7"/>
                  </a:cxn>
                  <a:cxn ang="0">
                    <a:pos x="T8" y="T9"/>
                  </a:cxn>
                </a:cxnLst>
                <a:rect l="0" t="0" r="r" b="b"/>
                <a:pathLst>
                  <a:path w="74" h="15">
                    <a:moveTo>
                      <a:pt x="0" y="15"/>
                    </a:moveTo>
                    <a:cubicBezTo>
                      <a:pt x="74" y="15"/>
                      <a:pt x="74" y="15"/>
                      <a:pt x="74" y="15"/>
                    </a:cubicBezTo>
                    <a:cubicBezTo>
                      <a:pt x="74" y="10"/>
                      <a:pt x="74" y="10"/>
                      <a:pt x="74" y="10"/>
                    </a:cubicBezTo>
                    <a:cubicBezTo>
                      <a:pt x="49" y="0"/>
                      <a:pt x="24" y="2"/>
                      <a:pt x="0" y="10"/>
                    </a:cubicBezTo>
                    <a:cubicBezTo>
                      <a:pt x="0" y="15"/>
                      <a:pt x="0" y="15"/>
                      <a:pt x="0" y="1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8" name="Freeform 559"/>
              <p:cNvSpPr>
                <a:spLocks/>
              </p:cNvSpPr>
              <p:nvPr/>
            </p:nvSpPr>
            <p:spPr bwMode="auto">
              <a:xfrm>
                <a:off x="9955213" y="4198938"/>
                <a:ext cx="307975" cy="76200"/>
              </a:xfrm>
              <a:custGeom>
                <a:avLst/>
                <a:gdLst>
                  <a:gd name="T0" fmla="*/ 78 w 82"/>
                  <a:gd name="T1" fmla="*/ 20 h 20"/>
                  <a:gd name="T2" fmla="*/ 4 w 82"/>
                  <a:gd name="T3" fmla="*/ 20 h 20"/>
                  <a:gd name="T4" fmla="*/ 0 w 82"/>
                  <a:gd name="T5" fmla="*/ 16 h 20"/>
                  <a:gd name="T6" fmla="*/ 0 w 82"/>
                  <a:gd name="T7" fmla="*/ 12 h 20"/>
                  <a:gd name="T8" fmla="*/ 1 w 82"/>
                  <a:gd name="T9" fmla="*/ 9 h 20"/>
                  <a:gd name="T10" fmla="*/ 5 w 82"/>
                  <a:gd name="T11" fmla="*/ 7 h 20"/>
                  <a:gd name="T12" fmla="*/ 40 w 82"/>
                  <a:gd name="T13" fmla="*/ 0 h 20"/>
                  <a:gd name="T14" fmla="*/ 79 w 82"/>
                  <a:gd name="T15" fmla="*/ 7 h 20"/>
                  <a:gd name="T16" fmla="*/ 82 w 82"/>
                  <a:gd name="T17" fmla="*/ 11 h 20"/>
                  <a:gd name="T18" fmla="*/ 82 w 82"/>
                  <a:gd name="T19" fmla="*/ 16 h 20"/>
                  <a:gd name="T20" fmla="*/ 78 w 82"/>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20">
                    <a:moveTo>
                      <a:pt x="78" y="20"/>
                    </a:moveTo>
                    <a:cubicBezTo>
                      <a:pt x="4" y="20"/>
                      <a:pt x="4" y="20"/>
                      <a:pt x="4" y="20"/>
                    </a:cubicBezTo>
                    <a:cubicBezTo>
                      <a:pt x="2" y="20"/>
                      <a:pt x="0" y="18"/>
                      <a:pt x="0" y="16"/>
                    </a:cubicBezTo>
                    <a:cubicBezTo>
                      <a:pt x="0" y="12"/>
                      <a:pt x="0" y="12"/>
                      <a:pt x="0" y="12"/>
                    </a:cubicBezTo>
                    <a:cubicBezTo>
                      <a:pt x="0" y="11"/>
                      <a:pt x="0" y="10"/>
                      <a:pt x="1" y="9"/>
                    </a:cubicBezTo>
                    <a:cubicBezTo>
                      <a:pt x="2" y="7"/>
                      <a:pt x="3" y="7"/>
                      <a:pt x="5" y="7"/>
                    </a:cubicBezTo>
                    <a:cubicBezTo>
                      <a:pt x="17" y="3"/>
                      <a:pt x="28" y="1"/>
                      <a:pt x="40" y="0"/>
                    </a:cubicBezTo>
                    <a:cubicBezTo>
                      <a:pt x="53" y="0"/>
                      <a:pt x="66" y="2"/>
                      <a:pt x="79" y="7"/>
                    </a:cubicBezTo>
                    <a:cubicBezTo>
                      <a:pt x="81" y="8"/>
                      <a:pt x="82" y="9"/>
                      <a:pt x="82" y="11"/>
                    </a:cubicBezTo>
                    <a:cubicBezTo>
                      <a:pt x="82" y="16"/>
                      <a:pt x="82" y="16"/>
                      <a:pt x="82" y="16"/>
                    </a:cubicBezTo>
                    <a:cubicBezTo>
                      <a:pt x="82" y="18"/>
                      <a:pt x="80" y="20"/>
                      <a:pt x="78"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9" name="Freeform 560"/>
              <p:cNvSpPr>
                <a:spLocks noEditPoints="1"/>
              </p:cNvSpPr>
              <p:nvPr/>
            </p:nvSpPr>
            <p:spPr bwMode="auto">
              <a:xfrm>
                <a:off x="10180638" y="3706813"/>
                <a:ext cx="209550" cy="211138"/>
              </a:xfrm>
              <a:custGeom>
                <a:avLst/>
                <a:gdLst>
                  <a:gd name="T0" fmla="*/ 10 w 56"/>
                  <a:gd name="T1" fmla="*/ 22 h 56"/>
                  <a:gd name="T2" fmla="*/ 11 w 56"/>
                  <a:gd name="T3" fmla="*/ 42 h 56"/>
                  <a:gd name="T4" fmla="*/ 17 w 56"/>
                  <a:gd name="T5" fmla="*/ 48 h 56"/>
                  <a:gd name="T6" fmla="*/ 47 w 56"/>
                  <a:gd name="T7" fmla="*/ 32 h 56"/>
                  <a:gd name="T8" fmla="*/ 47 w 56"/>
                  <a:gd name="T9" fmla="*/ 28 h 56"/>
                  <a:gd name="T10" fmla="*/ 34 w 56"/>
                  <a:gd name="T11" fmla="*/ 12 h 56"/>
                  <a:gd name="T12" fmla="*/ 18 w 56"/>
                  <a:gd name="T13" fmla="*/ 9 h 56"/>
                  <a:gd name="T14" fmla="*/ 10 w 56"/>
                  <a:gd name="T15" fmla="*/ 22 h 56"/>
                  <a:gd name="T16" fmla="*/ 2 w 56"/>
                  <a:gd name="T17" fmla="*/ 20 h 56"/>
                  <a:gd name="T18" fmla="*/ 14 w 56"/>
                  <a:gd name="T19" fmla="*/ 3 h 56"/>
                  <a:gd name="T20" fmla="*/ 37 w 56"/>
                  <a:gd name="T21" fmla="*/ 6 h 56"/>
                  <a:gd name="T22" fmla="*/ 55 w 56"/>
                  <a:gd name="T23" fmla="*/ 30 h 56"/>
                  <a:gd name="T24" fmla="*/ 54 w 56"/>
                  <a:gd name="T25" fmla="*/ 35 h 56"/>
                  <a:gd name="T26" fmla="*/ 53 w 56"/>
                  <a:gd name="T27" fmla="*/ 37 h 56"/>
                  <a:gd name="T28" fmla="*/ 51 w 56"/>
                  <a:gd name="T29" fmla="*/ 38 h 56"/>
                  <a:gd name="T30" fmla="*/ 19 w 56"/>
                  <a:gd name="T31" fmla="*/ 55 h 56"/>
                  <a:gd name="T32" fmla="*/ 14 w 56"/>
                  <a:gd name="T33" fmla="*/ 55 h 56"/>
                  <a:gd name="T34" fmla="*/ 4 w 56"/>
                  <a:gd name="T35" fmla="*/ 45 h 56"/>
                  <a:gd name="T36" fmla="*/ 2 w 56"/>
                  <a:gd name="T3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56">
                    <a:moveTo>
                      <a:pt x="10" y="22"/>
                    </a:moveTo>
                    <a:cubicBezTo>
                      <a:pt x="8" y="30"/>
                      <a:pt x="9" y="38"/>
                      <a:pt x="11" y="42"/>
                    </a:cubicBezTo>
                    <a:cubicBezTo>
                      <a:pt x="13" y="46"/>
                      <a:pt x="15" y="47"/>
                      <a:pt x="17" y="48"/>
                    </a:cubicBezTo>
                    <a:cubicBezTo>
                      <a:pt x="47" y="32"/>
                      <a:pt x="47" y="32"/>
                      <a:pt x="47" y="32"/>
                    </a:cubicBezTo>
                    <a:cubicBezTo>
                      <a:pt x="48" y="31"/>
                      <a:pt x="48" y="29"/>
                      <a:pt x="47" y="28"/>
                    </a:cubicBezTo>
                    <a:cubicBezTo>
                      <a:pt x="46" y="21"/>
                      <a:pt x="39" y="15"/>
                      <a:pt x="34" y="12"/>
                    </a:cubicBezTo>
                    <a:cubicBezTo>
                      <a:pt x="28" y="10"/>
                      <a:pt x="23" y="8"/>
                      <a:pt x="18" y="9"/>
                    </a:cubicBezTo>
                    <a:cubicBezTo>
                      <a:pt x="13" y="11"/>
                      <a:pt x="11" y="17"/>
                      <a:pt x="10" y="22"/>
                    </a:cubicBezTo>
                    <a:close/>
                    <a:moveTo>
                      <a:pt x="2" y="20"/>
                    </a:moveTo>
                    <a:cubicBezTo>
                      <a:pt x="4" y="13"/>
                      <a:pt x="7" y="6"/>
                      <a:pt x="14" y="3"/>
                    </a:cubicBezTo>
                    <a:cubicBezTo>
                      <a:pt x="22" y="0"/>
                      <a:pt x="30" y="2"/>
                      <a:pt x="37" y="6"/>
                    </a:cubicBezTo>
                    <a:cubicBezTo>
                      <a:pt x="44" y="10"/>
                      <a:pt x="56" y="20"/>
                      <a:pt x="55" y="30"/>
                    </a:cubicBezTo>
                    <a:cubicBezTo>
                      <a:pt x="55" y="32"/>
                      <a:pt x="55" y="34"/>
                      <a:pt x="54" y="35"/>
                    </a:cubicBezTo>
                    <a:cubicBezTo>
                      <a:pt x="54" y="36"/>
                      <a:pt x="54" y="37"/>
                      <a:pt x="53" y="37"/>
                    </a:cubicBezTo>
                    <a:cubicBezTo>
                      <a:pt x="53" y="38"/>
                      <a:pt x="52" y="38"/>
                      <a:pt x="51" y="38"/>
                    </a:cubicBezTo>
                    <a:cubicBezTo>
                      <a:pt x="19" y="55"/>
                      <a:pt x="19" y="55"/>
                      <a:pt x="19" y="55"/>
                    </a:cubicBezTo>
                    <a:cubicBezTo>
                      <a:pt x="17" y="56"/>
                      <a:pt x="16" y="55"/>
                      <a:pt x="14" y="55"/>
                    </a:cubicBezTo>
                    <a:cubicBezTo>
                      <a:pt x="10" y="53"/>
                      <a:pt x="8" y="52"/>
                      <a:pt x="4" y="45"/>
                    </a:cubicBezTo>
                    <a:cubicBezTo>
                      <a:pt x="2" y="40"/>
                      <a:pt x="0" y="30"/>
                      <a:pt x="2"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0" name="Freeform 561"/>
              <p:cNvSpPr>
                <a:spLocks/>
              </p:cNvSpPr>
              <p:nvPr/>
            </p:nvSpPr>
            <p:spPr bwMode="auto">
              <a:xfrm>
                <a:off x="10194926" y="3687763"/>
                <a:ext cx="98425" cy="71438"/>
              </a:xfrm>
              <a:custGeom>
                <a:avLst/>
                <a:gdLst>
                  <a:gd name="T0" fmla="*/ 8 w 26"/>
                  <a:gd name="T1" fmla="*/ 2 h 19"/>
                  <a:gd name="T2" fmla="*/ 2 w 26"/>
                  <a:gd name="T3" fmla="*/ 19 h 19"/>
                  <a:gd name="T4" fmla="*/ 26 w 26"/>
                  <a:gd name="T5" fmla="*/ 10 h 19"/>
                  <a:gd name="T6" fmla="*/ 8 w 26"/>
                  <a:gd name="T7" fmla="*/ 2 h 19"/>
                </a:gdLst>
                <a:ahLst/>
                <a:cxnLst>
                  <a:cxn ang="0">
                    <a:pos x="T0" y="T1"/>
                  </a:cxn>
                  <a:cxn ang="0">
                    <a:pos x="T2" y="T3"/>
                  </a:cxn>
                  <a:cxn ang="0">
                    <a:pos x="T4" y="T5"/>
                  </a:cxn>
                  <a:cxn ang="0">
                    <a:pos x="T6" y="T7"/>
                  </a:cxn>
                </a:cxnLst>
                <a:rect l="0" t="0" r="r" b="b"/>
                <a:pathLst>
                  <a:path w="26" h="19">
                    <a:moveTo>
                      <a:pt x="8" y="2"/>
                    </a:moveTo>
                    <a:cubicBezTo>
                      <a:pt x="1" y="5"/>
                      <a:pt x="0" y="14"/>
                      <a:pt x="2" y="19"/>
                    </a:cubicBezTo>
                    <a:cubicBezTo>
                      <a:pt x="8" y="13"/>
                      <a:pt x="17" y="9"/>
                      <a:pt x="26" y="10"/>
                    </a:cubicBezTo>
                    <a:cubicBezTo>
                      <a:pt x="24" y="5"/>
                      <a:pt x="16" y="0"/>
                      <a:pt x="8" y="2"/>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1" name="Freeform 562"/>
              <p:cNvSpPr>
                <a:spLocks/>
              </p:cNvSpPr>
              <p:nvPr/>
            </p:nvSpPr>
            <p:spPr bwMode="auto">
              <a:xfrm>
                <a:off x="10180638" y="3673475"/>
                <a:ext cx="127000" cy="104775"/>
              </a:xfrm>
              <a:custGeom>
                <a:avLst/>
                <a:gdLst>
                  <a:gd name="T0" fmla="*/ 11 w 34"/>
                  <a:gd name="T1" fmla="*/ 3 h 28"/>
                  <a:gd name="T2" fmla="*/ 11 w 34"/>
                  <a:gd name="T3" fmla="*/ 3 h 28"/>
                  <a:gd name="T4" fmla="*/ 11 w 34"/>
                  <a:gd name="T5" fmla="*/ 3 h 28"/>
                  <a:gd name="T6" fmla="*/ 11 w 34"/>
                  <a:gd name="T7" fmla="*/ 3 h 28"/>
                  <a:gd name="T8" fmla="*/ 11 w 34"/>
                  <a:gd name="T9" fmla="*/ 3 h 28"/>
                  <a:gd name="T10" fmla="*/ 11 w 34"/>
                  <a:gd name="T11" fmla="*/ 3 h 28"/>
                  <a:gd name="T12" fmla="*/ 12 w 34"/>
                  <a:gd name="T13" fmla="*/ 3 h 28"/>
                  <a:gd name="T14" fmla="*/ 12 w 34"/>
                  <a:gd name="T15" fmla="*/ 3 h 28"/>
                  <a:gd name="T16" fmla="*/ 33 w 34"/>
                  <a:gd name="T17" fmla="*/ 12 h 28"/>
                  <a:gd name="T18" fmla="*/ 33 w 34"/>
                  <a:gd name="T19" fmla="*/ 17 h 28"/>
                  <a:gd name="T20" fmla="*/ 28 w 34"/>
                  <a:gd name="T21" fmla="*/ 18 h 28"/>
                  <a:gd name="T22" fmla="*/ 18 w 34"/>
                  <a:gd name="T23" fmla="*/ 19 h 28"/>
                  <a:gd name="T24" fmla="*/ 8 w 34"/>
                  <a:gd name="T25" fmla="*/ 26 h 28"/>
                  <a:gd name="T26" fmla="*/ 4 w 34"/>
                  <a:gd name="T27" fmla="*/ 27 h 28"/>
                  <a:gd name="T28" fmla="*/ 2 w 34"/>
                  <a:gd name="T29" fmla="*/ 23 h 28"/>
                  <a:gd name="T30" fmla="*/ 11 w 34"/>
                  <a:gd name="T31"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28">
                    <a:moveTo>
                      <a:pt x="11" y="3"/>
                    </a:move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2" y="3"/>
                      <a:pt x="12" y="3"/>
                      <a:pt x="12" y="3"/>
                    </a:cubicBezTo>
                    <a:cubicBezTo>
                      <a:pt x="12" y="3"/>
                      <a:pt x="12" y="3"/>
                      <a:pt x="12" y="3"/>
                    </a:cubicBezTo>
                    <a:cubicBezTo>
                      <a:pt x="20" y="0"/>
                      <a:pt x="30" y="4"/>
                      <a:pt x="33" y="12"/>
                    </a:cubicBezTo>
                    <a:cubicBezTo>
                      <a:pt x="34" y="14"/>
                      <a:pt x="34" y="15"/>
                      <a:pt x="33" y="17"/>
                    </a:cubicBezTo>
                    <a:cubicBezTo>
                      <a:pt x="32" y="19"/>
                      <a:pt x="30" y="18"/>
                      <a:pt x="28" y="18"/>
                    </a:cubicBezTo>
                    <a:cubicBezTo>
                      <a:pt x="24" y="18"/>
                      <a:pt x="21" y="18"/>
                      <a:pt x="18" y="19"/>
                    </a:cubicBezTo>
                    <a:cubicBezTo>
                      <a:pt x="15" y="21"/>
                      <a:pt x="11" y="23"/>
                      <a:pt x="8" y="26"/>
                    </a:cubicBezTo>
                    <a:cubicBezTo>
                      <a:pt x="7" y="27"/>
                      <a:pt x="5" y="28"/>
                      <a:pt x="4" y="27"/>
                    </a:cubicBezTo>
                    <a:cubicBezTo>
                      <a:pt x="2" y="26"/>
                      <a:pt x="2" y="25"/>
                      <a:pt x="2" y="23"/>
                    </a:cubicBezTo>
                    <a:cubicBezTo>
                      <a:pt x="0" y="15"/>
                      <a:pt x="2" y="6"/>
                      <a:pt x="11" y="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2" name="Freeform 563"/>
              <p:cNvSpPr>
                <a:spLocks/>
              </p:cNvSpPr>
              <p:nvPr/>
            </p:nvSpPr>
            <p:spPr bwMode="auto">
              <a:xfrm>
                <a:off x="10169526" y="4184650"/>
                <a:ext cx="44450" cy="55563"/>
              </a:xfrm>
              <a:custGeom>
                <a:avLst/>
                <a:gdLst>
                  <a:gd name="T0" fmla="*/ 12 w 12"/>
                  <a:gd name="T1" fmla="*/ 5 h 15"/>
                  <a:gd name="T2" fmla="*/ 6 w 12"/>
                  <a:gd name="T3" fmla="*/ 0 h 15"/>
                  <a:gd name="T4" fmla="*/ 0 w 12"/>
                  <a:gd name="T5" fmla="*/ 5 h 15"/>
                  <a:gd name="T6" fmla="*/ 0 w 12"/>
                  <a:gd name="T7" fmla="*/ 10 h 15"/>
                  <a:gd name="T8" fmla="*/ 6 w 12"/>
                  <a:gd name="T9" fmla="*/ 15 h 15"/>
                  <a:gd name="T10" fmla="*/ 12 w 12"/>
                  <a:gd name="T11" fmla="*/ 10 h 15"/>
                  <a:gd name="T12" fmla="*/ 12 w 12"/>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12" h="15">
                    <a:moveTo>
                      <a:pt x="12" y="5"/>
                    </a:moveTo>
                    <a:cubicBezTo>
                      <a:pt x="12" y="2"/>
                      <a:pt x="9" y="0"/>
                      <a:pt x="6" y="0"/>
                    </a:cubicBezTo>
                    <a:cubicBezTo>
                      <a:pt x="3" y="0"/>
                      <a:pt x="0" y="2"/>
                      <a:pt x="0" y="5"/>
                    </a:cubicBezTo>
                    <a:cubicBezTo>
                      <a:pt x="0" y="10"/>
                      <a:pt x="0" y="10"/>
                      <a:pt x="0" y="10"/>
                    </a:cubicBezTo>
                    <a:cubicBezTo>
                      <a:pt x="0" y="13"/>
                      <a:pt x="3" y="15"/>
                      <a:pt x="6" y="15"/>
                    </a:cubicBezTo>
                    <a:cubicBezTo>
                      <a:pt x="9" y="15"/>
                      <a:pt x="12" y="13"/>
                      <a:pt x="12" y="10"/>
                    </a:cubicBezTo>
                    <a:cubicBezTo>
                      <a:pt x="12" y="5"/>
                      <a:pt x="12" y="5"/>
                      <a:pt x="12" y="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3" name="Freeform 564"/>
              <p:cNvSpPr>
                <a:spLocks/>
              </p:cNvSpPr>
              <p:nvPr/>
            </p:nvSpPr>
            <p:spPr bwMode="auto">
              <a:xfrm>
                <a:off x="9910763" y="4083050"/>
                <a:ext cx="100013" cy="66675"/>
              </a:xfrm>
              <a:custGeom>
                <a:avLst/>
                <a:gdLst>
                  <a:gd name="T0" fmla="*/ 23 w 27"/>
                  <a:gd name="T1" fmla="*/ 11 h 18"/>
                  <a:gd name="T2" fmla="*/ 26 w 27"/>
                  <a:gd name="T3" fmla="*/ 4 h 18"/>
                  <a:gd name="T4" fmla="*/ 19 w 27"/>
                  <a:gd name="T5" fmla="*/ 1 h 18"/>
                  <a:gd name="T6" fmla="*/ 5 w 27"/>
                  <a:gd name="T7" fmla="*/ 7 h 18"/>
                  <a:gd name="T8" fmla="*/ 1 w 27"/>
                  <a:gd name="T9" fmla="*/ 14 h 18"/>
                  <a:gd name="T10" fmla="*/ 9 w 27"/>
                  <a:gd name="T11" fmla="*/ 17 h 18"/>
                  <a:gd name="T12" fmla="*/ 23 w 27"/>
                  <a:gd name="T13" fmla="*/ 11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11"/>
                    </a:moveTo>
                    <a:cubicBezTo>
                      <a:pt x="26" y="10"/>
                      <a:pt x="27" y="7"/>
                      <a:pt x="26" y="4"/>
                    </a:cubicBezTo>
                    <a:cubicBezTo>
                      <a:pt x="25" y="1"/>
                      <a:pt x="22" y="0"/>
                      <a:pt x="19" y="1"/>
                    </a:cubicBezTo>
                    <a:cubicBezTo>
                      <a:pt x="5" y="7"/>
                      <a:pt x="5" y="7"/>
                      <a:pt x="5" y="7"/>
                    </a:cubicBezTo>
                    <a:cubicBezTo>
                      <a:pt x="2" y="8"/>
                      <a:pt x="0" y="11"/>
                      <a:pt x="1" y="14"/>
                    </a:cubicBezTo>
                    <a:cubicBezTo>
                      <a:pt x="3" y="17"/>
                      <a:pt x="6" y="18"/>
                      <a:pt x="9" y="17"/>
                    </a:cubicBezTo>
                    <a:cubicBezTo>
                      <a:pt x="23" y="11"/>
                      <a:pt x="23" y="11"/>
                      <a:pt x="23"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4" name="Freeform 565"/>
              <p:cNvSpPr>
                <a:spLocks/>
              </p:cNvSpPr>
              <p:nvPr/>
            </p:nvSpPr>
            <p:spPr bwMode="auto">
              <a:xfrm>
                <a:off x="9869488" y="3703638"/>
                <a:ext cx="385763" cy="522288"/>
              </a:xfrm>
              <a:custGeom>
                <a:avLst/>
                <a:gdLst>
                  <a:gd name="T0" fmla="*/ 100 w 103"/>
                  <a:gd name="T1" fmla="*/ 8 h 139"/>
                  <a:gd name="T2" fmla="*/ 102 w 103"/>
                  <a:gd name="T3" fmla="*/ 3 h 139"/>
                  <a:gd name="T4" fmla="*/ 97 w 103"/>
                  <a:gd name="T5" fmla="*/ 1 h 139"/>
                  <a:gd name="T6" fmla="*/ 3 w 103"/>
                  <a:gd name="T7" fmla="*/ 40 h 139"/>
                  <a:gd name="T8" fmla="*/ 0 w 103"/>
                  <a:gd name="T9" fmla="*/ 42 h 139"/>
                  <a:gd name="T10" fmla="*/ 0 w 103"/>
                  <a:gd name="T11" fmla="*/ 45 h 139"/>
                  <a:gd name="T12" fmla="*/ 0 w 103"/>
                  <a:gd name="T13" fmla="*/ 46 h 139"/>
                  <a:gd name="T14" fmla="*/ 41 w 103"/>
                  <a:gd name="T15" fmla="*/ 136 h 139"/>
                  <a:gd name="T16" fmla="*/ 46 w 103"/>
                  <a:gd name="T17" fmla="*/ 138 h 139"/>
                  <a:gd name="T18" fmla="*/ 48 w 103"/>
                  <a:gd name="T19" fmla="*/ 133 h 139"/>
                  <a:gd name="T20" fmla="*/ 9 w 103"/>
                  <a:gd name="T21" fmla="*/ 46 h 139"/>
                  <a:gd name="T22" fmla="*/ 100 w 103"/>
                  <a:gd name="T23" fmla="*/ 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9">
                    <a:moveTo>
                      <a:pt x="100" y="8"/>
                    </a:moveTo>
                    <a:cubicBezTo>
                      <a:pt x="102" y="7"/>
                      <a:pt x="103" y="5"/>
                      <a:pt x="102" y="3"/>
                    </a:cubicBezTo>
                    <a:cubicBezTo>
                      <a:pt x="101" y="1"/>
                      <a:pt x="99" y="0"/>
                      <a:pt x="97" y="1"/>
                    </a:cubicBezTo>
                    <a:cubicBezTo>
                      <a:pt x="3" y="40"/>
                      <a:pt x="3" y="40"/>
                      <a:pt x="3" y="40"/>
                    </a:cubicBezTo>
                    <a:cubicBezTo>
                      <a:pt x="2" y="40"/>
                      <a:pt x="1" y="41"/>
                      <a:pt x="0" y="42"/>
                    </a:cubicBezTo>
                    <a:cubicBezTo>
                      <a:pt x="0" y="43"/>
                      <a:pt x="0" y="44"/>
                      <a:pt x="0" y="45"/>
                    </a:cubicBezTo>
                    <a:cubicBezTo>
                      <a:pt x="0" y="45"/>
                      <a:pt x="0" y="45"/>
                      <a:pt x="0" y="46"/>
                    </a:cubicBezTo>
                    <a:cubicBezTo>
                      <a:pt x="41" y="136"/>
                      <a:pt x="41" y="136"/>
                      <a:pt x="41" y="136"/>
                    </a:cubicBezTo>
                    <a:cubicBezTo>
                      <a:pt x="42" y="138"/>
                      <a:pt x="44" y="139"/>
                      <a:pt x="46" y="138"/>
                    </a:cubicBezTo>
                    <a:cubicBezTo>
                      <a:pt x="48" y="137"/>
                      <a:pt x="49" y="135"/>
                      <a:pt x="48" y="133"/>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sp>
        <p:nvSpPr>
          <p:cNvPr id="165"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66" name="矩形 165"/>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33207782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TextBox 131"/>
          <p:cNvSpPr txBox="1"/>
          <p:nvPr/>
        </p:nvSpPr>
        <p:spPr>
          <a:xfrm>
            <a:off x="89682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1"/>
                </a:solidFill>
                <a:cs typeface="+mn-ea"/>
                <a:sym typeface="+mn-lt"/>
              </a:rPr>
              <a:t>75%</a:t>
            </a:r>
            <a:endParaRPr lang="zh-CN" altLang="en-US" sz="3000" dirty="0">
              <a:solidFill>
                <a:schemeClr val="accent1"/>
              </a:solidFill>
              <a:cs typeface="+mn-ea"/>
              <a:sym typeface="+mn-lt"/>
            </a:endParaRPr>
          </a:p>
        </p:txBody>
      </p:sp>
      <p:sp>
        <p:nvSpPr>
          <p:cNvPr id="33" name="TextBox 132"/>
          <p:cNvSpPr txBox="1"/>
          <p:nvPr/>
        </p:nvSpPr>
        <p:spPr>
          <a:xfrm>
            <a:off x="588624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3"/>
                </a:solidFill>
                <a:cs typeface="+mn-ea"/>
                <a:sym typeface="+mn-lt"/>
              </a:rPr>
              <a:t>67%</a:t>
            </a:r>
            <a:endParaRPr lang="zh-CN" altLang="en-US" sz="3000" dirty="0">
              <a:solidFill>
                <a:schemeClr val="accent3"/>
              </a:solidFill>
              <a:cs typeface="+mn-ea"/>
              <a:sym typeface="+mn-lt"/>
            </a:endParaRPr>
          </a:p>
        </p:txBody>
      </p:sp>
      <p:sp>
        <p:nvSpPr>
          <p:cNvPr id="38" name="TextBox 133"/>
          <p:cNvSpPr txBox="1"/>
          <p:nvPr/>
        </p:nvSpPr>
        <p:spPr>
          <a:xfrm>
            <a:off x="2520619"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2"/>
                </a:solidFill>
                <a:cs typeface="+mn-ea"/>
                <a:sym typeface="+mn-lt"/>
              </a:rPr>
              <a:t>51%</a:t>
            </a:r>
            <a:endParaRPr lang="zh-CN" altLang="en-US" sz="3000" dirty="0">
              <a:solidFill>
                <a:schemeClr val="accent2"/>
              </a:solidFill>
              <a:cs typeface="+mn-ea"/>
              <a:sym typeface="+mn-lt"/>
            </a:endParaRPr>
          </a:p>
        </p:txBody>
      </p:sp>
      <p:sp>
        <p:nvSpPr>
          <p:cNvPr id="39" name="TextBox 134"/>
          <p:cNvSpPr txBox="1"/>
          <p:nvPr/>
        </p:nvSpPr>
        <p:spPr>
          <a:xfrm>
            <a:off x="7486430"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4"/>
                </a:solidFill>
                <a:cs typeface="+mn-ea"/>
                <a:sym typeface="+mn-lt"/>
              </a:rPr>
              <a:t>25%</a:t>
            </a:r>
            <a:endParaRPr lang="zh-CN" altLang="en-US" sz="3000" dirty="0">
              <a:solidFill>
                <a:schemeClr val="accent4"/>
              </a:solidFill>
              <a:cs typeface="+mn-ea"/>
              <a:sym typeface="+mn-lt"/>
            </a:endParaRPr>
          </a:p>
        </p:txBody>
      </p:sp>
      <p:sp>
        <p:nvSpPr>
          <p:cNvPr id="40" name="TextBox 136"/>
          <p:cNvSpPr txBox="1"/>
          <p:nvPr/>
        </p:nvSpPr>
        <p:spPr>
          <a:xfrm>
            <a:off x="0" y="4143608"/>
            <a:ext cx="9144000" cy="577081"/>
          </a:xfrm>
          <a:prstGeom prst="rect">
            <a:avLst/>
          </a:prstGeom>
          <a:solidFill>
            <a:schemeClr val="bg1">
              <a:lumMod val="50000"/>
            </a:schemeClr>
          </a:solidFill>
        </p:spPr>
        <p:txBody>
          <a:bodyPr wrap="square" lIns="68580" tIns="34290" rIns="68580" bIns="34290" rtlCol="0">
            <a:spAutoFit/>
          </a:bodyPr>
          <a:lstStyle/>
          <a:p>
            <a:pPr algn="ctr"/>
            <a:r>
              <a:rPr lang="zh-CN" altLang="en-US" sz="3300" dirty="0">
                <a:solidFill>
                  <a:schemeClr val="bg1"/>
                </a:solidFill>
                <a:cs typeface="+mn-ea"/>
                <a:sym typeface="+mn-lt"/>
              </a:rPr>
              <a:t>单击此处添加标题</a:t>
            </a:r>
          </a:p>
        </p:txBody>
      </p:sp>
      <p:grpSp>
        <p:nvGrpSpPr>
          <p:cNvPr id="3" name="组合 2"/>
          <p:cNvGrpSpPr/>
          <p:nvPr/>
        </p:nvGrpSpPr>
        <p:grpSpPr>
          <a:xfrm>
            <a:off x="1361142" y="1562860"/>
            <a:ext cx="1589690" cy="1594934"/>
            <a:chOff x="1361142" y="1562860"/>
            <a:chExt cx="1589690" cy="1594934"/>
          </a:xfrm>
        </p:grpSpPr>
        <p:sp>
          <p:nvSpPr>
            <p:cNvPr id="6" name="Freeform 103"/>
            <p:cNvSpPr>
              <a:spLocks/>
            </p:cNvSpPr>
            <p:nvPr/>
          </p:nvSpPr>
          <p:spPr bwMode="auto">
            <a:xfrm>
              <a:off x="1361142" y="1562860"/>
              <a:ext cx="1589690" cy="1594934"/>
            </a:xfrm>
            <a:prstGeom prst="star16">
              <a:avLst/>
            </a:pr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sp>
          <p:nvSpPr>
            <p:cNvPr id="41" name="Freeform 5"/>
            <p:cNvSpPr>
              <a:spLocks noEditPoints="1"/>
            </p:cNvSpPr>
            <p:nvPr/>
          </p:nvSpPr>
          <p:spPr bwMode="auto">
            <a:xfrm>
              <a:off x="1930101" y="2090571"/>
              <a:ext cx="586171" cy="586173"/>
            </a:xfrm>
            <a:custGeom>
              <a:avLst/>
              <a:gdLst>
                <a:gd name="T0" fmla="*/ 145 w 145"/>
                <a:gd name="T1" fmla="*/ 73 h 145"/>
                <a:gd name="T2" fmla="*/ 79 w 145"/>
                <a:gd name="T3" fmla="*/ 0 h 145"/>
                <a:gd name="T4" fmla="*/ 73 w 145"/>
                <a:gd name="T5" fmla="*/ 0 h 145"/>
                <a:gd name="T6" fmla="*/ 67 w 145"/>
                <a:gd name="T7" fmla="*/ 0 h 145"/>
                <a:gd name="T8" fmla="*/ 0 w 145"/>
                <a:gd name="T9" fmla="*/ 73 h 145"/>
                <a:gd name="T10" fmla="*/ 41 w 145"/>
                <a:gd name="T11" fmla="*/ 76 h 145"/>
                <a:gd name="T12" fmla="*/ 69 w 145"/>
                <a:gd name="T13" fmla="*/ 95 h 145"/>
                <a:gd name="T14" fmla="*/ 41 w 145"/>
                <a:gd name="T15" fmla="*/ 76 h 145"/>
                <a:gd name="T16" fmla="*/ 69 w 145"/>
                <a:gd name="T17" fmla="*/ 51 h 145"/>
                <a:gd name="T18" fmla="*/ 41 w 145"/>
                <a:gd name="T19" fmla="*/ 68 h 145"/>
                <a:gd name="T20" fmla="*/ 105 w 145"/>
                <a:gd name="T21" fmla="*/ 68 h 145"/>
                <a:gd name="T22" fmla="*/ 77 w 145"/>
                <a:gd name="T23" fmla="*/ 51 h 145"/>
                <a:gd name="T24" fmla="*/ 105 w 145"/>
                <a:gd name="T25" fmla="*/ 68 h 145"/>
                <a:gd name="T26" fmla="*/ 77 w 145"/>
                <a:gd name="T27" fmla="*/ 95 h 145"/>
                <a:gd name="T28" fmla="*/ 105 w 145"/>
                <a:gd name="T29" fmla="*/ 76 h 145"/>
                <a:gd name="T30" fmla="*/ 77 w 145"/>
                <a:gd name="T31" fmla="*/ 103 h 145"/>
                <a:gd name="T32" fmla="*/ 77 w 145"/>
                <a:gd name="T33" fmla="*/ 136 h 145"/>
                <a:gd name="T34" fmla="*/ 69 w 145"/>
                <a:gd name="T35" fmla="*/ 103 h 145"/>
                <a:gd name="T36" fmla="*/ 46 w 145"/>
                <a:gd name="T37" fmla="*/ 104 h 145"/>
                <a:gd name="T38" fmla="*/ 90 w 145"/>
                <a:gd name="T39" fmla="*/ 135 h 145"/>
                <a:gd name="T40" fmla="*/ 126 w 145"/>
                <a:gd name="T41" fmla="*/ 109 h 145"/>
                <a:gd name="T42" fmla="*/ 131 w 145"/>
                <a:gd name="T43" fmla="*/ 102 h 145"/>
                <a:gd name="T44" fmla="*/ 113 w 145"/>
                <a:gd name="T45" fmla="*/ 76 h 145"/>
                <a:gd name="T46" fmla="*/ 131 w 145"/>
                <a:gd name="T47" fmla="*/ 102 h 145"/>
                <a:gd name="T48" fmla="*/ 110 w 145"/>
                <a:gd name="T49" fmla="*/ 48 h 145"/>
                <a:gd name="T50" fmla="*/ 137 w 145"/>
                <a:gd name="T51" fmla="*/ 68 h 145"/>
                <a:gd name="T52" fmla="*/ 126 w 145"/>
                <a:gd name="T53" fmla="*/ 37 h 145"/>
                <a:gd name="T54" fmla="*/ 90 w 145"/>
                <a:gd name="T55" fmla="*/ 11 h 145"/>
                <a:gd name="T56" fmla="*/ 100 w 145"/>
                <a:gd name="T57" fmla="*/ 42 h 145"/>
                <a:gd name="T58" fmla="*/ 77 w 145"/>
                <a:gd name="T59" fmla="*/ 9 h 145"/>
                <a:gd name="T60" fmla="*/ 69 w 145"/>
                <a:gd name="T61" fmla="*/ 9 h 145"/>
                <a:gd name="T62" fmla="*/ 46 w 145"/>
                <a:gd name="T63" fmla="*/ 41 h 145"/>
                <a:gd name="T64" fmla="*/ 56 w 145"/>
                <a:gd name="T65" fmla="*/ 11 h 145"/>
                <a:gd name="T66" fmla="*/ 19 w 145"/>
                <a:gd name="T67" fmla="*/ 37 h 145"/>
                <a:gd name="T68" fmla="*/ 16 w 145"/>
                <a:gd name="T69" fmla="*/ 42 h 145"/>
                <a:gd name="T70" fmla="*/ 36 w 145"/>
                <a:gd name="T71" fmla="*/ 48 h 145"/>
                <a:gd name="T72" fmla="*/ 9 w 145"/>
                <a:gd name="T73" fmla="*/ 68 h 145"/>
                <a:gd name="T74" fmla="*/ 8 w 145"/>
                <a:gd name="T75" fmla="*/ 76 h 145"/>
                <a:gd name="T76" fmla="*/ 36 w 145"/>
                <a:gd name="T77" fmla="*/ 97 h 145"/>
                <a:gd name="T78" fmla="*/ 16 w 145"/>
                <a:gd name="T79" fmla="*/ 104 h 145"/>
                <a:gd name="T80" fmla="*/ 38 w 145"/>
                <a:gd name="T81" fmla="*/ 105 h 145"/>
                <a:gd name="T82" fmla="*/ 19 w 145"/>
                <a:gd name="T8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5">
                  <a:moveTo>
                    <a:pt x="73" y="145"/>
                  </a:moveTo>
                  <a:cubicBezTo>
                    <a:pt x="113" y="145"/>
                    <a:pt x="145" y="113"/>
                    <a:pt x="145" y="73"/>
                  </a:cubicBezTo>
                  <a:cubicBezTo>
                    <a:pt x="145" y="35"/>
                    <a:pt x="116" y="4"/>
                    <a:pt x="79" y="0"/>
                  </a:cubicBezTo>
                  <a:cubicBezTo>
                    <a:pt x="79" y="0"/>
                    <a:pt x="79" y="0"/>
                    <a:pt x="79" y="0"/>
                  </a:cubicBezTo>
                  <a:cubicBezTo>
                    <a:pt x="79" y="0"/>
                    <a:pt x="79" y="0"/>
                    <a:pt x="79" y="0"/>
                  </a:cubicBezTo>
                  <a:cubicBezTo>
                    <a:pt x="77" y="0"/>
                    <a:pt x="75" y="0"/>
                    <a:pt x="73" y="0"/>
                  </a:cubicBezTo>
                  <a:cubicBezTo>
                    <a:pt x="71" y="0"/>
                    <a:pt x="69" y="0"/>
                    <a:pt x="67" y="0"/>
                  </a:cubicBezTo>
                  <a:cubicBezTo>
                    <a:pt x="67" y="0"/>
                    <a:pt x="67" y="0"/>
                    <a:pt x="67" y="0"/>
                  </a:cubicBezTo>
                  <a:cubicBezTo>
                    <a:pt x="67" y="0"/>
                    <a:pt x="67" y="0"/>
                    <a:pt x="67" y="0"/>
                  </a:cubicBezTo>
                  <a:cubicBezTo>
                    <a:pt x="30" y="4"/>
                    <a:pt x="0" y="35"/>
                    <a:pt x="0" y="73"/>
                  </a:cubicBezTo>
                  <a:cubicBezTo>
                    <a:pt x="0" y="113"/>
                    <a:pt x="33" y="145"/>
                    <a:pt x="73" y="145"/>
                  </a:cubicBezTo>
                  <a:close/>
                  <a:moveTo>
                    <a:pt x="41" y="76"/>
                  </a:moveTo>
                  <a:cubicBezTo>
                    <a:pt x="69" y="76"/>
                    <a:pt x="69" y="76"/>
                    <a:pt x="69" y="76"/>
                  </a:cubicBezTo>
                  <a:cubicBezTo>
                    <a:pt x="69" y="95"/>
                    <a:pt x="69" y="95"/>
                    <a:pt x="69" y="95"/>
                  </a:cubicBezTo>
                  <a:cubicBezTo>
                    <a:pt x="60" y="95"/>
                    <a:pt x="52" y="95"/>
                    <a:pt x="44" y="96"/>
                  </a:cubicBezTo>
                  <a:cubicBezTo>
                    <a:pt x="42" y="90"/>
                    <a:pt x="41" y="83"/>
                    <a:pt x="41" y="76"/>
                  </a:cubicBezTo>
                  <a:close/>
                  <a:moveTo>
                    <a:pt x="44" y="49"/>
                  </a:moveTo>
                  <a:cubicBezTo>
                    <a:pt x="52" y="50"/>
                    <a:pt x="60" y="51"/>
                    <a:pt x="69" y="51"/>
                  </a:cubicBezTo>
                  <a:cubicBezTo>
                    <a:pt x="69" y="68"/>
                    <a:pt x="69" y="68"/>
                    <a:pt x="69" y="68"/>
                  </a:cubicBezTo>
                  <a:cubicBezTo>
                    <a:pt x="41" y="68"/>
                    <a:pt x="41" y="68"/>
                    <a:pt x="41" y="68"/>
                  </a:cubicBezTo>
                  <a:cubicBezTo>
                    <a:pt x="41" y="62"/>
                    <a:pt x="42" y="55"/>
                    <a:pt x="44" y="49"/>
                  </a:cubicBezTo>
                  <a:close/>
                  <a:moveTo>
                    <a:pt x="105" y="68"/>
                  </a:moveTo>
                  <a:cubicBezTo>
                    <a:pt x="77" y="68"/>
                    <a:pt x="77" y="68"/>
                    <a:pt x="77" y="68"/>
                  </a:cubicBezTo>
                  <a:cubicBezTo>
                    <a:pt x="77" y="51"/>
                    <a:pt x="77" y="51"/>
                    <a:pt x="77" y="51"/>
                  </a:cubicBezTo>
                  <a:cubicBezTo>
                    <a:pt x="86" y="51"/>
                    <a:pt x="94" y="50"/>
                    <a:pt x="102" y="49"/>
                  </a:cubicBezTo>
                  <a:cubicBezTo>
                    <a:pt x="104" y="55"/>
                    <a:pt x="105" y="62"/>
                    <a:pt x="105" y="68"/>
                  </a:cubicBezTo>
                  <a:close/>
                  <a:moveTo>
                    <a:pt x="102" y="96"/>
                  </a:moveTo>
                  <a:cubicBezTo>
                    <a:pt x="94" y="95"/>
                    <a:pt x="86" y="95"/>
                    <a:pt x="77" y="95"/>
                  </a:cubicBezTo>
                  <a:cubicBezTo>
                    <a:pt x="77" y="76"/>
                    <a:pt x="77" y="76"/>
                    <a:pt x="77" y="76"/>
                  </a:cubicBezTo>
                  <a:cubicBezTo>
                    <a:pt x="105" y="76"/>
                    <a:pt x="105" y="76"/>
                    <a:pt x="105" y="76"/>
                  </a:cubicBezTo>
                  <a:cubicBezTo>
                    <a:pt x="105" y="83"/>
                    <a:pt x="104" y="90"/>
                    <a:pt x="102" y="96"/>
                  </a:cubicBezTo>
                  <a:close/>
                  <a:moveTo>
                    <a:pt x="77" y="103"/>
                  </a:moveTo>
                  <a:cubicBezTo>
                    <a:pt x="85" y="103"/>
                    <a:pt x="92" y="103"/>
                    <a:pt x="100" y="104"/>
                  </a:cubicBezTo>
                  <a:cubicBezTo>
                    <a:pt x="95" y="117"/>
                    <a:pt x="87" y="128"/>
                    <a:pt x="77" y="136"/>
                  </a:cubicBezTo>
                  <a:lnTo>
                    <a:pt x="77" y="103"/>
                  </a:lnTo>
                  <a:close/>
                  <a:moveTo>
                    <a:pt x="69" y="103"/>
                  </a:moveTo>
                  <a:cubicBezTo>
                    <a:pt x="69" y="136"/>
                    <a:pt x="69" y="136"/>
                    <a:pt x="69" y="136"/>
                  </a:cubicBezTo>
                  <a:cubicBezTo>
                    <a:pt x="59" y="128"/>
                    <a:pt x="51" y="117"/>
                    <a:pt x="46" y="104"/>
                  </a:cubicBezTo>
                  <a:cubicBezTo>
                    <a:pt x="53" y="103"/>
                    <a:pt x="61" y="103"/>
                    <a:pt x="69" y="103"/>
                  </a:cubicBezTo>
                  <a:close/>
                  <a:moveTo>
                    <a:pt x="90" y="135"/>
                  </a:moveTo>
                  <a:cubicBezTo>
                    <a:pt x="98" y="126"/>
                    <a:pt x="104" y="116"/>
                    <a:pt x="108" y="105"/>
                  </a:cubicBezTo>
                  <a:cubicBezTo>
                    <a:pt x="114" y="106"/>
                    <a:pt x="121" y="107"/>
                    <a:pt x="126" y="109"/>
                  </a:cubicBezTo>
                  <a:cubicBezTo>
                    <a:pt x="118" y="121"/>
                    <a:pt x="105" y="131"/>
                    <a:pt x="90" y="135"/>
                  </a:cubicBezTo>
                  <a:close/>
                  <a:moveTo>
                    <a:pt x="131" y="102"/>
                  </a:moveTo>
                  <a:cubicBezTo>
                    <a:pt x="124" y="100"/>
                    <a:pt x="117" y="98"/>
                    <a:pt x="110" y="97"/>
                  </a:cubicBezTo>
                  <a:cubicBezTo>
                    <a:pt x="112" y="90"/>
                    <a:pt x="113" y="84"/>
                    <a:pt x="113" y="76"/>
                  </a:cubicBezTo>
                  <a:cubicBezTo>
                    <a:pt x="137" y="76"/>
                    <a:pt x="137" y="76"/>
                    <a:pt x="137" y="76"/>
                  </a:cubicBezTo>
                  <a:cubicBezTo>
                    <a:pt x="137" y="85"/>
                    <a:pt x="134" y="94"/>
                    <a:pt x="131" y="102"/>
                  </a:cubicBezTo>
                  <a:close/>
                  <a:moveTo>
                    <a:pt x="113" y="68"/>
                  </a:moveTo>
                  <a:cubicBezTo>
                    <a:pt x="113" y="61"/>
                    <a:pt x="112" y="55"/>
                    <a:pt x="110" y="48"/>
                  </a:cubicBezTo>
                  <a:cubicBezTo>
                    <a:pt x="117" y="47"/>
                    <a:pt x="124" y="46"/>
                    <a:pt x="131" y="44"/>
                  </a:cubicBezTo>
                  <a:cubicBezTo>
                    <a:pt x="134" y="51"/>
                    <a:pt x="137" y="60"/>
                    <a:pt x="137" y="68"/>
                  </a:cubicBezTo>
                  <a:lnTo>
                    <a:pt x="113" y="68"/>
                  </a:lnTo>
                  <a:close/>
                  <a:moveTo>
                    <a:pt x="126" y="37"/>
                  </a:moveTo>
                  <a:cubicBezTo>
                    <a:pt x="121" y="38"/>
                    <a:pt x="114" y="40"/>
                    <a:pt x="108" y="40"/>
                  </a:cubicBezTo>
                  <a:cubicBezTo>
                    <a:pt x="104" y="29"/>
                    <a:pt x="98" y="19"/>
                    <a:pt x="90" y="11"/>
                  </a:cubicBezTo>
                  <a:cubicBezTo>
                    <a:pt x="105" y="15"/>
                    <a:pt x="118" y="24"/>
                    <a:pt x="126" y="37"/>
                  </a:cubicBezTo>
                  <a:close/>
                  <a:moveTo>
                    <a:pt x="100" y="42"/>
                  </a:moveTo>
                  <a:cubicBezTo>
                    <a:pt x="92" y="42"/>
                    <a:pt x="85" y="43"/>
                    <a:pt x="77" y="43"/>
                  </a:cubicBezTo>
                  <a:cubicBezTo>
                    <a:pt x="77" y="9"/>
                    <a:pt x="77" y="9"/>
                    <a:pt x="77" y="9"/>
                  </a:cubicBezTo>
                  <a:cubicBezTo>
                    <a:pt x="87" y="17"/>
                    <a:pt x="95" y="29"/>
                    <a:pt x="100" y="42"/>
                  </a:cubicBezTo>
                  <a:close/>
                  <a:moveTo>
                    <a:pt x="69" y="9"/>
                  </a:moveTo>
                  <a:cubicBezTo>
                    <a:pt x="69" y="43"/>
                    <a:pt x="69" y="43"/>
                    <a:pt x="69" y="43"/>
                  </a:cubicBezTo>
                  <a:cubicBezTo>
                    <a:pt x="61" y="43"/>
                    <a:pt x="53" y="42"/>
                    <a:pt x="46" y="41"/>
                  </a:cubicBezTo>
                  <a:cubicBezTo>
                    <a:pt x="51" y="29"/>
                    <a:pt x="59" y="17"/>
                    <a:pt x="69" y="9"/>
                  </a:cubicBezTo>
                  <a:close/>
                  <a:moveTo>
                    <a:pt x="56" y="11"/>
                  </a:moveTo>
                  <a:cubicBezTo>
                    <a:pt x="48" y="19"/>
                    <a:pt x="42" y="29"/>
                    <a:pt x="38" y="40"/>
                  </a:cubicBezTo>
                  <a:cubicBezTo>
                    <a:pt x="31" y="39"/>
                    <a:pt x="25" y="38"/>
                    <a:pt x="19" y="37"/>
                  </a:cubicBezTo>
                  <a:cubicBezTo>
                    <a:pt x="28" y="24"/>
                    <a:pt x="41" y="15"/>
                    <a:pt x="56" y="11"/>
                  </a:cubicBezTo>
                  <a:close/>
                  <a:moveTo>
                    <a:pt x="16" y="42"/>
                  </a:moveTo>
                  <a:cubicBezTo>
                    <a:pt x="16" y="44"/>
                    <a:pt x="16" y="44"/>
                    <a:pt x="16" y="44"/>
                  </a:cubicBezTo>
                  <a:cubicBezTo>
                    <a:pt x="22" y="46"/>
                    <a:pt x="28" y="47"/>
                    <a:pt x="36" y="48"/>
                  </a:cubicBezTo>
                  <a:cubicBezTo>
                    <a:pt x="34" y="55"/>
                    <a:pt x="33" y="61"/>
                    <a:pt x="33" y="68"/>
                  </a:cubicBezTo>
                  <a:cubicBezTo>
                    <a:pt x="9" y="68"/>
                    <a:pt x="9" y="68"/>
                    <a:pt x="9" y="68"/>
                  </a:cubicBezTo>
                  <a:cubicBezTo>
                    <a:pt x="9" y="59"/>
                    <a:pt x="12" y="50"/>
                    <a:pt x="16" y="42"/>
                  </a:cubicBezTo>
                  <a:close/>
                  <a:moveTo>
                    <a:pt x="8" y="76"/>
                  </a:moveTo>
                  <a:cubicBezTo>
                    <a:pt x="33" y="76"/>
                    <a:pt x="33" y="76"/>
                    <a:pt x="33" y="76"/>
                  </a:cubicBezTo>
                  <a:cubicBezTo>
                    <a:pt x="33" y="84"/>
                    <a:pt x="34" y="91"/>
                    <a:pt x="36" y="97"/>
                  </a:cubicBezTo>
                  <a:cubicBezTo>
                    <a:pt x="28" y="98"/>
                    <a:pt x="22" y="100"/>
                    <a:pt x="16" y="102"/>
                  </a:cubicBezTo>
                  <a:cubicBezTo>
                    <a:pt x="16" y="104"/>
                    <a:pt x="16" y="104"/>
                    <a:pt x="16" y="104"/>
                  </a:cubicBezTo>
                  <a:cubicBezTo>
                    <a:pt x="12" y="96"/>
                    <a:pt x="9" y="86"/>
                    <a:pt x="8" y="76"/>
                  </a:cubicBezTo>
                  <a:close/>
                  <a:moveTo>
                    <a:pt x="38" y="105"/>
                  </a:moveTo>
                  <a:cubicBezTo>
                    <a:pt x="42" y="116"/>
                    <a:pt x="48" y="126"/>
                    <a:pt x="56" y="135"/>
                  </a:cubicBezTo>
                  <a:cubicBezTo>
                    <a:pt x="41" y="131"/>
                    <a:pt x="28" y="121"/>
                    <a:pt x="19" y="109"/>
                  </a:cubicBezTo>
                  <a:cubicBezTo>
                    <a:pt x="25" y="107"/>
                    <a:pt x="31" y="106"/>
                    <a:pt x="3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2935091" y="1798951"/>
            <a:ext cx="1589690" cy="1589688"/>
            <a:chOff x="2935091" y="1798951"/>
            <a:chExt cx="1589690" cy="1589688"/>
          </a:xfrm>
        </p:grpSpPr>
        <p:sp>
          <p:nvSpPr>
            <p:cNvPr id="7" name="Freeform 104"/>
            <p:cNvSpPr>
              <a:spLocks/>
            </p:cNvSpPr>
            <p:nvPr/>
          </p:nvSpPr>
          <p:spPr bwMode="auto">
            <a:xfrm>
              <a:off x="2935091" y="1798951"/>
              <a:ext cx="1589690" cy="1589688"/>
            </a:xfrm>
            <a:prstGeom prst="star16">
              <a:avLst/>
            </a:pr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42" name="组合 41"/>
            <p:cNvGrpSpPr/>
            <p:nvPr/>
          </p:nvGrpSpPr>
          <p:grpSpPr>
            <a:xfrm>
              <a:off x="3477978" y="2312713"/>
              <a:ext cx="558163" cy="562164"/>
              <a:chOff x="3937397" y="178595"/>
              <a:chExt cx="332184" cy="334565"/>
            </a:xfrm>
          </p:grpSpPr>
          <p:sp>
            <p:nvSpPr>
              <p:cNvPr id="43" name="Freeform 6"/>
              <p:cNvSpPr>
                <a:spLocks/>
              </p:cNvSpPr>
              <p:nvPr/>
            </p:nvSpPr>
            <p:spPr bwMode="auto">
              <a:xfrm>
                <a:off x="4012407" y="448866"/>
                <a:ext cx="184547" cy="64294"/>
              </a:xfrm>
              <a:custGeom>
                <a:avLst/>
                <a:gdLst>
                  <a:gd name="T0" fmla="*/ 28 w 77"/>
                  <a:gd name="T1" fmla="*/ 0 h 27"/>
                  <a:gd name="T2" fmla="*/ 28 w 77"/>
                  <a:gd name="T3" fmla="*/ 19 h 27"/>
                  <a:gd name="T4" fmla="*/ 4 w 77"/>
                  <a:gd name="T5" fmla="*/ 19 h 27"/>
                  <a:gd name="T6" fmla="*/ 0 w 77"/>
                  <a:gd name="T7" fmla="*/ 23 h 27"/>
                  <a:gd name="T8" fmla="*/ 4 w 77"/>
                  <a:gd name="T9" fmla="*/ 27 h 27"/>
                  <a:gd name="T10" fmla="*/ 32 w 77"/>
                  <a:gd name="T11" fmla="*/ 27 h 27"/>
                  <a:gd name="T12" fmla="*/ 45 w 77"/>
                  <a:gd name="T13" fmla="*/ 27 h 27"/>
                  <a:gd name="T14" fmla="*/ 73 w 77"/>
                  <a:gd name="T15" fmla="*/ 27 h 27"/>
                  <a:gd name="T16" fmla="*/ 77 w 77"/>
                  <a:gd name="T17" fmla="*/ 23 h 27"/>
                  <a:gd name="T18" fmla="*/ 73 w 77"/>
                  <a:gd name="T19" fmla="*/ 19 h 27"/>
                  <a:gd name="T20" fmla="*/ 49 w 77"/>
                  <a:gd name="T21" fmla="*/ 19 h 27"/>
                  <a:gd name="T22" fmla="*/ 49 w 77"/>
                  <a:gd name="T23" fmla="*/ 0 h 27"/>
                  <a:gd name="T24" fmla="*/ 41 w 77"/>
                  <a:gd name="T25" fmla="*/ 0 h 27"/>
                  <a:gd name="T26" fmla="*/ 41 w 77"/>
                  <a:gd name="T27" fmla="*/ 19 h 27"/>
                  <a:gd name="T28" fmla="*/ 36 w 77"/>
                  <a:gd name="T29" fmla="*/ 19 h 27"/>
                  <a:gd name="T30" fmla="*/ 36 w 77"/>
                  <a:gd name="T31" fmla="*/ 0 h 27"/>
                  <a:gd name="T32" fmla="*/ 28 w 77"/>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27">
                    <a:moveTo>
                      <a:pt x="28" y="0"/>
                    </a:moveTo>
                    <a:cubicBezTo>
                      <a:pt x="28" y="19"/>
                      <a:pt x="28" y="19"/>
                      <a:pt x="28" y="19"/>
                    </a:cubicBezTo>
                    <a:cubicBezTo>
                      <a:pt x="4" y="19"/>
                      <a:pt x="4" y="19"/>
                      <a:pt x="4" y="19"/>
                    </a:cubicBezTo>
                    <a:cubicBezTo>
                      <a:pt x="2" y="19"/>
                      <a:pt x="0" y="21"/>
                      <a:pt x="0" y="23"/>
                    </a:cubicBezTo>
                    <a:cubicBezTo>
                      <a:pt x="0" y="25"/>
                      <a:pt x="2" y="27"/>
                      <a:pt x="4" y="27"/>
                    </a:cubicBezTo>
                    <a:cubicBezTo>
                      <a:pt x="32" y="27"/>
                      <a:pt x="32" y="27"/>
                      <a:pt x="32" y="27"/>
                    </a:cubicBezTo>
                    <a:cubicBezTo>
                      <a:pt x="45" y="27"/>
                      <a:pt x="45" y="27"/>
                      <a:pt x="45" y="27"/>
                    </a:cubicBezTo>
                    <a:cubicBezTo>
                      <a:pt x="73" y="27"/>
                      <a:pt x="73" y="27"/>
                      <a:pt x="73" y="27"/>
                    </a:cubicBezTo>
                    <a:cubicBezTo>
                      <a:pt x="75" y="27"/>
                      <a:pt x="77" y="25"/>
                      <a:pt x="77" y="23"/>
                    </a:cubicBezTo>
                    <a:cubicBezTo>
                      <a:pt x="77" y="21"/>
                      <a:pt x="75" y="19"/>
                      <a:pt x="73" y="19"/>
                    </a:cubicBezTo>
                    <a:cubicBezTo>
                      <a:pt x="49" y="19"/>
                      <a:pt x="49" y="19"/>
                      <a:pt x="49" y="19"/>
                    </a:cubicBezTo>
                    <a:cubicBezTo>
                      <a:pt x="49" y="0"/>
                      <a:pt x="49" y="0"/>
                      <a:pt x="49" y="0"/>
                    </a:cubicBezTo>
                    <a:cubicBezTo>
                      <a:pt x="41" y="0"/>
                      <a:pt x="41" y="0"/>
                      <a:pt x="41" y="0"/>
                    </a:cubicBezTo>
                    <a:cubicBezTo>
                      <a:pt x="41" y="19"/>
                      <a:pt x="41" y="19"/>
                      <a:pt x="41" y="19"/>
                    </a:cubicBezTo>
                    <a:cubicBezTo>
                      <a:pt x="36" y="19"/>
                      <a:pt x="36" y="19"/>
                      <a:pt x="36" y="19"/>
                    </a:cubicBezTo>
                    <a:cubicBezTo>
                      <a:pt x="36" y="0"/>
                      <a:pt x="36" y="0"/>
                      <a:pt x="36" y="0"/>
                    </a:cubicBez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4" name="Freeform 7"/>
              <p:cNvSpPr>
                <a:spLocks noEditPoints="1"/>
              </p:cNvSpPr>
              <p:nvPr/>
            </p:nvSpPr>
            <p:spPr bwMode="auto">
              <a:xfrm>
                <a:off x="3937397" y="178595"/>
                <a:ext cx="332184" cy="260747"/>
              </a:xfrm>
              <a:custGeom>
                <a:avLst/>
                <a:gdLst>
                  <a:gd name="T0" fmla="*/ 4 w 138"/>
                  <a:gd name="T1" fmla="*/ 108 h 108"/>
                  <a:gd name="T2" fmla="*/ 67 w 138"/>
                  <a:gd name="T3" fmla="*/ 108 h 108"/>
                  <a:gd name="T4" fmla="*/ 72 w 138"/>
                  <a:gd name="T5" fmla="*/ 108 h 108"/>
                  <a:gd name="T6" fmla="*/ 134 w 138"/>
                  <a:gd name="T7" fmla="*/ 108 h 108"/>
                  <a:gd name="T8" fmla="*/ 138 w 138"/>
                  <a:gd name="T9" fmla="*/ 104 h 108"/>
                  <a:gd name="T10" fmla="*/ 138 w 138"/>
                  <a:gd name="T11" fmla="*/ 4 h 108"/>
                  <a:gd name="T12" fmla="*/ 134 w 138"/>
                  <a:gd name="T13" fmla="*/ 0 h 108"/>
                  <a:gd name="T14" fmla="*/ 4 w 138"/>
                  <a:gd name="T15" fmla="*/ 0 h 108"/>
                  <a:gd name="T16" fmla="*/ 0 w 138"/>
                  <a:gd name="T17" fmla="*/ 4 h 108"/>
                  <a:gd name="T18" fmla="*/ 0 w 138"/>
                  <a:gd name="T19" fmla="*/ 104 h 108"/>
                  <a:gd name="T20" fmla="*/ 4 w 138"/>
                  <a:gd name="T21" fmla="*/ 108 h 108"/>
                  <a:gd name="T22" fmla="*/ 8 w 138"/>
                  <a:gd name="T23" fmla="*/ 8 h 108"/>
                  <a:gd name="T24" fmla="*/ 130 w 138"/>
                  <a:gd name="T25" fmla="*/ 8 h 108"/>
                  <a:gd name="T26" fmla="*/ 130 w 138"/>
                  <a:gd name="T27" fmla="*/ 100 h 108"/>
                  <a:gd name="T28" fmla="*/ 76 w 138"/>
                  <a:gd name="T29" fmla="*/ 100 h 108"/>
                  <a:gd name="T30" fmla="*/ 63 w 138"/>
                  <a:gd name="T31" fmla="*/ 100 h 108"/>
                  <a:gd name="T32" fmla="*/ 8 w 138"/>
                  <a:gd name="T33" fmla="*/ 100 h 108"/>
                  <a:gd name="T34" fmla="*/ 8 w 138"/>
                  <a:gd name="T35"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08">
                    <a:moveTo>
                      <a:pt x="4" y="108"/>
                    </a:moveTo>
                    <a:cubicBezTo>
                      <a:pt x="67" y="108"/>
                      <a:pt x="67" y="108"/>
                      <a:pt x="67" y="108"/>
                    </a:cubicBezTo>
                    <a:cubicBezTo>
                      <a:pt x="72" y="108"/>
                      <a:pt x="72" y="108"/>
                      <a:pt x="72" y="108"/>
                    </a:cubicBezTo>
                    <a:cubicBezTo>
                      <a:pt x="134" y="108"/>
                      <a:pt x="134" y="108"/>
                      <a:pt x="134" y="108"/>
                    </a:cubicBezTo>
                    <a:cubicBezTo>
                      <a:pt x="136" y="108"/>
                      <a:pt x="138" y="106"/>
                      <a:pt x="138" y="104"/>
                    </a:cubicBezTo>
                    <a:cubicBezTo>
                      <a:pt x="138" y="4"/>
                      <a:pt x="138" y="4"/>
                      <a:pt x="138" y="4"/>
                    </a:cubicBezTo>
                    <a:cubicBezTo>
                      <a:pt x="138" y="2"/>
                      <a:pt x="136" y="0"/>
                      <a:pt x="134" y="0"/>
                    </a:cubicBezTo>
                    <a:cubicBezTo>
                      <a:pt x="4" y="0"/>
                      <a:pt x="4" y="0"/>
                      <a:pt x="4" y="0"/>
                    </a:cubicBezTo>
                    <a:cubicBezTo>
                      <a:pt x="2" y="0"/>
                      <a:pt x="0" y="2"/>
                      <a:pt x="0" y="4"/>
                    </a:cubicBezTo>
                    <a:cubicBezTo>
                      <a:pt x="0" y="104"/>
                      <a:pt x="0" y="104"/>
                      <a:pt x="0" y="104"/>
                    </a:cubicBezTo>
                    <a:cubicBezTo>
                      <a:pt x="0" y="106"/>
                      <a:pt x="2" y="108"/>
                      <a:pt x="4" y="108"/>
                    </a:cubicBezTo>
                    <a:close/>
                    <a:moveTo>
                      <a:pt x="8" y="8"/>
                    </a:moveTo>
                    <a:cubicBezTo>
                      <a:pt x="130" y="8"/>
                      <a:pt x="130" y="8"/>
                      <a:pt x="130" y="8"/>
                    </a:cubicBezTo>
                    <a:cubicBezTo>
                      <a:pt x="130" y="100"/>
                      <a:pt x="130" y="100"/>
                      <a:pt x="130" y="100"/>
                    </a:cubicBezTo>
                    <a:cubicBezTo>
                      <a:pt x="76" y="100"/>
                      <a:pt x="76" y="100"/>
                      <a:pt x="76" y="100"/>
                    </a:cubicBezTo>
                    <a:cubicBezTo>
                      <a:pt x="63" y="100"/>
                      <a:pt x="63" y="100"/>
                      <a:pt x="63" y="100"/>
                    </a:cubicBezTo>
                    <a:cubicBezTo>
                      <a:pt x="8" y="100"/>
                      <a:pt x="8" y="100"/>
                      <a:pt x="8" y="100"/>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5" name="Freeform 8"/>
              <p:cNvSpPr>
                <a:spLocks/>
              </p:cNvSpPr>
              <p:nvPr/>
            </p:nvSpPr>
            <p:spPr bwMode="auto">
              <a:xfrm>
                <a:off x="3970736" y="208360"/>
                <a:ext cx="86915" cy="201216"/>
              </a:xfrm>
              <a:custGeom>
                <a:avLst/>
                <a:gdLst>
                  <a:gd name="T0" fmla="*/ 32 w 36"/>
                  <a:gd name="T1" fmla="*/ 76 h 84"/>
                  <a:gd name="T2" fmla="*/ 8 w 36"/>
                  <a:gd name="T3" fmla="*/ 76 h 84"/>
                  <a:gd name="T4" fmla="*/ 8 w 36"/>
                  <a:gd name="T5" fmla="*/ 4 h 84"/>
                  <a:gd name="T6" fmla="*/ 6 w 36"/>
                  <a:gd name="T7" fmla="*/ 0 h 84"/>
                  <a:gd name="T8" fmla="*/ 4 w 36"/>
                  <a:gd name="T9" fmla="*/ 0 h 84"/>
                  <a:gd name="T10" fmla="*/ 2 w 36"/>
                  <a:gd name="T11" fmla="*/ 0 h 84"/>
                  <a:gd name="T12" fmla="*/ 0 w 36"/>
                  <a:gd name="T13" fmla="*/ 4 h 84"/>
                  <a:gd name="T14" fmla="*/ 0 w 36"/>
                  <a:gd name="T15" fmla="*/ 80 h 84"/>
                  <a:gd name="T16" fmla="*/ 2 w 36"/>
                  <a:gd name="T17" fmla="*/ 84 h 84"/>
                  <a:gd name="T18" fmla="*/ 4 w 36"/>
                  <a:gd name="T19" fmla="*/ 84 h 84"/>
                  <a:gd name="T20" fmla="*/ 32 w 36"/>
                  <a:gd name="T21" fmla="*/ 84 h 84"/>
                  <a:gd name="T22" fmla="*/ 34 w 36"/>
                  <a:gd name="T23" fmla="*/ 84 h 84"/>
                  <a:gd name="T24" fmla="*/ 36 w 36"/>
                  <a:gd name="T25" fmla="*/ 80 h 84"/>
                  <a:gd name="T26" fmla="*/ 32 w 36"/>
                  <a:gd name="T2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4">
                    <a:moveTo>
                      <a:pt x="32" y="76"/>
                    </a:moveTo>
                    <a:cubicBezTo>
                      <a:pt x="8" y="76"/>
                      <a:pt x="8" y="76"/>
                      <a:pt x="8" y="76"/>
                    </a:cubicBezTo>
                    <a:cubicBezTo>
                      <a:pt x="8" y="4"/>
                      <a:pt x="8" y="4"/>
                      <a:pt x="8" y="4"/>
                    </a:cubicBezTo>
                    <a:cubicBezTo>
                      <a:pt x="8" y="2"/>
                      <a:pt x="7" y="1"/>
                      <a:pt x="6" y="0"/>
                    </a:cubicBezTo>
                    <a:cubicBezTo>
                      <a:pt x="5" y="0"/>
                      <a:pt x="5" y="0"/>
                      <a:pt x="4" y="0"/>
                    </a:cubicBezTo>
                    <a:cubicBezTo>
                      <a:pt x="3" y="0"/>
                      <a:pt x="3" y="0"/>
                      <a:pt x="2" y="0"/>
                    </a:cubicBezTo>
                    <a:cubicBezTo>
                      <a:pt x="1" y="1"/>
                      <a:pt x="0" y="2"/>
                      <a:pt x="0" y="4"/>
                    </a:cubicBezTo>
                    <a:cubicBezTo>
                      <a:pt x="0" y="80"/>
                      <a:pt x="0" y="80"/>
                      <a:pt x="0" y="80"/>
                    </a:cubicBezTo>
                    <a:cubicBezTo>
                      <a:pt x="0" y="82"/>
                      <a:pt x="1" y="83"/>
                      <a:pt x="2" y="84"/>
                    </a:cubicBezTo>
                    <a:cubicBezTo>
                      <a:pt x="3" y="84"/>
                      <a:pt x="3" y="84"/>
                      <a:pt x="4" y="84"/>
                    </a:cubicBezTo>
                    <a:cubicBezTo>
                      <a:pt x="32" y="84"/>
                      <a:pt x="32" y="84"/>
                      <a:pt x="32" y="84"/>
                    </a:cubicBezTo>
                    <a:cubicBezTo>
                      <a:pt x="33" y="84"/>
                      <a:pt x="34" y="84"/>
                      <a:pt x="34" y="84"/>
                    </a:cubicBezTo>
                    <a:cubicBezTo>
                      <a:pt x="36" y="83"/>
                      <a:pt x="36" y="82"/>
                      <a:pt x="36" y="80"/>
                    </a:cubicBezTo>
                    <a:cubicBezTo>
                      <a:pt x="36" y="78"/>
                      <a:pt x="35" y="76"/>
                      <a:pt x="32"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4671683" y="1636310"/>
            <a:ext cx="1594936" cy="1594934"/>
            <a:chOff x="4671683" y="1636310"/>
            <a:chExt cx="1594936" cy="1594934"/>
          </a:xfrm>
        </p:grpSpPr>
        <p:sp>
          <p:nvSpPr>
            <p:cNvPr id="9" name="Freeform 106"/>
            <p:cNvSpPr>
              <a:spLocks/>
            </p:cNvSpPr>
            <p:nvPr/>
          </p:nvSpPr>
          <p:spPr bwMode="auto">
            <a:xfrm>
              <a:off x="4671683" y="1636310"/>
              <a:ext cx="1594936" cy="1594934"/>
            </a:xfrm>
            <a:prstGeom prst="star16">
              <a:avLst/>
            </a:pr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50" name="组合 49"/>
            <p:cNvGrpSpPr/>
            <p:nvPr/>
          </p:nvGrpSpPr>
          <p:grpSpPr>
            <a:xfrm>
              <a:off x="5137092" y="2120635"/>
              <a:ext cx="574168" cy="538158"/>
              <a:chOff x="3927872" y="4520805"/>
              <a:chExt cx="341709" cy="320278"/>
            </a:xfrm>
          </p:grpSpPr>
          <p:sp>
            <p:nvSpPr>
              <p:cNvPr id="51" name="Freeform 467"/>
              <p:cNvSpPr>
                <a:spLocks noEditPoints="1"/>
              </p:cNvSpPr>
              <p:nvPr/>
            </p:nvSpPr>
            <p:spPr bwMode="auto">
              <a:xfrm>
                <a:off x="3927872" y="4652964"/>
                <a:ext cx="341709" cy="188119"/>
              </a:xfrm>
              <a:custGeom>
                <a:avLst/>
                <a:gdLst>
                  <a:gd name="T0" fmla="*/ 4 w 142"/>
                  <a:gd name="T1" fmla="*/ 78 h 78"/>
                  <a:gd name="T2" fmla="*/ 6 w 142"/>
                  <a:gd name="T3" fmla="*/ 77 h 78"/>
                  <a:gd name="T4" fmla="*/ 48 w 142"/>
                  <a:gd name="T5" fmla="*/ 51 h 78"/>
                  <a:gd name="T6" fmla="*/ 90 w 142"/>
                  <a:gd name="T7" fmla="*/ 77 h 78"/>
                  <a:gd name="T8" fmla="*/ 91 w 142"/>
                  <a:gd name="T9" fmla="*/ 77 h 78"/>
                  <a:gd name="T10" fmla="*/ 91 w 142"/>
                  <a:gd name="T11" fmla="*/ 77 h 78"/>
                  <a:gd name="T12" fmla="*/ 92 w 142"/>
                  <a:gd name="T13" fmla="*/ 78 h 78"/>
                  <a:gd name="T14" fmla="*/ 92 w 142"/>
                  <a:gd name="T15" fmla="*/ 78 h 78"/>
                  <a:gd name="T16" fmla="*/ 92 w 142"/>
                  <a:gd name="T17" fmla="*/ 78 h 78"/>
                  <a:gd name="T18" fmla="*/ 92 w 142"/>
                  <a:gd name="T19" fmla="*/ 78 h 78"/>
                  <a:gd name="T20" fmla="*/ 93 w 142"/>
                  <a:gd name="T21" fmla="*/ 78 h 78"/>
                  <a:gd name="T22" fmla="*/ 94 w 142"/>
                  <a:gd name="T23" fmla="*/ 77 h 78"/>
                  <a:gd name="T24" fmla="*/ 94 w 142"/>
                  <a:gd name="T25" fmla="*/ 77 h 78"/>
                  <a:gd name="T26" fmla="*/ 94 w 142"/>
                  <a:gd name="T27" fmla="*/ 77 h 78"/>
                  <a:gd name="T28" fmla="*/ 139 w 142"/>
                  <a:gd name="T29" fmla="*/ 50 h 78"/>
                  <a:gd name="T30" fmla="*/ 140 w 142"/>
                  <a:gd name="T31" fmla="*/ 47 h 78"/>
                  <a:gd name="T32" fmla="*/ 142 w 142"/>
                  <a:gd name="T33" fmla="*/ 4 h 78"/>
                  <a:gd name="T34" fmla="*/ 141 w 142"/>
                  <a:gd name="T35" fmla="*/ 1 h 78"/>
                  <a:gd name="T36" fmla="*/ 137 w 142"/>
                  <a:gd name="T37" fmla="*/ 0 h 78"/>
                  <a:gd name="T38" fmla="*/ 112 w 142"/>
                  <a:gd name="T39" fmla="*/ 6 h 78"/>
                  <a:gd name="T40" fmla="*/ 110 w 142"/>
                  <a:gd name="T41" fmla="*/ 6 h 78"/>
                  <a:gd name="T42" fmla="*/ 110 w 142"/>
                  <a:gd name="T43" fmla="*/ 7 h 78"/>
                  <a:gd name="T44" fmla="*/ 109 w 142"/>
                  <a:gd name="T45" fmla="*/ 10 h 78"/>
                  <a:gd name="T46" fmla="*/ 106 w 142"/>
                  <a:gd name="T47" fmla="*/ 18 h 78"/>
                  <a:gd name="T48" fmla="*/ 90 w 142"/>
                  <a:gd name="T49" fmla="*/ 68 h 78"/>
                  <a:gd name="T50" fmla="*/ 54 w 142"/>
                  <a:gd name="T51" fmla="*/ 46 h 78"/>
                  <a:gd name="T52" fmla="*/ 72 w 142"/>
                  <a:gd name="T53" fmla="*/ 26 h 78"/>
                  <a:gd name="T54" fmla="*/ 69 w 142"/>
                  <a:gd name="T55" fmla="*/ 18 h 78"/>
                  <a:gd name="T56" fmla="*/ 46 w 142"/>
                  <a:gd name="T57" fmla="*/ 44 h 78"/>
                  <a:gd name="T58" fmla="*/ 25 w 142"/>
                  <a:gd name="T59" fmla="*/ 56 h 78"/>
                  <a:gd name="T60" fmla="*/ 58 w 142"/>
                  <a:gd name="T61" fmla="*/ 18 h 78"/>
                  <a:gd name="T62" fmla="*/ 68 w 142"/>
                  <a:gd name="T63" fmla="*/ 15 h 78"/>
                  <a:gd name="T64" fmla="*/ 66 w 142"/>
                  <a:gd name="T65" fmla="*/ 10 h 78"/>
                  <a:gd name="T66" fmla="*/ 65 w 142"/>
                  <a:gd name="T67" fmla="*/ 8 h 78"/>
                  <a:gd name="T68" fmla="*/ 55 w 142"/>
                  <a:gd name="T69" fmla="*/ 11 h 78"/>
                  <a:gd name="T70" fmla="*/ 53 w 142"/>
                  <a:gd name="T71" fmla="*/ 12 h 78"/>
                  <a:gd name="T72" fmla="*/ 1 w 142"/>
                  <a:gd name="T73" fmla="*/ 71 h 78"/>
                  <a:gd name="T74" fmla="*/ 1 w 142"/>
                  <a:gd name="T75" fmla="*/ 76 h 78"/>
                  <a:gd name="T76" fmla="*/ 4 w 142"/>
                  <a:gd name="T77" fmla="*/ 78 h 78"/>
                  <a:gd name="T78" fmla="*/ 115 w 142"/>
                  <a:gd name="T79" fmla="*/ 14 h 78"/>
                  <a:gd name="T80" fmla="*/ 134 w 142"/>
                  <a:gd name="T81" fmla="*/ 9 h 78"/>
                  <a:gd name="T82" fmla="*/ 133 w 142"/>
                  <a:gd name="T83" fmla="*/ 44 h 78"/>
                  <a:gd name="T84" fmla="*/ 99 w 142"/>
                  <a:gd name="T85" fmla="*/ 65 h 78"/>
                  <a:gd name="T86" fmla="*/ 115 w 142"/>
                  <a:gd name="T8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78">
                    <a:moveTo>
                      <a:pt x="4" y="78"/>
                    </a:moveTo>
                    <a:cubicBezTo>
                      <a:pt x="5" y="78"/>
                      <a:pt x="6" y="77"/>
                      <a:pt x="6" y="77"/>
                    </a:cubicBezTo>
                    <a:cubicBezTo>
                      <a:pt x="48" y="51"/>
                      <a:pt x="48" y="51"/>
                      <a:pt x="48" y="51"/>
                    </a:cubicBezTo>
                    <a:cubicBezTo>
                      <a:pt x="90" y="77"/>
                      <a:pt x="90" y="77"/>
                      <a:pt x="90" y="77"/>
                    </a:cubicBezTo>
                    <a:cubicBezTo>
                      <a:pt x="90" y="77"/>
                      <a:pt x="91" y="77"/>
                      <a:pt x="91" y="77"/>
                    </a:cubicBezTo>
                    <a:cubicBezTo>
                      <a:pt x="91" y="77"/>
                      <a:pt x="91" y="77"/>
                      <a:pt x="91" y="77"/>
                    </a:cubicBezTo>
                    <a:cubicBezTo>
                      <a:pt x="92" y="78"/>
                      <a:pt x="92" y="78"/>
                      <a:pt x="92" y="78"/>
                    </a:cubicBezTo>
                    <a:cubicBezTo>
                      <a:pt x="92" y="78"/>
                      <a:pt x="92" y="78"/>
                      <a:pt x="92" y="78"/>
                    </a:cubicBezTo>
                    <a:cubicBezTo>
                      <a:pt x="92" y="78"/>
                      <a:pt x="92" y="78"/>
                      <a:pt x="92" y="78"/>
                    </a:cubicBezTo>
                    <a:cubicBezTo>
                      <a:pt x="92" y="78"/>
                      <a:pt x="92" y="78"/>
                      <a:pt x="92" y="78"/>
                    </a:cubicBezTo>
                    <a:cubicBezTo>
                      <a:pt x="93" y="78"/>
                      <a:pt x="93" y="78"/>
                      <a:pt x="93" y="78"/>
                    </a:cubicBezTo>
                    <a:cubicBezTo>
                      <a:pt x="93" y="77"/>
                      <a:pt x="94" y="77"/>
                      <a:pt x="94" y="77"/>
                    </a:cubicBezTo>
                    <a:cubicBezTo>
                      <a:pt x="94" y="77"/>
                      <a:pt x="94" y="77"/>
                      <a:pt x="94" y="77"/>
                    </a:cubicBezTo>
                    <a:cubicBezTo>
                      <a:pt x="94" y="77"/>
                      <a:pt x="94" y="77"/>
                      <a:pt x="94" y="77"/>
                    </a:cubicBezTo>
                    <a:cubicBezTo>
                      <a:pt x="139" y="50"/>
                      <a:pt x="139" y="50"/>
                      <a:pt x="139" y="50"/>
                    </a:cubicBezTo>
                    <a:cubicBezTo>
                      <a:pt x="140" y="49"/>
                      <a:pt x="140" y="48"/>
                      <a:pt x="140" y="47"/>
                    </a:cubicBezTo>
                    <a:cubicBezTo>
                      <a:pt x="142" y="4"/>
                      <a:pt x="142" y="4"/>
                      <a:pt x="142" y="4"/>
                    </a:cubicBezTo>
                    <a:cubicBezTo>
                      <a:pt x="142" y="3"/>
                      <a:pt x="142" y="2"/>
                      <a:pt x="141" y="1"/>
                    </a:cubicBezTo>
                    <a:cubicBezTo>
                      <a:pt x="140" y="0"/>
                      <a:pt x="139" y="0"/>
                      <a:pt x="137" y="0"/>
                    </a:cubicBezTo>
                    <a:cubicBezTo>
                      <a:pt x="112" y="6"/>
                      <a:pt x="112" y="6"/>
                      <a:pt x="112" y="6"/>
                    </a:cubicBezTo>
                    <a:cubicBezTo>
                      <a:pt x="110" y="6"/>
                      <a:pt x="110" y="6"/>
                      <a:pt x="110" y="6"/>
                    </a:cubicBezTo>
                    <a:cubicBezTo>
                      <a:pt x="110" y="6"/>
                      <a:pt x="110" y="7"/>
                      <a:pt x="110" y="7"/>
                    </a:cubicBezTo>
                    <a:cubicBezTo>
                      <a:pt x="109" y="8"/>
                      <a:pt x="109" y="9"/>
                      <a:pt x="109" y="10"/>
                    </a:cubicBezTo>
                    <a:cubicBezTo>
                      <a:pt x="108" y="13"/>
                      <a:pt x="107" y="16"/>
                      <a:pt x="106" y="18"/>
                    </a:cubicBezTo>
                    <a:cubicBezTo>
                      <a:pt x="90" y="68"/>
                      <a:pt x="90" y="68"/>
                      <a:pt x="90" y="68"/>
                    </a:cubicBezTo>
                    <a:cubicBezTo>
                      <a:pt x="54" y="46"/>
                      <a:pt x="54" y="46"/>
                      <a:pt x="54" y="46"/>
                    </a:cubicBezTo>
                    <a:cubicBezTo>
                      <a:pt x="72" y="26"/>
                      <a:pt x="72" y="26"/>
                      <a:pt x="72" y="26"/>
                    </a:cubicBezTo>
                    <a:cubicBezTo>
                      <a:pt x="71" y="23"/>
                      <a:pt x="70" y="21"/>
                      <a:pt x="69" y="18"/>
                    </a:cubicBezTo>
                    <a:cubicBezTo>
                      <a:pt x="46" y="44"/>
                      <a:pt x="46" y="44"/>
                      <a:pt x="46" y="44"/>
                    </a:cubicBezTo>
                    <a:cubicBezTo>
                      <a:pt x="25" y="56"/>
                      <a:pt x="25" y="56"/>
                      <a:pt x="25" y="56"/>
                    </a:cubicBezTo>
                    <a:cubicBezTo>
                      <a:pt x="58" y="18"/>
                      <a:pt x="58" y="18"/>
                      <a:pt x="58" y="18"/>
                    </a:cubicBezTo>
                    <a:cubicBezTo>
                      <a:pt x="68" y="15"/>
                      <a:pt x="68" y="15"/>
                      <a:pt x="68" y="15"/>
                    </a:cubicBezTo>
                    <a:cubicBezTo>
                      <a:pt x="67" y="14"/>
                      <a:pt x="67" y="12"/>
                      <a:pt x="66" y="10"/>
                    </a:cubicBezTo>
                    <a:cubicBezTo>
                      <a:pt x="66" y="9"/>
                      <a:pt x="65" y="8"/>
                      <a:pt x="65" y="8"/>
                    </a:cubicBezTo>
                    <a:cubicBezTo>
                      <a:pt x="55" y="11"/>
                      <a:pt x="55" y="11"/>
                      <a:pt x="55" y="11"/>
                    </a:cubicBezTo>
                    <a:cubicBezTo>
                      <a:pt x="54" y="11"/>
                      <a:pt x="53" y="12"/>
                      <a:pt x="53" y="12"/>
                    </a:cubicBezTo>
                    <a:cubicBezTo>
                      <a:pt x="1" y="71"/>
                      <a:pt x="1" y="71"/>
                      <a:pt x="1" y="71"/>
                    </a:cubicBezTo>
                    <a:cubicBezTo>
                      <a:pt x="0" y="72"/>
                      <a:pt x="0" y="75"/>
                      <a:pt x="1" y="76"/>
                    </a:cubicBezTo>
                    <a:cubicBezTo>
                      <a:pt x="2" y="77"/>
                      <a:pt x="3" y="78"/>
                      <a:pt x="4" y="78"/>
                    </a:cubicBezTo>
                    <a:close/>
                    <a:moveTo>
                      <a:pt x="115" y="14"/>
                    </a:moveTo>
                    <a:cubicBezTo>
                      <a:pt x="134" y="9"/>
                      <a:pt x="134" y="9"/>
                      <a:pt x="134" y="9"/>
                    </a:cubicBezTo>
                    <a:cubicBezTo>
                      <a:pt x="133" y="44"/>
                      <a:pt x="133" y="44"/>
                      <a:pt x="133" y="44"/>
                    </a:cubicBezTo>
                    <a:cubicBezTo>
                      <a:pt x="99" y="65"/>
                      <a:pt x="99" y="65"/>
                      <a:pt x="99" y="65"/>
                    </a:cubicBezTo>
                    <a:lnTo>
                      <a:pt x="115"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2" name="Freeform 468"/>
              <p:cNvSpPr>
                <a:spLocks noEditPoints="1"/>
              </p:cNvSpPr>
              <p:nvPr/>
            </p:nvSpPr>
            <p:spPr bwMode="auto">
              <a:xfrm>
                <a:off x="4071939" y="4520805"/>
                <a:ext cx="129778" cy="221456"/>
              </a:xfrm>
              <a:custGeom>
                <a:avLst/>
                <a:gdLst>
                  <a:gd name="T0" fmla="*/ 0 w 54"/>
                  <a:gd name="T1" fmla="*/ 27 h 92"/>
                  <a:gd name="T2" fmla="*/ 27 w 54"/>
                  <a:gd name="T3" fmla="*/ 92 h 92"/>
                  <a:gd name="T4" fmla="*/ 54 w 54"/>
                  <a:gd name="T5" fmla="*/ 27 h 92"/>
                  <a:gd name="T6" fmla="*/ 27 w 54"/>
                  <a:gd name="T7" fmla="*/ 0 h 92"/>
                  <a:gd name="T8" fmla="*/ 0 w 54"/>
                  <a:gd name="T9" fmla="*/ 27 h 92"/>
                  <a:gd name="T10" fmla="*/ 46 w 54"/>
                  <a:gd name="T11" fmla="*/ 27 h 92"/>
                  <a:gd name="T12" fmla="*/ 27 w 54"/>
                  <a:gd name="T13" fmla="*/ 83 h 92"/>
                  <a:gd name="T14" fmla="*/ 8 w 54"/>
                  <a:gd name="T15" fmla="*/ 27 h 92"/>
                  <a:gd name="T16" fmla="*/ 27 w 54"/>
                  <a:gd name="T17" fmla="*/ 8 h 92"/>
                  <a:gd name="T18" fmla="*/ 46 w 54"/>
                  <a:gd name="T19"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92">
                    <a:moveTo>
                      <a:pt x="0" y="27"/>
                    </a:moveTo>
                    <a:cubicBezTo>
                      <a:pt x="0" y="37"/>
                      <a:pt x="16" y="92"/>
                      <a:pt x="27" y="92"/>
                    </a:cubicBezTo>
                    <a:cubicBezTo>
                      <a:pt x="38" y="92"/>
                      <a:pt x="54" y="37"/>
                      <a:pt x="54" y="27"/>
                    </a:cubicBezTo>
                    <a:cubicBezTo>
                      <a:pt x="54" y="12"/>
                      <a:pt x="42" y="0"/>
                      <a:pt x="27" y="0"/>
                    </a:cubicBezTo>
                    <a:cubicBezTo>
                      <a:pt x="12" y="0"/>
                      <a:pt x="0" y="12"/>
                      <a:pt x="0" y="27"/>
                    </a:cubicBezTo>
                    <a:close/>
                    <a:moveTo>
                      <a:pt x="46" y="27"/>
                    </a:moveTo>
                    <a:cubicBezTo>
                      <a:pt x="46" y="38"/>
                      <a:pt x="33" y="75"/>
                      <a:pt x="27" y="83"/>
                    </a:cubicBezTo>
                    <a:cubicBezTo>
                      <a:pt x="21" y="75"/>
                      <a:pt x="8" y="38"/>
                      <a:pt x="8" y="27"/>
                    </a:cubicBezTo>
                    <a:cubicBezTo>
                      <a:pt x="8" y="17"/>
                      <a:pt x="17" y="8"/>
                      <a:pt x="27" y="8"/>
                    </a:cubicBezTo>
                    <a:cubicBezTo>
                      <a:pt x="38" y="8"/>
                      <a:pt x="46" y="17"/>
                      <a:pt x="46"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3" name="Freeform 469"/>
              <p:cNvSpPr>
                <a:spLocks noEditPoints="1"/>
              </p:cNvSpPr>
              <p:nvPr/>
            </p:nvSpPr>
            <p:spPr bwMode="auto">
              <a:xfrm>
                <a:off x="4106466" y="4554142"/>
                <a:ext cx="64294" cy="63104"/>
              </a:xfrm>
              <a:custGeom>
                <a:avLst/>
                <a:gdLst>
                  <a:gd name="T0" fmla="*/ 0 w 27"/>
                  <a:gd name="T1" fmla="*/ 13 h 26"/>
                  <a:gd name="T2" fmla="*/ 13 w 27"/>
                  <a:gd name="T3" fmla="*/ 26 h 26"/>
                  <a:gd name="T4" fmla="*/ 27 w 27"/>
                  <a:gd name="T5" fmla="*/ 13 h 26"/>
                  <a:gd name="T6" fmla="*/ 13 w 27"/>
                  <a:gd name="T7" fmla="*/ 0 h 26"/>
                  <a:gd name="T8" fmla="*/ 0 w 27"/>
                  <a:gd name="T9" fmla="*/ 13 h 26"/>
                  <a:gd name="T10" fmla="*/ 19 w 27"/>
                  <a:gd name="T11" fmla="*/ 13 h 26"/>
                  <a:gd name="T12" fmla="*/ 13 w 27"/>
                  <a:gd name="T13" fmla="*/ 18 h 26"/>
                  <a:gd name="T14" fmla="*/ 8 w 27"/>
                  <a:gd name="T15" fmla="*/ 13 h 26"/>
                  <a:gd name="T16" fmla="*/ 13 w 27"/>
                  <a:gd name="T17" fmla="*/ 8 h 26"/>
                  <a:gd name="T18" fmla="*/ 19 w 27"/>
                  <a:gd name="T1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3"/>
                    </a:moveTo>
                    <a:cubicBezTo>
                      <a:pt x="0" y="20"/>
                      <a:pt x="6" y="26"/>
                      <a:pt x="13" y="26"/>
                    </a:cubicBezTo>
                    <a:cubicBezTo>
                      <a:pt x="21" y="26"/>
                      <a:pt x="27" y="20"/>
                      <a:pt x="27" y="13"/>
                    </a:cubicBezTo>
                    <a:cubicBezTo>
                      <a:pt x="27" y="6"/>
                      <a:pt x="21" y="0"/>
                      <a:pt x="13" y="0"/>
                    </a:cubicBezTo>
                    <a:cubicBezTo>
                      <a:pt x="6" y="0"/>
                      <a:pt x="0" y="6"/>
                      <a:pt x="0" y="13"/>
                    </a:cubicBezTo>
                    <a:close/>
                    <a:moveTo>
                      <a:pt x="19" y="13"/>
                    </a:moveTo>
                    <a:cubicBezTo>
                      <a:pt x="19" y="16"/>
                      <a:pt x="16" y="18"/>
                      <a:pt x="13" y="18"/>
                    </a:cubicBezTo>
                    <a:cubicBezTo>
                      <a:pt x="10" y="18"/>
                      <a:pt x="8" y="16"/>
                      <a:pt x="8" y="13"/>
                    </a:cubicBezTo>
                    <a:cubicBezTo>
                      <a:pt x="8" y="10"/>
                      <a:pt x="10" y="8"/>
                      <a:pt x="13" y="8"/>
                    </a:cubicBezTo>
                    <a:cubicBezTo>
                      <a:pt x="16" y="8"/>
                      <a:pt x="19" y="10"/>
                      <a:pt x="19"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10" name="组合 9"/>
          <p:cNvGrpSpPr/>
          <p:nvPr/>
        </p:nvGrpSpPr>
        <p:grpSpPr>
          <a:xfrm>
            <a:off x="6208907" y="1846170"/>
            <a:ext cx="1584443" cy="1594934"/>
            <a:chOff x="6208907" y="1846170"/>
            <a:chExt cx="1584443" cy="1594934"/>
          </a:xfrm>
        </p:grpSpPr>
        <p:sp>
          <p:nvSpPr>
            <p:cNvPr id="8" name="Freeform 105"/>
            <p:cNvSpPr>
              <a:spLocks/>
            </p:cNvSpPr>
            <p:nvPr/>
          </p:nvSpPr>
          <p:spPr bwMode="auto">
            <a:xfrm>
              <a:off x="6208907" y="1846170"/>
              <a:ext cx="1584443" cy="1594934"/>
            </a:xfrm>
            <a:prstGeom prst="star16">
              <a:avLst/>
            </a:pr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2" name="组合 1"/>
            <p:cNvGrpSpPr/>
            <p:nvPr/>
          </p:nvGrpSpPr>
          <p:grpSpPr>
            <a:xfrm>
              <a:off x="6610627" y="2258156"/>
              <a:ext cx="802791" cy="671277"/>
              <a:chOff x="6707045" y="2318597"/>
              <a:chExt cx="348853" cy="291704"/>
            </a:xfrm>
          </p:grpSpPr>
          <p:sp>
            <p:nvSpPr>
              <p:cNvPr id="54" name="Freeform 495"/>
              <p:cNvSpPr>
                <a:spLocks noEditPoints="1"/>
              </p:cNvSpPr>
              <p:nvPr/>
            </p:nvSpPr>
            <p:spPr bwMode="auto">
              <a:xfrm>
                <a:off x="6784434" y="2318597"/>
                <a:ext cx="216694" cy="265510"/>
              </a:xfrm>
              <a:custGeom>
                <a:avLst/>
                <a:gdLst>
                  <a:gd name="T0" fmla="*/ 90 w 90"/>
                  <a:gd name="T1" fmla="*/ 40 h 110"/>
                  <a:gd name="T2" fmla="*/ 67 w 90"/>
                  <a:gd name="T3" fmla="*/ 16 h 110"/>
                  <a:gd name="T4" fmla="*/ 45 w 90"/>
                  <a:gd name="T5" fmla="*/ 0 h 110"/>
                  <a:gd name="T6" fmla="*/ 22 w 90"/>
                  <a:gd name="T7" fmla="*/ 16 h 110"/>
                  <a:gd name="T8" fmla="*/ 0 w 90"/>
                  <a:gd name="T9" fmla="*/ 40 h 110"/>
                  <a:gd name="T10" fmla="*/ 23 w 90"/>
                  <a:gd name="T11" fmla="*/ 64 h 110"/>
                  <a:gd name="T12" fmla="*/ 35 w 90"/>
                  <a:gd name="T13" fmla="*/ 64 h 110"/>
                  <a:gd name="T14" fmla="*/ 35 w 90"/>
                  <a:gd name="T15" fmla="*/ 71 h 110"/>
                  <a:gd name="T16" fmla="*/ 0 w 90"/>
                  <a:gd name="T17" fmla="*/ 71 h 110"/>
                  <a:gd name="T18" fmla="*/ 0 w 90"/>
                  <a:gd name="T19" fmla="*/ 75 h 110"/>
                  <a:gd name="T20" fmla="*/ 0 w 90"/>
                  <a:gd name="T21" fmla="*/ 79 h 110"/>
                  <a:gd name="T22" fmla="*/ 39 w 90"/>
                  <a:gd name="T23" fmla="*/ 79 h 110"/>
                  <a:gd name="T24" fmla="*/ 43 w 90"/>
                  <a:gd name="T25" fmla="*/ 75 h 110"/>
                  <a:gd name="T26" fmla="*/ 43 w 90"/>
                  <a:gd name="T27" fmla="*/ 64 h 110"/>
                  <a:gd name="T28" fmla="*/ 47 w 90"/>
                  <a:gd name="T29" fmla="*/ 64 h 110"/>
                  <a:gd name="T30" fmla="*/ 47 w 90"/>
                  <a:gd name="T31" fmla="*/ 102 h 110"/>
                  <a:gd name="T32" fmla="*/ 9 w 90"/>
                  <a:gd name="T33" fmla="*/ 102 h 110"/>
                  <a:gd name="T34" fmla="*/ 9 w 90"/>
                  <a:gd name="T35" fmla="*/ 106 h 110"/>
                  <a:gd name="T36" fmla="*/ 9 w 90"/>
                  <a:gd name="T37" fmla="*/ 110 h 110"/>
                  <a:gd name="T38" fmla="*/ 51 w 90"/>
                  <a:gd name="T39" fmla="*/ 110 h 110"/>
                  <a:gd name="T40" fmla="*/ 55 w 90"/>
                  <a:gd name="T41" fmla="*/ 106 h 110"/>
                  <a:gd name="T42" fmla="*/ 55 w 90"/>
                  <a:gd name="T43" fmla="*/ 64 h 110"/>
                  <a:gd name="T44" fmla="*/ 59 w 90"/>
                  <a:gd name="T45" fmla="*/ 64 h 110"/>
                  <a:gd name="T46" fmla="*/ 59 w 90"/>
                  <a:gd name="T47" fmla="*/ 91 h 110"/>
                  <a:gd name="T48" fmla="*/ 63 w 90"/>
                  <a:gd name="T49" fmla="*/ 95 h 110"/>
                  <a:gd name="T50" fmla="*/ 81 w 90"/>
                  <a:gd name="T51" fmla="*/ 95 h 110"/>
                  <a:gd name="T52" fmla="*/ 81 w 90"/>
                  <a:gd name="T53" fmla="*/ 91 h 110"/>
                  <a:gd name="T54" fmla="*/ 81 w 90"/>
                  <a:gd name="T55" fmla="*/ 87 h 110"/>
                  <a:gd name="T56" fmla="*/ 67 w 90"/>
                  <a:gd name="T57" fmla="*/ 87 h 110"/>
                  <a:gd name="T58" fmla="*/ 67 w 90"/>
                  <a:gd name="T59" fmla="*/ 64 h 110"/>
                  <a:gd name="T60" fmla="*/ 90 w 90"/>
                  <a:gd name="T61" fmla="*/ 40 h 110"/>
                  <a:gd name="T62" fmla="*/ 51 w 90"/>
                  <a:gd name="T63" fmla="*/ 56 h 110"/>
                  <a:gd name="T64" fmla="*/ 39 w 90"/>
                  <a:gd name="T65" fmla="*/ 56 h 110"/>
                  <a:gd name="T66" fmla="*/ 23 w 90"/>
                  <a:gd name="T67" fmla="*/ 56 h 110"/>
                  <a:gd name="T68" fmla="*/ 8 w 90"/>
                  <a:gd name="T69" fmla="*/ 40 h 110"/>
                  <a:gd name="T70" fmla="*/ 23 w 90"/>
                  <a:gd name="T71" fmla="*/ 24 h 110"/>
                  <a:gd name="T72" fmla="*/ 25 w 90"/>
                  <a:gd name="T73" fmla="*/ 24 h 110"/>
                  <a:gd name="T74" fmla="*/ 29 w 90"/>
                  <a:gd name="T75" fmla="*/ 21 h 110"/>
                  <a:gd name="T76" fmla="*/ 45 w 90"/>
                  <a:gd name="T77" fmla="*/ 8 h 110"/>
                  <a:gd name="T78" fmla="*/ 60 w 90"/>
                  <a:gd name="T79" fmla="*/ 21 h 110"/>
                  <a:gd name="T80" fmla="*/ 65 w 90"/>
                  <a:gd name="T81" fmla="*/ 24 h 110"/>
                  <a:gd name="T82" fmla="*/ 67 w 90"/>
                  <a:gd name="T83" fmla="*/ 24 h 110"/>
                  <a:gd name="T84" fmla="*/ 82 w 90"/>
                  <a:gd name="T85" fmla="*/ 40 h 110"/>
                  <a:gd name="T86" fmla="*/ 67 w 90"/>
                  <a:gd name="T87" fmla="*/ 56 h 110"/>
                  <a:gd name="T88" fmla="*/ 63 w 90"/>
                  <a:gd name="T89" fmla="*/ 56 h 110"/>
                  <a:gd name="T90" fmla="*/ 51 w 90"/>
                  <a:gd name="T91"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10">
                    <a:moveTo>
                      <a:pt x="90" y="40"/>
                    </a:moveTo>
                    <a:cubicBezTo>
                      <a:pt x="90" y="27"/>
                      <a:pt x="80" y="17"/>
                      <a:pt x="67" y="16"/>
                    </a:cubicBezTo>
                    <a:cubicBezTo>
                      <a:pt x="64" y="7"/>
                      <a:pt x="55" y="0"/>
                      <a:pt x="45" y="0"/>
                    </a:cubicBezTo>
                    <a:cubicBezTo>
                      <a:pt x="35" y="0"/>
                      <a:pt x="26" y="7"/>
                      <a:pt x="22" y="16"/>
                    </a:cubicBezTo>
                    <a:cubicBezTo>
                      <a:pt x="10" y="17"/>
                      <a:pt x="0" y="27"/>
                      <a:pt x="0" y="40"/>
                    </a:cubicBezTo>
                    <a:cubicBezTo>
                      <a:pt x="0" y="53"/>
                      <a:pt x="10" y="64"/>
                      <a:pt x="23" y="64"/>
                    </a:cubicBezTo>
                    <a:cubicBezTo>
                      <a:pt x="35" y="64"/>
                      <a:pt x="35" y="64"/>
                      <a:pt x="35" y="64"/>
                    </a:cubicBezTo>
                    <a:cubicBezTo>
                      <a:pt x="35" y="71"/>
                      <a:pt x="35" y="71"/>
                      <a:pt x="35" y="71"/>
                    </a:cubicBezTo>
                    <a:cubicBezTo>
                      <a:pt x="0" y="71"/>
                      <a:pt x="0" y="71"/>
                      <a:pt x="0" y="71"/>
                    </a:cubicBezTo>
                    <a:cubicBezTo>
                      <a:pt x="0" y="72"/>
                      <a:pt x="0" y="74"/>
                      <a:pt x="0" y="75"/>
                    </a:cubicBezTo>
                    <a:cubicBezTo>
                      <a:pt x="0" y="76"/>
                      <a:pt x="0" y="78"/>
                      <a:pt x="0" y="79"/>
                    </a:cubicBezTo>
                    <a:cubicBezTo>
                      <a:pt x="39" y="79"/>
                      <a:pt x="39" y="79"/>
                      <a:pt x="39" y="79"/>
                    </a:cubicBezTo>
                    <a:cubicBezTo>
                      <a:pt x="41" y="79"/>
                      <a:pt x="43" y="77"/>
                      <a:pt x="43" y="75"/>
                    </a:cubicBezTo>
                    <a:cubicBezTo>
                      <a:pt x="43" y="64"/>
                      <a:pt x="43" y="64"/>
                      <a:pt x="43" y="64"/>
                    </a:cubicBezTo>
                    <a:cubicBezTo>
                      <a:pt x="47" y="64"/>
                      <a:pt x="47" y="64"/>
                      <a:pt x="47" y="64"/>
                    </a:cubicBezTo>
                    <a:cubicBezTo>
                      <a:pt x="47" y="102"/>
                      <a:pt x="47" y="102"/>
                      <a:pt x="47" y="102"/>
                    </a:cubicBezTo>
                    <a:cubicBezTo>
                      <a:pt x="9" y="102"/>
                      <a:pt x="9" y="102"/>
                      <a:pt x="9" y="102"/>
                    </a:cubicBezTo>
                    <a:cubicBezTo>
                      <a:pt x="9" y="103"/>
                      <a:pt x="9" y="105"/>
                      <a:pt x="9" y="106"/>
                    </a:cubicBezTo>
                    <a:cubicBezTo>
                      <a:pt x="9" y="108"/>
                      <a:pt x="9" y="109"/>
                      <a:pt x="9" y="110"/>
                    </a:cubicBezTo>
                    <a:cubicBezTo>
                      <a:pt x="51" y="110"/>
                      <a:pt x="51" y="110"/>
                      <a:pt x="51" y="110"/>
                    </a:cubicBezTo>
                    <a:cubicBezTo>
                      <a:pt x="53" y="110"/>
                      <a:pt x="55" y="108"/>
                      <a:pt x="55" y="106"/>
                    </a:cubicBezTo>
                    <a:cubicBezTo>
                      <a:pt x="55" y="64"/>
                      <a:pt x="55" y="64"/>
                      <a:pt x="55" y="64"/>
                    </a:cubicBezTo>
                    <a:cubicBezTo>
                      <a:pt x="59" y="64"/>
                      <a:pt x="59" y="64"/>
                      <a:pt x="59" y="64"/>
                    </a:cubicBezTo>
                    <a:cubicBezTo>
                      <a:pt x="59" y="91"/>
                      <a:pt x="59" y="91"/>
                      <a:pt x="59" y="91"/>
                    </a:cubicBezTo>
                    <a:cubicBezTo>
                      <a:pt x="59" y="94"/>
                      <a:pt x="61" y="95"/>
                      <a:pt x="63" y="95"/>
                    </a:cubicBezTo>
                    <a:cubicBezTo>
                      <a:pt x="81" y="95"/>
                      <a:pt x="81" y="95"/>
                      <a:pt x="81" y="95"/>
                    </a:cubicBezTo>
                    <a:cubicBezTo>
                      <a:pt x="81" y="94"/>
                      <a:pt x="81" y="93"/>
                      <a:pt x="81" y="91"/>
                    </a:cubicBezTo>
                    <a:cubicBezTo>
                      <a:pt x="81" y="90"/>
                      <a:pt x="81" y="89"/>
                      <a:pt x="81" y="87"/>
                    </a:cubicBezTo>
                    <a:cubicBezTo>
                      <a:pt x="67" y="87"/>
                      <a:pt x="67" y="87"/>
                      <a:pt x="67" y="87"/>
                    </a:cubicBezTo>
                    <a:cubicBezTo>
                      <a:pt x="67" y="64"/>
                      <a:pt x="67" y="64"/>
                      <a:pt x="67" y="64"/>
                    </a:cubicBezTo>
                    <a:cubicBezTo>
                      <a:pt x="80" y="63"/>
                      <a:pt x="90" y="53"/>
                      <a:pt x="90" y="40"/>
                    </a:cubicBezTo>
                    <a:close/>
                    <a:moveTo>
                      <a:pt x="51" y="56"/>
                    </a:moveTo>
                    <a:cubicBezTo>
                      <a:pt x="39" y="56"/>
                      <a:pt x="39" y="56"/>
                      <a:pt x="39" y="56"/>
                    </a:cubicBezTo>
                    <a:cubicBezTo>
                      <a:pt x="23" y="56"/>
                      <a:pt x="23" y="56"/>
                      <a:pt x="23" y="56"/>
                    </a:cubicBezTo>
                    <a:cubicBezTo>
                      <a:pt x="15" y="56"/>
                      <a:pt x="8" y="49"/>
                      <a:pt x="8" y="40"/>
                    </a:cubicBezTo>
                    <a:cubicBezTo>
                      <a:pt x="8" y="31"/>
                      <a:pt x="15" y="24"/>
                      <a:pt x="23" y="24"/>
                    </a:cubicBezTo>
                    <a:cubicBezTo>
                      <a:pt x="24" y="24"/>
                      <a:pt x="24" y="24"/>
                      <a:pt x="25" y="24"/>
                    </a:cubicBezTo>
                    <a:cubicBezTo>
                      <a:pt x="27" y="25"/>
                      <a:pt x="29" y="23"/>
                      <a:pt x="29" y="21"/>
                    </a:cubicBezTo>
                    <a:cubicBezTo>
                      <a:pt x="31" y="13"/>
                      <a:pt x="37" y="8"/>
                      <a:pt x="45" y="8"/>
                    </a:cubicBezTo>
                    <a:cubicBezTo>
                      <a:pt x="53" y="8"/>
                      <a:pt x="59" y="13"/>
                      <a:pt x="60" y="21"/>
                    </a:cubicBezTo>
                    <a:cubicBezTo>
                      <a:pt x="61" y="23"/>
                      <a:pt x="63" y="25"/>
                      <a:pt x="65" y="24"/>
                    </a:cubicBezTo>
                    <a:cubicBezTo>
                      <a:pt x="65" y="24"/>
                      <a:pt x="66" y="24"/>
                      <a:pt x="67" y="24"/>
                    </a:cubicBezTo>
                    <a:cubicBezTo>
                      <a:pt x="75" y="24"/>
                      <a:pt x="82" y="31"/>
                      <a:pt x="82" y="40"/>
                    </a:cubicBezTo>
                    <a:cubicBezTo>
                      <a:pt x="82" y="49"/>
                      <a:pt x="75" y="56"/>
                      <a:pt x="67" y="56"/>
                    </a:cubicBezTo>
                    <a:cubicBezTo>
                      <a:pt x="63" y="56"/>
                      <a:pt x="63" y="56"/>
                      <a:pt x="63" y="56"/>
                    </a:cubicBezTo>
                    <a:lnTo>
                      <a:pt x="51"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5" name="Freeform 496"/>
              <p:cNvSpPr>
                <a:spLocks noEditPoints="1"/>
              </p:cNvSpPr>
              <p:nvPr/>
            </p:nvSpPr>
            <p:spPr bwMode="auto">
              <a:xfrm>
                <a:off x="6707045" y="2465042"/>
                <a:ext cx="66675" cy="67866"/>
              </a:xfrm>
              <a:custGeom>
                <a:avLst/>
                <a:gdLst>
                  <a:gd name="T0" fmla="*/ 0 w 28"/>
                  <a:gd name="T1" fmla="*/ 14 h 28"/>
                  <a:gd name="T2" fmla="*/ 14 w 28"/>
                  <a:gd name="T3" fmla="*/ 28 h 28"/>
                  <a:gd name="T4" fmla="*/ 16 w 28"/>
                  <a:gd name="T5" fmla="*/ 28 h 28"/>
                  <a:gd name="T6" fmla="*/ 20 w 28"/>
                  <a:gd name="T7" fmla="*/ 27 h 28"/>
                  <a:gd name="T8" fmla="*/ 28 w 28"/>
                  <a:gd name="T9" fmla="*/ 14 h 28"/>
                  <a:gd name="T10" fmla="*/ 14 w 28"/>
                  <a:gd name="T11" fmla="*/ 0 h 28"/>
                  <a:gd name="T12" fmla="*/ 0 w 28"/>
                  <a:gd name="T13" fmla="*/ 14 h 28"/>
                  <a:gd name="T14" fmla="*/ 14 w 28"/>
                  <a:gd name="T15" fmla="*/ 8 h 28"/>
                  <a:gd name="T16" fmla="*/ 20 w 28"/>
                  <a:gd name="T17" fmla="*/ 14 h 28"/>
                  <a:gd name="T18" fmla="*/ 14 w 28"/>
                  <a:gd name="T19" fmla="*/ 20 h 28"/>
                  <a:gd name="T20" fmla="*/ 8 w 28"/>
                  <a:gd name="T21" fmla="*/ 14 h 28"/>
                  <a:gd name="T22" fmla="*/ 14 w 28"/>
                  <a:gd name="T2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8">
                    <a:moveTo>
                      <a:pt x="0" y="14"/>
                    </a:moveTo>
                    <a:cubicBezTo>
                      <a:pt x="0" y="22"/>
                      <a:pt x="6" y="28"/>
                      <a:pt x="14" y="28"/>
                    </a:cubicBezTo>
                    <a:cubicBezTo>
                      <a:pt x="15" y="28"/>
                      <a:pt x="16" y="28"/>
                      <a:pt x="16" y="28"/>
                    </a:cubicBezTo>
                    <a:cubicBezTo>
                      <a:pt x="17" y="28"/>
                      <a:pt x="18" y="27"/>
                      <a:pt x="20" y="27"/>
                    </a:cubicBezTo>
                    <a:cubicBezTo>
                      <a:pt x="25" y="25"/>
                      <a:pt x="28" y="20"/>
                      <a:pt x="28" y="14"/>
                    </a:cubicBezTo>
                    <a:cubicBezTo>
                      <a:pt x="28" y="6"/>
                      <a:pt x="22" y="0"/>
                      <a:pt x="14" y="0"/>
                    </a:cubicBezTo>
                    <a:cubicBezTo>
                      <a:pt x="6" y="0"/>
                      <a:pt x="0" y="6"/>
                      <a:pt x="0" y="14"/>
                    </a:cubicBezTo>
                    <a:close/>
                    <a:moveTo>
                      <a:pt x="14" y="8"/>
                    </a:moveTo>
                    <a:cubicBezTo>
                      <a:pt x="18" y="8"/>
                      <a:pt x="20" y="10"/>
                      <a:pt x="20" y="14"/>
                    </a:cubicBezTo>
                    <a:cubicBezTo>
                      <a:pt x="20" y="17"/>
                      <a:pt x="18" y="20"/>
                      <a:pt x="14" y="20"/>
                    </a:cubicBezTo>
                    <a:cubicBezTo>
                      <a:pt x="11" y="20"/>
                      <a:pt x="8" y="17"/>
                      <a:pt x="8" y="14"/>
                    </a:cubicBezTo>
                    <a:cubicBezTo>
                      <a:pt x="8" y="10"/>
                      <a:pt x="11"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6" name="Freeform 497"/>
              <p:cNvSpPr>
                <a:spLocks noEditPoints="1"/>
              </p:cNvSpPr>
              <p:nvPr/>
            </p:nvSpPr>
            <p:spPr bwMode="auto">
              <a:xfrm>
                <a:off x="6988033" y="2504335"/>
                <a:ext cx="67865" cy="69056"/>
              </a:xfrm>
              <a:custGeom>
                <a:avLst/>
                <a:gdLst>
                  <a:gd name="T0" fmla="*/ 14 w 28"/>
                  <a:gd name="T1" fmla="*/ 29 h 29"/>
                  <a:gd name="T2" fmla="*/ 28 w 28"/>
                  <a:gd name="T3" fmla="*/ 14 h 29"/>
                  <a:gd name="T4" fmla="*/ 14 w 28"/>
                  <a:gd name="T5" fmla="*/ 0 h 29"/>
                  <a:gd name="T6" fmla="*/ 0 w 28"/>
                  <a:gd name="T7" fmla="*/ 14 h 29"/>
                  <a:gd name="T8" fmla="*/ 14 w 28"/>
                  <a:gd name="T9" fmla="*/ 29 h 29"/>
                  <a:gd name="T10" fmla="*/ 14 w 28"/>
                  <a:gd name="T11" fmla="*/ 8 h 29"/>
                  <a:gd name="T12" fmla="*/ 20 w 28"/>
                  <a:gd name="T13" fmla="*/ 14 h 29"/>
                  <a:gd name="T14" fmla="*/ 14 w 28"/>
                  <a:gd name="T15" fmla="*/ 21 h 29"/>
                  <a:gd name="T16" fmla="*/ 8 w 28"/>
                  <a:gd name="T17" fmla="*/ 14 h 29"/>
                  <a:gd name="T18" fmla="*/ 14 w 28"/>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22" y="29"/>
                      <a:pt x="28" y="22"/>
                      <a:pt x="28" y="14"/>
                    </a:cubicBezTo>
                    <a:cubicBezTo>
                      <a:pt x="28" y="7"/>
                      <a:pt x="22" y="0"/>
                      <a:pt x="14" y="0"/>
                    </a:cubicBezTo>
                    <a:cubicBezTo>
                      <a:pt x="6" y="0"/>
                      <a:pt x="0" y="7"/>
                      <a:pt x="0" y="14"/>
                    </a:cubicBezTo>
                    <a:cubicBezTo>
                      <a:pt x="0" y="22"/>
                      <a:pt x="6" y="29"/>
                      <a:pt x="14" y="29"/>
                    </a:cubicBezTo>
                    <a:close/>
                    <a:moveTo>
                      <a:pt x="14" y="8"/>
                    </a:moveTo>
                    <a:cubicBezTo>
                      <a:pt x="17" y="8"/>
                      <a:pt x="20" y="11"/>
                      <a:pt x="20" y="14"/>
                    </a:cubicBezTo>
                    <a:cubicBezTo>
                      <a:pt x="20" y="18"/>
                      <a:pt x="17" y="21"/>
                      <a:pt x="14" y="21"/>
                    </a:cubicBezTo>
                    <a:cubicBezTo>
                      <a:pt x="10" y="21"/>
                      <a:pt x="8" y="18"/>
                      <a:pt x="8" y="14"/>
                    </a:cubicBezTo>
                    <a:cubicBezTo>
                      <a:pt x="8" y="11"/>
                      <a:pt x="10"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7" name="Freeform 498"/>
              <p:cNvSpPr>
                <a:spLocks noEditPoints="1"/>
              </p:cNvSpPr>
              <p:nvPr/>
            </p:nvSpPr>
            <p:spPr bwMode="auto">
              <a:xfrm>
                <a:off x="6726095" y="2540054"/>
                <a:ext cx="70247" cy="70247"/>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8 h 29"/>
                  <a:gd name="T12" fmla="*/ 21 w 29"/>
                  <a:gd name="T13" fmla="*/ 14 h 29"/>
                  <a:gd name="T14" fmla="*/ 15 w 29"/>
                  <a:gd name="T15" fmla="*/ 21 h 29"/>
                  <a:gd name="T16" fmla="*/ 8 w 29"/>
                  <a:gd name="T17" fmla="*/ 14 h 29"/>
                  <a:gd name="T18" fmla="*/ 15 w 29"/>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8"/>
                    </a:moveTo>
                    <a:cubicBezTo>
                      <a:pt x="18" y="8"/>
                      <a:pt x="21" y="11"/>
                      <a:pt x="21" y="14"/>
                    </a:cubicBezTo>
                    <a:cubicBezTo>
                      <a:pt x="21" y="18"/>
                      <a:pt x="18" y="21"/>
                      <a:pt x="15" y="21"/>
                    </a:cubicBezTo>
                    <a:cubicBezTo>
                      <a:pt x="11" y="21"/>
                      <a:pt x="8" y="18"/>
                      <a:pt x="8" y="14"/>
                    </a:cubicBezTo>
                    <a:cubicBezTo>
                      <a:pt x="8" y="11"/>
                      <a:pt x="11" y="8"/>
                      <a:pt x="15"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179049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8" grpId="0"/>
      <p:bldP spid="39" grpId="0"/>
      <p:bldP spid="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4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aphicFrame>
        <p:nvGraphicFramePr>
          <p:cNvPr id="6" name="图表 5"/>
          <p:cNvGraphicFramePr/>
          <p:nvPr>
            <p:extLst/>
          </p:nvPr>
        </p:nvGraphicFramePr>
        <p:xfrm>
          <a:off x="4832125" y="1063449"/>
          <a:ext cx="3739799" cy="3116424"/>
        </p:xfrm>
        <a:graphic>
          <a:graphicData uri="http://schemas.openxmlformats.org/drawingml/2006/chart">
            <c:chart xmlns:c="http://schemas.openxmlformats.org/drawingml/2006/chart" xmlns:r="http://schemas.openxmlformats.org/officeDocument/2006/relationships" r:id="rId3"/>
          </a:graphicData>
        </a:graphic>
      </p:graphicFrame>
      <p:sp>
        <p:nvSpPr>
          <p:cNvPr id="7" name="矩形 6"/>
          <p:cNvSpPr/>
          <p:nvPr/>
        </p:nvSpPr>
        <p:spPr>
          <a:xfrm>
            <a:off x="768875" y="1384263"/>
            <a:ext cx="2297424"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8" name="文本框 3"/>
          <p:cNvSpPr txBox="1"/>
          <p:nvPr/>
        </p:nvSpPr>
        <p:spPr>
          <a:xfrm>
            <a:off x="687174" y="1762082"/>
            <a:ext cx="3527089"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9" name="矩形 8"/>
          <p:cNvSpPr/>
          <p:nvPr/>
        </p:nvSpPr>
        <p:spPr>
          <a:xfrm>
            <a:off x="768875" y="3016555"/>
            <a:ext cx="2297424" cy="400110"/>
          </a:xfrm>
          <a:prstGeom prst="rect">
            <a:avLst/>
          </a:prstGeom>
          <a:solidFill>
            <a:schemeClr val="accent2"/>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10" name="文本框 5"/>
          <p:cNvSpPr txBox="1"/>
          <p:nvPr/>
        </p:nvSpPr>
        <p:spPr>
          <a:xfrm>
            <a:off x="687175" y="3394374"/>
            <a:ext cx="3527088"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11" name="文本框 6"/>
          <p:cNvSpPr txBox="1"/>
          <p:nvPr/>
        </p:nvSpPr>
        <p:spPr>
          <a:xfrm>
            <a:off x="6253209" y="4338154"/>
            <a:ext cx="1210588"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添加标题</a:t>
            </a:r>
          </a:p>
        </p:txBody>
      </p:sp>
      <p:grpSp>
        <p:nvGrpSpPr>
          <p:cNvPr id="15" name="组合 14"/>
          <p:cNvGrpSpPr/>
          <p:nvPr/>
        </p:nvGrpSpPr>
        <p:grpSpPr>
          <a:xfrm>
            <a:off x="4418755" y="1884480"/>
            <a:ext cx="1496458" cy="1657366"/>
            <a:chOff x="5006579" y="4048127"/>
            <a:chExt cx="775097" cy="858440"/>
          </a:xfrm>
          <a:solidFill>
            <a:schemeClr val="tx1">
              <a:lumMod val="75000"/>
              <a:lumOff val="25000"/>
            </a:schemeClr>
          </a:solidFill>
        </p:grpSpPr>
        <p:sp>
          <p:nvSpPr>
            <p:cNvPr id="16" name="Freeform 1459"/>
            <p:cNvSpPr>
              <a:spLocks/>
            </p:cNvSpPr>
            <p:nvPr/>
          </p:nvSpPr>
          <p:spPr bwMode="auto">
            <a:xfrm>
              <a:off x="5364958" y="4200527"/>
              <a:ext cx="151210" cy="128588"/>
            </a:xfrm>
            <a:custGeom>
              <a:avLst/>
              <a:gdLst>
                <a:gd name="T0" fmla="*/ 3 w 95"/>
                <a:gd name="T1" fmla="*/ 45 h 81"/>
                <a:gd name="T2" fmla="*/ 60 w 95"/>
                <a:gd name="T3" fmla="*/ 73 h 81"/>
                <a:gd name="T4" fmla="*/ 86 w 95"/>
                <a:gd name="T5" fmla="*/ 15 h 81"/>
                <a:gd name="T6" fmla="*/ 79 w 95"/>
                <a:gd name="T7" fmla="*/ 0 h 81"/>
                <a:gd name="T8" fmla="*/ 0 w 95"/>
                <a:gd name="T9" fmla="*/ 28 h 81"/>
                <a:gd name="T10" fmla="*/ 3 w 95"/>
                <a:gd name="T11" fmla="*/ 45 h 81"/>
              </a:gdLst>
              <a:ahLst/>
              <a:cxnLst>
                <a:cxn ang="0">
                  <a:pos x="T0" y="T1"/>
                </a:cxn>
                <a:cxn ang="0">
                  <a:pos x="T2" y="T3"/>
                </a:cxn>
                <a:cxn ang="0">
                  <a:pos x="T4" y="T5"/>
                </a:cxn>
                <a:cxn ang="0">
                  <a:pos x="T6" y="T7"/>
                </a:cxn>
                <a:cxn ang="0">
                  <a:pos x="T8" y="T9"/>
                </a:cxn>
                <a:cxn ang="0">
                  <a:pos x="T10" y="T11"/>
                </a:cxn>
              </a:cxnLst>
              <a:rect l="0" t="0" r="r" b="b"/>
              <a:pathLst>
                <a:path w="95" h="81">
                  <a:moveTo>
                    <a:pt x="3" y="45"/>
                  </a:moveTo>
                  <a:cubicBezTo>
                    <a:pt x="11" y="68"/>
                    <a:pt x="36" y="81"/>
                    <a:pt x="60" y="73"/>
                  </a:cubicBezTo>
                  <a:cubicBezTo>
                    <a:pt x="82" y="64"/>
                    <a:pt x="95" y="39"/>
                    <a:pt x="86" y="15"/>
                  </a:cubicBezTo>
                  <a:cubicBezTo>
                    <a:pt x="85" y="10"/>
                    <a:pt x="82" y="4"/>
                    <a:pt x="79" y="0"/>
                  </a:cubicBezTo>
                  <a:cubicBezTo>
                    <a:pt x="0" y="28"/>
                    <a:pt x="0" y="28"/>
                    <a:pt x="0" y="28"/>
                  </a:cubicBezTo>
                  <a:cubicBezTo>
                    <a:pt x="0" y="33"/>
                    <a:pt x="0" y="39"/>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7" name="Freeform 1460"/>
            <p:cNvSpPr>
              <a:spLocks/>
            </p:cNvSpPr>
            <p:nvPr/>
          </p:nvSpPr>
          <p:spPr bwMode="auto">
            <a:xfrm>
              <a:off x="5370911" y="4174333"/>
              <a:ext cx="95250" cy="44054"/>
            </a:xfrm>
            <a:custGeom>
              <a:avLst/>
              <a:gdLst>
                <a:gd name="T0" fmla="*/ 27 w 60"/>
                <a:gd name="T1" fmla="*/ 4 h 28"/>
                <a:gd name="T2" fmla="*/ 0 w 60"/>
                <a:gd name="T3" fmla="*/ 28 h 28"/>
                <a:gd name="T4" fmla="*/ 60 w 60"/>
                <a:gd name="T5" fmla="*/ 7 h 28"/>
                <a:gd name="T6" fmla="*/ 27 w 60"/>
                <a:gd name="T7" fmla="*/ 4 h 28"/>
              </a:gdLst>
              <a:ahLst/>
              <a:cxnLst>
                <a:cxn ang="0">
                  <a:pos x="T0" y="T1"/>
                </a:cxn>
                <a:cxn ang="0">
                  <a:pos x="T2" y="T3"/>
                </a:cxn>
                <a:cxn ang="0">
                  <a:pos x="T4" y="T5"/>
                </a:cxn>
                <a:cxn ang="0">
                  <a:pos x="T6" y="T7"/>
                </a:cxn>
              </a:cxnLst>
              <a:rect l="0" t="0" r="r" b="b"/>
              <a:pathLst>
                <a:path w="60" h="28">
                  <a:moveTo>
                    <a:pt x="27" y="4"/>
                  </a:moveTo>
                  <a:cubicBezTo>
                    <a:pt x="14" y="9"/>
                    <a:pt x="6" y="17"/>
                    <a:pt x="0" y="28"/>
                  </a:cubicBezTo>
                  <a:cubicBezTo>
                    <a:pt x="60" y="7"/>
                    <a:pt x="60" y="7"/>
                    <a:pt x="60" y="7"/>
                  </a:cubicBezTo>
                  <a:cubicBezTo>
                    <a:pt x="50" y="2"/>
                    <a:pt x="38" y="0"/>
                    <a:pt x="2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1461"/>
            <p:cNvSpPr>
              <a:spLocks/>
            </p:cNvSpPr>
            <p:nvPr/>
          </p:nvSpPr>
          <p:spPr bwMode="auto">
            <a:xfrm>
              <a:off x="5366148" y="4232673"/>
              <a:ext cx="9525" cy="8335"/>
            </a:xfrm>
            <a:custGeom>
              <a:avLst/>
              <a:gdLst>
                <a:gd name="T0" fmla="*/ 2 w 6"/>
                <a:gd name="T1" fmla="*/ 1 h 5"/>
                <a:gd name="T2" fmla="*/ 0 w 6"/>
                <a:gd name="T3" fmla="*/ 5 h 5"/>
                <a:gd name="T4" fmla="*/ 6 w 6"/>
                <a:gd name="T5" fmla="*/ 2 h 5"/>
                <a:gd name="T6" fmla="*/ 2 w 6"/>
                <a:gd name="T7" fmla="*/ 0 h 5"/>
                <a:gd name="T8" fmla="*/ 2 w 6"/>
                <a:gd name="T9" fmla="*/ 1 h 5"/>
              </a:gdLst>
              <a:ahLst/>
              <a:cxnLst>
                <a:cxn ang="0">
                  <a:pos x="T0" y="T1"/>
                </a:cxn>
                <a:cxn ang="0">
                  <a:pos x="T2" y="T3"/>
                </a:cxn>
                <a:cxn ang="0">
                  <a:pos x="T4" y="T5"/>
                </a:cxn>
                <a:cxn ang="0">
                  <a:pos x="T6" y="T7"/>
                </a:cxn>
                <a:cxn ang="0">
                  <a:pos x="T8" y="T9"/>
                </a:cxn>
              </a:cxnLst>
              <a:rect l="0" t="0" r="r" b="b"/>
              <a:pathLst>
                <a:path w="6" h="5">
                  <a:moveTo>
                    <a:pt x="2" y="1"/>
                  </a:moveTo>
                  <a:cubicBezTo>
                    <a:pt x="0" y="5"/>
                    <a:pt x="0" y="5"/>
                    <a:pt x="0" y="5"/>
                  </a:cubicBezTo>
                  <a:cubicBezTo>
                    <a:pt x="6" y="2"/>
                    <a:pt x="6" y="2"/>
                    <a:pt x="6" y="2"/>
                  </a:cubicBezTo>
                  <a:cubicBezTo>
                    <a:pt x="2" y="0"/>
                    <a:pt x="2" y="0"/>
                    <a:pt x="2" y="0"/>
                  </a:cubicBezTo>
                  <a:cubicBezTo>
                    <a:pt x="2"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9" name="Freeform 1462"/>
            <p:cNvSpPr>
              <a:spLocks/>
            </p:cNvSpPr>
            <p:nvPr/>
          </p:nvSpPr>
          <p:spPr bwMode="auto">
            <a:xfrm>
              <a:off x="5380436" y="4227911"/>
              <a:ext cx="8335" cy="5954"/>
            </a:xfrm>
            <a:custGeom>
              <a:avLst/>
              <a:gdLst>
                <a:gd name="T0" fmla="*/ 0 w 7"/>
                <a:gd name="T1" fmla="*/ 5 h 5"/>
                <a:gd name="T2" fmla="*/ 7 w 7"/>
                <a:gd name="T3" fmla="*/ 4 h 5"/>
                <a:gd name="T4" fmla="*/ 1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1"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0" name="Freeform 1463"/>
            <p:cNvSpPr>
              <a:spLocks/>
            </p:cNvSpPr>
            <p:nvPr/>
          </p:nvSpPr>
          <p:spPr bwMode="auto">
            <a:xfrm>
              <a:off x="5394723" y="4223148"/>
              <a:ext cx="8335" cy="5954"/>
            </a:xfrm>
            <a:custGeom>
              <a:avLst/>
              <a:gdLst>
                <a:gd name="T0" fmla="*/ 0 w 7"/>
                <a:gd name="T1" fmla="*/ 5 h 5"/>
                <a:gd name="T2" fmla="*/ 7 w 7"/>
                <a:gd name="T3" fmla="*/ 4 h 5"/>
                <a:gd name="T4" fmla="*/ 0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1" name="Freeform 1464"/>
            <p:cNvSpPr>
              <a:spLocks/>
            </p:cNvSpPr>
            <p:nvPr/>
          </p:nvSpPr>
          <p:spPr bwMode="auto">
            <a:xfrm>
              <a:off x="5409011" y="4217195"/>
              <a:ext cx="5953" cy="7144"/>
            </a:xfrm>
            <a:custGeom>
              <a:avLst/>
              <a:gdLst>
                <a:gd name="T0" fmla="*/ 0 w 5"/>
                <a:gd name="T1" fmla="*/ 6 h 6"/>
                <a:gd name="T2" fmla="*/ 5 w 5"/>
                <a:gd name="T3" fmla="*/ 5 h 6"/>
                <a:gd name="T4" fmla="*/ 0 w 5"/>
                <a:gd name="T5" fmla="*/ 0 h 6"/>
                <a:gd name="T6" fmla="*/ 0 w 5"/>
                <a:gd name="T7" fmla="*/ 6 h 6"/>
              </a:gdLst>
              <a:ahLst/>
              <a:cxnLst>
                <a:cxn ang="0">
                  <a:pos x="T0" y="T1"/>
                </a:cxn>
                <a:cxn ang="0">
                  <a:pos x="T2" y="T3"/>
                </a:cxn>
                <a:cxn ang="0">
                  <a:pos x="T4" y="T5"/>
                </a:cxn>
                <a:cxn ang="0">
                  <a:pos x="T6" y="T7"/>
                </a:cxn>
              </a:cxnLst>
              <a:rect l="0" t="0" r="r" b="b"/>
              <a:pathLst>
                <a:path w="5" h="6">
                  <a:moveTo>
                    <a:pt x="0" y="6"/>
                  </a:moveTo>
                  <a:lnTo>
                    <a:pt x="5" y="5"/>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2" name="Freeform 1465"/>
            <p:cNvSpPr>
              <a:spLocks/>
            </p:cNvSpPr>
            <p:nvPr/>
          </p:nvSpPr>
          <p:spPr bwMode="auto">
            <a:xfrm>
              <a:off x="5422108" y="4212433"/>
              <a:ext cx="5953" cy="9525"/>
            </a:xfrm>
            <a:custGeom>
              <a:avLst/>
              <a:gdLst>
                <a:gd name="T0" fmla="*/ 0 w 5"/>
                <a:gd name="T1" fmla="*/ 8 h 8"/>
                <a:gd name="T2" fmla="*/ 5 w 5"/>
                <a:gd name="T3" fmla="*/ 5 h 8"/>
                <a:gd name="T4" fmla="*/ 0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0"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3" name="Freeform 1466"/>
            <p:cNvSpPr>
              <a:spLocks/>
            </p:cNvSpPr>
            <p:nvPr/>
          </p:nvSpPr>
          <p:spPr bwMode="auto">
            <a:xfrm>
              <a:off x="5410202" y="4207670"/>
              <a:ext cx="7144" cy="9525"/>
            </a:xfrm>
            <a:custGeom>
              <a:avLst/>
              <a:gdLst>
                <a:gd name="T0" fmla="*/ 6 w 6"/>
                <a:gd name="T1" fmla="*/ 0 h 8"/>
                <a:gd name="T2" fmla="*/ 0 w 6"/>
                <a:gd name="T3" fmla="*/ 2 h 8"/>
                <a:gd name="T4" fmla="*/ 4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4"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4" name="Freeform 1467"/>
            <p:cNvSpPr>
              <a:spLocks/>
            </p:cNvSpPr>
            <p:nvPr/>
          </p:nvSpPr>
          <p:spPr bwMode="auto">
            <a:xfrm>
              <a:off x="5398295" y="4212433"/>
              <a:ext cx="5953" cy="9525"/>
            </a:xfrm>
            <a:custGeom>
              <a:avLst/>
              <a:gdLst>
                <a:gd name="T0" fmla="*/ 4 w 5"/>
                <a:gd name="T1" fmla="*/ 8 h 8"/>
                <a:gd name="T2" fmla="*/ 5 w 5"/>
                <a:gd name="T3" fmla="*/ 0 h 8"/>
                <a:gd name="T4" fmla="*/ 0 w 5"/>
                <a:gd name="T5" fmla="*/ 1 h 8"/>
                <a:gd name="T6" fmla="*/ 4 w 5"/>
                <a:gd name="T7" fmla="*/ 8 h 8"/>
              </a:gdLst>
              <a:ahLst/>
              <a:cxnLst>
                <a:cxn ang="0">
                  <a:pos x="T0" y="T1"/>
                </a:cxn>
                <a:cxn ang="0">
                  <a:pos x="T2" y="T3"/>
                </a:cxn>
                <a:cxn ang="0">
                  <a:pos x="T4" y="T5"/>
                </a:cxn>
                <a:cxn ang="0">
                  <a:pos x="T6" y="T7"/>
                </a:cxn>
              </a:cxnLst>
              <a:rect l="0" t="0" r="r" b="b"/>
              <a:pathLst>
                <a:path w="5" h="8">
                  <a:moveTo>
                    <a:pt x="4" y="8"/>
                  </a:moveTo>
                  <a:lnTo>
                    <a:pt x="5" y="0"/>
                  </a:lnTo>
                  <a:lnTo>
                    <a:pt x="0" y="1"/>
                  </a:lnTo>
                  <a:lnTo>
                    <a:pt x="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468"/>
            <p:cNvSpPr>
              <a:spLocks/>
            </p:cNvSpPr>
            <p:nvPr/>
          </p:nvSpPr>
          <p:spPr bwMode="auto">
            <a:xfrm>
              <a:off x="5384008" y="4217195"/>
              <a:ext cx="7144" cy="7144"/>
            </a:xfrm>
            <a:custGeom>
              <a:avLst/>
              <a:gdLst>
                <a:gd name="T0" fmla="*/ 6 w 6"/>
                <a:gd name="T1" fmla="*/ 0 h 6"/>
                <a:gd name="T2" fmla="*/ 0 w 6"/>
                <a:gd name="T3" fmla="*/ 1 h 6"/>
                <a:gd name="T4" fmla="*/ 4 w 6"/>
                <a:gd name="T5" fmla="*/ 6 h 6"/>
                <a:gd name="T6" fmla="*/ 6 w 6"/>
                <a:gd name="T7" fmla="*/ 0 h 6"/>
              </a:gdLst>
              <a:ahLst/>
              <a:cxnLst>
                <a:cxn ang="0">
                  <a:pos x="T0" y="T1"/>
                </a:cxn>
                <a:cxn ang="0">
                  <a:pos x="T2" y="T3"/>
                </a:cxn>
                <a:cxn ang="0">
                  <a:pos x="T4" y="T5"/>
                </a:cxn>
                <a:cxn ang="0">
                  <a:pos x="T6" y="T7"/>
                </a:cxn>
              </a:cxnLst>
              <a:rect l="0" t="0" r="r" b="b"/>
              <a:pathLst>
                <a:path w="6" h="6">
                  <a:moveTo>
                    <a:pt x="6" y="0"/>
                  </a:moveTo>
                  <a:lnTo>
                    <a:pt x="0" y="1"/>
                  </a:lnTo>
                  <a:lnTo>
                    <a:pt x="4" y="6"/>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469"/>
            <p:cNvSpPr>
              <a:spLocks/>
            </p:cNvSpPr>
            <p:nvPr/>
          </p:nvSpPr>
          <p:spPr bwMode="auto">
            <a:xfrm>
              <a:off x="5370911" y="4221958"/>
              <a:ext cx="5953" cy="7144"/>
            </a:xfrm>
            <a:custGeom>
              <a:avLst/>
              <a:gdLst>
                <a:gd name="T0" fmla="*/ 5 w 5"/>
                <a:gd name="T1" fmla="*/ 0 h 6"/>
                <a:gd name="T2" fmla="*/ 0 w 5"/>
                <a:gd name="T3" fmla="*/ 1 h 6"/>
                <a:gd name="T4" fmla="*/ 0 w 5"/>
                <a:gd name="T5" fmla="*/ 2 h 6"/>
                <a:gd name="T6" fmla="*/ 4 w 5"/>
                <a:gd name="T7" fmla="*/ 6 h 6"/>
                <a:gd name="T8" fmla="*/ 5 w 5"/>
                <a:gd name="T9" fmla="*/ 0 h 6"/>
              </a:gdLst>
              <a:ahLst/>
              <a:cxnLst>
                <a:cxn ang="0">
                  <a:pos x="T0" y="T1"/>
                </a:cxn>
                <a:cxn ang="0">
                  <a:pos x="T2" y="T3"/>
                </a:cxn>
                <a:cxn ang="0">
                  <a:pos x="T4" y="T5"/>
                </a:cxn>
                <a:cxn ang="0">
                  <a:pos x="T6" y="T7"/>
                </a:cxn>
                <a:cxn ang="0">
                  <a:pos x="T8" y="T9"/>
                </a:cxn>
              </a:cxnLst>
              <a:rect l="0" t="0" r="r" b="b"/>
              <a:pathLst>
                <a:path w="5" h="6">
                  <a:moveTo>
                    <a:pt x="5" y="0"/>
                  </a:moveTo>
                  <a:lnTo>
                    <a:pt x="0" y="1"/>
                  </a:lnTo>
                  <a:lnTo>
                    <a:pt x="0" y="2"/>
                  </a:lnTo>
                  <a:lnTo>
                    <a:pt x="4" y="6"/>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470"/>
            <p:cNvSpPr>
              <a:spLocks/>
            </p:cNvSpPr>
            <p:nvPr/>
          </p:nvSpPr>
          <p:spPr bwMode="auto">
            <a:xfrm>
              <a:off x="5436395" y="4207670"/>
              <a:ext cx="5953" cy="9525"/>
            </a:xfrm>
            <a:custGeom>
              <a:avLst/>
              <a:gdLst>
                <a:gd name="T0" fmla="*/ 0 w 5"/>
                <a:gd name="T1" fmla="*/ 8 h 8"/>
                <a:gd name="T2" fmla="*/ 5 w 5"/>
                <a:gd name="T3" fmla="*/ 5 h 8"/>
                <a:gd name="T4" fmla="*/ 1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1"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471"/>
            <p:cNvSpPr>
              <a:spLocks/>
            </p:cNvSpPr>
            <p:nvPr/>
          </p:nvSpPr>
          <p:spPr bwMode="auto">
            <a:xfrm>
              <a:off x="5448302" y="4202908"/>
              <a:ext cx="7144" cy="9525"/>
            </a:xfrm>
            <a:custGeom>
              <a:avLst/>
              <a:gdLst>
                <a:gd name="T0" fmla="*/ 2 w 6"/>
                <a:gd name="T1" fmla="*/ 0 h 8"/>
                <a:gd name="T2" fmla="*/ 0 w 6"/>
                <a:gd name="T3" fmla="*/ 8 h 8"/>
                <a:gd name="T4" fmla="*/ 6 w 6"/>
                <a:gd name="T5" fmla="*/ 6 h 8"/>
                <a:gd name="T6" fmla="*/ 2 w 6"/>
                <a:gd name="T7" fmla="*/ 0 h 8"/>
              </a:gdLst>
              <a:ahLst/>
              <a:cxnLst>
                <a:cxn ang="0">
                  <a:pos x="T0" y="T1"/>
                </a:cxn>
                <a:cxn ang="0">
                  <a:pos x="T2" y="T3"/>
                </a:cxn>
                <a:cxn ang="0">
                  <a:pos x="T4" y="T5"/>
                </a:cxn>
                <a:cxn ang="0">
                  <a:pos x="T6" y="T7"/>
                </a:cxn>
              </a:cxnLst>
              <a:rect l="0" t="0" r="r" b="b"/>
              <a:pathLst>
                <a:path w="6" h="8">
                  <a:moveTo>
                    <a:pt x="2" y="0"/>
                  </a:moveTo>
                  <a:lnTo>
                    <a:pt x="0" y="8"/>
                  </a:lnTo>
                  <a:lnTo>
                    <a:pt x="6" y="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72"/>
            <p:cNvSpPr>
              <a:spLocks/>
            </p:cNvSpPr>
            <p:nvPr/>
          </p:nvSpPr>
          <p:spPr bwMode="auto">
            <a:xfrm>
              <a:off x="5461398" y="4199336"/>
              <a:ext cx="7144" cy="8335"/>
            </a:xfrm>
            <a:custGeom>
              <a:avLst/>
              <a:gdLst>
                <a:gd name="T0" fmla="*/ 0 w 6"/>
                <a:gd name="T1" fmla="*/ 7 h 7"/>
                <a:gd name="T2" fmla="*/ 6 w 6"/>
                <a:gd name="T3" fmla="*/ 5 h 7"/>
                <a:gd name="T4" fmla="*/ 3 w 6"/>
                <a:gd name="T5" fmla="*/ 0 h 7"/>
                <a:gd name="T6" fmla="*/ 0 w 6"/>
                <a:gd name="T7" fmla="*/ 7 h 7"/>
              </a:gdLst>
              <a:ahLst/>
              <a:cxnLst>
                <a:cxn ang="0">
                  <a:pos x="T0" y="T1"/>
                </a:cxn>
                <a:cxn ang="0">
                  <a:pos x="T2" y="T3"/>
                </a:cxn>
                <a:cxn ang="0">
                  <a:pos x="T4" y="T5"/>
                </a:cxn>
                <a:cxn ang="0">
                  <a:pos x="T6" y="T7"/>
                </a:cxn>
              </a:cxnLst>
              <a:rect l="0" t="0" r="r" b="b"/>
              <a:pathLst>
                <a:path w="6" h="7">
                  <a:moveTo>
                    <a:pt x="0" y="7"/>
                  </a:moveTo>
                  <a:lnTo>
                    <a:pt x="6" y="5"/>
                  </a:lnTo>
                  <a:lnTo>
                    <a:pt x="3" y="0"/>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473"/>
            <p:cNvSpPr>
              <a:spLocks/>
            </p:cNvSpPr>
            <p:nvPr/>
          </p:nvSpPr>
          <p:spPr bwMode="auto">
            <a:xfrm>
              <a:off x="5475686" y="4194573"/>
              <a:ext cx="7144" cy="5954"/>
            </a:xfrm>
            <a:custGeom>
              <a:avLst/>
              <a:gdLst>
                <a:gd name="T0" fmla="*/ 2 w 6"/>
                <a:gd name="T1" fmla="*/ 0 h 5"/>
                <a:gd name="T2" fmla="*/ 0 w 6"/>
                <a:gd name="T3" fmla="*/ 5 h 5"/>
                <a:gd name="T4" fmla="*/ 6 w 6"/>
                <a:gd name="T5" fmla="*/ 4 h 5"/>
                <a:gd name="T6" fmla="*/ 2 w 6"/>
                <a:gd name="T7" fmla="*/ 0 h 5"/>
              </a:gdLst>
              <a:ahLst/>
              <a:cxnLst>
                <a:cxn ang="0">
                  <a:pos x="T0" y="T1"/>
                </a:cxn>
                <a:cxn ang="0">
                  <a:pos x="T2" y="T3"/>
                </a:cxn>
                <a:cxn ang="0">
                  <a:pos x="T4" y="T5"/>
                </a:cxn>
                <a:cxn ang="0">
                  <a:pos x="T6" y="T7"/>
                </a:cxn>
              </a:cxnLst>
              <a:rect l="0" t="0" r="r" b="b"/>
              <a:pathLst>
                <a:path w="6" h="5">
                  <a:moveTo>
                    <a:pt x="2" y="0"/>
                  </a:moveTo>
                  <a:lnTo>
                    <a:pt x="0" y="5"/>
                  </a:lnTo>
                  <a:lnTo>
                    <a:pt x="6" y="4"/>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474"/>
            <p:cNvSpPr>
              <a:spLocks/>
            </p:cNvSpPr>
            <p:nvPr/>
          </p:nvSpPr>
          <p:spPr bwMode="auto">
            <a:xfrm>
              <a:off x="5464970" y="4189811"/>
              <a:ext cx="5953" cy="5954"/>
            </a:xfrm>
            <a:custGeom>
              <a:avLst/>
              <a:gdLst>
                <a:gd name="T0" fmla="*/ 5 w 5"/>
                <a:gd name="T1" fmla="*/ 0 h 5"/>
                <a:gd name="T2" fmla="*/ 5 w 5"/>
                <a:gd name="T3" fmla="*/ 0 h 5"/>
                <a:gd name="T4" fmla="*/ 0 w 5"/>
                <a:gd name="T5" fmla="*/ 1 h 5"/>
                <a:gd name="T6" fmla="*/ 5 w 5"/>
                <a:gd name="T7" fmla="*/ 5 h 5"/>
                <a:gd name="T8" fmla="*/ 5 w 5"/>
                <a:gd name="T9" fmla="*/ 0 h 5"/>
              </a:gdLst>
              <a:ahLst/>
              <a:cxnLst>
                <a:cxn ang="0">
                  <a:pos x="T0" y="T1"/>
                </a:cxn>
                <a:cxn ang="0">
                  <a:pos x="T2" y="T3"/>
                </a:cxn>
                <a:cxn ang="0">
                  <a:pos x="T4" y="T5"/>
                </a:cxn>
                <a:cxn ang="0">
                  <a:pos x="T6" y="T7"/>
                </a:cxn>
                <a:cxn ang="0">
                  <a:pos x="T8" y="T9"/>
                </a:cxn>
              </a:cxnLst>
              <a:rect l="0" t="0" r="r" b="b"/>
              <a:pathLst>
                <a:path w="5" h="5">
                  <a:moveTo>
                    <a:pt x="5" y="0"/>
                  </a:moveTo>
                  <a:lnTo>
                    <a:pt x="5" y="0"/>
                  </a:ln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475"/>
            <p:cNvSpPr>
              <a:spLocks/>
            </p:cNvSpPr>
            <p:nvPr/>
          </p:nvSpPr>
          <p:spPr bwMode="auto">
            <a:xfrm>
              <a:off x="5450683" y="4194573"/>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476"/>
            <p:cNvSpPr>
              <a:spLocks/>
            </p:cNvSpPr>
            <p:nvPr/>
          </p:nvSpPr>
          <p:spPr bwMode="auto">
            <a:xfrm>
              <a:off x="5437586" y="4199336"/>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477"/>
            <p:cNvSpPr>
              <a:spLocks/>
            </p:cNvSpPr>
            <p:nvPr/>
          </p:nvSpPr>
          <p:spPr bwMode="auto">
            <a:xfrm>
              <a:off x="5424489" y="4202908"/>
              <a:ext cx="7144" cy="9525"/>
            </a:xfrm>
            <a:custGeom>
              <a:avLst/>
              <a:gdLst>
                <a:gd name="T0" fmla="*/ 6 w 6"/>
                <a:gd name="T1" fmla="*/ 0 h 8"/>
                <a:gd name="T2" fmla="*/ 0 w 6"/>
                <a:gd name="T3" fmla="*/ 2 h 8"/>
                <a:gd name="T4" fmla="*/ 6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6"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1478"/>
            <p:cNvSpPr>
              <a:spLocks/>
            </p:cNvSpPr>
            <p:nvPr/>
          </p:nvSpPr>
          <p:spPr bwMode="auto">
            <a:xfrm>
              <a:off x="5286377" y="4162427"/>
              <a:ext cx="75010" cy="80963"/>
            </a:xfrm>
            <a:custGeom>
              <a:avLst/>
              <a:gdLst>
                <a:gd name="T0" fmla="*/ 33 w 47"/>
                <a:gd name="T1" fmla="*/ 24 h 51"/>
                <a:gd name="T2" fmla="*/ 28 w 47"/>
                <a:gd name="T3" fmla="*/ 17 h 51"/>
                <a:gd name="T4" fmla="*/ 25 w 47"/>
                <a:gd name="T5" fmla="*/ 21 h 51"/>
                <a:gd name="T6" fmla="*/ 25 w 47"/>
                <a:gd name="T7" fmla="*/ 14 h 51"/>
                <a:gd name="T8" fmla="*/ 15 w 47"/>
                <a:gd name="T9" fmla="*/ 7 h 51"/>
                <a:gd name="T10" fmla="*/ 13 w 47"/>
                <a:gd name="T11" fmla="*/ 11 h 51"/>
                <a:gd name="T12" fmla="*/ 13 w 47"/>
                <a:gd name="T13" fmla="*/ 6 h 51"/>
                <a:gd name="T14" fmla="*/ 0 w 47"/>
                <a:gd name="T15" fmla="*/ 0 h 51"/>
                <a:gd name="T16" fmla="*/ 8 w 47"/>
                <a:gd name="T17" fmla="*/ 18 h 51"/>
                <a:gd name="T18" fmla="*/ 15 w 47"/>
                <a:gd name="T19" fmla="*/ 20 h 51"/>
                <a:gd name="T20" fmla="*/ 11 w 47"/>
                <a:gd name="T21" fmla="*/ 23 h 51"/>
                <a:gd name="T22" fmla="*/ 17 w 47"/>
                <a:gd name="T23" fmla="*/ 30 h 51"/>
                <a:gd name="T24" fmla="*/ 25 w 47"/>
                <a:gd name="T25" fmla="*/ 31 h 51"/>
                <a:gd name="T26" fmla="*/ 21 w 47"/>
                <a:gd name="T27" fmla="*/ 34 h 51"/>
                <a:gd name="T28" fmla="*/ 28 w 47"/>
                <a:gd name="T29" fmla="*/ 41 h 51"/>
                <a:gd name="T30" fmla="*/ 36 w 47"/>
                <a:gd name="T31" fmla="*/ 42 h 51"/>
                <a:gd name="T32" fmla="*/ 32 w 47"/>
                <a:gd name="T33" fmla="*/ 44 h 51"/>
                <a:gd name="T34" fmla="*/ 47 w 47"/>
                <a:gd name="T35" fmla="*/ 51 h 51"/>
                <a:gd name="T36" fmla="*/ 38 w 47"/>
                <a:gd name="T37" fmla="*/ 28 h 51"/>
                <a:gd name="T38" fmla="*/ 35 w 47"/>
                <a:gd name="T39" fmla="*/ 32 h 51"/>
                <a:gd name="T40" fmla="*/ 33 w 47"/>
                <a:gd name="T41"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51">
                  <a:moveTo>
                    <a:pt x="33" y="24"/>
                  </a:moveTo>
                  <a:cubicBezTo>
                    <a:pt x="32" y="21"/>
                    <a:pt x="29" y="20"/>
                    <a:pt x="28" y="17"/>
                  </a:cubicBezTo>
                  <a:cubicBezTo>
                    <a:pt x="25" y="21"/>
                    <a:pt x="25" y="21"/>
                    <a:pt x="25" y="21"/>
                  </a:cubicBezTo>
                  <a:cubicBezTo>
                    <a:pt x="25" y="14"/>
                    <a:pt x="25" y="14"/>
                    <a:pt x="25" y="14"/>
                  </a:cubicBezTo>
                  <a:cubicBezTo>
                    <a:pt x="21" y="11"/>
                    <a:pt x="18" y="10"/>
                    <a:pt x="15" y="7"/>
                  </a:cubicBezTo>
                  <a:cubicBezTo>
                    <a:pt x="13" y="11"/>
                    <a:pt x="13" y="11"/>
                    <a:pt x="13" y="11"/>
                  </a:cubicBezTo>
                  <a:cubicBezTo>
                    <a:pt x="13" y="6"/>
                    <a:pt x="13" y="6"/>
                    <a:pt x="13" y="6"/>
                  </a:cubicBezTo>
                  <a:cubicBezTo>
                    <a:pt x="6" y="2"/>
                    <a:pt x="0" y="0"/>
                    <a:pt x="0" y="0"/>
                  </a:cubicBezTo>
                  <a:cubicBezTo>
                    <a:pt x="0" y="0"/>
                    <a:pt x="3" y="9"/>
                    <a:pt x="8" y="18"/>
                  </a:cubicBezTo>
                  <a:cubicBezTo>
                    <a:pt x="15" y="20"/>
                    <a:pt x="15" y="20"/>
                    <a:pt x="15" y="20"/>
                  </a:cubicBezTo>
                  <a:cubicBezTo>
                    <a:pt x="11" y="23"/>
                    <a:pt x="11" y="23"/>
                    <a:pt x="11" y="23"/>
                  </a:cubicBezTo>
                  <a:cubicBezTo>
                    <a:pt x="13" y="25"/>
                    <a:pt x="14" y="27"/>
                    <a:pt x="17" y="30"/>
                  </a:cubicBezTo>
                  <a:cubicBezTo>
                    <a:pt x="25" y="31"/>
                    <a:pt x="25" y="31"/>
                    <a:pt x="25" y="31"/>
                  </a:cubicBezTo>
                  <a:cubicBezTo>
                    <a:pt x="21" y="34"/>
                    <a:pt x="21" y="34"/>
                    <a:pt x="21" y="34"/>
                  </a:cubicBezTo>
                  <a:cubicBezTo>
                    <a:pt x="22" y="37"/>
                    <a:pt x="25" y="38"/>
                    <a:pt x="28" y="41"/>
                  </a:cubicBezTo>
                  <a:cubicBezTo>
                    <a:pt x="36" y="42"/>
                    <a:pt x="36" y="42"/>
                    <a:pt x="36" y="42"/>
                  </a:cubicBezTo>
                  <a:cubicBezTo>
                    <a:pt x="32" y="44"/>
                    <a:pt x="32" y="44"/>
                    <a:pt x="32" y="44"/>
                  </a:cubicBezTo>
                  <a:cubicBezTo>
                    <a:pt x="38" y="46"/>
                    <a:pt x="42" y="49"/>
                    <a:pt x="47" y="51"/>
                  </a:cubicBezTo>
                  <a:cubicBezTo>
                    <a:pt x="46" y="42"/>
                    <a:pt x="42" y="35"/>
                    <a:pt x="38" y="28"/>
                  </a:cubicBezTo>
                  <a:cubicBezTo>
                    <a:pt x="35" y="32"/>
                    <a:pt x="35" y="32"/>
                    <a:pt x="35" y="32"/>
                  </a:cubicBezTo>
                  <a:lnTo>
                    <a:pt x="3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1479"/>
            <p:cNvSpPr>
              <a:spLocks/>
            </p:cNvSpPr>
            <p:nvPr/>
          </p:nvSpPr>
          <p:spPr bwMode="auto">
            <a:xfrm>
              <a:off x="5342336" y="4199336"/>
              <a:ext cx="1191" cy="119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480"/>
            <p:cNvSpPr>
              <a:spLocks/>
            </p:cNvSpPr>
            <p:nvPr/>
          </p:nvSpPr>
          <p:spPr bwMode="auto">
            <a:xfrm>
              <a:off x="5353052" y="4232673"/>
              <a:ext cx="8335" cy="8335"/>
            </a:xfrm>
            <a:custGeom>
              <a:avLst/>
              <a:gdLst>
                <a:gd name="T0" fmla="*/ 5 w 5"/>
                <a:gd name="T1" fmla="*/ 5 h 5"/>
                <a:gd name="T2" fmla="*/ 0 w 5"/>
                <a:gd name="T3" fmla="*/ 0 h 5"/>
                <a:gd name="T4" fmla="*/ 5 w 5"/>
                <a:gd name="T5" fmla="*/ 5 h 5"/>
              </a:gdLst>
              <a:ahLst/>
              <a:cxnLst>
                <a:cxn ang="0">
                  <a:pos x="T0" y="T1"/>
                </a:cxn>
                <a:cxn ang="0">
                  <a:pos x="T2" y="T3"/>
                </a:cxn>
                <a:cxn ang="0">
                  <a:pos x="T4" y="T5"/>
                </a:cxn>
              </a:cxnLst>
              <a:rect l="0" t="0" r="r" b="b"/>
              <a:pathLst>
                <a:path w="5" h="5">
                  <a:moveTo>
                    <a:pt x="5" y="5"/>
                  </a:moveTo>
                  <a:cubicBezTo>
                    <a:pt x="0" y="0"/>
                    <a:pt x="0" y="0"/>
                    <a:pt x="0" y="0"/>
                  </a:cubicBezTo>
                  <a:cubicBezTo>
                    <a:pt x="1" y="1"/>
                    <a:pt x="3" y="4"/>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481"/>
            <p:cNvSpPr>
              <a:spLocks/>
            </p:cNvSpPr>
            <p:nvPr/>
          </p:nvSpPr>
          <p:spPr bwMode="auto">
            <a:xfrm>
              <a:off x="5326858" y="4138614"/>
              <a:ext cx="39291" cy="104775"/>
            </a:xfrm>
            <a:custGeom>
              <a:avLst/>
              <a:gdLst>
                <a:gd name="T0" fmla="*/ 20 w 25"/>
                <a:gd name="T1" fmla="*/ 28 h 66"/>
                <a:gd name="T2" fmla="*/ 16 w 25"/>
                <a:gd name="T3" fmla="*/ 29 h 66"/>
                <a:gd name="T4" fmla="*/ 18 w 25"/>
                <a:gd name="T5" fmla="*/ 24 h 66"/>
                <a:gd name="T6" fmla="*/ 11 w 25"/>
                <a:gd name="T7" fmla="*/ 14 h 66"/>
                <a:gd name="T8" fmla="*/ 8 w 25"/>
                <a:gd name="T9" fmla="*/ 15 h 66"/>
                <a:gd name="T10" fmla="*/ 10 w 25"/>
                <a:gd name="T11" fmla="*/ 10 h 66"/>
                <a:gd name="T12" fmla="*/ 2 w 25"/>
                <a:gd name="T13" fmla="*/ 0 h 66"/>
                <a:gd name="T14" fmla="*/ 2 w 25"/>
                <a:gd name="T15" fmla="*/ 21 h 66"/>
                <a:gd name="T16" fmla="*/ 7 w 25"/>
                <a:gd name="T17" fmla="*/ 24 h 66"/>
                <a:gd name="T18" fmla="*/ 2 w 25"/>
                <a:gd name="T19" fmla="*/ 25 h 66"/>
                <a:gd name="T20" fmla="*/ 3 w 25"/>
                <a:gd name="T21" fmla="*/ 32 h 66"/>
                <a:gd name="T22" fmla="*/ 10 w 25"/>
                <a:gd name="T23" fmla="*/ 38 h 66"/>
                <a:gd name="T24" fmla="*/ 11 w 25"/>
                <a:gd name="T25" fmla="*/ 39 h 66"/>
                <a:gd name="T26" fmla="*/ 10 w 25"/>
                <a:gd name="T27" fmla="*/ 39 h 66"/>
                <a:gd name="T28" fmla="*/ 24 w 25"/>
                <a:gd name="T29" fmla="*/ 66 h 66"/>
                <a:gd name="T30" fmla="*/ 24 w 25"/>
                <a:gd name="T31" fmla="*/ 40 h 66"/>
                <a:gd name="T32" fmla="*/ 20 w 25"/>
                <a:gd name="T33" fmla="*/ 43 h 66"/>
                <a:gd name="T34" fmla="*/ 22 w 25"/>
                <a:gd name="T35" fmla="*/ 35 h 66"/>
                <a:gd name="T36" fmla="*/ 20 w 25"/>
                <a:gd name="T37"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66">
                  <a:moveTo>
                    <a:pt x="20" y="28"/>
                  </a:moveTo>
                  <a:cubicBezTo>
                    <a:pt x="16" y="29"/>
                    <a:pt x="16" y="29"/>
                    <a:pt x="16" y="29"/>
                  </a:cubicBezTo>
                  <a:cubicBezTo>
                    <a:pt x="18" y="24"/>
                    <a:pt x="18" y="24"/>
                    <a:pt x="18" y="24"/>
                  </a:cubicBezTo>
                  <a:cubicBezTo>
                    <a:pt x="16" y="19"/>
                    <a:pt x="14" y="17"/>
                    <a:pt x="11" y="14"/>
                  </a:cubicBezTo>
                  <a:cubicBezTo>
                    <a:pt x="8" y="15"/>
                    <a:pt x="8" y="15"/>
                    <a:pt x="8" y="15"/>
                  </a:cubicBezTo>
                  <a:cubicBezTo>
                    <a:pt x="10" y="10"/>
                    <a:pt x="10" y="10"/>
                    <a:pt x="10" y="10"/>
                  </a:cubicBezTo>
                  <a:cubicBezTo>
                    <a:pt x="4" y="4"/>
                    <a:pt x="2" y="0"/>
                    <a:pt x="2" y="0"/>
                  </a:cubicBezTo>
                  <a:cubicBezTo>
                    <a:pt x="2" y="0"/>
                    <a:pt x="0" y="8"/>
                    <a:pt x="2" y="21"/>
                  </a:cubicBezTo>
                  <a:cubicBezTo>
                    <a:pt x="7" y="24"/>
                    <a:pt x="7" y="24"/>
                    <a:pt x="7" y="24"/>
                  </a:cubicBezTo>
                  <a:cubicBezTo>
                    <a:pt x="2" y="25"/>
                    <a:pt x="2" y="25"/>
                    <a:pt x="2" y="25"/>
                  </a:cubicBezTo>
                  <a:cubicBezTo>
                    <a:pt x="2" y="26"/>
                    <a:pt x="3" y="29"/>
                    <a:pt x="3" y="32"/>
                  </a:cubicBezTo>
                  <a:cubicBezTo>
                    <a:pt x="6" y="33"/>
                    <a:pt x="7" y="35"/>
                    <a:pt x="10" y="38"/>
                  </a:cubicBezTo>
                  <a:cubicBezTo>
                    <a:pt x="11" y="39"/>
                    <a:pt x="11" y="39"/>
                    <a:pt x="11" y="39"/>
                  </a:cubicBezTo>
                  <a:cubicBezTo>
                    <a:pt x="10" y="39"/>
                    <a:pt x="10" y="39"/>
                    <a:pt x="10" y="39"/>
                  </a:cubicBezTo>
                  <a:cubicBezTo>
                    <a:pt x="16" y="46"/>
                    <a:pt x="21" y="54"/>
                    <a:pt x="24" y="66"/>
                  </a:cubicBezTo>
                  <a:cubicBezTo>
                    <a:pt x="25" y="57"/>
                    <a:pt x="25" y="49"/>
                    <a:pt x="24" y="40"/>
                  </a:cubicBezTo>
                  <a:cubicBezTo>
                    <a:pt x="20" y="43"/>
                    <a:pt x="20" y="43"/>
                    <a:pt x="20" y="43"/>
                  </a:cubicBezTo>
                  <a:cubicBezTo>
                    <a:pt x="22" y="35"/>
                    <a:pt x="22" y="35"/>
                    <a:pt x="22" y="35"/>
                  </a:cubicBezTo>
                  <a:cubicBezTo>
                    <a:pt x="21" y="32"/>
                    <a:pt x="20" y="29"/>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482"/>
            <p:cNvSpPr>
              <a:spLocks/>
            </p:cNvSpPr>
            <p:nvPr/>
          </p:nvSpPr>
          <p:spPr bwMode="auto">
            <a:xfrm>
              <a:off x="5361386" y="4241008"/>
              <a:ext cx="3572" cy="2381"/>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2"/>
                    <a:pt x="2" y="2"/>
                  </a:cubicBezTo>
                  <a:cubicBezTo>
                    <a:pt x="0" y="0"/>
                    <a:pt x="0" y="0"/>
                    <a:pt x="0" y="0"/>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483"/>
            <p:cNvSpPr>
              <a:spLocks/>
            </p:cNvSpPr>
            <p:nvPr/>
          </p:nvSpPr>
          <p:spPr bwMode="auto">
            <a:xfrm>
              <a:off x="5455445" y="4348164"/>
              <a:ext cx="326231" cy="88106"/>
            </a:xfrm>
            <a:custGeom>
              <a:avLst/>
              <a:gdLst>
                <a:gd name="T0" fmla="*/ 202 w 205"/>
                <a:gd name="T1" fmla="*/ 17 h 55"/>
                <a:gd name="T2" fmla="*/ 180 w 205"/>
                <a:gd name="T3" fmla="*/ 2 h 55"/>
                <a:gd name="T4" fmla="*/ 113 w 205"/>
                <a:gd name="T5" fmla="*/ 16 h 55"/>
                <a:gd name="T6" fmla="*/ 112 w 205"/>
                <a:gd name="T7" fmla="*/ 16 h 55"/>
                <a:gd name="T8" fmla="*/ 20 w 205"/>
                <a:gd name="T9" fmla="*/ 13 h 55"/>
                <a:gd name="T10" fmla="*/ 6 w 205"/>
                <a:gd name="T11" fmla="*/ 19 h 55"/>
                <a:gd name="T12" fmla="*/ 0 w 205"/>
                <a:gd name="T13" fmla="*/ 31 h 55"/>
                <a:gd name="T14" fmla="*/ 14 w 205"/>
                <a:gd name="T15" fmla="*/ 51 h 55"/>
                <a:gd name="T16" fmla="*/ 18 w 205"/>
                <a:gd name="T17" fmla="*/ 51 h 55"/>
                <a:gd name="T18" fmla="*/ 109 w 205"/>
                <a:gd name="T19" fmla="*/ 53 h 55"/>
                <a:gd name="T20" fmla="*/ 117 w 205"/>
                <a:gd name="T21" fmla="*/ 53 h 55"/>
                <a:gd name="T22" fmla="*/ 189 w 205"/>
                <a:gd name="T23" fmla="*/ 40 h 55"/>
                <a:gd name="T24" fmla="*/ 202 w 205"/>
                <a:gd name="T25"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55">
                  <a:moveTo>
                    <a:pt x="202" y="17"/>
                  </a:moveTo>
                  <a:cubicBezTo>
                    <a:pt x="201" y="7"/>
                    <a:pt x="191" y="0"/>
                    <a:pt x="180" y="2"/>
                  </a:cubicBezTo>
                  <a:cubicBezTo>
                    <a:pt x="113" y="16"/>
                    <a:pt x="113" y="16"/>
                    <a:pt x="113" y="16"/>
                  </a:cubicBezTo>
                  <a:cubicBezTo>
                    <a:pt x="113" y="16"/>
                    <a:pt x="113" y="16"/>
                    <a:pt x="112" y="16"/>
                  </a:cubicBezTo>
                  <a:cubicBezTo>
                    <a:pt x="20" y="13"/>
                    <a:pt x="20" y="13"/>
                    <a:pt x="20" y="13"/>
                  </a:cubicBezTo>
                  <a:cubicBezTo>
                    <a:pt x="14" y="13"/>
                    <a:pt x="10" y="14"/>
                    <a:pt x="6" y="19"/>
                  </a:cubicBezTo>
                  <a:cubicBezTo>
                    <a:pt x="1" y="21"/>
                    <a:pt x="0" y="26"/>
                    <a:pt x="0" y="31"/>
                  </a:cubicBezTo>
                  <a:cubicBezTo>
                    <a:pt x="0" y="41"/>
                    <a:pt x="6" y="48"/>
                    <a:pt x="14" y="51"/>
                  </a:cubicBezTo>
                  <a:cubicBezTo>
                    <a:pt x="15" y="51"/>
                    <a:pt x="17" y="51"/>
                    <a:pt x="18" y="51"/>
                  </a:cubicBezTo>
                  <a:cubicBezTo>
                    <a:pt x="109" y="53"/>
                    <a:pt x="109" y="53"/>
                    <a:pt x="109" y="53"/>
                  </a:cubicBezTo>
                  <a:cubicBezTo>
                    <a:pt x="112" y="55"/>
                    <a:pt x="115" y="55"/>
                    <a:pt x="117" y="53"/>
                  </a:cubicBezTo>
                  <a:cubicBezTo>
                    <a:pt x="189" y="40"/>
                    <a:pt x="189" y="40"/>
                    <a:pt x="189" y="40"/>
                  </a:cubicBezTo>
                  <a:cubicBezTo>
                    <a:pt x="198" y="37"/>
                    <a:pt x="205" y="27"/>
                    <a:pt x="20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484"/>
            <p:cNvSpPr>
              <a:spLocks/>
            </p:cNvSpPr>
            <p:nvPr/>
          </p:nvSpPr>
          <p:spPr bwMode="auto">
            <a:xfrm>
              <a:off x="5185173" y="4356498"/>
              <a:ext cx="205978" cy="126206"/>
            </a:xfrm>
            <a:custGeom>
              <a:avLst/>
              <a:gdLst>
                <a:gd name="T0" fmla="*/ 130 w 130"/>
                <a:gd name="T1" fmla="*/ 65 h 79"/>
                <a:gd name="T2" fmla="*/ 124 w 130"/>
                <a:gd name="T3" fmla="*/ 37 h 79"/>
                <a:gd name="T4" fmla="*/ 124 w 130"/>
                <a:gd name="T5" fmla="*/ 28 h 79"/>
                <a:gd name="T6" fmla="*/ 85 w 130"/>
                <a:gd name="T7" fmla="*/ 40 h 79"/>
                <a:gd name="T8" fmla="*/ 31 w 130"/>
                <a:gd name="T9" fmla="*/ 5 h 79"/>
                <a:gd name="T10" fmla="*/ 5 w 130"/>
                <a:gd name="T11" fmla="*/ 11 h 79"/>
                <a:gd name="T12" fmla="*/ 11 w 130"/>
                <a:gd name="T13" fmla="*/ 36 h 79"/>
                <a:gd name="T14" fmla="*/ 71 w 130"/>
                <a:gd name="T15" fmla="*/ 75 h 79"/>
                <a:gd name="T16" fmla="*/ 81 w 130"/>
                <a:gd name="T17" fmla="*/ 79 h 79"/>
                <a:gd name="T18" fmla="*/ 82 w 130"/>
                <a:gd name="T19" fmla="*/ 79 h 79"/>
                <a:gd name="T20" fmla="*/ 89 w 130"/>
                <a:gd name="T21" fmla="*/ 78 h 79"/>
                <a:gd name="T22" fmla="*/ 130 w 130"/>
                <a:gd name="T23" fmla="*/ 6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79">
                  <a:moveTo>
                    <a:pt x="130" y="65"/>
                  </a:moveTo>
                  <a:cubicBezTo>
                    <a:pt x="124" y="37"/>
                    <a:pt x="124" y="37"/>
                    <a:pt x="124" y="37"/>
                  </a:cubicBezTo>
                  <a:cubicBezTo>
                    <a:pt x="124" y="35"/>
                    <a:pt x="123" y="30"/>
                    <a:pt x="124" y="28"/>
                  </a:cubicBezTo>
                  <a:cubicBezTo>
                    <a:pt x="85" y="40"/>
                    <a:pt x="85" y="40"/>
                    <a:pt x="85" y="40"/>
                  </a:cubicBezTo>
                  <a:cubicBezTo>
                    <a:pt x="31" y="5"/>
                    <a:pt x="31" y="5"/>
                    <a:pt x="31" y="5"/>
                  </a:cubicBezTo>
                  <a:cubicBezTo>
                    <a:pt x="22" y="0"/>
                    <a:pt x="11" y="2"/>
                    <a:pt x="5" y="11"/>
                  </a:cubicBezTo>
                  <a:cubicBezTo>
                    <a:pt x="0" y="19"/>
                    <a:pt x="1" y="30"/>
                    <a:pt x="11" y="36"/>
                  </a:cubicBezTo>
                  <a:cubicBezTo>
                    <a:pt x="71" y="75"/>
                    <a:pt x="71" y="75"/>
                    <a:pt x="71" y="75"/>
                  </a:cubicBezTo>
                  <a:cubicBezTo>
                    <a:pt x="74" y="78"/>
                    <a:pt x="78" y="79"/>
                    <a:pt x="81" y="79"/>
                  </a:cubicBezTo>
                  <a:cubicBezTo>
                    <a:pt x="82" y="79"/>
                    <a:pt x="82" y="79"/>
                    <a:pt x="82" y="79"/>
                  </a:cubicBezTo>
                  <a:cubicBezTo>
                    <a:pt x="84" y="79"/>
                    <a:pt x="86" y="79"/>
                    <a:pt x="89" y="78"/>
                  </a:cubicBezTo>
                  <a:lnTo>
                    <a:pt x="13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1485"/>
            <p:cNvSpPr>
              <a:spLocks/>
            </p:cNvSpPr>
            <p:nvPr/>
          </p:nvSpPr>
          <p:spPr bwMode="auto">
            <a:xfrm>
              <a:off x="5391152" y="4331495"/>
              <a:ext cx="286941" cy="570310"/>
            </a:xfrm>
            <a:custGeom>
              <a:avLst/>
              <a:gdLst>
                <a:gd name="T0" fmla="*/ 174 w 180"/>
                <a:gd name="T1" fmla="*/ 245 h 359"/>
                <a:gd name="T2" fmla="*/ 169 w 180"/>
                <a:gd name="T3" fmla="*/ 238 h 359"/>
                <a:gd name="T4" fmla="*/ 124 w 180"/>
                <a:gd name="T5" fmla="*/ 203 h 359"/>
                <a:gd name="T6" fmla="*/ 128 w 180"/>
                <a:gd name="T7" fmla="*/ 179 h 359"/>
                <a:gd name="T8" fmla="*/ 107 w 180"/>
                <a:gd name="T9" fmla="*/ 74 h 359"/>
                <a:gd name="T10" fmla="*/ 58 w 180"/>
                <a:gd name="T11" fmla="*/ 72 h 359"/>
                <a:gd name="T12" fmla="*/ 29 w 180"/>
                <a:gd name="T13" fmla="*/ 42 h 359"/>
                <a:gd name="T14" fmla="*/ 58 w 180"/>
                <a:gd name="T15" fmla="*/ 14 h 359"/>
                <a:gd name="T16" fmla="*/ 60 w 180"/>
                <a:gd name="T17" fmla="*/ 14 h 359"/>
                <a:gd name="T18" fmla="*/ 90 w 180"/>
                <a:gd name="T19" fmla="*/ 16 h 359"/>
                <a:gd name="T20" fmla="*/ 55 w 180"/>
                <a:gd name="T21" fmla="*/ 3 h 359"/>
                <a:gd name="T22" fmla="*/ 34 w 180"/>
                <a:gd name="T23" fmla="*/ 6 h 359"/>
                <a:gd name="T24" fmla="*/ 4 w 180"/>
                <a:gd name="T25" fmla="*/ 52 h 359"/>
                <a:gd name="T26" fmla="*/ 32 w 180"/>
                <a:gd name="T27" fmla="*/ 197 h 359"/>
                <a:gd name="T28" fmla="*/ 76 w 180"/>
                <a:gd name="T29" fmla="*/ 228 h 359"/>
                <a:gd name="T30" fmla="*/ 78 w 180"/>
                <a:gd name="T31" fmla="*/ 228 h 359"/>
                <a:gd name="T32" fmla="*/ 132 w 180"/>
                <a:gd name="T33" fmla="*/ 268 h 359"/>
                <a:gd name="T34" fmla="*/ 132 w 180"/>
                <a:gd name="T35" fmla="*/ 338 h 359"/>
                <a:gd name="T36" fmla="*/ 153 w 180"/>
                <a:gd name="T37" fmla="*/ 359 h 359"/>
                <a:gd name="T38" fmla="*/ 159 w 180"/>
                <a:gd name="T39" fmla="*/ 359 h 359"/>
                <a:gd name="T40" fmla="*/ 180 w 180"/>
                <a:gd name="T41" fmla="*/ 338 h 359"/>
                <a:gd name="T42" fmla="*/ 180 w 180"/>
                <a:gd name="T43" fmla="*/ 257 h 359"/>
                <a:gd name="T44" fmla="*/ 174 w 180"/>
                <a:gd name="T45" fmla="*/ 24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0" h="359">
                  <a:moveTo>
                    <a:pt x="174" y="245"/>
                  </a:moveTo>
                  <a:cubicBezTo>
                    <a:pt x="173" y="242"/>
                    <a:pt x="171" y="239"/>
                    <a:pt x="169" y="238"/>
                  </a:cubicBezTo>
                  <a:cubicBezTo>
                    <a:pt x="124" y="203"/>
                    <a:pt x="124" y="203"/>
                    <a:pt x="124" y="203"/>
                  </a:cubicBezTo>
                  <a:cubicBezTo>
                    <a:pt x="128" y="196"/>
                    <a:pt x="129" y="187"/>
                    <a:pt x="128" y="179"/>
                  </a:cubicBezTo>
                  <a:cubicBezTo>
                    <a:pt x="107" y="74"/>
                    <a:pt x="107" y="74"/>
                    <a:pt x="107" y="74"/>
                  </a:cubicBezTo>
                  <a:cubicBezTo>
                    <a:pt x="58" y="72"/>
                    <a:pt x="58" y="72"/>
                    <a:pt x="58" y="72"/>
                  </a:cubicBezTo>
                  <a:cubicBezTo>
                    <a:pt x="41" y="72"/>
                    <a:pt x="29" y="59"/>
                    <a:pt x="29" y="42"/>
                  </a:cubicBezTo>
                  <a:cubicBezTo>
                    <a:pt x="30" y="27"/>
                    <a:pt x="43" y="14"/>
                    <a:pt x="58" y="14"/>
                  </a:cubicBezTo>
                  <a:cubicBezTo>
                    <a:pt x="60" y="14"/>
                    <a:pt x="60" y="14"/>
                    <a:pt x="60" y="14"/>
                  </a:cubicBezTo>
                  <a:cubicBezTo>
                    <a:pt x="90" y="16"/>
                    <a:pt x="90" y="16"/>
                    <a:pt x="90" y="16"/>
                  </a:cubicBezTo>
                  <a:cubicBezTo>
                    <a:pt x="82" y="6"/>
                    <a:pt x="69" y="0"/>
                    <a:pt x="55" y="3"/>
                  </a:cubicBezTo>
                  <a:cubicBezTo>
                    <a:pt x="34" y="6"/>
                    <a:pt x="34" y="6"/>
                    <a:pt x="34" y="6"/>
                  </a:cubicBezTo>
                  <a:cubicBezTo>
                    <a:pt x="14" y="10"/>
                    <a:pt x="0" y="31"/>
                    <a:pt x="4" y="52"/>
                  </a:cubicBezTo>
                  <a:cubicBezTo>
                    <a:pt x="32" y="197"/>
                    <a:pt x="32" y="197"/>
                    <a:pt x="32" y="197"/>
                  </a:cubicBezTo>
                  <a:cubicBezTo>
                    <a:pt x="36" y="218"/>
                    <a:pt x="55" y="232"/>
                    <a:pt x="76" y="228"/>
                  </a:cubicBezTo>
                  <a:cubicBezTo>
                    <a:pt x="78" y="228"/>
                    <a:pt x="78" y="228"/>
                    <a:pt x="78" y="228"/>
                  </a:cubicBezTo>
                  <a:cubicBezTo>
                    <a:pt x="132" y="268"/>
                    <a:pt x="132" y="268"/>
                    <a:pt x="132" y="268"/>
                  </a:cubicBezTo>
                  <a:cubicBezTo>
                    <a:pt x="132" y="338"/>
                    <a:pt x="132" y="338"/>
                    <a:pt x="132" y="338"/>
                  </a:cubicBezTo>
                  <a:cubicBezTo>
                    <a:pt x="132" y="349"/>
                    <a:pt x="141" y="359"/>
                    <a:pt x="153" y="359"/>
                  </a:cubicBezTo>
                  <a:cubicBezTo>
                    <a:pt x="159" y="359"/>
                    <a:pt x="159" y="359"/>
                    <a:pt x="159" y="359"/>
                  </a:cubicBezTo>
                  <a:cubicBezTo>
                    <a:pt x="170" y="359"/>
                    <a:pt x="180" y="349"/>
                    <a:pt x="180" y="338"/>
                  </a:cubicBezTo>
                  <a:cubicBezTo>
                    <a:pt x="180" y="257"/>
                    <a:pt x="180" y="257"/>
                    <a:pt x="180" y="257"/>
                  </a:cubicBezTo>
                  <a:cubicBezTo>
                    <a:pt x="180" y="252"/>
                    <a:pt x="177" y="247"/>
                    <a:pt x="17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486"/>
            <p:cNvSpPr>
              <a:spLocks/>
            </p:cNvSpPr>
            <p:nvPr/>
          </p:nvSpPr>
          <p:spPr bwMode="auto">
            <a:xfrm>
              <a:off x="5351861" y="4701779"/>
              <a:ext cx="185737" cy="204788"/>
            </a:xfrm>
            <a:custGeom>
              <a:avLst/>
              <a:gdLst>
                <a:gd name="T0" fmla="*/ 94 w 117"/>
                <a:gd name="T1" fmla="*/ 6 h 129"/>
                <a:gd name="T2" fmla="*/ 94 w 117"/>
                <a:gd name="T3" fmla="*/ 6 h 129"/>
                <a:gd name="T4" fmla="*/ 71 w 117"/>
                <a:gd name="T5" fmla="*/ 0 h 129"/>
                <a:gd name="T6" fmla="*/ 68 w 117"/>
                <a:gd name="T7" fmla="*/ 45 h 129"/>
                <a:gd name="T8" fmla="*/ 12 w 117"/>
                <a:gd name="T9" fmla="*/ 83 h 129"/>
                <a:gd name="T10" fmla="*/ 6 w 117"/>
                <a:gd name="T11" fmla="*/ 112 h 129"/>
                <a:gd name="T12" fmla="*/ 9 w 117"/>
                <a:gd name="T13" fmla="*/ 116 h 129"/>
                <a:gd name="T14" fmla="*/ 39 w 117"/>
                <a:gd name="T15" fmla="*/ 122 h 129"/>
                <a:gd name="T16" fmla="*/ 106 w 117"/>
                <a:gd name="T17" fmla="*/ 77 h 129"/>
                <a:gd name="T18" fmla="*/ 114 w 117"/>
                <a:gd name="T19" fmla="*/ 59 h 129"/>
                <a:gd name="T20" fmla="*/ 115 w 117"/>
                <a:gd name="T21" fmla="*/ 58 h 129"/>
                <a:gd name="T22" fmla="*/ 117 w 117"/>
                <a:gd name="T23" fmla="*/ 19 h 129"/>
                <a:gd name="T24" fmla="*/ 101 w 117"/>
                <a:gd name="T25" fmla="*/ 6 h 129"/>
                <a:gd name="T26" fmla="*/ 94 w 117"/>
                <a:gd name="T27" fmla="*/ 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9">
                  <a:moveTo>
                    <a:pt x="94" y="6"/>
                  </a:moveTo>
                  <a:cubicBezTo>
                    <a:pt x="94" y="6"/>
                    <a:pt x="94" y="6"/>
                    <a:pt x="94" y="6"/>
                  </a:cubicBezTo>
                  <a:cubicBezTo>
                    <a:pt x="86" y="6"/>
                    <a:pt x="78" y="3"/>
                    <a:pt x="71" y="0"/>
                  </a:cubicBezTo>
                  <a:cubicBezTo>
                    <a:pt x="68" y="45"/>
                    <a:pt x="68" y="45"/>
                    <a:pt x="68" y="45"/>
                  </a:cubicBezTo>
                  <a:cubicBezTo>
                    <a:pt x="12" y="83"/>
                    <a:pt x="12" y="83"/>
                    <a:pt x="12" y="83"/>
                  </a:cubicBezTo>
                  <a:cubicBezTo>
                    <a:pt x="2" y="90"/>
                    <a:pt x="0" y="102"/>
                    <a:pt x="6" y="112"/>
                  </a:cubicBezTo>
                  <a:cubicBezTo>
                    <a:pt x="9" y="116"/>
                    <a:pt x="9" y="116"/>
                    <a:pt x="9" y="116"/>
                  </a:cubicBezTo>
                  <a:cubicBezTo>
                    <a:pt x="16" y="126"/>
                    <a:pt x="29" y="129"/>
                    <a:pt x="39" y="122"/>
                  </a:cubicBezTo>
                  <a:cubicBezTo>
                    <a:pt x="106" y="77"/>
                    <a:pt x="106" y="77"/>
                    <a:pt x="106" y="77"/>
                  </a:cubicBezTo>
                  <a:cubicBezTo>
                    <a:pt x="111" y="73"/>
                    <a:pt x="115" y="66"/>
                    <a:pt x="114" y="59"/>
                  </a:cubicBezTo>
                  <a:cubicBezTo>
                    <a:pt x="115" y="58"/>
                    <a:pt x="115" y="58"/>
                    <a:pt x="115" y="58"/>
                  </a:cubicBezTo>
                  <a:cubicBezTo>
                    <a:pt x="117" y="19"/>
                    <a:pt x="117" y="19"/>
                    <a:pt x="117" y="19"/>
                  </a:cubicBezTo>
                  <a:cubicBezTo>
                    <a:pt x="101" y="6"/>
                    <a:pt x="101" y="6"/>
                    <a:pt x="101" y="6"/>
                  </a:cubicBezTo>
                  <a:cubicBezTo>
                    <a:pt x="99" y="6"/>
                    <a:pt x="96" y="6"/>
                    <a:pt x="9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487"/>
            <p:cNvSpPr>
              <a:spLocks/>
            </p:cNvSpPr>
            <p:nvPr/>
          </p:nvSpPr>
          <p:spPr bwMode="auto">
            <a:xfrm>
              <a:off x="5535217" y="4067177"/>
              <a:ext cx="92869" cy="76200"/>
            </a:xfrm>
            <a:custGeom>
              <a:avLst/>
              <a:gdLst>
                <a:gd name="T0" fmla="*/ 6 w 59"/>
                <a:gd name="T1" fmla="*/ 28 h 48"/>
                <a:gd name="T2" fmla="*/ 0 w 59"/>
                <a:gd name="T3" fmla="*/ 42 h 48"/>
                <a:gd name="T4" fmla="*/ 10 w 59"/>
                <a:gd name="T5" fmla="*/ 35 h 48"/>
                <a:gd name="T6" fmla="*/ 14 w 59"/>
                <a:gd name="T7" fmla="*/ 41 h 48"/>
                <a:gd name="T8" fmla="*/ 5 w 59"/>
                <a:gd name="T9" fmla="*/ 48 h 48"/>
                <a:gd name="T10" fmla="*/ 20 w 59"/>
                <a:gd name="T11" fmla="*/ 45 h 48"/>
                <a:gd name="T12" fmla="*/ 59 w 59"/>
                <a:gd name="T13" fmla="*/ 0 h 48"/>
                <a:gd name="T14" fmla="*/ 6 w 59"/>
                <a:gd name="T15" fmla="*/ 2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8">
                  <a:moveTo>
                    <a:pt x="6" y="28"/>
                  </a:moveTo>
                  <a:cubicBezTo>
                    <a:pt x="2" y="34"/>
                    <a:pt x="0" y="39"/>
                    <a:pt x="0" y="42"/>
                  </a:cubicBezTo>
                  <a:cubicBezTo>
                    <a:pt x="10" y="35"/>
                    <a:pt x="10" y="35"/>
                    <a:pt x="10" y="35"/>
                  </a:cubicBezTo>
                  <a:cubicBezTo>
                    <a:pt x="14" y="41"/>
                    <a:pt x="14" y="41"/>
                    <a:pt x="14" y="41"/>
                  </a:cubicBezTo>
                  <a:cubicBezTo>
                    <a:pt x="5" y="48"/>
                    <a:pt x="5" y="48"/>
                    <a:pt x="5" y="48"/>
                  </a:cubicBezTo>
                  <a:cubicBezTo>
                    <a:pt x="7" y="48"/>
                    <a:pt x="13" y="48"/>
                    <a:pt x="20" y="45"/>
                  </a:cubicBezTo>
                  <a:cubicBezTo>
                    <a:pt x="37" y="27"/>
                    <a:pt x="56" y="3"/>
                    <a:pt x="59" y="0"/>
                  </a:cubicBezTo>
                  <a:cubicBezTo>
                    <a:pt x="55" y="2"/>
                    <a:pt x="27" y="16"/>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488"/>
            <p:cNvSpPr>
              <a:spLocks/>
            </p:cNvSpPr>
            <p:nvPr/>
          </p:nvSpPr>
          <p:spPr bwMode="auto">
            <a:xfrm>
              <a:off x="5450683" y="4048127"/>
              <a:ext cx="38100" cy="39291"/>
            </a:xfrm>
            <a:custGeom>
              <a:avLst/>
              <a:gdLst>
                <a:gd name="T0" fmla="*/ 13 w 24"/>
                <a:gd name="T1" fmla="*/ 25 h 25"/>
                <a:gd name="T2" fmla="*/ 10 w 24"/>
                <a:gd name="T3" fmla="*/ 9 h 25"/>
                <a:gd name="T4" fmla="*/ 24 w 24"/>
                <a:gd name="T5" fmla="*/ 16 h 25"/>
                <a:gd name="T6" fmla="*/ 20 w 24"/>
                <a:gd name="T7" fmla="*/ 9 h 25"/>
                <a:gd name="T8" fmla="*/ 2 w 24"/>
                <a:gd name="T9" fmla="*/ 0 h 25"/>
                <a:gd name="T10" fmla="*/ 9 w 24"/>
                <a:gd name="T11" fmla="*/ 19 h 25"/>
                <a:gd name="T12" fmla="*/ 13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13" y="25"/>
                  </a:moveTo>
                  <a:cubicBezTo>
                    <a:pt x="7" y="16"/>
                    <a:pt x="10" y="9"/>
                    <a:pt x="10" y="9"/>
                  </a:cubicBezTo>
                  <a:cubicBezTo>
                    <a:pt x="10" y="9"/>
                    <a:pt x="17" y="9"/>
                    <a:pt x="24" y="16"/>
                  </a:cubicBezTo>
                  <a:cubicBezTo>
                    <a:pt x="23" y="14"/>
                    <a:pt x="21" y="12"/>
                    <a:pt x="20" y="9"/>
                  </a:cubicBezTo>
                  <a:cubicBezTo>
                    <a:pt x="11" y="0"/>
                    <a:pt x="2" y="0"/>
                    <a:pt x="2" y="0"/>
                  </a:cubicBezTo>
                  <a:cubicBezTo>
                    <a:pt x="2" y="0"/>
                    <a:pt x="0" y="9"/>
                    <a:pt x="9" y="19"/>
                  </a:cubicBezTo>
                  <a:cubicBezTo>
                    <a:pt x="10" y="21"/>
                    <a:pt x="11" y="23"/>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89"/>
            <p:cNvSpPr>
              <a:spLocks/>
            </p:cNvSpPr>
            <p:nvPr/>
          </p:nvSpPr>
          <p:spPr bwMode="auto">
            <a:xfrm>
              <a:off x="5473304" y="4073129"/>
              <a:ext cx="48816" cy="59531"/>
            </a:xfrm>
            <a:custGeom>
              <a:avLst/>
              <a:gdLst>
                <a:gd name="T0" fmla="*/ 3 w 31"/>
                <a:gd name="T1" fmla="*/ 13 h 37"/>
                <a:gd name="T2" fmla="*/ 31 w 31"/>
                <a:gd name="T3" fmla="*/ 37 h 37"/>
                <a:gd name="T4" fmla="*/ 13 w 31"/>
                <a:gd name="T5" fmla="*/ 5 h 37"/>
                <a:gd name="T6" fmla="*/ 2 w 31"/>
                <a:gd name="T7" fmla="*/ 0 h 37"/>
                <a:gd name="T8" fmla="*/ 3 w 31"/>
                <a:gd name="T9" fmla="*/ 13 h 37"/>
              </a:gdLst>
              <a:ahLst/>
              <a:cxnLst>
                <a:cxn ang="0">
                  <a:pos x="T0" y="T1"/>
                </a:cxn>
                <a:cxn ang="0">
                  <a:pos x="T2" y="T3"/>
                </a:cxn>
                <a:cxn ang="0">
                  <a:pos x="T4" y="T5"/>
                </a:cxn>
                <a:cxn ang="0">
                  <a:pos x="T6" y="T7"/>
                </a:cxn>
                <a:cxn ang="0">
                  <a:pos x="T8" y="T9"/>
                </a:cxn>
              </a:cxnLst>
              <a:rect l="0" t="0" r="r" b="b"/>
              <a:pathLst>
                <a:path w="31" h="37">
                  <a:moveTo>
                    <a:pt x="3" y="13"/>
                  </a:moveTo>
                  <a:cubicBezTo>
                    <a:pt x="14" y="24"/>
                    <a:pt x="28" y="37"/>
                    <a:pt x="31" y="37"/>
                  </a:cubicBezTo>
                  <a:cubicBezTo>
                    <a:pt x="31" y="37"/>
                    <a:pt x="21" y="17"/>
                    <a:pt x="13" y="5"/>
                  </a:cubicBezTo>
                  <a:cubicBezTo>
                    <a:pt x="7" y="0"/>
                    <a:pt x="2" y="0"/>
                    <a:pt x="2" y="0"/>
                  </a:cubicBezTo>
                  <a:cubicBezTo>
                    <a:pt x="2" y="0"/>
                    <a:pt x="0" y="6"/>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490"/>
            <p:cNvSpPr>
              <a:spLocks/>
            </p:cNvSpPr>
            <p:nvPr/>
          </p:nvSpPr>
          <p:spPr bwMode="auto">
            <a:xfrm>
              <a:off x="5424489" y="4081464"/>
              <a:ext cx="41672" cy="36910"/>
            </a:xfrm>
            <a:custGeom>
              <a:avLst/>
              <a:gdLst>
                <a:gd name="T0" fmla="*/ 12 w 26"/>
                <a:gd name="T1" fmla="*/ 19 h 23"/>
                <a:gd name="T2" fmla="*/ 18 w 26"/>
                <a:gd name="T3" fmla="*/ 23 h 23"/>
                <a:gd name="T4" fmla="*/ 9 w 26"/>
                <a:gd name="T5" fmla="*/ 9 h 23"/>
                <a:gd name="T6" fmla="*/ 26 w 26"/>
                <a:gd name="T7" fmla="*/ 11 h 23"/>
                <a:gd name="T8" fmla="*/ 20 w 26"/>
                <a:gd name="T9" fmla="*/ 7 h 23"/>
                <a:gd name="T10" fmla="*/ 0 w 26"/>
                <a:gd name="T11" fmla="*/ 2 h 23"/>
                <a:gd name="T12" fmla="*/ 12 w 26"/>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26" h="23">
                  <a:moveTo>
                    <a:pt x="12" y="19"/>
                  </a:moveTo>
                  <a:cubicBezTo>
                    <a:pt x="12" y="19"/>
                    <a:pt x="16" y="22"/>
                    <a:pt x="18" y="23"/>
                  </a:cubicBezTo>
                  <a:cubicBezTo>
                    <a:pt x="11" y="16"/>
                    <a:pt x="9" y="9"/>
                    <a:pt x="9" y="9"/>
                  </a:cubicBezTo>
                  <a:cubicBezTo>
                    <a:pt x="9" y="9"/>
                    <a:pt x="16" y="7"/>
                    <a:pt x="26" y="11"/>
                  </a:cubicBezTo>
                  <a:cubicBezTo>
                    <a:pt x="23" y="9"/>
                    <a:pt x="22" y="8"/>
                    <a:pt x="20" y="7"/>
                  </a:cubicBezTo>
                  <a:cubicBezTo>
                    <a:pt x="8" y="0"/>
                    <a:pt x="0" y="2"/>
                    <a:pt x="0" y="2"/>
                  </a:cubicBezTo>
                  <a:cubicBezTo>
                    <a:pt x="0" y="2"/>
                    <a:pt x="1" y="12"/>
                    <a:pt x="1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491"/>
            <p:cNvSpPr>
              <a:spLocks/>
            </p:cNvSpPr>
            <p:nvPr/>
          </p:nvSpPr>
          <p:spPr bwMode="auto">
            <a:xfrm>
              <a:off x="5454254" y="4100514"/>
              <a:ext cx="63103" cy="42863"/>
            </a:xfrm>
            <a:custGeom>
              <a:avLst/>
              <a:gdLst>
                <a:gd name="T0" fmla="*/ 0 w 40"/>
                <a:gd name="T1" fmla="*/ 2 h 27"/>
                <a:gd name="T2" fmla="*/ 5 w 40"/>
                <a:gd name="T3" fmla="*/ 13 h 27"/>
                <a:gd name="T4" fmla="*/ 40 w 40"/>
                <a:gd name="T5" fmla="*/ 27 h 27"/>
                <a:gd name="T6" fmla="*/ 12 w 40"/>
                <a:gd name="T7" fmla="*/ 2 h 27"/>
                <a:gd name="T8" fmla="*/ 0 w 40"/>
                <a:gd name="T9" fmla="*/ 2 h 27"/>
              </a:gdLst>
              <a:ahLst/>
              <a:cxnLst>
                <a:cxn ang="0">
                  <a:pos x="T0" y="T1"/>
                </a:cxn>
                <a:cxn ang="0">
                  <a:pos x="T2" y="T3"/>
                </a:cxn>
                <a:cxn ang="0">
                  <a:pos x="T4" y="T5"/>
                </a:cxn>
                <a:cxn ang="0">
                  <a:pos x="T6" y="T7"/>
                </a:cxn>
                <a:cxn ang="0">
                  <a:pos x="T8" y="T9"/>
                </a:cxn>
              </a:cxnLst>
              <a:rect l="0" t="0" r="r" b="b"/>
              <a:pathLst>
                <a:path w="40" h="27">
                  <a:moveTo>
                    <a:pt x="0" y="2"/>
                  </a:moveTo>
                  <a:cubicBezTo>
                    <a:pt x="0" y="2"/>
                    <a:pt x="0" y="7"/>
                    <a:pt x="5" y="13"/>
                  </a:cubicBezTo>
                  <a:cubicBezTo>
                    <a:pt x="19" y="20"/>
                    <a:pt x="37" y="27"/>
                    <a:pt x="40" y="27"/>
                  </a:cubicBezTo>
                  <a:cubicBezTo>
                    <a:pt x="39" y="24"/>
                    <a:pt x="25" y="11"/>
                    <a:pt x="12" y="2"/>
                  </a:cubicBezTo>
                  <a:cubicBezTo>
                    <a:pt x="5" y="0"/>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492"/>
            <p:cNvSpPr>
              <a:spLocks/>
            </p:cNvSpPr>
            <p:nvPr/>
          </p:nvSpPr>
          <p:spPr bwMode="auto">
            <a:xfrm>
              <a:off x="5484020" y="4133852"/>
              <a:ext cx="58341" cy="50006"/>
            </a:xfrm>
            <a:custGeom>
              <a:avLst/>
              <a:gdLst>
                <a:gd name="T0" fmla="*/ 32 w 37"/>
                <a:gd name="T1" fmla="*/ 0 h 31"/>
                <a:gd name="T2" fmla="*/ 0 w 37"/>
                <a:gd name="T3" fmla="*/ 27 h 31"/>
                <a:gd name="T4" fmla="*/ 6 w 37"/>
                <a:gd name="T5" fmla="*/ 31 h 31"/>
                <a:gd name="T6" fmla="*/ 37 w 37"/>
                <a:gd name="T7" fmla="*/ 6 h 31"/>
                <a:gd name="T8" fmla="*/ 31 w 37"/>
                <a:gd name="T9" fmla="*/ 6 h 31"/>
                <a:gd name="T10" fmla="*/ 32 w 37"/>
                <a:gd name="T11" fmla="*/ 0 h 31"/>
              </a:gdLst>
              <a:ahLst/>
              <a:cxnLst>
                <a:cxn ang="0">
                  <a:pos x="T0" y="T1"/>
                </a:cxn>
                <a:cxn ang="0">
                  <a:pos x="T2" y="T3"/>
                </a:cxn>
                <a:cxn ang="0">
                  <a:pos x="T4" y="T5"/>
                </a:cxn>
                <a:cxn ang="0">
                  <a:pos x="T6" y="T7"/>
                </a:cxn>
                <a:cxn ang="0">
                  <a:pos x="T8" y="T9"/>
                </a:cxn>
                <a:cxn ang="0">
                  <a:pos x="T10" y="T11"/>
                </a:cxn>
              </a:cxnLst>
              <a:rect l="0" t="0" r="r" b="b"/>
              <a:pathLst>
                <a:path w="37" h="31">
                  <a:moveTo>
                    <a:pt x="32" y="0"/>
                  </a:moveTo>
                  <a:cubicBezTo>
                    <a:pt x="0" y="27"/>
                    <a:pt x="0" y="27"/>
                    <a:pt x="0" y="27"/>
                  </a:cubicBezTo>
                  <a:cubicBezTo>
                    <a:pt x="6" y="31"/>
                    <a:pt x="6" y="31"/>
                    <a:pt x="6" y="31"/>
                  </a:cubicBezTo>
                  <a:cubicBezTo>
                    <a:pt x="37" y="6"/>
                    <a:pt x="37" y="6"/>
                    <a:pt x="37" y="6"/>
                  </a:cubicBezTo>
                  <a:cubicBezTo>
                    <a:pt x="32" y="6"/>
                    <a:pt x="31" y="6"/>
                    <a:pt x="31" y="6"/>
                  </a:cubicBezTo>
                  <a:cubicBezTo>
                    <a:pt x="31" y="6"/>
                    <a:pt x="31" y="4"/>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493"/>
            <p:cNvSpPr>
              <a:spLocks/>
            </p:cNvSpPr>
            <p:nvPr/>
          </p:nvSpPr>
          <p:spPr bwMode="auto">
            <a:xfrm>
              <a:off x="5532836" y="4123136"/>
              <a:ext cx="23812" cy="20241"/>
            </a:xfrm>
            <a:custGeom>
              <a:avLst/>
              <a:gdLst>
                <a:gd name="T0" fmla="*/ 11 w 15"/>
                <a:gd name="T1" fmla="*/ 0 h 13"/>
                <a:gd name="T2" fmla="*/ 1 w 15"/>
                <a:gd name="T3" fmla="*/ 7 h 13"/>
                <a:gd name="T4" fmla="*/ 0 w 15"/>
                <a:gd name="T5" fmla="*/ 13 h 13"/>
                <a:gd name="T6" fmla="*/ 6 w 15"/>
                <a:gd name="T7" fmla="*/ 13 h 13"/>
                <a:gd name="T8" fmla="*/ 15 w 15"/>
                <a:gd name="T9" fmla="*/ 6 h 13"/>
                <a:gd name="T10" fmla="*/ 11 w 15"/>
                <a:gd name="T11" fmla="*/ 0 h 13"/>
              </a:gdLst>
              <a:ahLst/>
              <a:cxnLst>
                <a:cxn ang="0">
                  <a:pos x="T0" y="T1"/>
                </a:cxn>
                <a:cxn ang="0">
                  <a:pos x="T2" y="T3"/>
                </a:cxn>
                <a:cxn ang="0">
                  <a:pos x="T4" y="T5"/>
                </a:cxn>
                <a:cxn ang="0">
                  <a:pos x="T6" y="T7"/>
                </a:cxn>
                <a:cxn ang="0">
                  <a:pos x="T8" y="T9"/>
                </a:cxn>
                <a:cxn ang="0">
                  <a:pos x="T10" y="T11"/>
                </a:cxn>
              </a:cxnLst>
              <a:rect l="0" t="0" r="r" b="b"/>
              <a:pathLst>
                <a:path w="15" h="13">
                  <a:moveTo>
                    <a:pt x="11" y="0"/>
                  </a:moveTo>
                  <a:cubicBezTo>
                    <a:pt x="1" y="7"/>
                    <a:pt x="1" y="7"/>
                    <a:pt x="1" y="7"/>
                  </a:cubicBezTo>
                  <a:cubicBezTo>
                    <a:pt x="0" y="11"/>
                    <a:pt x="0" y="13"/>
                    <a:pt x="0" y="13"/>
                  </a:cubicBezTo>
                  <a:cubicBezTo>
                    <a:pt x="0" y="13"/>
                    <a:pt x="1" y="13"/>
                    <a:pt x="6" y="13"/>
                  </a:cubicBezTo>
                  <a:cubicBezTo>
                    <a:pt x="15" y="6"/>
                    <a:pt x="15" y="6"/>
                    <a:pt x="15" y="6"/>
                  </a:cubicBez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494"/>
            <p:cNvSpPr>
              <a:spLocks/>
            </p:cNvSpPr>
            <p:nvPr/>
          </p:nvSpPr>
          <p:spPr bwMode="auto">
            <a:xfrm>
              <a:off x="5255420" y="4283870"/>
              <a:ext cx="102394" cy="80963"/>
            </a:xfrm>
            <a:custGeom>
              <a:avLst/>
              <a:gdLst>
                <a:gd name="T0" fmla="*/ 65 w 65"/>
                <a:gd name="T1" fmla="*/ 5 h 51"/>
                <a:gd name="T2" fmla="*/ 61 w 65"/>
                <a:gd name="T3" fmla="*/ 0 h 51"/>
                <a:gd name="T4" fmla="*/ 0 w 65"/>
                <a:gd name="T5" fmla="*/ 48 h 51"/>
                <a:gd name="T6" fmla="*/ 7 w 65"/>
                <a:gd name="T7" fmla="*/ 51 h 51"/>
                <a:gd name="T8" fmla="*/ 65 w 65"/>
                <a:gd name="T9" fmla="*/ 5 h 51"/>
              </a:gdLst>
              <a:ahLst/>
              <a:cxnLst>
                <a:cxn ang="0">
                  <a:pos x="T0" y="T1"/>
                </a:cxn>
                <a:cxn ang="0">
                  <a:pos x="T2" y="T3"/>
                </a:cxn>
                <a:cxn ang="0">
                  <a:pos x="T4" y="T5"/>
                </a:cxn>
                <a:cxn ang="0">
                  <a:pos x="T6" y="T7"/>
                </a:cxn>
                <a:cxn ang="0">
                  <a:pos x="T8" y="T9"/>
                </a:cxn>
              </a:cxnLst>
              <a:rect l="0" t="0" r="r" b="b"/>
              <a:pathLst>
                <a:path w="65" h="51">
                  <a:moveTo>
                    <a:pt x="65" y="5"/>
                  </a:moveTo>
                  <a:cubicBezTo>
                    <a:pt x="63" y="4"/>
                    <a:pt x="62" y="1"/>
                    <a:pt x="61" y="0"/>
                  </a:cubicBezTo>
                  <a:cubicBezTo>
                    <a:pt x="0" y="48"/>
                    <a:pt x="0" y="48"/>
                    <a:pt x="0" y="48"/>
                  </a:cubicBezTo>
                  <a:cubicBezTo>
                    <a:pt x="7" y="51"/>
                    <a:pt x="7" y="51"/>
                    <a:pt x="7" y="51"/>
                  </a:cubicBezTo>
                  <a:lnTo>
                    <a:pt x="6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1495"/>
            <p:cNvSpPr>
              <a:spLocks/>
            </p:cNvSpPr>
            <p:nvPr/>
          </p:nvSpPr>
          <p:spPr bwMode="auto">
            <a:xfrm>
              <a:off x="5006579" y="4418411"/>
              <a:ext cx="184547" cy="151210"/>
            </a:xfrm>
            <a:custGeom>
              <a:avLst/>
              <a:gdLst>
                <a:gd name="T0" fmla="*/ 110 w 116"/>
                <a:gd name="T1" fmla="*/ 0 h 95"/>
                <a:gd name="T2" fmla="*/ 0 w 116"/>
                <a:gd name="T3" fmla="*/ 89 h 95"/>
                <a:gd name="T4" fmla="*/ 4 w 116"/>
                <a:gd name="T5" fmla="*/ 95 h 95"/>
                <a:gd name="T6" fmla="*/ 116 w 116"/>
                <a:gd name="T7" fmla="*/ 5 h 95"/>
                <a:gd name="T8" fmla="*/ 110 w 116"/>
                <a:gd name="T9" fmla="*/ 0 h 95"/>
              </a:gdLst>
              <a:ahLst/>
              <a:cxnLst>
                <a:cxn ang="0">
                  <a:pos x="T0" y="T1"/>
                </a:cxn>
                <a:cxn ang="0">
                  <a:pos x="T2" y="T3"/>
                </a:cxn>
                <a:cxn ang="0">
                  <a:pos x="T4" y="T5"/>
                </a:cxn>
                <a:cxn ang="0">
                  <a:pos x="T6" y="T7"/>
                </a:cxn>
                <a:cxn ang="0">
                  <a:pos x="T8" y="T9"/>
                </a:cxn>
              </a:cxnLst>
              <a:rect l="0" t="0" r="r" b="b"/>
              <a:pathLst>
                <a:path w="116" h="95">
                  <a:moveTo>
                    <a:pt x="110" y="0"/>
                  </a:moveTo>
                  <a:cubicBezTo>
                    <a:pt x="0" y="89"/>
                    <a:pt x="0" y="89"/>
                    <a:pt x="0" y="89"/>
                  </a:cubicBezTo>
                  <a:cubicBezTo>
                    <a:pt x="4" y="95"/>
                    <a:pt x="4" y="95"/>
                    <a:pt x="4" y="95"/>
                  </a:cubicBezTo>
                  <a:cubicBezTo>
                    <a:pt x="116" y="5"/>
                    <a:pt x="116" y="5"/>
                    <a:pt x="116" y="5"/>
                  </a:cubicBezTo>
                  <a:cubicBezTo>
                    <a:pt x="113" y="4"/>
                    <a:pt x="112" y="3"/>
                    <a:pt x="1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1496"/>
            <p:cNvSpPr>
              <a:spLocks/>
            </p:cNvSpPr>
            <p:nvPr/>
          </p:nvSpPr>
          <p:spPr bwMode="auto">
            <a:xfrm>
              <a:off x="5207795" y="4380311"/>
              <a:ext cx="33337" cy="23813"/>
            </a:xfrm>
            <a:custGeom>
              <a:avLst/>
              <a:gdLst>
                <a:gd name="T0" fmla="*/ 0 w 21"/>
                <a:gd name="T1" fmla="*/ 11 h 15"/>
                <a:gd name="T2" fmla="*/ 1 w 21"/>
                <a:gd name="T3" fmla="*/ 13 h 15"/>
                <a:gd name="T4" fmla="*/ 7 w 21"/>
                <a:gd name="T5" fmla="*/ 15 h 15"/>
                <a:gd name="T6" fmla="*/ 21 w 21"/>
                <a:gd name="T7" fmla="*/ 4 h 15"/>
                <a:gd name="T8" fmla="*/ 14 w 21"/>
                <a:gd name="T9" fmla="*/ 0 h 15"/>
                <a:gd name="T10" fmla="*/ 0 w 21"/>
                <a:gd name="T11" fmla="*/ 11 h 15"/>
              </a:gdLst>
              <a:ahLst/>
              <a:cxnLst>
                <a:cxn ang="0">
                  <a:pos x="T0" y="T1"/>
                </a:cxn>
                <a:cxn ang="0">
                  <a:pos x="T2" y="T3"/>
                </a:cxn>
                <a:cxn ang="0">
                  <a:pos x="T4" y="T5"/>
                </a:cxn>
                <a:cxn ang="0">
                  <a:pos x="T6" y="T7"/>
                </a:cxn>
                <a:cxn ang="0">
                  <a:pos x="T8" y="T9"/>
                </a:cxn>
                <a:cxn ang="0">
                  <a:pos x="T10" y="T11"/>
                </a:cxn>
              </a:cxnLst>
              <a:rect l="0" t="0" r="r" b="b"/>
              <a:pathLst>
                <a:path w="21" h="15">
                  <a:moveTo>
                    <a:pt x="0" y="11"/>
                  </a:moveTo>
                  <a:cubicBezTo>
                    <a:pt x="1" y="13"/>
                    <a:pt x="1" y="13"/>
                    <a:pt x="1" y="13"/>
                  </a:cubicBezTo>
                  <a:cubicBezTo>
                    <a:pt x="7" y="15"/>
                    <a:pt x="7" y="15"/>
                    <a:pt x="7" y="15"/>
                  </a:cubicBezTo>
                  <a:cubicBezTo>
                    <a:pt x="21" y="4"/>
                    <a:pt x="21" y="4"/>
                    <a:pt x="21" y="4"/>
                  </a:cubicBezTo>
                  <a:cubicBezTo>
                    <a:pt x="14" y="0"/>
                    <a:pt x="14" y="0"/>
                    <a:pt x="14" y="0"/>
                  </a:cubicBez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426870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8" grpId="0"/>
      <p:bldP spid="9" grpId="0" animBg="1"/>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5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5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7" name="组合 26"/>
          <p:cNvGrpSpPr/>
          <p:nvPr/>
        </p:nvGrpSpPr>
        <p:grpSpPr>
          <a:xfrm>
            <a:off x="5913801" y="3058884"/>
            <a:ext cx="3230199" cy="816789"/>
            <a:chOff x="5913801" y="3058884"/>
            <a:chExt cx="3230199" cy="816789"/>
          </a:xfrm>
        </p:grpSpPr>
        <p:sp>
          <p:nvSpPr>
            <p:cNvPr id="6" name="Shape 12201"/>
            <p:cNvSpPr/>
            <p:nvPr/>
          </p:nvSpPr>
          <p:spPr>
            <a:xfrm>
              <a:off x="8423275" y="3162537"/>
              <a:ext cx="720725" cy="71313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7943"/>
                  </a:lnTo>
                  <a:lnTo>
                    <a:pt x="0" y="0"/>
                  </a:lnTo>
                  <a:lnTo>
                    <a:pt x="21600" y="4494"/>
                  </a:lnTo>
                  <a:lnTo>
                    <a:pt x="21600" y="21600"/>
                  </a:lnTo>
                  <a:close/>
                </a:path>
              </a:pathLst>
            </a:custGeom>
            <a:solidFill>
              <a:schemeClr val="accent4">
                <a:lumMod val="75000"/>
              </a:schemeClr>
            </a:solidFill>
            <a:ln w="12700">
              <a:miter lim="400000"/>
            </a:ln>
          </p:spPr>
          <p:txBody>
            <a:bodyPr lIns="0" tIns="0" rIns="0" bIns="0"/>
            <a:lstStyle/>
            <a:p>
              <a:pPr lvl="0"/>
              <a:endParaRPr>
                <a:solidFill>
                  <a:schemeClr val="bg1"/>
                </a:solidFill>
                <a:cs typeface="+mn-ea"/>
                <a:sym typeface="+mn-lt"/>
              </a:endParaRPr>
            </a:p>
          </p:txBody>
        </p:sp>
        <p:sp>
          <p:nvSpPr>
            <p:cNvPr id="11" name="Shape 12206"/>
            <p:cNvSpPr/>
            <p:nvPr/>
          </p:nvSpPr>
          <p:spPr>
            <a:xfrm rot="16200000">
              <a:off x="5893919" y="3078766"/>
              <a:ext cx="473013" cy="433250"/>
            </a:xfrm>
            <a:prstGeom prst="triangle">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12" name="Shape 12207"/>
            <p:cNvSpPr/>
            <p:nvPr/>
          </p:nvSpPr>
          <p:spPr>
            <a:xfrm rot="10800000">
              <a:off x="6344657" y="3162534"/>
              <a:ext cx="2084968" cy="265704"/>
            </a:xfrm>
            <a:prstGeom prst="rect">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3" name="Shape 12208"/>
          <p:cNvSpPr/>
          <p:nvPr/>
        </p:nvSpPr>
        <p:spPr>
          <a:xfrm rot="10800000">
            <a:off x="6344657" y="3187664"/>
            <a:ext cx="2084968"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31" name="组合 30"/>
          <p:cNvGrpSpPr/>
          <p:nvPr/>
        </p:nvGrpSpPr>
        <p:grpSpPr>
          <a:xfrm>
            <a:off x="6495476" y="3547505"/>
            <a:ext cx="2648524" cy="1119298"/>
            <a:chOff x="6495476" y="3547505"/>
            <a:chExt cx="2648524" cy="1119298"/>
          </a:xfrm>
        </p:grpSpPr>
        <p:sp>
          <p:nvSpPr>
            <p:cNvPr id="7" name="Shape 12202"/>
            <p:cNvSpPr/>
            <p:nvPr/>
          </p:nvSpPr>
          <p:spPr>
            <a:xfrm>
              <a:off x="8423275" y="3651158"/>
              <a:ext cx="720725" cy="10156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5602"/>
                  </a:lnTo>
                  <a:lnTo>
                    <a:pt x="0" y="0"/>
                  </a:lnTo>
                  <a:lnTo>
                    <a:pt x="21600" y="9589"/>
                  </a:lnTo>
                  <a:lnTo>
                    <a:pt x="21600" y="21600"/>
                  </a:lnTo>
                  <a:close/>
                </a:path>
              </a:pathLst>
            </a:custGeom>
            <a:solidFill>
              <a:schemeClr val="accent5">
                <a:lumMod val="75000"/>
              </a:schemeClr>
            </a:solidFill>
            <a:ln w="12700">
              <a:miter lim="400000"/>
            </a:ln>
          </p:spPr>
          <p:txBody>
            <a:bodyPr lIns="0" tIns="0" rIns="0" bIns="0"/>
            <a:lstStyle/>
            <a:p>
              <a:pPr lvl="0"/>
              <a:endParaRPr>
                <a:solidFill>
                  <a:schemeClr val="bg1"/>
                </a:solidFill>
                <a:cs typeface="+mn-ea"/>
                <a:sym typeface="+mn-lt"/>
              </a:endParaRPr>
            </a:p>
          </p:txBody>
        </p:sp>
        <p:sp>
          <p:nvSpPr>
            <p:cNvPr id="14" name="Shape 12211"/>
            <p:cNvSpPr/>
            <p:nvPr/>
          </p:nvSpPr>
          <p:spPr>
            <a:xfrm rot="16200000">
              <a:off x="6475593" y="3567388"/>
              <a:ext cx="473015" cy="433250"/>
            </a:xfrm>
            <a:prstGeom prst="triangle">
              <a:avLst/>
            </a:prstGeom>
            <a:solidFill>
              <a:schemeClr val="accent5"/>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15" name="Shape 12212"/>
            <p:cNvSpPr/>
            <p:nvPr/>
          </p:nvSpPr>
          <p:spPr>
            <a:xfrm rot="10800000">
              <a:off x="6926333" y="3651156"/>
              <a:ext cx="1503293" cy="265704"/>
            </a:xfrm>
            <a:prstGeom prst="rect">
              <a:avLst/>
            </a:prstGeom>
            <a:solidFill>
              <a:schemeClr val="accent5"/>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6" name="Shape 12213"/>
          <p:cNvSpPr/>
          <p:nvPr/>
        </p:nvSpPr>
        <p:spPr>
          <a:xfrm rot="10800000">
            <a:off x="6926333" y="3676286"/>
            <a:ext cx="1503293"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4" name="组合 3"/>
          <p:cNvGrpSpPr/>
          <p:nvPr/>
        </p:nvGrpSpPr>
        <p:grpSpPr>
          <a:xfrm>
            <a:off x="5913801" y="1734404"/>
            <a:ext cx="3230199" cy="820246"/>
            <a:chOff x="5913801" y="1734404"/>
            <a:chExt cx="3230199" cy="820246"/>
          </a:xfrm>
        </p:grpSpPr>
        <p:sp>
          <p:nvSpPr>
            <p:cNvPr id="8" name="Shape 12203"/>
            <p:cNvSpPr/>
            <p:nvPr/>
          </p:nvSpPr>
          <p:spPr>
            <a:xfrm>
              <a:off x="8423275" y="1734404"/>
              <a:ext cx="720725" cy="7165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3591"/>
                  </a:lnTo>
                  <a:lnTo>
                    <a:pt x="0" y="21600"/>
                  </a:lnTo>
                  <a:lnTo>
                    <a:pt x="21600" y="17058"/>
                  </a:lnTo>
                  <a:lnTo>
                    <a:pt x="21600" y="0"/>
                  </a:lnTo>
                  <a:close/>
                </a:path>
              </a:pathLst>
            </a:custGeom>
            <a:solidFill>
              <a:schemeClr val="accent2">
                <a:lumMod val="75000"/>
              </a:schemeClr>
            </a:solidFill>
            <a:ln w="12700">
              <a:miter lim="400000"/>
            </a:ln>
          </p:spPr>
          <p:txBody>
            <a:bodyPr lIns="0" tIns="0" rIns="0" bIns="0"/>
            <a:lstStyle/>
            <a:p>
              <a:pPr lvl="0"/>
              <a:endParaRPr>
                <a:solidFill>
                  <a:schemeClr val="bg1"/>
                </a:solidFill>
                <a:cs typeface="+mn-ea"/>
                <a:sym typeface="+mn-lt"/>
              </a:endParaRPr>
            </a:p>
          </p:txBody>
        </p:sp>
        <p:sp>
          <p:nvSpPr>
            <p:cNvPr id="17" name="Shape 12216"/>
            <p:cNvSpPr/>
            <p:nvPr/>
          </p:nvSpPr>
          <p:spPr>
            <a:xfrm rot="16200000">
              <a:off x="5893919" y="2101519"/>
              <a:ext cx="473013" cy="433250"/>
            </a:xfrm>
            <a:prstGeom prst="triangle">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18" name="Shape 12217"/>
            <p:cNvSpPr/>
            <p:nvPr/>
          </p:nvSpPr>
          <p:spPr>
            <a:xfrm rot="10800000">
              <a:off x="6344658" y="2185288"/>
              <a:ext cx="2084969" cy="265704"/>
            </a:xfrm>
            <a:prstGeom prst="rect">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9" name="Shape 12218"/>
          <p:cNvSpPr/>
          <p:nvPr/>
        </p:nvSpPr>
        <p:spPr>
          <a:xfrm rot="10800000">
            <a:off x="6344658" y="2210418"/>
            <a:ext cx="2084969"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3" name="组合 2"/>
          <p:cNvGrpSpPr/>
          <p:nvPr/>
        </p:nvGrpSpPr>
        <p:grpSpPr>
          <a:xfrm>
            <a:off x="6495476" y="946723"/>
            <a:ext cx="2648523" cy="1119304"/>
            <a:chOff x="6495476" y="946723"/>
            <a:chExt cx="2648523" cy="1119304"/>
          </a:xfrm>
        </p:grpSpPr>
        <p:sp>
          <p:nvSpPr>
            <p:cNvPr id="9" name="Shape 12204"/>
            <p:cNvSpPr/>
            <p:nvPr/>
          </p:nvSpPr>
          <p:spPr>
            <a:xfrm>
              <a:off x="8423275" y="946723"/>
              <a:ext cx="720724" cy="10156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5949"/>
                  </a:lnTo>
                  <a:lnTo>
                    <a:pt x="0" y="21600"/>
                  </a:lnTo>
                  <a:lnTo>
                    <a:pt x="21600" y="11962"/>
                  </a:lnTo>
                  <a:lnTo>
                    <a:pt x="21600" y="0"/>
                  </a:lnTo>
                  <a:close/>
                </a:path>
              </a:pathLst>
            </a:custGeom>
            <a:solidFill>
              <a:schemeClr val="accent1">
                <a:lumMod val="75000"/>
              </a:schemeClr>
            </a:solidFill>
            <a:ln w="12700">
              <a:miter lim="400000"/>
            </a:ln>
          </p:spPr>
          <p:txBody>
            <a:bodyPr lIns="0" tIns="0" rIns="0" bIns="0"/>
            <a:lstStyle/>
            <a:p>
              <a:pPr lvl="0"/>
              <a:endParaRPr>
                <a:cs typeface="+mn-ea"/>
                <a:sym typeface="+mn-lt"/>
              </a:endParaRPr>
            </a:p>
          </p:txBody>
        </p:sp>
        <p:sp>
          <p:nvSpPr>
            <p:cNvPr id="20" name="Shape 12221"/>
            <p:cNvSpPr/>
            <p:nvPr/>
          </p:nvSpPr>
          <p:spPr>
            <a:xfrm rot="16200000">
              <a:off x="6475593" y="1612895"/>
              <a:ext cx="473015" cy="433250"/>
            </a:xfrm>
            <a:prstGeom prst="triangle">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21" name="Shape 12222"/>
            <p:cNvSpPr/>
            <p:nvPr/>
          </p:nvSpPr>
          <p:spPr>
            <a:xfrm rot="10800000">
              <a:off x="6926331" y="1696663"/>
              <a:ext cx="1503296" cy="265704"/>
            </a:xfrm>
            <a:prstGeom prst="rect">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22" name="Shape 12223"/>
          <p:cNvSpPr/>
          <p:nvPr/>
        </p:nvSpPr>
        <p:spPr>
          <a:xfrm rot="10800000">
            <a:off x="6926331" y="1721793"/>
            <a:ext cx="1503296"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5" name="组合 4"/>
          <p:cNvGrpSpPr/>
          <p:nvPr/>
        </p:nvGrpSpPr>
        <p:grpSpPr>
          <a:xfrm>
            <a:off x="4914736" y="2526246"/>
            <a:ext cx="4229264" cy="562459"/>
            <a:chOff x="4914736" y="2526246"/>
            <a:chExt cx="4229264" cy="562459"/>
          </a:xfrm>
        </p:grpSpPr>
        <p:sp>
          <p:nvSpPr>
            <p:cNvPr id="10" name="Shape 12205"/>
            <p:cNvSpPr/>
            <p:nvPr/>
          </p:nvSpPr>
          <p:spPr>
            <a:xfrm>
              <a:off x="8423275" y="2526246"/>
              <a:ext cx="720725" cy="56245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5902"/>
                  </a:lnTo>
                  <a:lnTo>
                    <a:pt x="0" y="5698"/>
                  </a:lnTo>
                  <a:lnTo>
                    <a:pt x="21600" y="0"/>
                  </a:lnTo>
                  <a:lnTo>
                    <a:pt x="21600" y="21600"/>
                  </a:lnTo>
                  <a:close/>
                </a:path>
              </a:pathLst>
            </a:custGeom>
            <a:solidFill>
              <a:schemeClr val="accent3">
                <a:lumMod val="75000"/>
              </a:schemeClr>
            </a:solidFill>
            <a:ln w="12700">
              <a:miter lim="400000"/>
            </a:ln>
          </p:spPr>
          <p:txBody>
            <a:bodyPr lIns="0" tIns="0" rIns="0" bIns="0"/>
            <a:lstStyle/>
            <a:p>
              <a:pPr lvl="0"/>
              <a:endParaRPr>
                <a:solidFill>
                  <a:schemeClr val="bg1"/>
                </a:solidFill>
                <a:cs typeface="+mn-ea"/>
                <a:sym typeface="+mn-lt"/>
              </a:endParaRPr>
            </a:p>
          </p:txBody>
        </p:sp>
        <p:sp>
          <p:nvSpPr>
            <p:cNvPr id="23" name="Shape 12226"/>
            <p:cNvSpPr/>
            <p:nvPr/>
          </p:nvSpPr>
          <p:spPr>
            <a:xfrm rot="16200000">
              <a:off x="4894855" y="2590142"/>
              <a:ext cx="473012" cy="433250"/>
            </a:xfrm>
            <a:prstGeom prst="triangle">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24" name="Shape 12227"/>
            <p:cNvSpPr/>
            <p:nvPr/>
          </p:nvSpPr>
          <p:spPr>
            <a:xfrm rot="10800000">
              <a:off x="5345591" y="2673911"/>
              <a:ext cx="3084037" cy="265704"/>
            </a:xfrm>
            <a:prstGeom prst="rect">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25" name="Shape 12228"/>
          <p:cNvSpPr/>
          <p:nvPr/>
        </p:nvSpPr>
        <p:spPr>
          <a:xfrm rot="10800000">
            <a:off x="5345591" y="2699041"/>
            <a:ext cx="3084037"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rgbClr val="FFFFFF"/>
                </a:solidFill>
                <a:uFill>
                  <a:solidFill>
                    <a:srgbClr val="FFFFFF"/>
                  </a:solidFill>
                </a:uFill>
                <a:cs typeface="+mn-ea"/>
                <a:sym typeface="+mn-lt"/>
              </a:rPr>
              <a:t> </a:t>
            </a:r>
          </a:p>
        </p:txBody>
      </p:sp>
      <p:sp>
        <p:nvSpPr>
          <p:cNvPr id="26" name="Shape 12231"/>
          <p:cNvSpPr/>
          <p:nvPr/>
        </p:nvSpPr>
        <p:spPr>
          <a:xfrm>
            <a:off x="2634675" y="1239891"/>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E7535F"/>
                </a:solidFill>
                <a:uFill>
                  <a:solidFill>
                    <a:srgbClr val="E7535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smtClean="0">
                <a:solidFill>
                  <a:schemeClr val="accent1"/>
                </a:solidFill>
                <a:latin typeface="+mn-lt"/>
                <a:ea typeface="+mn-ea"/>
                <a:cs typeface="+mn-ea"/>
                <a:sym typeface="+mn-lt"/>
              </a:rPr>
              <a:t>添加文本</a:t>
            </a:r>
            <a:endParaRPr sz="1200" dirty="0">
              <a:solidFill>
                <a:schemeClr val="accent1"/>
              </a:solidFill>
              <a:uFill>
                <a:solidFill>
                  <a:srgbClr val="E7535F"/>
                </a:solidFill>
              </a:uFill>
              <a:latin typeface="+mn-lt"/>
              <a:ea typeface="+mn-ea"/>
              <a:cs typeface="+mn-ea"/>
              <a:sym typeface="+mn-lt"/>
            </a:endParaRPr>
          </a:p>
        </p:txBody>
      </p:sp>
      <p:sp>
        <p:nvSpPr>
          <p:cNvPr id="28" name="Shape 12234"/>
          <p:cNvSpPr/>
          <p:nvPr/>
        </p:nvSpPr>
        <p:spPr>
          <a:xfrm>
            <a:off x="2634675" y="1893415"/>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800" dirty="0">
                <a:solidFill>
                  <a:schemeClr val="accent1"/>
                </a:solidFill>
                <a:uFillTx/>
                <a:cs typeface="+mn-ea"/>
                <a:sym typeface="+mn-lt"/>
              </a:rPr>
              <a:t>添加文本</a:t>
            </a:r>
            <a:endParaRPr lang="zh-CN" altLang="en-US" dirty="0">
              <a:solidFill>
                <a:schemeClr val="accent1"/>
              </a:solidFill>
              <a:uFill>
                <a:solidFill>
                  <a:srgbClr val="E7535F"/>
                </a:solidFill>
              </a:uFill>
              <a:cs typeface="+mn-ea"/>
              <a:sym typeface="+mn-lt"/>
            </a:endParaRPr>
          </a:p>
        </p:txBody>
      </p:sp>
      <p:sp>
        <p:nvSpPr>
          <p:cNvPr id="30" name="Shape 12237"/>
          <p:cNvSpPr/>
          <p:nvPr/>
        </p:nvSpPr>
        <p:spPr>
          <a:xfrm>
            <a:off x="2634675" y="2646957"/>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800" dirty="0">
                <a:solidFill>
                  <a:schemeClr val="accent1"/>
                </a:solidFill>
                <a:uFillTx/>
                <a:cs typeface="+mn-ea"/>
                <a:sym typeface="+mn-lt"/>
              </a:rPr>
              <a:t>添加文本</a:t>
            </a:r>
            <a:endParaRPr lang="zh-CN" altLang="en-US" dirty="0">
              <a:solidFill>
                <a:schemeClr val="accent1"/>
              </a:solidFill>
              <a:uFill>
                <a:solidFill>
                  <a:srgbClr val="E7535F"/>
                </a:solidFill>
              </a:uFill>
              <a:cs typeface="+mn-ea"/>
              <a:sym typeface="+mn-lt"/>
            </a:endParaRPr>
          </a:p>
        </p:txBody>
      </p:sp>
      <p:sp>
        <p:nvSpPr>
          <p:cNvPr id="32" name="Shape 12240"/>
          <p:cNvSpPr/>
          <p:nvPr/>
        </p:nvSpPr>
        <p:spPr>
          <a:xfrm>
            <a:off x="2634675" y="3200461"/>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F7AC12"/>
                </a:solidFill>
                <a:uFill>
                  <a:solidFill>
                    <a:srgbClr val="F7AC12"/>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accent1"/>
                </a:solidFill>
                <a:uFillTx/>
                <a:cs typeface="+mn-ea"/>
                <a:sym typeface="+mn-lt"/>
              </a:rPr>
              <a:t>添加文本</a:t>
            </a:r>
            <a:endParaRPr lang="zh-CN" altLang="en-US" sz="1000" dirty="0">
              <a:solidFill>
                <a:schemeClr val="accent1"/>
              </a:solidFill>
              <a:uFill>
                <a:solidFill>
                  <a:srgbClr val="E7535F"/>
                </a:solidFill>
              </a:uFill>
              <a:cs typeface="+mn-ea"/>
              <a:sym typeface="+mn-lt"/>
            </a:endParaRPr>
          </a:p>
        </p:txBody>
      </p:sp>
      <p:sp>
        <p:nvSpPr>
          <p:cNvPr id="34" name="Shape 12243"/>
          <p:cNvSpPr/>
          <p:nvPr/>
        </p:nvSpPr>
        <p:spPr>
          <a:xfrm>
            <a:off x="2634675" y="3853984"/>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accent1"/>
                </a:solidFill>
                <a:uFillTx/>
                <a:cs typeface="+mn-ea"/>
                <a:sym typeface="+mn-lt"/>
              </a:rPr>
              <a:t>添加文本</a:t>
            </a:r>
            <a:endParaRPr lang="zh-CN" altLang="en-US" sz="1000" dirty="0">
              <a:solidFill>
                <a:schemeClr val="accent1"/>
              </a:solidFill>
              <a:uFill>
                <a:solidFill>
                  <a:srgbClr val="E7535F"/>
                </a:solidFill>
              </a:uFill>
              <a:cs typeface="+mn-ea"/>
              <a:sym typeface="+mn-lt"/>
            </a:endParaRPr>
          </a:p>
        </p:txBody>
      </p:sp>
      <p:sp>
        <p:nvSpPr>
          <p:cNvPr id="37" name="Shape 12247"/>
          <p:cNvSpPr/>
          <p:nvPr/>
        </p:nvSpPr>
        <p:spPr>
          <a:xfrm flipV="1">
            <a:off x="3563888" y="1304978"/>
            <a:ext cx="1" cy="3200737"/>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grpSp>
        <p:nvGrpSpPr>
          <p:cNvPr id="36" name="组合 35"/>
          <p:cNvGrpSpPr/>
          <p:nvPr/>
        </p:nvGrpSpPr>
        <p:grpSpPr>
          <a:xfrm>
            <a:off x="4671766" y="2724785"/>
            <a:ext cx="137395" cy="137395"/>
            <a:chOff x="4671766" y="2724785"/>
            <a:chExt cx="137395" cy="137395"/>
          </a:xfrm>
        </p:grpSpPr>
        <p:sp>
          <p:nvSpPr>
            <p:cNvPr id="38" name="Shape 12248"/>
            <p:cNvSpPr/>
            <p:nvPr/>
          </p:nvSpPr>
          <p:spPr>
            <a:xfrm>
              <a:off x="4671766" y="2724785"/>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3"/>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39" name="Shape 12249"/>
            <p:cNvSpPr/>
            <p:nvPr/>
          </p:nvSpPr>
          <p:spPr>
            <a:xfrm>
              <a:off x="4705210" y="2758229"/>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grpSp>
      <p:grpSp>
        <p:nvGrpSpPr>
          <p:cNvPr id="33" name="组合 32"/>
          <p:cNvGrpSpPr/>
          <p:nvPr/>
        </p:nvGrpSpPr>
        <p:grpSpPr>
          <a:xfrm>
            <a:off x="4671766" y="1417739"/>
            <a:ext cx="1823712" cy="406403"/>
            <a:chOff x="4671766" y="1417739"/>
            <a:chExt cx="1823712" cy="406403"/>
          </a:xfrm>
        </p:grpSpPr>
        <p:sp>
          <p:nvSpPr>
            <p:cNvPr id="42" name="Shape 12254"/>
            <p:cNvSpPr/>
            <p:nvPr/>
          </p:nvSpPr>
          <p:spPr>
            <a:xfrm>
              <a:off x="4671766" y="1417739"/>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1"/>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3" name="Shape 12255"/>
            <p:cNvSpPr/>
            <p:nvPr/>
          </p:nvSpPr>
          <p:spPr>
            <a:xfrm>
              <a:off x="4705210" y="1451183"/>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8" name="Shape 12263"/>
            <p:cNvSpPr/>
            <p:nvPr/>
          </p:nvSpPr>
          <p:spPr>
            <a:xfrm>
              <a:off x="5627736" y="1824141"/>
              <a:ext cx="867742"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49" name="Shape 12264"/>
            <p:cNvSpPr/>
            <p:nvPr/>
          </p:nvSpPr>
          <p:spPr>
            <a:xfrm>
              <a:off x="4809159" y="1484025"/>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0" name="Shape 12265"/>
            <p:cNvSpPr/>
            <p:nvPr/>
          </p:nvSpPr>
          <p:spPr>
            <a:xfrm flipV="1">
              <a:off x="5627736" y="1484027"/>
              <a:ext cx="1" cy="340115"/>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35" name="组合 34"/>
          <p:cNvGrpSpPr/>
          <p:nvPr/>
        </p:nvGrpSpPr>
        <p:grpSpPr>
          <a:xfrm>
            <a:off x="4671766" y="2071263"/>
            <a:ext cx="1242036" cy="248181"/>
            <a:chOff x="4671766" y="2071263"/>
            <a:chExt cx="1242036" cy="248181"/>
          </a:xfrm>
        </p:grpSpPr>
        <p:sp>
          <p:nvSpPr>
            <p:cNvPr id="40" name="Shape 12251"/>
            <p:cNvSpPr/>
            <p:nvPr/>
          </p:nvSpPr>
          <p:spPr>
            <a:xfrm>
              <a:off x="4671766" y="207126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2"/>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1" name="Shape 12252"/>
            <p:cNvSpPr/>
            <p:nvPr/>
          </p:nvSpPr>
          <p:spPr>
            <a:xfrm>
              <a:off x="4705210" y="210470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51" name="Shape 12267"/>
            <p:cNvSpPr/>
            <p:nvPr/>
          </p:nvSpPr>
          <p:spPr>
            <a:xfrm>
              <a:off x="5627736" y="2319441"/>
              <a:ext cx="286066"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2" name="Shape 12268"/>
            <p:cNvSpPr/>
            <p:nvPr/>
          </p:nvSpPr>
          <p:spPr>
            <a:xfrm flipV="1">
              <a:off x="5627735" y="2140991"/>
              <a:ext cx="1" cy="178453"/>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3" name="Shape 12269"/>
            <p:cNvSpPr/>
            <p:nvPr/>
          </p:nvSpPr>
          <p:spPr>
            <a:xfrm>
              <a:off x="4809158" y="2140990"/>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78" name="组合 77"/>
          <p:cNvGrpSpPr/>
          <p:nvPr/>
        </p:nvGrpSpPr>
        <p:grpSpPr>
          <a:xfrm>
            <a:off x="4671766" y="3289084"/>
            <a:ext cx="1242036" cy="226620"/>
            <a:chOff x="4671766" y="3289084"/>
            <a:chExt cx="1242036" cy="226620"/>
          </a:xfrm>
        </p:grpSpPr>
        <p:sp>
          <p:nvSpPr>
            <p:cNvPr id="44" name="Shape 12257"/>
            <p:cNvSpPr/>
            <p:nvPr/>
          </p:nvSpPr>
          <p:spPr>
            <a:xfrm>
              <a:off x="4671766" y="3378309"/>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4"/>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5" name="Shape 12258"/>
            <p:cNvSpPr/>
            <p:nvPr/>
          </p:nvSpPr>
          <p:spPr>
            <a:xfrm>
              <a:off x="4705210" y="3411753"/>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54" name="Shape 12271"/>
            <p:cNvSpPr/>
            <p:nvPr/>
          </p:nvSpPr>
          <p:spPr>
            <a:xfrm>
              <a:off x="5627736" y="3290989"/>
              <a:ext cx="286066"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5" name="Shape 12272"/>
            <p:cNvSpPr/>
            <p:nvPr/>
          </p:nvSpPr>
          <p:spPr>
            <a:xfrm flipV="1">
              <a:off x="5627736" y="3289084"/>
              <a:ext cx="1" cy="159844"/>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6" name="Shape 12273"/>
            <p:cNvSpPr/>
            <p:nvPr/>
          </p:nvSpPr>
          <p:spPr>
            <a:xfrm>
              <a:off x="4809158" y="3448927"/>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79" name="组合 78"/>
          <p:cNvGrpSpPr/>
          <p:nvPr/>
        </p:nvGrpSpPr>
        <p:grpSpPr>
          <a:xfrm>
            <a:off x="4671766" y="3786289"/>
            <a:ext cx="1823712" cy="382939"/>
            <a:chOff x="4671766" y="3786289"/>
            <a:chExt cx="1823712" cy="382939"/>
          </a:xfrm>
        </p:grpSpPr>
        <p:sp>
          <p:nvSpPr>
            <p:cNvPr id="46" name="Shape 12260"/>
            <p:cNvSpPr/>
            <p:nvPr/>
          </p:nvSpPr>
          <p:spPr>
            <a:xfrm>
              <a:off x="4671766" y="403183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5"/>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7" name="Shape 12261"/>
            <p:cNvSpPr/>
            <p:nvPr/>
          </p:nvSpPr>
          <p:spPr>
            <a:xfrm>
              <a:off x="4705210" y="406527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61" name="Shape 12275"/>
            <p:cNvSpPr/>
            <p:nvPr/>
          </p:nvSpPr>
          <p:spPr>
            <a:xfrm>
              <a:off x="5627736" y="3786289"/>
              <a:ext cx="867742"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62" name="Shape 12276"/>
            <p:cNvSpPr/>
            <p:nvPr/>
          </p:nvSpPr>
          <p:spPr>
            <a:xfrm flipV="1">
              <a:off x="5627736" y="3786291"/>
              <a:ext cx="1" cy="320966"/>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63" name="Shape 12277"/>
            <p:cNvSpPr/>
            <p:nvPr/>
          </p:nvSpPr>
          <p:spPr>
            <a:xfrm>
              <a:off x="4809159" y="4107256"/>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sp>
        <p:nvSpPr>
          <p:cNvPr id="64" name="Shape 12279"/>
          <p:cNvSpPr/>
          <p:nvPr/>
        </p:nvSpPr>
        <p:spPr>
          <a:xfrm>
            <a:off x="6928725" y="1701030"/>
            <a:ext cx="1494550"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10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Tx/>
                <a:cs typeface="+mn-ea"/>
                <a:sym typeface="+mn-lt"/>
              </a:rPr>
              <a:t>文本</a:t>
            </a:r>
            <a:endParaRPr lang="zh-CN" altLang="en-US" sz="500" dirty="0">
              <a:solidFill>
                <a:schemeClr val="bg1"/>
              </a:solidFill>
              <a:uFill>
                <a:solidFill>
                  <a:srgbClr val="E7535F"/>
                </a:solidFill>
              </a:uFill>
              <a:cs typeface="+mn-ea"/>
              <a:sym typeface="+mn-lt"/>
            </a:endParaRPr>
          </a:p>
        </p:txBody>
      </p:sp>
      <p:sp>
        <p:nvSpPr>
          <p:cNvPr id="65" name="Shape 12280"/>
          <p:cNvSpPr/>
          <p:nvPr/>
        </p:nvSpPr>
        <p:spPr>
          <a:xfrm>
            <a:off x="6347050" y="2196330"/>
            <a:ext cx="2076225"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6" name="Shape 12281"/>
          <p:cNvSpPr/>
          <p:nvPr/>
        </p:nvSpPr>
        <p:spPr>
          <a:xfrm>
            <a:off x="5345591" y="2673911"/>
            <a:ext cx="3077684"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7" name="Shape 12282"/>
          <p:cNvSpPr/>
          <p:nvPr/>
        </p:nvSpPr>
        <p:spPr>
          <a:xfrm>
            <a:off x="6347050" y="3167880"/>
            <a:ext cx="2076225"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8" name="Shape 12283"/>
          <p:cNvSpPr/>
          <p:nvPr/>
        </p:nvSpPr>
        <p:spPr>
          <a:xfrm>
            <a:off x="6928725" y="3663179"/>
            <a:ext cx="1494550"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grpSp>
        <p:nvGrpSpPr>
          <p:cNvPr id="2" name="组合 1"/>
          <p:cNvGrpSpPr/>
          <p:nvPr/>
        </p:nvGrpSpPr>
        <p:grpSpPr>
          <a:xfrm>
            <a:off x="470766" y="2196330"/>
            <a:ext cx="2898198" cy="2354628"/>
            <a:chOff x="-436137" y="1403977"/>
            <a:chExt cx="4174923" cy="3391895"/>
          </a:xfrm>
        </p:grpSpPr>
        <p:grpSp>
          <p:nvGrpSpPr>
            <p:cNvPr id="69" name="组合 68"/>
            <p:cNvGrpSpPr/>
            <p:nvPr/>
          </p:nvGrpSpPr>
          <p:grpSpPr>
            <a:xfrm flipH="1">
              <a:off x="2195736" y="2554651"/>
              <a:ext cx="1543050" cy="2142947"/>
              <a:chOff x="3733800" y="2995613"/>
              <a:chExt cx="763588" cy="1060450"/>
            </a:xfrm>
            <a:solidFill>
              <a:schemeClr val="tx1">
                <a:lumMod val="65000"/>
                <a:lumOff val="35000"/>
              </a:schemeClr>
            </a:solidFill>
          </p:grpSpPr>
          <p:sp>
            <p:nvSpPr>
              <p:cNvPr id="70" name="Freeform 81"/>
              <p:cNvSpPr>
                <a:spLocks/>
              </p:cNvSpPr>
              <p:nvPr/>
            </p:nvSpPr>
            <p:spPr bwMode="auto">
              <a:xfrm flipV="1">
                <a:off x="3733800" y="2995613"/>
                <a:ext cx="365125" cy="295275"/>
              </a:xfrm>
              <a:custGeom>
                <a:avLst/>
                <a:gdLst>
                  <a:gd name="T0" fmla="*/ 201 w 675"/>
                  <a:gd name="T1" fmla="*/ 0 h 545"/>
                  <a:gd name="T2" fmla="*/ 290 w 675"/>
                  <a:gd name="T3" fmla="*/ 504 h 545"/>
                  <a:gd name="T4" fmla="*/ 480 w 675"/>
                  <a:gd name="T5" fmla="*/ 33 h 545"/>
                  <a:gd name="T6" fmla="*/ 254 w 675"/>
                  <a:gd name="T7" fmla="*/ 258 h 545"/>
                  <a:gd name="T8" fmla="*/ 201 w 675"/>
                  <a:gd name="T9" fmla="*/ 0 h 545"/>
                </a:gdLst>
                <a:ahLst/>
                <a:cxnLst>
                  <a:cxn ang="0">
                    <a:pos x="T0" y="T1"/>
                  </a:cxn>
                  <a:cxn ang="0">
                    <a:pos x="T2" y="T3"/>
                  </a:cxn>
                  <a:cxn ang="0">
                    <a:pos x="T4" y="T5"/>
                  </a:cxn>
                  <a:cxn ang="0">
                    <a:pos x="T6" y="T7"/>
                  </a:cxn>
                  <a:cxn ang="0">
                    <a:pos x="T8" y="T9"/>
                  </a:cxn>
                </a:cxnLst>
                <a:rect l="0" t="0" r="r" b="b"/>
                <a:pathLst>
                  <a:path w="675" h="545">
                    <a:moveTo>
                      <a:pt x="201" y="0"/>
                    </a:moveTo>
                    <a:cubicBezTo>
                      <a:pt x="0" y="129"/>
                      <a:pt x="37" y="476"/>
                      <a:pt x="290" y="504"/>
                    </a:cubicBezTo>
                    <a:cubicBezTo>
                      <a:pt x="551" y="545"/>
                      <a:pt x="675" y="191"/>
                      <a:pt x="480" y="33"/>
                    </a:cubicBezTo>
                    <a:cubicBezTo>
                      <a:pt x="419" y="114"/>
                      <a:pt x="391" y="292"/>
                      <a:pt x="254" y="258"/>
                    </a:cubicBezTo>
                    <a:cubicBezTo>
                      <a:pt x="134" y="234"/>
                      <a:pt x="213" y="80"/>
                      <a:pt x="2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900"/>
              </a:p>
            </p:txBody>
          </p:sp>
          <p:sp>
            <p:nvSpPr>
              <p:cNvPr id="71" name="Freeform 82"/>
              <p:cNvSpPr>
                <a:spLocks/>
              </p:cNvSpPr>
              <p:nvPr/>
            </p:nvSpPr>
            <p:spPr bwMode="auto">
              <a:xfrm flipV="1">
                <a:off x="3830638" y="3132138"/>
                <a:ext cx="666750" cy="923925"/>
              </a:xfrm>
              <a:custGeom>
                <a:avLst/>
                <a:gdLst>
                  <a:gd name="T0" fmla="*/ 402 w 1237"/>
                  <a:gd name="T1" fmla="*/ 1536 h 1710"/>
                  <a:gd name="T2" fmla="*/ 751 w 1237"/>
                  <a:gd name="T3" fmla="*/ 1628 h 1710"/>
                  <a:gd name="T4" fmla="*/ 1182 w 1237"/>
                  <a:gd name="T5" fmla="*/ 1070 h 1710"/>
                  <a:gd name="T6" fmla="*/ 971 w 1237"/>
                  <a:gd name="T7" fmla="*/ 750 h 1710"/>
                  <a:gd name="T8" fmla="*/ 531 w 1237"/>
                  <a:gd name="T9" fmla="*/ 745 h 1710"/>
                  <a:gd name="T10" fmla="*/ 569 w 1237"/>
                  <a:gd name="T11" fmla="*/ 165 h 1710"/>
                  <a:gd name="T12" fmla="*/ 301 w 1237"/>
                  <a:gd name="T13" fmla="*/ 119 h 1710"/>
                  <a:gd name="T14" fmla="*/ 246 w 1237"/>
                  <a:gd name="T15" fmla="*/ 731 h 1710"/>
                  <a:gd name="T16" fmla="*/ 279 w 1237"/>
                  <a:gd name="T17" fmla="*/ 990 h 1710"/>
                  <a:gd name="T18" fmla="*/ 745 w 1237"/>
                  <a:gd name="T19" fmla="*/ 1030 h 1710"/>
                  <a:gd name="T20" fmla="*/ 566 w 1237"/>
                  <a:gd name="T21" fmla="*/ 1241 h 1710"/>
                  <a:gd name="T22" fmla="*/ 683 w 1237"/>
                  <a:gd name="T23" fmla="*/ 1559 h 1710"/>
                  <a:gd name="T24" fmla="*/ 466 w 1237"/>
                  <a:gd name="T25" fmla="*/ 1484 h 1710"/>
                  <a:gd name="T26" fmla="*/ 693 w 1237"/>
                  <a:gd name="T27" fmla="*/ 1472 h 1710"/>
                  <a:gd name="T28" fmla="*/ 316 w 1237"/>
                  <a:gd name="T29" fmla="*/ 1025 h 1710"/>
                  <a:gd name="T30" fmla="*/ 67 w 1237"/>
                  <a:gd name="T31" fmla="*/ 1438 h 1710"/>
                  <a:gd name="T32" fmla="*/ 136 w 1237"/>
                  <a:gd name="T33" fmla="*/ 1656 h 1710"/>
                  <a:gd name="T34" fmla="*/ 347 w 1237"/>
                  <a:gd name="T35" fmla="*/ 1293 h 1710"/>
                  <a:gd name="T36" fmla="*/ 402 w 1237"/>
                  <a:gd name="T37" fmla="*/ 1536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7" h="1710">
                    <a:moveTo>
                      <a:pt x="402" y="1536"/>
                    </a:moveTo>
                    <a:cubicBezTo>
                      <a:pt x="436" y="1686"/>
                      <a:pt x="641" y="1710"/>
                      <a:pt x="751" y="1628"/>
                    </a:cubicBezTo>
                    <a:cubicBezTo>
                      <a:pt x="945" y="1490"/>
                      <a:pt x="1098" y="1293"/>
                      <a:pt x="1182" y="1070"/>
                    </a:cubicBezTo>
                    <a:cubicBezTo>
                      <a:pt x="1237" y="922"/>
                      <a:pt x="1091" y="801"/>
                      <a:pt x="971" y="750"/>
                    </a:cubicBezTo>
                    <a:cubicBezTo>
                      <a:pt x="825" y="736"/>
                      <a:pt x="678" y="747"/>
                      <a:pt x="531" y="745"/>
                    </a:cubicBezTo>
                    <a:cubicBezTo>
                      <a:pt x="548" y="552"/>
                      <a:pt x="553" y="358"/>
                      <a:pt x="569" y="165"/>
                    </a:cubicBezTo>
                    <a:cubicBezTo>
                      <a:pt x="555" y="30"/>
                      <a:pt x="363" y="0"/>
                      <a:pt x="301" y="119"/>
                    </a:cubicBezTo>
                    <a:cubicBezTo>
                      <a:pt x="259" y="320"/>
                      <a:pt x="269" y="527"/>
                      <a:pt x="246" y="731"/>
                    </a:cubicBezTo>
                    <a:cubicBezTo>
                      <a:pt x="245" y="816"/>
                      <a:pt x="207" y="922"/>
                      <a:pt x="279" y="990"/>
                    </a:cubicBezTo>
                    <a:cubicBezTo>
                      <a:pt x="425" y="1056"/>
                      <a:pt x="590" y="1021"/>
                      <a:pt x="745" y="1030"/>
                    </a:cubicBezTo>
                    <a:cubicBezTo>
                      <a:pt x="686" y="1101"/>
                      <a:pt x="625" y="1171"/>
                      <a:pt x="566" y="1241"/>
                    </a:cubicBezTo>
                    <a:cubicBezTo>
                      <a:pt x="615" y="1339"/>
                      <a:pt x="777" y="1443"/>
                      <a:pt x="683" y="1559"/>
                    </a:cubicBezTo>
                    <a:cubicBezTo>
                      <a:pt x="612" y="1643"/>
                      <a:pt x="491" y="1573"/>
                      <a:pt x="466" y="1484"/>
                    </a:cubicBezTo>
                    <a:cubicBezTo>
                      <a:pt x="512" y="1575"/>
                      <a:pt x="699" y="1615"/>
                      <a:pt x="693" y="1472"/>
                    </a:cubicBezTo>
                    <a:cubicBezTo>
                      <a:pt x="578" y="1321"/>
                      <a:pt x="495" y="1102"/>
                      <a:pt x="316" y="1025"/>
                    </a:cubicBezTo>
                    <a:cubicBezTo>
                      <a:pt x="187" y="1125"/>
                      <a:pt x="154" y="1305"/>
                      <a:pt x="67" y="1438"/>
                    </a:cubicBezTo>
                    <a:cubicBezTo>
                      <a:pt x="14" y="1512"/>
                      <a:pt x="0" y="1684"/>
                      <a:pt x="136" y="1656"/>
                    </a:cubicBezTo>
                    <a:cubicBezTo>
                      <a:pt x="243" y="1562"/>
                      <a:pt x="277" y="1414"/>
                      <a:pt x="347" y="1293"/>
                    </a:cubicBezTo>
                    <a:cubicBezTo>
                      <a:pt x="419" y="1360"/>
                      <a:pt x="485" y="1446"/>
                      <a:pt x="402" y="15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900"/>
              </a:p>
            </p:txBody>
          </p:sp>
        </p:grpSp>
        <p:sp>
          <p:nvSpPr>
            <p:cNvPr id="72" name="文本框 18"/>
            <p:cNvSpPr txBox="1"/>
            <p:nvPr/>
          </p:nvSpPr>
          <p:spPr>
            <a:xfrm>
              <a:off x="-436137" y="3687475"/>
              <a:ext cx="3517318" cy="1108397"/>
            </a:xfrm>
            <a:prstGeom prst="rect">
              <a:avLst/>
            </a:prstGeom>
            <a:noFill/>
          </p:spPr>
          <p:txBody>
            <a:bodyPr wrap="none" rtlCol="0">
              <a:spAutoFit/>
            </a:bodyPr>
            <a:lstStyle/>
            <a:p>
              <a:r>
                <a:rPr lang="zh-CN" altLang="en-US" sz="4400" b="1" dirty="0" smtClean="0">
                  <a:solidFill>
                    <a:srgbClr val="595959"/>
                  </a:solidFill>
                  <a:latin typeface="Agency FB" panose="020B0503020202020204" pitchFamily="34" charset="0"/>
                  <a:cs typeface="Segoe UI Black" panose="020B0A02040204020203" pitchFamily="34" charset="0"/>
                </a:rPr>
                <a:t>添加标题</a:t>
              </a:r>
              <a:endParaRPr lang="zh-CN" altLang="en-US" sz="4400" b="1" dirty="0">
                <a:solidFill>
                  <a:srgbClr val="595959"/>
                </a:solidFill>
                <a:latin typeface="Agency FB" panose="020B0503020202020204" pitchFamily="34" charset="0"/>
                <a:cs typeface="Segoe UI Black" panose="020B0A02040204020203" pitchFamily="34" charset="0"/>
              </a:endParaRPr>
            </a:p>
          </p:txBody>
        </p:sp>
        <p:grpSp>
          <p:nvGrpSpPr>
            <p:cNvPr id="73" name="组合 72"/>
            <p:cNvGrpSpPr/>
            <p:nvPr/>
          </p:nvGrpSpPr>
          <p:grpSpPr>
            <a:xfrm rot="7384343">
              <a:off x="1762191" y="1410565"/>
              <a:ext cx="1214420" cy="1424751"/>
              <a:chOff x="6825343" y="170669"/>
              <a:chExt cx="1214420" cy="1424751"/>
            </a:xfrm>
          </p:grpSpPr>
          <p:sp>
            <p:nvSpPr>
              <p:cNvPr id="74" name="等腰三角形 73"/>
              <p:cNvSpPr/>
              <p:nvPr/>
            </p:nvSpPr>
            <p:spPr>
              <a:xfrm>
                <a:off x="7209396" y="170669"/>
                <a:ext cx="446314" cy="384753"/>
              </a:xfrm>
              <a:prstGeom prst="triangle">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75" name="椭圆 74"/>
              <p:cNvSpPr/>
              <p:nvPr/>
            </p:nvSpPr>
            <p:spPr>
              <a:xfrm>
                <a:off x="6825343" y="381000"/>
                <a:ext cx="1214420" cy="1214420"/>
              </a:xfrm>
              <a:prstGeom prst="ellipse">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grpSp>
        <p:sp>
          <p:nvSpPr>
            <p:cNvPr id="76" name="文本框 31"/>
            <p:cNvSpPr txBox="1"/>
            <p:nvPr/>
          </p:nvSpPr>
          <p:spPr>
            <a:xfrm>
              <a:off x="1911575" y="1403977"/>
              <a:ext cx="739395" cy="1330078"/>
            </a:xfrm>
            <a:prstGeom prst="rect">
              <a:avLst/>
            </a:prstGeom>
            <a:noFill/>
          </p:spPr>
          <p:txBody>
            <a:bodyPr wrap="none" rtlCol="0">
              <a:spAutoFit/>
            </a:bodyPr>
            <a:lstStyle/>
            <a:p>
              <a:r>
                <a:rPr lang="en-US" altLang="zh-CN" sz="5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7"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82154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down)">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par>
                                <p:cTn id="18" presetID="22" presetClass="entr" presetSubtype="2"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2"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22" presetClass="entr" presetSubtype="2"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right)">
                                      <p:cBhvr>
                                        <p:cTn id="26" dur="500"/>
                                        <p:tgtEl>
                                          <p:spTgt spid="27"/>
                                        </p:tgtEl>
                                      </p:cBhvr>
                                    </p:animEffect>
                                  </p:childTnLst>
                                </p:cTn>
                              </p:par>
                              <p:par>
                                <p:cTn id="27" presetID="22" presetClass="entr" presetSubtype="2"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right)">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childTnLst>
                    </p:cTn>
                  </p:par>
                  <p:par>
                    <p:cTn id="64" fill="hold">
                      <p:stCondLst>
                        <p:cond delay="indefinite"/>
                      </p:stCondLst>
                      <p:childTnLst>
                        <p:par>
                          <p:cTn id="65" fill="hold">
                            <p:stCondLst>
                              <p:cond delay="0"/>
                            </p:stCondLst>
                            <p:childTnLst>
                              <p:par>
                                <p:cTn id="66" presetID="12" presetClass="entr" presetSubtype="2" fill="hold" grpId="0" nodeType="click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ppt_x</p:attrName>
                                        </p:attrNameLst>
                                      </p:cBhvr>
                                      <p:tavLst>
                                        <p:tav tm="0">
                                          <p:val>
                                            <p:strVal val="#ppt_x+#ppt_w*1.125000"/>
                                          </p:val>
                                        </p:tav>
                                        <p:tav tm="100000">
                                          <p:val>
                                            <p:strVal val="#ppt_x"/>
                                          </p:val>
                                        </p:tav>
                                      </p:tavLst>
                                    </p:anim>
                                    <p:animEffect transition="in" filter="wipe(left)">
                                      <p:cBhvr>
                                        <p:cTn id="69" dur="500"/>
                                        <p:tgtEl>
                                          <p:spTgt spid="26"/>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p:tgtEl>
                                          <p:spTgt spid="28"/>
                                        </p:tgtEl>
                                        <p:attrNameLst>
                                          <p:attrName>ppt_x</p:attrName>
                                        </p:attrNameLst>
                                      </p:cBhvr>
                                      <p:tavLst>
                                        <p:tav tm="0">
                                          <p:val>
                                            <p:strVal val="#ppt_x+#ppt_w*1.125000"/>
                                          </p:val>
                                        </p:tav>
                                        <p:tav tm="100000">
                                          <p:val>
                                            <p:strVal val="#ppt_x"/>
                                          </p:val>
                                        </p:tav>
                                      </p:tavLst>
                                    </p:anim>
                                    <p:animEffect transition="in" filter="wipe(left)">
                                      <p:cBhvr>
                                        <p:cTn id="73" dur="500"/>
                                        <p:tgtEl>
                                          <p:spTgt spid="28"/>
                                        </p:tgtEl>
                                      </p:cBhvr>
                                    </p:animEffect>
                                  </p:childTnLst>
                                </p:cTn>
                              </p:par>
                              <p:par>
                                <p:cTn id="74" presetID="12" presetClass="entr" presetSubtype="2"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p:tgtEl>
                                          <p:spTgt spid="30"/>
                                        </p:tgtEl>
                                        <p:attrNameLst>
                                          <p:attrName>ppt_x</p:attrName>
                                        </p:attrNameLst>
                                      </p:cBhvr>
                                      <p:tavLst>
                                        <p:tav tm="0">
                                          <p:val>
                                            <p:strVal val="#ppt_x+#ppt_w*1.125000"/>
                                          </p:val>
                                        </p:tav>
                                        <p:tav tm="100000">
                                          <p:val>
                                            <p:strVal val="#ppt_x"/>
                                          </p:val>
                                        </p:tav>
                                      </p:tavLst>
                                    </p:anim>
                                    <p:animEffect transition="in" filter="wipe(left)">
                                      <p:cBhvr>
                                        <p:cTn id="77" dur="500"/>
                                        <p:tgtEl>
                                          <p:spTgt spid="30"/>
                                        </p:tgtEl>
                                      </p:cBhvr>
                                    </p:animEffect>
                                  </p:childTnLst>
                                </p:cTn>
                              </p:par>
                              <p:par>
                                <p:cTn id="78" presetID="12" presetClass="entr" presetSubtype="2"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p:tgtEl>
                                          <p:spTgt spid="32"/>
                                        </p:tgtEl>
                                        <p:attrNameLst>
                                          <p:attrName>ppt_x</p:attrName>
                                        </p:attrNameLst>
                                      </p:cBhvr>
                                      <p:tavLst>
                                        <p:tav tm="0">
                                          <p:val>
                                            <p:strVal val="#ppt_x+#ppt_w*1.125000"/>
                                          </p:val>
                                        </p:tav>
                                        <p:tav tm="100000">
                                          <p:val>
                                            <p:strVal val="#ppt_x"/>
                                          </p:val>
                                        </p:tav>
                                      </p:tavLst>
                                    </p:anim>
                                    <p:animEffect transition="in" filter="wipe(left)">
                                      <p:cBhvr>
                                        <p:cTn id="81" dur="500"/>
                                        <p:tgtEl>
                                          <p:spTgt spid="32"/>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p:tgtEl>
                                          <p:spTgt spid="34"/>
                                        </p:tgtEl>
                                        <p:attrNameLst>
                                          <p:attrName>ppt_x</p:attrName>
                                        </p:attrNameLst>
                                      </p:cBhvr>
                                      <p:tavLst>
                                        <p:tav tm="0">
                                          <p:val>
                                            <p:strVal val="#ppt_x+#ppt_w*1.125000"/>
                                          </p:val>
                                        </p:tav>
                                        <p:tav tm="100000">
                                          <p:val>
                                            <p:strVal val="#ppt_x"/>
                                          </p:val>
                                        </p:tav>
                                      </p:tavLst>
                                    </p:anim>
                                    <p:animEffect transition="in" filter="wipe(left)">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0" grpId="0"/>
      <p:bldP spid="32" grpId="0"/>
      <p:bldP spid="34" grpId="0"/>
      <p:bldP spid="37" grpId="0" animBg="1"/>
      <p:bldP spid="64" grpId="0" animBg="1"/>
      <p:bldP spid="65" grpId="0" animBg="1"/>
      <p:bldP spid="66" grpId="0" animBg="1"/>
      <p:bldP spid="67" grpId="0" animBg="1"/>
      <p:bldP spid="6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3" name="组合 2"/>
          <p:cNvGrpSpPr/>
          <p:nvPr/>
        </p:nvGrpSpPr>
        <p:grpSpPr>
          <a:xfrm>
            <a:off x="2658865" y="1916531"/>
            <a:ext cx="1714504" cy="1714506"/>
            <a:chOff x="2658865" y="1916531"/>
            <a:chExt cx="1714504" cy="1714506"/>
          </a:xfrm>
        </p:grpSpPr>
        <p:sp>
          <p:nvSpPr>
            <p:cNvPr id="12" name="Shape 12546"/>
            <p:cNvSpPr/>
            <p:nvPr/>
          </p:nvSpPr>
          <p:spPr>
            <a:xfrm>
              <a:off x="3185839" y="2435318"/>
              <a:ext cx="656608" cy="656612"/>
            </a:xfrm>
            <a:prstGeom prst="star8">
              <a:avLst/>
            </a:prstGeom>
            <a:solidFill>
              <a:schemeClr val="bg1">
                <a:lumMod val="75000"/>
              </a:schemeClr>
            </a:solidFill>
            <a:ln w="12700" cap="flat">
              <a:solidFill>
                <a:schemeClr val="accent1">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7" name="Shape 12538"/>
            <p:cNvSpPr/>
            <p:nvPr/>
          </p:nvSpPr>
          <p:spPr>
            <a:xfrm flipV="1">
              <a:off x="2658865"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1"/>
            </a:solidFill>
            <a:ln w="12700">
              <a:miter lim="400000"/>
            </a:ln>
          </p:spPr>
          <p:txBody>
            <a:bodyPr lIns="0" tIns="0" rIns="0" bIns="0" anchor="ctr"/>
            <a:lstStyle/>
            <a:p>
              <a:pPr lvl="0" algn="ctr"/>
              <a:endParaRPr>
                <a:cs typeface="+mn-ea"/>
                <a:sym typeface="+mn-lt"/>
              </a:endParaRPr>
            </a:p>
          </p:txBody>
        </p:sp>
        <p:sp>
          <p:nvSpPr>
            <p:cNvPr id="11" name="Shape 12545"/>
            <p:cNvSpPr/>
            <p:nvPr/>
          </p:nvSpPr>
          <p:spPr>
            <a:xfrm>
              <a:off x="3184768" y="2396312"/>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smtClean="0">
                  <a:solidFill>
                    <a:schemeClr val="accent1"/>
                  </a:solidFill>
                  <a:uFill>
                    <a:solidFill>
                      <a:srgbClr val="3194C6"/>
                    </a:solidFill>
                  </a:uFill>
                  <a:latin typeface="+mn-lt"/>
                  <a:ea typeface="+mn-ea"/>
                  <a:cs typeface="+mn-ea"/>
                  <a:sym typeface="+mn-lt"/>
                </a:rPr>
                <a:t>03</a:t>
              </a:r>
              <a:endParaRPr sz="2400" dirty="0">
                <a:solidFill>
                  <a:schemeClr val="accent1"/>
                </a:solidFill>
                <a:uFill>
                  <a:solidFill>
                    <a:srgbClr val="3194C6"/>
                  </a:solidFill>
                </a:uFill>
                <a:latin typeface="+mn-lt"/>
                <a:ea typeface="+mn-ea"/>
                <a:cs typeface="+mn-ea"/>
                <a:sym typeface="+mn-lt"/>
              </a:endParaRPr>
            </a:p>
          </p:txBody>
        </p:sp>
      </p:grpSp>
      <p:grpSp>
        <p:nvGrpSpPr>
          <p:cNvPr id="5" name="组合 4"/>
          <p:cNvGrpSpPr/>
          <p:nvPr/>
        </p:nvGrpSpPr>
        <p:grpSpPr>
          <a:xfrm>
            <a:off x="4776592" y="1916531"/>
            <a:ext cx="1714504" cy="1714506"/>
            <a:chOff x="4776592" y="1916531"/>
            <a:chExt cx="1714504" cy="1714506"/>
          </a:xfrm>
        </p:grpSpPr>
        <p:sp>
          <p:nvSpPr>
            <p:cNvPr id="14" name="Shape 12549"/>
            <p:cNvSpPr/>
            <p:nvPr/>
          </p:nvSpPr>
          <p:spPr>
            <a:xfrm>
              <a:off x="5306739" y="2435318"/>
              <a:ext cx="656608" cy="656612"/>
            </a:xfrm>
            <a:prstGeom prst="star8">
              <a:avLst/>
            </a:prstGeom>
            <a:solidFill>
              <a:schemeClr val="bg1">
                <a:lumMod val="75000"/>
              </a:schemeClr>
            </a:solidFill>
            <a:ln w="12700" cap="flat">
              <a:solidFill>
                <a:schemeClr val="accent3">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6" name="Shape 12537"/>
            <p:cNvSpPr/>
            <p:nvPr/>
          </p:nvSpPr>
          <p:spPr>
            <a:xfrm flipH="1" flipV="1">
              <a:off x="4776592"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3"/>
            </a:solidFill>
            <a:ln w="12700">
              <a:miter lim="400000"/>
            </a:ln>
          </p:spPr>
          <p:txBody>
            <a:bodyPr lIns="0" tIns="0" rIns="0" bIns="0" anchor="ctr"/>
            <a:lstStyle/>
            <a:p>
              <a:pPr lvl="0" algn="ctr"/>
              <a:endParaRPr>
                <a:cs typeface="+mn-ea"/>
                <a:sym typeface="+mn-lt"/>
              </a:endParaRPr>
            </a:p>
          </p:txBody>
        </p:sp>
        <p:sp>
          <p:nvSpPr>
            <p:cNvPr id="13" name="Shape 12548"/>
            <p:cNvSpPr/>
            <p:nvPr/>
          </p:nvSpPr>
          <p:spPr>
            <a:xfrm>
              <a:off x="5305668" y="2396312"/>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smtClean="0">
                  <a:solidFill>
                    <a:schemeClr val="accent3"/>
                  </a:solidFill>
                  <a:uFill>
                    <a:solidFill>
                      <a:srgbClr val="A5C067"/>
                    </a:solidFill>
                  </a:uFill>
                  <a:latin typeface="+mn-lt"/>
                  <a:ea typeface="+mn-ea"/>
                  <a:cs typeface="+mn-ea"/>
                  <a:sym typeface="+mn-lt"/>
                </a:rPr>
                <a:t>02</a:t>
              </a:r>
              <a:endParaRPr sz="2400" dirty="0">
                <a:solidFill>
                  <a:schemeClr val="accent3"/>
                </a:solidFill>
                <a:uFill>
                  <a:solidFill>
                    <a:srgbClr val="A5C067"/>
                  </a:solidFill>
                </a:uFill>
                <a:latin typeface="+mn-lt"/>
                <a:ea typeface="+mn-ea"/>
                <a:cs typeface="+mn-ea"/>
                <a:sym typeface="+mn-lt"/>
              </a:endParaRPr>
            </a:p>
          </p:txBody>
        </p:sp>
      </p:grpSp>
      <p:sp>
        <p:nvSpPr>
          <p:cNvPr id="15" name="Shape 12551"/>
          <p:cNvSpPr/>
          <p:nvPr/>
        </p:nvSpPr>
        <p:spPr>
          <a:xfrm>
            <a:off x="3545004" y="3775376"/>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2"/>
                </a:solidFill>
                <a:uFill>
                  <a:solidFill>
                    <a:srgbClr val="3A5063"/>
                  </a:solidFill>
                </a:uFill>
                <a:latin typeface="+mn-lt"/>
                <a:ea typeface="+mn-ea"/>
                <a:cs typeface="+mn-ea"/>
                <a:sym typeface="+mn-lt"/>
              </a:rPr>
              <a:t>添加图表标题</a:t>
            </a:r>
            <a:endParaRPr sz="1200" dirty="0">
              <a:solidFill>
                <a:schemeClr val="accent2"/>
              </a:solidFill>
              <a:uFill>
                <a:solidFill>
                  <a:srgbClr val="3A5063"/>
                </a:solidFill>
              </a:uFill>
              <a:latin typeface="+mn-lt"/>
              <a:ea typeface="+mn-ea"/>
              <a:cs typeface="+mn-ea"/>
              <a:sym typeface="+mn-lt"/>
            </a:endParaRPr>
          </a:p>
        </p:txBody>
      </p:sp>
      <p:sp>
        <p:nvSpPr>
          <p:cNvPr id="16" name="Shape 12552"/>
          <p:cNvSpPr/>
          <p:nvPr/>
        </p:nvSpPr>
        <p:spPr>
          <a:xfrm>
            <a:off x="3545004" y="3991325"/>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2554"/>
          <p:cNvSpPr/>
          <p:nvPr/>
        </p:nvSpPr>
        <p:spPr>
          <a:xfrm>
            <a:off x="6713653" y="2309432"/>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3"/>
                </a:solidFill>
                <a:uFill>
                  <a:solidFill>
                    <a:srgbClr val="A5C067"/>
                  </a:solidFill>
                </a:uFill>
                <a:latin typeface="+mn-lt"/>
                <a:ea typeface="+mn-ea"/>
                <a:cs typeface="+mn-ea"/>
                <a:sym typeface="+mn-lt"/>
              </a:rPr>
              <a:t>添加图表标题</a:t>
            </a:r>
            <a:endParaRPr sz="1200" dirty="0">
              <a:solidFill>
                <a:schemeClr val="accent3"/>
              </a:solidFill>
              <a:uFill>
                <a:solidFill>
                  <a:srgbClr val="A5C067"/>
                </a:solidFill>
              </a:uFill>
              <a:latin typeface="+mn-lt"/>
              <a:ea typeface="+mn-ea"/>
              <a:cs typeface="+mn-ea"/>
              <a:sym typeface="+mn-lt"/>
            </a:endParaRPr>
          </a:p>
        </p:txBody>
      </p:sp>
      <p:sp>
        <p:nvSpPr>
          <p:cNvPr id="18" name="Shape 12555"/>
          <p:cNvSpPr/>
          <p:nvPr/>
        </p:nvSpPr>
        <p:spPr>
          <a:xfrm>
            <a:off x="6713653" y="2525381"/>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2557"/>
          <p:cNvSpPr/>
          <p:nvPr/>
        </p:nvSpPr>
        <p:spPr>
          <a:xfrm>
            <a:off x="357303" y="2309432"/>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1"/>
                </a:solidFill>
                <a:uFill>
                  <a:solidFill>
                    <a:srgbClr val="3194C6"/>
                  </a:solidFill>
                </a:uFill>
                <a:latin typeface="+mn-lt"/>
                <a:ea typeface="+mn-ea"/>
                <a:cs typeface="+mn-ea"/>
                <a:sym typeface="+mn-lt"/>
              </a:rPr>
              <a:t>添加图表标题</a:t>
            </a:r>
            <a:endParaRPr sz="1200" dirty="0">
              <a:solidFill>
                <a:schemeClr val="accent1"/>
              </a:solidFill>
              <a:uFill>
                <a:solidFill>
                  <a:srgbClr val="3194C6"/>
                </a:solidFill>
              </a:uFill>
              <a:latin typeface="+mn-lt"/>
              <a:ea typeface="+mn-ea"/>
              <a:cs typeface="+mn-ea"/>
              <a:sym typeface="+mn-lt"/>
            </a:endParaRPr>
          </a:p>
        </p:txBody>
      </p:sp>
      <p:sp>
        <p:nvSpPr>
          <p:cNvPr id="20" name="Shape 12558"/>
          <p:cNvSpPr/>
          <p:nvPr/>
        </p:nvSpPr>
        <p:spPr>
          <a:xfrm>
            <a:off x="357303" y="2525381"/>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4504877" y="2183626"/>
            <a:ext cx="137395" cy="1591752"/>
            <a:chOff x="4504877" y="2183626"/>
            <a:chExt cx="137395" cy="1591752"/>
          </a:xfrm>
        </p:grpSpPr>
        <p:sp>
          <p:nvSpPr>
            <p:cNvPr id="21" name="Shape 12560"/>
            <p:cNvSpPr/>
            <p:nvPr/>
          </p:nvSpPr>
          <p:spPr>
            <a:xfrm>
              <a:off x="4504877" y="363798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bg1">
                  <a:lumMod val="65000"/>
                </a:schemeClr>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2" name="Shape 12561"/>
            <p:cNvSpPr/>
            <p:nvPr/>
          </p:nvSpPr>
          <p:spPr>
            <a:xfrm>
              <a:off x="4538321" y="367142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50000"/>
              </a:schemeClr>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3" name="Shape 12563"/>
            <p:cNvSpPr/>
            <p:nvPr/>
          </p:nvSpPr>
          <p:spPr>
            <a:xfrm flipV="1">
              <a:off x="4573573" y="2183626"/>
              <a:ext cx="1" cy="1447408"/>
            </a:xfrm>
            <a:prstGeom prst="line">
              <a:avLst/>
            </a:prstGeom>
            <a:ln w="6350">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4"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9" name="组合 28"/>
          <p:cNvGrpSpPr/>
          <p:nvPr/>
        </p:nvGrpSpPr>
        <p:grpSpPr>
          <a:xfrm>
            <a:off x="3720200" y="998315"/>
            <a:ext cx="1714510" cy="1427399"/>
            <a:chOff x="3720200" y="998315"/>
            <a:chExt cx="1714510" cy="1427399"/>
          </a:xfrm>
        </p:grpSpPr>
        <p:sp>
          <p:nvSpPr>
            <p:cNvPr id="30" name="Shape 12543"/>
            <p:cNvSpPr/>
            <p:nvPr/>
          </p:nvSpPr>
          <p:spPr>
            <a:xfrm>
              <a:off x="4252639" y="1527017"/>
              <a:ext cx="656608" cy="656611"/>
            </a:xfrm>
            <a:prstGeom prst="star8">
              <a:avLst/>
            </a:prstGeom>
            <a:solidFill>
              <a:schemeClr val="bg1">
                <a:lumMod val="75000"/>
              </a:schemeClr>
            </a:solidFill>
            <a:ln w="12700" cap="flat">
              <a:solidFill>
                <a:schemeClr val="accent2">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31" name="Shape 12541"/>
            <p:cNvSpPr/>
            <p:nvPr/>
          </p:nvSpPr>
          <p:spPr>
            <a:xfrm>
              <a:off x="3720200" y="998315"/>
              <a:ext cx="1714510" cy="1427399"/>
            </a:xfrm>
            <a:custGeom>
              <a:avLst/>
              <a:gdLst/>
              <a:ahLst/>
              <a:cxnLst>
                <a:cxn ang="0">
                  <a:pos x="wd2" y="hd2"/>
                </a:cxn>
                <a:cxn ang="5400000">
                  <a:pos x="wd2" y="hd2"/>
                </a:cxn>
                <a:cxn ang="10800000">
                  <a:pos x="wd2" y="hd2"/>
                </a:cxn>
                <a:cxn ang="16200000">
                  <a:pos x="wd2" y="hd2"/>
                </a:cxn>
              </a:cxnLst>
              <a:rect l="0" t="0" r="r" b="b"/>
              <a:pathLst>
                <a:path w="19645" h="20215" extrusionOk="0">
                  <a:moveTo>
                    <a:pt x="2487" y="20215"/>
                  </a:moveTo>
                  <a:lnTo>
                    <a:pt x="2487" y="20215"/>
                  </a:lnTo>
                  <a:cubicBezTo>
                    <a:pt x="-1121" y="15208"/>
                    <a:pt x="-762" y="7534"/>
                    <a:pt x="3289" y="3074"/>
                  </a:cubicBezTo>
                  <a:cubicBezTo>
                    <a:pt x="7341" y="-1385"/>
                    <a:pt x="13550" y="-941"/>
                    <a:pt x="17158" y="4066"/>
                  </a:cubicBezTo>
                  <a:cubicBezTo>
                    <a:pt x="20429" y="8606"/>
                    <a:pt x="20479" y="15436"/>
                    <a:pt x="17275" y="20048"/>
                  </a:cubicBezTo>
                  <a:lnTo>
                    <a:pt x="14454" y="17055"/>
                  </a:lnTo>
                  <a:lnTo>
                    <a:pt x="14454" y="17055"/>
                  </a:lnTo>
                  <a:cubicBezTo>
                    <a:pt x="16650" y="13893"/>
                    <a:pt x="16357" y="9130"/>
                    <a:pt x="13798" y="6416"/>
                  </a:cubicBezTo>
                  <a:cubicBezTo>
                    <a:pt x="11240" y="3701"/>
                    <a:pt x="7386" y="4064"/>
                    <a:pt x="5190" y="7226"/>
                  </a:cubicBezTo>
                  <a:cubicBezTo>
                    <a:pt x="3199" y="10093"/>
                    <a:pt x="3231" y="14337"/>
                    <a:pt x="5264" y="17159"/>
                  </a:cubicBezTo>
                  <a:close/>
                </a:path>
              </a:pathLst>
            </a:custGeom>
            <a:solidFill>
              <a:schemeClr val="accent2"/>
            </a:solidFill>
            <a:ln w="25400">
              <a:solidFill>
                <a:srgbClr val="F2F2F2"/>
              </a:solidFill>
              <a:round/>
            </a:ln>
          </p:spPr>
          <p:txBody>
            <a:bodyPr lIns="0" tIns="0" rIns="0" bIns="0" anchor="ctr"/>
            <a:lstStyle/>
            <a:p>
              <a:pPr lvl="0" algn="ctr"/>
              <a:endParaRPr>
                <a:cs typeface="+mn-ea"/>
                <a:sym typeface="+mn-lt"/>
              </a:endParaRPr>
            </a:p>
          </p:txBody>
        </p:sp>
        <p:sp>
          <p:nvSpPr>
            <p:cNvPr id="32" name="Shape 12542"/>
            <p:cNvSpPr/>
            <p:nvPr/>
          </p:nvSpPr>
          <p:spPr>
            <a:xfrm>
              <a:off x="4251568" y="1536748"/>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sz="2400" dirty="0">
                  <a:solidFill>
                    <a:schemeClr val="accent2"/>
                  </a:solidFill>
                  <a:uFill>
                    <a:solidFill>
                      <a:srgbClr val="3A5063"/>
                    </a:solidFill>
                  </a:uFill>
                  <a:latin typeface="+mn-lt"/>
                  <a:ea typeface="+mn-ea"/>
                  <a:cs typeface="+mn-ea"/>
                  <a:sym typeface="+mn-lt"/>
                </a:rPr>
                <a:t>01</a:t>
              </a:r>
            </a:p>
          </p:txBody>
        </p:sp>
      </p:grpSp>
      <p:sp>
        <p:nvSpPr>
          <p:cNvPr id="33" name="矩形 32"/>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5994895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 calcmode="lin" valueType="num">
                                      <p:cBhvr>
                                        <p:cTn id="14"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4" name="组合 23"/>
          <p:cNvGrpSpPr/>
          <p:nvPr/>
        </p:nvGrpSpPr>
        <p:grpSpPr>
          <a:xfrm>
            <a:off x="3701582" y="1084439"/>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60980" y="2394908"/>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3</a:t>
              </a:r>
              <a:endParaRPr lang="zh-CN" altLang="en-US" sz="8000" dirty="0"/>
            </a:p>
          </p:txBody>
        </p:sp>
      </p:grpSp>
      <p:sp>
        <p:nvSpPr>
          <p:cNvPr id="27" name="TextBox 67"/>
          <p:cNvSpPr txBox="1"/>
          <p:nvPr/>
        </p:nvSpPr>
        <p:spPr>
          <a:xfrm>
            <a:off x="2964899" y="358791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3242076" y="2659597"/>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18720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3"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4"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5"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61" name="组合 60"/>
          <p:cNvGrpSpPr/>
          <p:nvPr/>
        </p:nvGrpSpPr>
        <p:grpSpPr>
          <a:xfrm>
            <a:off x="1150359" y="1615924"/>
            <a:ext cx="2386591" cy="721529"/>
            <a:chOff x="1150359" y="1615924"/>
            <a:chExt cx="2386591" cy="721529"/>
          </a:xfrm>
        </p:grpSpPr>
        <p:sp>
          <p:nvSpPr>
            <p:cNvPr id="12" name="Shape 14700"/>
            <p:cNvSpPr/>
            <p:nvPr/>
          </p:nvSpPr>
          <p:spPr>
            <a:xfrm>
              <a:off x="1150359" y="1829622"/>
              <a:ext cx="1405417" cy="5078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100" dirty="0">
                  <a:solidFill>
                    <a:srgbClr val="000000"/>
                  </a:solidFill>
                  <a:uFillTx/>
                  <a:cs typeface="+mn-ea"/>
                  <a:sym typeface="+mn-lt"/>
                </a:rPr>
                <a:t>单击此处添加文本单击此处添加文本单击此处添加文本单击此处</a:t>
              </a:r>
            </a:p>
          </p:txBody>
        </p:sp>
        <p:sp>
          <p:nvSpPr>
            <p:cNvPr id="13" name="Shape 14701"/>
            <p:cNvSpPr/>
            <p:nvPr/>
          </p:nvSpPr>
          <p:spPr>
            <a:xfrm>
              <a:off x="1150359"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3194C6"/>
                  </a:solidFill>
                  <a:uFill>
                    <a:solidFill>
                      <a:srgbClr val="3194C6"/>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1"/>
                  </a:solidFill>
                  <a:uFill>
                    <a:solidFill>
                      <a:srgbClr val="3194C6"/>
                    </a:solidFill>
                  </a:uFill>
                  <a:latin typeface="+mn-lt"/>
                  <a:ea typeface="+mn-ea"/>
                  <a:cs typeface="+mn-ea"/>
                  <a:sym typeface="+mn-lt"/>
                </a:rPr>
                <a:t>添加标题</a:t>
              </a:r>
              <a:endParaRPr sz="1200" b="1" dirty="0">
                <a:solidFill>
                  <a:schemeClr val="accent1"/>
                </a:solidFill>
                <a:uFill>
                  <a:solidFill>
                    <a:srgbClr val="3194C6"/>
                  </a:solidFill>
                </a:uFill>
                <a:latin typeface="+mn-lt"/>
                <a:ea typeface="+mn-ea"/>
                <a:cs typeface="+mn-ea"/>
                <a:sym typeface="+mn-lt"/>
              </a:endParaRPr>
            </a:p>
          </p:txBody>
        </p:sp>
        <p:sp>
          <p:nvSpPr>
            <p:cNvPr id="18" name="Shape 14709"/>
            <p:cNvSpPr/>
            <p:nvPr/>
          </p:nvSpPr>
          <p:spPr>
            <a:xfrm>
              <a:off x="2103170" y="1728022"/>
              <a:ext cx="143378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2" name="组合 61"/>
          <p:cNvGrpSpPr/>
          <p:nvPr/>
        </p:nvGrpSpPr>
        <p:grpSpPr>
          <a:xfrm>
            <a:off x="1151630" y="3367092"/>
            <a:ext cx="2328170" cy="890806"/>
            <a:chOff x="1151630" y="3367092"/>
            <a:chExt cx="2328170" cy="890806"/>
          </a:xfrm>
        </p:grpSpPr>
        <p:sp>
          <p:nvSpPr>
            <p:cNvPr id="10" name="Shape 14697"/>
            <p:cNvSpPr/>
            <p:nvPr/>
          </p:nvSpPr>
          <p:spPr>
            <a:xfrm>
              <a:off x="115163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A5C067"/>
                  </a:solidFill>
                  <a:uFill>
                    <a:solidFill>
                      <a:srgbClr val="A5C06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4"/>
                  </a:solidFill>
                  <a:uFill>
                    <a:solidFill>
                      <a:srgbClr val="A5C067"/>
                    </a:solidFill>
                  </a:uFill>
                  <a:latin typeface="+mn-lt"/>
                  <a:ea typeface="+mn-ea"/>
                  <a:cs typeface="+mn-ea"/>
                  <a:sym typeface="+mn-lt"/>
                </a:rPr>
                <a:t>添加标题</a:t>
              </a:r>
              <a:endParaRPr sz="1200" b="1" dirty="0">
                <a:solidFill>
                  <a:schemeClr val="accent4"/>
                </a:solidFill>
                <a:uFill>
                  <a:solidFill>
                    <a:srgbClr val="A5C067"/>
                  </a:solidFill>
                </a:uFill>
                <a:latin typeface="+mn-lt"/>
                <a:ea typeface="+mn-ea"/>
                <a:cs typeface="+mn-ea"/>
                <a:sym typeface="+mn-lt"/>
              </a:endParaRPr>
            </a:p>
          </p:txBody>
        </p:sp>
        <p:sp>
          <p:nvSpPr>
            <p:cNvPr id="11" name="Shape 14698"/>
            <p:cNvSpPr/>
            <p:nvPr/>
          </p:nvSpPr>
          <p:spPr>
            <a:xfrm>
              <a:off x="1151630" y="3580790"/>
              <a:ext cx="1243699"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19" name="Shape 14710"/>
            <p:cNvSpPr/>
            <p:nvPr/>
          </p:nvSpPr>
          <p:spPr>
            <a:xfrm>
              <a:off x="2155547" y="3480477"/>
              <a:ext cx="1324253"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3" name="组合 62"/>
          <p:cNvGrpSpPr/>
          <p:nvPr/>
        </p:nvGrpSpPr>
        <p:grpSpPr>
          <a:xfrm>
            <a:off x="5610757" y="1615924"/>
            <a:ext cx="2777667" cy="890806"/>
            <a:chOff x="5610757" y="1615924"/>
            <a:chExt cx="2777667" cy="890806"/>
          </a:xfrm>
        </p:grpSpPr>
        <p:sp>
          <p:nvSpPr>
            <p:cNvPr id="16" name="Shape 14706"/>
            <p:cNvSpPr/>
            <p:nvPr/>
          </p:nvSpPr>
          <p:spPr>
            <a:xfrm>
              <a:off x="7072900"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2"/>
                  </a:solidFill>
                  <a:uFill>
                    <a:solidFill>
                      <a:srgbClr val="F7AC12"/>
                    </a:solidFill>
                  </a:uFill>
                  <a:latin typeface="+mn-lt"/>
                  <a:ea typeface="+mn-ea"/>
                  <a:cs typeface="+mn-ea"/>
                  <a:sym typeface="+mn-lt"/>
                </a:rPr>
                <a:t>添加标题</a:t>
              </a:r>
              <a:endParaRPr sz="1200" b="1" dirty="0">
                <a:solidFill>
                  <a:schemeClr val="accent2"/>
                </a:solidFill>
                <a:uFill>
                  <a:solidFill>
                    <a:srgbClr val="F7AC12"/>
                  </a:solidFill>
                </a:uFill>
                <a:latin typeface="+mn-lt"/>
                <a:ea typeface="+mn-ea"/>
                <a:cs typeface="+mn-ea"/>
                <a:sym typeface="+mn-lt"/>
              </a:endParaRPr>
            </a:p>
          </p:txBody>
        </p:sp>
        <p:sp>
          <p:nvSpPr>
            <p:cNvPr id="17" name="Shape 14707"/>
            <p:cNvSpPr/>
            <p:nvPr/>
          </p:nvSpPr>
          <p:spPr>
            <a:xfrm>
              <a:off x="7072900" y="1829622"/>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0" name="Shape 14711"/>
            <p:cNvSpPr/>
            <p:nvPr/>
          </p:nvSpPr>
          <p:spPr>
            <a:xfrm flipH="1">
              <a:off x="5610757" y="1728022"/>
              <a:ext cx="1462098"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4" name="组合 63"/>
          <p:cNvGrpSpPr/>
          <p:nvPr/>
        </p:nvGrpSpPr>
        <p:grpSpPr>
          <a:xfrm>
            <a:off x="5610757" y="3367092"/>
            <a:ext cx="2777667" cy="890806"/>
            <a:chOff x="5610757" y="3367092"/>
            <a:chExt cx="2777667" cy="890806"/>
          </a:xfrm>
        </p:grpSpPr>
        <p:sp>
          <p:nvSpPr>
            <p:cNvPr id="14" name="Shape 14703"/>
            <p:cNvSpPr/>
            <p:nvPr/>
          </p:nvSpPr>
          <p:spPr>
            <a:xfrm>
              <a:off x="707290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smtClean="0">
                  <a:solidFill>
                    <a:schemeClr val="accent3"/>
                  </a:solidFill>
                  <a:uFill>
                    <a:solidFill>
                      <a:srgbClr val="CD4E37"/>
                    </a:solidFill>
                  </a:uFill>
                  <a:latin typeface="+mn-lt"/>
                  <a:ea typeface="+mn-ea"/>
                  <a:cs typeface="+mn-ea"/>
                  <a:sym typeface="+mn-lt"/>
                </a:rPr>
                <a:t>添加标题</a:t>
              </a:r>
              <a:endParaRPr sz="1200" b="1" dirty="0">
                <a:solidFill>
                  <a:schemeClr val="accent3"/>
                </a:solidFill>
                <a:uFill>
                  <a:solidFill>
                    <a:srgbClr val="CD4E37"/>
                  </a:solidFill>
                </a:uFill>
                <a:latin typeface="+mn-lt"/>
                <a:ea typeface="+mn-ea"/>
                <a:cs typeface="+mn-ea"/>
                <a:sym typeface="+mn-lt"/>
              </a:endParaRPr>
            </a:p>
          </p:txBody>
        </p:sp>
        <p:sp>
          <p:nvSpPr>
            <p:cNvPr id="15" name="Shape 14704"/>
            <p:cNvSpPr/>
            <p:nvPr/>
          </p:nvSpPr>
          <p:spPr>
            <a:xfrm>
              <a:off x="7072900" y="3580790"/>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1" name="Shape 14712"/>
            <p:cNvSpPr/>
            <p:nvPr/>
          </p:nvSpPr>
          <p:spPr>
            <a:xfrm flipH="1">
              <a:off x="5610757" y="3436994"/>
              <a:ext cx="146210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6" name="Shape 14713"/>
          <p:cNvSpPr/>
          <p:nvPr/>
        </p:nvSpPr>
        <p:spPr>
          <a:xfrm>
            <a:off x="4308257" y="2591799"/>
            <a:ext cx="487266" cy="479593"/>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808080"/>
          </a:solidFill>
          <a:ln w="12700">
            <a:miter lim="400000"/>
          </a:ln>
        </p:spPr>
        <p:txBody>
          <a:bodyPr lIns="0" tIns="0" rIns="0" bIns="0"/>
          <a:lstStyle/>
          <a:p>
            <a:pPr lvl="0"/>
            <a:endParaRPr>
              <a:cs typeface="+mn-ea"/>
              <a:sym typeface="+mn-lt"/>
            </a:endParaRPr>
          </a:p>
        </p:txBody>
      </p:sp>
      <p:sp>
        <p:nvSpPr>
          <p:cNvPr id="27"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2920905" y="1171855"/>
            <a:ext cx="1966671" cy="1659815"/>
            <a:chOff x="2920905" y="1171855"/>
            <a:chExt cx="1966671" cy="1659815"/>
          </a:xfrm>
        </p:grpSpPr>
        <p:sp>
          <p:nvSpPr>
            <p:cNvPr id="6" name="Shape 14693"/>
            <p:cNvSpPr/>
            <p:nvPr/>
          </p:nvSpPr>
          <p:spPr>
            <a:xfrm>
              <a:off x="2920905" y="1171855"/>
              <a:ext cx="1966671" cy="1659815"/>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chemeClr val="accent1"/>
            </a:solidFill>
            <a:ln w="19050">
              <a:solidFill>
                <a:srgbClr val="F2F2F2"/>
              </a:solidFill>
              <a:round/>
            </a:ln>
          </p:spPr>
          <p:txBody>
            <a:bodyPr lIns="0" tIns="0" rIns="0" bIns="0"/>
            <a:lstStyle/>
            <a:p>
              <a:pPr lvl="0"/>
              <a:endParaRPr>
                <a:cs typeface="+mn-ea"/>
                <a:sym typeface="+mn-lt"/>
              </a:endParaRPr>
            </a:p>
          </p:txBody>
        </p:sp>
        <p:grpSp>
          <p:nvGrpSpPr>
            <p:cNvPr id="28" name="组合 27"/>
            <p:cNvGrpSpPr/>
            <p:nvPr/>
          </p:nvGrpSpPr>
          <p:grpSpPr>
            <a:xfrm>
              <a:off x="3536950" y="1823447"/>
              <a:ext cx="631032" cy="377428"/>
              <a:chOff x="4497388" y="3236913"/>
              <a:chExt cx="841376" cy="503238"/>
            </a:xfrm>
            <a:solidFill>
              <a:schemeClr val="bg1"/>
            </a:solidFill>
          </p:grpSpPr>
          <p:sp>
            <p:nvSpPr>
              <p:cNvPr id="29" name="Freeform 187"/>
              <p:cNvSpPr>
                <a:spLocks/>
              </p:cNvSpPr>
              <p:nvPr/>
            </p:nvSpPr>
            <p:spPr bwMode="auto">
              <a:xfrm>
                <a:off x="4497388" y="3236913"/>
                <a:ext cx="476250" cy="379413"/>
              </a:xfrm>
              <a:custGeom>
                <a:avLst/>
                <a:gdLst>
                  <a:gd name="T0" fmla="*/ 71 w 127"/>
                  <a:gd name="T1" fmla="*/ 4 h 101"/>
                  <a:gd name="T2" fmla="*/ 110 w 127"/>
                  <a:gd name="T3" fmla="*/ 10 h 101"/>
                  <a:gd name="T4" fmla="*/ 127 w 127"/>
                  <a:gd name="T5" fmla="*/ 26 h 101"/>
                  <a:gd name="T6" fmla="*/ 122 w 127"/>
                  <a:gd name="T7" fmla="*/ 26 h 101"/>
                  <a:gd name="T8" fmla="*/ 116 w 127"/>
                  <a:gd name="T9" fmla="*/ 26 h 101"/>
                  <a:gd name="T10" fmla="*/ 105 w 127"/>
                  <a:gd name="T11" fmla="*/ 17 h 101"/>
                  <a:gd name="T12" fmla="*/ 74 w 127"/>
                  <a:gd name="T13" fmla="*/ 12 h 101"/>
                  <a:gd name="T14" fmla="*/ 57 w 127"/>
                  <a:gd name="T15" fmla="*/ 20 h 101"/>
                  <a:gd name="T16" fmla="*/ 46 w 127"/>
                  <a:gd name="T17" fmla="*/ 34 h 101"/>
                  <a:gd name="T18" fmla="*/ 41 w 127"/>
                  <a:gd name="T19" fmla="*/ 37 h 101"/>
                  <a:gd name="T20" fmla="*/ 41 w 127"/>
                  <a:gd name="T21" fmla="*/ 37 h 101"/>
                  <a:gd name="T22" fmla="*/ 32 w 127"/>
                  <a:gd name="T23" fmla="*/ 37 h 101"/>
                  <a:gd name="T24" fmla="*/ 15 w 127"/>
                  <a:gd name="T25" fmla="*/ 50 h 101"/>
                  <a:gd name="T26" fmla="*/ 11 w 127"/>
                  <a:gd name="T27" fmla="*/ 71 h 101"/>
                  <a:gd name="T28" fmla="*/ 24 w 127"/>
                  <a:gd name="T29" fmla="*/ 88 h 101"/>
                  <a:gd name="T30" fmla="*/ 37 w 127"/>
                  <a:gd name="T31" fmla="*/ 92 h 101"/>
                  <a:gd name="T32" fmla="*/ 39 w 127"/>
                  <a:gd name="T33" fmla="*/ 101 h 101"/>
                  <a:gd name="T34" fmla="*/ 19 w 127"/>
                  <a:gd name="T35" fmla="*/ 95 h 101"/>
                  <a:gd name="T36" fmla="*/ 3 w 127"/>
                  <a:gd name="T37" fmla="*/ 73 h 101"/>
                  <a:gd name="T38" fmla="*/ 7 w 127"/>
                  <a:gd name="T39" fmla="*/ 45 h 101"/>
                  <a:gd name="T40" fmla="*/ 30 w 127"/>
                  <a:gd name="T41" fmla="*/ 29 h 101"/>
                  <a:gd name="T42" fmla="*/ 39 w 127"/>
                  <a:gd name="T43" fmla="*/ 28 h 101"/>
                  <a:gd name="T44" fmla="*/ 52 w 127"/>
                  <a:gd name="T45" fmla="*/ 13 h 101"/>
                  <a:gd name="T46" fmla="*/ 71 w 127"/>
                  <a:gd name="T4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101">
                    <a:moveTo>
                      <a:pt x="71" y="4"/>
                    </a:moveTo>
                    <a:cubicBezTo>
                      <a:pt x="85" y="0"/>
                      <a:pt x="99" y="3"/>
                      <a:pt x="110" y="10"/>
                    </a:cubicBezTo>
                    <a:cubicBezTo>
                      <a:pt x="117" y="14"/>
                      <a:pt x="122" y="19"/>
                      <a:pt x="127" y="26"/>
                    </a:cubicBezTo>
                    <a:cubicBezTo>
                      <a:pt x="125" y="26"/>
                      <a:pt x="124" y="26"/>
                      <a:pt x="122" y="26"/>
                    </a:cubicBezTo>
                    <a:cubicBezTo>
                      <a:pt x="120" y="26"/>
                      <a:pt x="118" y="26"/>
                      <a:pt x="116" y="26"/>
                    </a:cubicBezTo>
                    <a:cubicBezTo>
                      <a:pt x="113" y="23"/>
                      <a:pt x="109" y="20"/>
                      <a:pt x="105" y="17"/>
                    </a:cubicBezTo>
                    <a:cubicBezTo>
                      <a:pt x="96" y="12"/>
                      <a:pt x="85" y="10"/>
                      <a:pt x="74" y="12"/>
                    </a:cubicBezTo>
                    <a:cubicBezTo>
                      <a:pt x="67" y="14"/>
                      <a:pt x="62" y="17"/>
                      <a:pt x="57" y="20"/>
                    </a:cubicBezTo>
                    <a:cubicBezTo>
                      <a:pt x="52" y="24"/>
                      <a:pt x="49" y="29"/>
                      <a:pt x="46" y="34"/>
                    </a:cubicBezTo>
                    <a:cubicBezTo>
                      <a:pt x="45" y="36"/>
                      <a:pt x="43" y="37"/>
                      <a:pt x="41" y="37"/>
                    </a:cubicBezTo>
                    <a:cubicBezTo>
                      <a:pt x="41" y="37"/>
                      <a:pt x="41" y="37"/>
                      <a:pt x="41" y="37"/>
                    </a:cubicBezTo>
                    <a:cubicBezTo>
                      <a:pt x="38" y="36"/>
                      <a:pt x="35" y="37"/>
                      <a:pt x="32" y="37"/>
                    </a:cubicBezTo>
                    <a:cubicBezTo>
                      <a:pt x="24" y="39"/>
                      <a:pt x="18" y="44"/>
                      <a:pt x="15" y="50"/>
                    </a:cubicBezTo>
                    <a:cubicBezTo>
                      <a:pt x="11" y="56"/>
                      <a:pt x="10" y="63"/>
                      <a:pt x="11" y="71"/>
                    </a:cubicBezTo>
                    <a:cubicBezTo>
                      <a:pt x="13" y="78"/>
                      <a:pt x="18" y="84"/>
                      <a:pt x="24" y="88"/>
                    </a:cubicBezTo>
                    <a:cubicBezTo>
                      <a:pt x="28" y="90"/>
                      <a:pt x="32" y="91"/>
                      <a:pt x="37" y="92"/>
                    </a:cubicBezTo>
                    <a:cubicBezTo>
                      <a:pt x="37" y="95"/>
                      <a:pt x="38" y="98"/>
                      <a:pt x="39" y="101"/>
                    </a:cubicBezTo>
                    <a:cubicBezTo>
                      <a:pt x="32" y="101"/>
                      <a:pt x="25" y="99"/>
                      <a:pt x="19" y="95"/>
                    </a:cubicBezTo>
                    <a:cubicBezTo>
                      <a:pt x="11" y="90"/>
                      <a:pt x="5" y="83"/>
                      <a:pt x="3" y="73"/>
                    </a:cubicBezTo>
                    <a:cubicBezTo>
                      <a:pt x="0" y="63"/>
                      <a:pt x="2" y="53"/>
                      <a:pt x="7" y="45"/>
                    </a:cubicBezTo>
                    <a:cubicBezTo>
                      <a:pt x="12" y="37"/>
                      <a:pt x="20" y="31"/>
                      <a:pt x="30" y="29"/>
                    </a:cubicBezTo>
                    <a:cubicBezTo>
                      <a:pt x="33" y="28"/>
                      <a:pt x="36" y="28"/>
                      <a:pt x="39" y="28"/>
                    </a:cubicBezTo>
                    <a:cubicBezTo>
                      <a:pt x="42" y="22"/>
                      <a:pt x="47" y="17"/>
                      <a:pt x="52" y="13"/>
                    </a:cubicBezTo>
                    <a:cubicBezTo>
                      <a:pt x="57" y="9"/>
                      <a:pt x="64" y="5"/>
                      <a:pt x="7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88"/>
              <p:cNvSpPr>
                <a:spLocks noEditPoints="1"/>
              </p:cNvSpPr>
              <p:nvPr/>
            </p:nvSpPr>
            <p:spPr bwMode="auto">
              <a:xfrm>
                <a:off x="4632326" y="3333751"/>
                <a:ext cx="706438" cy="406400"/>
              </a:xfrm>
              <a:custGeom>
                <a:avLst/>
                <a:gdLst>
                  <a:gd name="T0" fmla="*/ 37 w 188"/>
                  <a:gd name="T1" fmla="*/ 24 h 108"/>
                  <a:gd name="T2" fmla="*/ 41 w 188"/>
                  <a:gd name="T3" fmla="*/ 24 h 108"/>
                  <a:gd name="T4" fmla="*/ 86 w 188"/>
                  <a:gd name="T5" fmla="*/ 0 h 108"/>
                  <a:gd name="T6" fmla="*/ 126 w 188"/>
                  <a:gd name="T7" fmla="*/ 17 h 108"/>
                  <a:gd name="T8" fmla="*/ 145 w 188"/>
                  <a:gd name="T9" fmla="*/ 13 h 108"/>
                  <a:gd name="T10" fmla="*/ 188 w 188"/>
                  <a:gd name="T11" fmla="*/ 56 h 108"/>
                  <a:gd name="T12" fmla="*/ 145 w 188"/>
                  <a:gd name="T13" fmla="*/ 100 h 108"/>
                  <a:gd name="T14" fmla="*/ 123 w 188"/>
                  <a:gd name="T15" fmla="*/ 94 h 108"/>
                  <a:gd name="T16" fmla="*/ 86 w 188"/>
                  <a:gd name="T17" fmla="*/ 108 h 108"/>
                  <a:gd name="T18" fmla="*/ 51 w 188"/>
                  <a:gd name="T19" fmla="*/ 94 h 108"/>
                  <a:gd name="T20" fmla="*/ 37 w 188"/>
                  <a:gd name="T21" fmla="*/ 97 h 108"/>
                  <a:gd name="T22" fmla="*/ 0 w 188"/>
                  <a:gd name="T23" fmla="*/ 61 h 108"/>
                  <a:gd name="T24" fmla="*/ 37 w 188"/>
                  <a:gd name="T25" fmla="*/ 24 h 108"/>
                  <a:gd name="T26" fmla="*/ 37 w 188"/>
                  <a:gd name="T27" fmla="*/ 33 h 108"/>
                  <a:gd name="T28" fmla="*/ 9 w 188"/>
                  <a:gd name="T29" fmla="*/ 61 h 108"/>
                  <a:gd name="T30" fmla="*/ 37 w 188"/>
                  <a:gd name="T31" fmla="*/ 88 h 108"/>
                  <a:gd name="T32" fmla="*/ 49 w 188"/>
                  <a:gd name="T33" fmla="*/ 85 h 108"/>
                  <a:gd name="T34" fmla="*/ 55 w 188"/>
                  <a:gd name="T35" fmla="*/ 86 h 108"/>
                  <a:gd name="T36" fmla="*/ 55 w 188"/>
                  <a:gd name="T37" fmla="*/ 86 h 108"/>
                  <a:gd name="T38" fmla="*/ 86 w 188"/>
                  <a:gd name="T39" fmla="*/ 99 h 108"/>
                  <a:gd name="T40" fmla="*/ 119 w 188"/>
                  <a:gd name="T41" fmla="*/ 85 h 108"/>
                  <a:gd name="T42" fmla="*/ 125 w 188"/>
                  <a:gd name="T43" fmla="*/ 85 h 108"/>
                  <a:gd name="T44" fmla="*/ 125 w 188"/>
                  <a:gd name="T45" fmla="*/ 85 h 108"/>
                  <a:gd name="T46" fmla="*/ 145 w 188"/>
                  <a:gd name="T47" fmla="*/ 91 h 108"/>
                  <a:gd name="T48" fmla="*/ 179 w 188"/>
                  <a:gd name="T49" fmla="*/ 56 h 108"/>
                  <a:gd name="T50" fmla="*/ 145 w 188"/>
                  <a:gd name="T51" fmla="*/ 22 h 108"/>
                  <a:gd name="T52" fmla="*/ 127 w 188"/>
                  <a:gd name="T53" fmla="*/ 26 h 108"/>
                  <a:gd name="T54" fmla="*/ 121 w 188"/>
                  <a:gd name="T55" fmla="*/ 25 h 108"/>
                  <a:gd name="T56" fmla="*/ 121 w 188"/>
                  <a:gd name="T57" fmla="*/ 25 h 108"/>
                  <a:gd name="T58" fmla="*/ 86 w 188"/>
                  <a:gd name="T59" fmla="*/ 9 h 108"/>
                  <a:gd name="T60" fmla="*/ 48 w 188"/>
                  <a:gd name="T61" fmla="*/ 31 h 108"/>
                  <a:gd name="T62" fmla="*/ 43 w 188"/>
                  <a:gd name="T63" fmla="*/ 34 h 108"/>
                  <a:gd name="T64" fmla="*/ 43 w 188"/>
                  <a:gd name="T65" fmla="*/ 34 h 108"/>
                  <a:gd name="T66" fmla="*/ 37 w 188"/>
                  <a:gd name="T67"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08">
                    <a:moveTo>
                      <a:pt x="37" y="24"/>
                    </a:moveTo>
                    <a:cubicBezTo>
                      <a:pt x="38" y="24"/>
                      <a:pt x="40" y="24"/>
                      <a:pt x="41" y="24"/>
                    </a:cubicBezTo>
                    <a:cubicBezTo>
                      <a:pt x="51" y="9"/>
                      <a:pt x="68" y="0"/>
                      <a:pt x="86" y="0"/>
                    </a:cubicBezTo>
                    <a:cubicBezTo>
                      <a:pt x="101" y="0"/>
                      <a:pt x="116" y="6"/>
                      <a:pt x="126" y="17"/>
                    </a:cubicBezTo>
                    <a:cubicBezTo>
                      <a:pt x="132" y="14"/>
                      <a:pt x="138" y="13"/>
                      <a:pt x="145" y="13"/>
                    </a:cubicBezTo>
                    <a:cubicBezTo>
                      <a:pt x="169" y="13"/>
                      <a:pt x="188" y="32"/>
                      <a:pt x="188" y="56"/>
                    </a:cubicBezTo>
                    <a:cubicBezTo>
                      <a:pt x="188" y="80"/>
                      <a:pt x="169" y="100"/>
                      <a:pt x="145" y="100"/>
                    </a:cubicBezTo>
                    <a:cubicBezTo>
                      <a:pt x="137" y="100"/>
                      <a:pt x="129" y="98"/>
                      <a:pt x="123" y="94"/>
                    </a:cubicBezTo>
                    <a:cubicBezTo>
                      <a:pt x="113" y="103"/>
                      <a:pt x="100" y="108"/>
                      <a:pt x="86" y="108"/>
                    </a:cubicBezTo>
                    <a:cubicBezTo>
                      <a:pt x="73" y="108"/>
                      <a:pt x="61" y="103"/>
                      <a:pt x="51" y="94"/>
                    </a:cubicBezTo>
                    <a:cubicBezTo>
                      <a:pt x="46" y="96"/>
                      <a:pt x="42" y="97"/>
                      <a:pt x="37" y="97"/>
                    </a:cubicBezTo>
                    <a:cubicBezTo>
                      <a:pt x="17" y="97"/>
                      <a:pt x="0" y="81"/>
                      <a:pt x="0" y="61"/>
                    </a:cubicBezTo>
                    <a:cubicBezTo>
                      <a:pt x="0" y="40"/>
                      <a:pt x="17" y="24"/>
                      <a:pt x="37" y="24"/>
                    </a:cubicBezTo>
                    <a:close/>
                    <a:moveTo>
                      <a:pt x="37" y="33"/>
                    </a:moveTo>
                    <a:cubicBezTo>
                      <a:pt x="22" y="33"/>
                      <a:pt x="9" y="45"/>
                      <a:pt x="9" y="61"/>
                    </a:cubicBezTo>
                    <a:cubicBezTo>
                      <a:pt x="9" y="76"/>
                      <a:pt x="22" y="88"/>
                      <a:pt x="37" y="88"/>
                    </a:cubicBezTo>
                    <a:cubicBezTo>
                      <a:pt x="41" y="88"/>
                      <a:pt x="45" y="87"/>
                      <a:pt x="49" y="85"/>
                    </a:cubicBezTo>
                    <a:cubicBezTo>
                      <a:pt x="51" y="84"/>
                      <a:pt x="53" y="84"/>
                      <a:pt x="55" y="86"/>
                    </a:cubicBezTo>
                    <a:cubicBezTo>
                      <a:pt x="55" y="86"/>
                      <a:pt x="55" y="86"/>
                      <a:pt x="55" y="86"/>
                    </a:cubicBezTo>
                    <a:cubicBezTo>
                      <a:pt x="63" y="94"/>
                      <a:pt x="74" y="99"/>
                      <a:pt x="86" y="99"/>
                    </a:cubicBezTo>
                    <a:cubicBezTo>
                      <a:pt x="99" y="99"/>
                      <a:pt x="110" y="94"/>
                      <a:pt x="119" y="85"/>
                    </a:cubicBezTo>
                    <a:cubicBezTo>
                      <a:pt x="120" y="84"/>
                      <a:pt x="123" y="83"/>
                      <a:pt x="125" y="85"/>
                    </a:cubicBezTo>
                    <a:cubicBezTo>
                      <a:pt x="125" y="85"/>
                      <a:pt x="125" y="85"/>
                      <a:pt x="125" y="85"/>
                    </a:cubicBezTo>
                    <a:cubicBezTo>
                      <a:pt x="130" y="89"/>
                      <a:pt x="137" y="91"/>
                      <a:pt x="145" y="91"/>
                    </a:cubicBezTo>
                    <a:cubicBezTo>
                      <a:pt x="164" y="91"/>
                      <a:pt x="179" y="76"/>
                      <a:pt x="179" y="56"/>
                    </a:cubicBezTo>
                    <a:cubicBezTo>
                      <a:pt x="179" y="37"/>
                      <a:pt x="164" y="22"/>
                      <a:pt x="145" y="22"/>
                    </a:cubicBezTo>
                    <a:cubicBezTo>
                      <a:pt x="139" y="22"/>
                      <a:pt x="133" y="23"/>
                      <a:pt x="127" y="26"/>
                    </a:cubicBezTo>
                    <a:cubicBezTo>
                      <a:pt x="125" y="28"/>
                      <a:pt x="123" y="27"/>
                      <a:pt x="121" y="25"/>
                    </a:cubicBezTo>
                    <a:cubicBezTo>
                      <a:pt x="121" y="25"/>
                      <a:pt x="121" y="25"/>
                      <a:pt x="121" y="25"/>
                    </a:cubicBezTo>
                    <a:cubicBezTo>
                      <a:pt x="113" y="15"/>
                      <a:pt x="100" y="9"/>
                      <a:pt x="86" y="9"/>
                    </a:cubicBezTo>
                    <a:cubicBezTo>
                      <a:pt x="70" y="9"/>
                      <a:pt x="56" y="17"/>
                      <a:pt x="48" y="31"/>
                    </a:cubicBezTo>
                    <a:cubicBezTo>
                      <a:pt x="47" y="33"/>
                      <a:pt x="45" y="34"/>
                      <a:pt x="43" y="34"/>
                    </a:cubicBezTo>
                    <a:cubicBezTo>
                      <a:pt x="43" y="34"/>
                      <a:pt x="43" y="34"/>
                      <a:pt x="43" y="34"/>
                    </a:cubicBezTo>
                    <a:cubicBezTo>
                      <a:pt x="41" y="33"/>
                      <a:pt x="39" y="33"/>
                      <a:pt x="3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237247" y="2831669"/>
            <a:ext cx="1985850" cy="1644122"/>
            <a:chOff x="4237247" y="2831669"/>
            <a:chExt cx="1985850" cy="1644122"/>
          </a:xfrm>
        </p:grpSpPr>
        <p:sp>
          <p:nvSpPr>
            <p:cNvPr id="8" name="Shape 14695"/>
            <p:cNvSpPr/>
            <p:nvPr/>
          </p:nvSpPr>
          <p:spPr>
            <a:xfrm>
              <a:off x="4237247" y="2831669"/>
              <a:ext cx="1985850" cy="1644122"/>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chemeClr val="accent3"/>
            </a:solidFill>
            <a:ln w="19050">
              <a:solidFill>
                <a:srgbClr val="F2F2F2"/>
              </a:solidFill>
              <a:round/>
            </a:ln>
          </p:spPr>
          <p:txBody>
            <a:bodyPr lIns="0" tIns="0" rIns="0" bIns="0"/>
            <a:lstStyle/>
            <a:p>
              <a:pPr lvl="0"/>
              <a:endParaRPr>
                <a:cs typeface="+mn-ea"/>
                <a:sym typeface="+mn-lt"/>
              </a:endParaRPr>
            </a:p>
          </p:txBody>
        </p:sp>
        <p:grpSp>
          <p:nvGrpSpPr>
            <p:cNvPr id="31" name="组合 30"/>
            <p:cNvGrpSpPr/>
            <p:nvPr/>
          </p:nvGrpSpPr>
          <p:grpSpPr>
            <a:xfrm>
              <a:off x="4938469" y="3289087"/>
              <a:ext cx="583406" cy="583406"/>
              <a:chOff x="5751513" y="4441826"/>
              <a:chExt cx="777875" cy="777875"/>
            </a:xfrm>
            <a:solidFill>
              <a:schemeClr val="bg1"/>
            </a:solidFill>
          </p:grpSpPr>
          <p:sp>
            <p:nvSpPr>
              <p:cNvPr id="32" name="Freeform 199"/>
              <p:cNvSpPr>
                <a:spLocks noEditPoints="1"/>
              </p:cNvSpPr>
              <p:nvPr/>
            </p:nvSpPr>
            <p:spPr bwMode="auto">
              <a:xfrm>
                <a:off x="5973763" y="4660901"/>
                <a:ext cx="338138" cy="341313"/>
              </a:xfrm>
              <a:custGeom>
                <a:avLst/>
                <a:gdLst>
                  <a:gd name="T0" fmla="*/ 45 w 90"/>
                  <a:gd name="T1" fmla="*/ 0 h 91"/>
                  <a:gd name="T2" fmla="*/ 90 w 90"/>
                  <a:gd name="T3" fmla="*/ 45 h 91"/>
                  <a:gd name="T4" fmla="*/ 45 w 90"/>
                  <a:gd name="T5" fmla="*/ 91 h 91"/>
                  <a:gd name="T6" fmla="*/ 0 w 90"/>
                  <a:gd name="T7" fmla="*/ 45 h 91"/>
                  <a:gd name="T8" fmla="*/ 45 w 90"/>
                  <a:gd name="T9" fmla="*/ 0 h 91"/>
                  <a:gd name="T10" fmla="*/ 45 w 90"/>
                  <a:gd name="T11" fmla="*/ 12 h 91"/>
                  <a:gd name="T12" fmla="*/ 12 w 90"/>
                  <a:gd name="T13" fmla="*/ 45 h 91"/>
                  <a:gd name="T14" fmla="*/ 45 w 90"/>
                  <a:gd name="T15" fmla="*/ 78 h 91"/>
                  <a:gd name="T16" fmla="*/ 78 w 90"/>
                  <a:gd name="T17" fmla="*/ 45 h 91"/>
                  <a:gd name="T18" fmla="*/ 45 w 90"/>
                  <a:gd name="T19"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1">
                    <a:moveTo>
                      <a:pt x="45" y="0"/>
                    </a:moveTo>
                    <a:cubicBezTo>
                      <a:pt x="70" y="0"/>
                      <a:pt x="90" y="20"/>
                      <a:pt x="90" y="45"/>
                    </a:cubicBezTo>
                    <a:cubicBezTo>
                      <a:pt x="90" y="70"/>
                      <a:pt x="70" y="91"/>
                      <a:pt x="45" y="91"/>
                    </a:cubicBezTo>
                    <a:cubicBezTo>
                      <a:pt x="20" y="91"/>
                      <a:pt x="0" y="70"/>
                      <a:pt x="0" y="45"/>
                    </a:cubicBezTo>
                    <a:cubicBezTo>
                      <a:pt x="0" y="20"/>
                      <a:pt x="20" y="0"/>
                      <a:pt x="45" y="0"/>
                    </a:cubicBezTo>
                    <a:close/>
                    <a:moveTo>
                      <a:pt x="45" y="12"/>
                    </a:moveTo>
                    <a:cubicBezTo>
                      <a:pt x="26" y="12"/>
                      <a:pt x="12" y="27"/>
                      <a:pt x="12" y="45"/>
                    </a:cubicBezTo>
                    <a:cubicBezTo>
                      <a:pt x="12" y="64"/>
                      <a:pt x="26" y="78"/>
                      <a:pt x="45" y="78"/>
                    </a:cubicBezTo>
                    <a:cubicBezTo>
                      <a:pt x="63" y="78"/>
                      <a:pt x="78" y="64"/>
                      <a:pt x="78" y="45"/>
                    </a:cubicBezTo>
                    <a:cubicBezTo>
                      <a:pt x="78" y="27"/>
                      <a:pt x="63" y="12"/>
                      <a:pt x="4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200"/>
              <p:cNvSpPr>
                <a:spLocks/>
              </p:cNvSpPr>
              <p:nvPr/>
            </p:nvSpPr>
            <p:spPr bwMode="auto">
              <a:xfrm>
                <a:off x="6119813" y="4441826"/>
                <a:ext cx="44450" cy="161925"/>
              </a:xfrm>
              <a:custGeom>
                <a:avLst/>
                <a:gdLst>
                  <a:gd name="T0" fmla="*/ 0 w 12"/>
                  <a:gd name="T1" fmla="*/ 37 h 43"/>
                  <a:gd name="T2" fmla="*/ 6 w 12"/>
                  <a:gd name="T3" fmla="*/ 43 h 43"/>
                  <a:gd name="T4" fmla="*/ 12 w 12"/>
                  <a:gd name="T5" fmla="*/ 37 h 43"/>
                  <a:gd name="T6" fmla="*/ 12 w 12"/>
                  <a:gd name="T7" fmla="*/ 6 h 43"/>
                  <a:gd name="T8" fmla="*/ 6 w 12"/>
                  <a:gd name="T9" fmla="*/ 0 h 43"/>
                  <a:gd name="T10" fmla="*/ 0 w 12"/>
                  <a:gd name="T11" fmla="*/ 6 h 43"/>
                  <a:gd name="T12" fmla="*/ 0 w 12"/>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0" y="37"/>
                    </a:moveTo>
                    <a:cubicBezTo>
                      <a:pt x="0" y="40"/>
                      <a:pt x="2" y="43"/>
                      <a:pt x="6" y="43"/>
                    </a:cubicBezTo>
                    <a:cubicBezTo>
                      <a:pt x="9" y="43"/>
                      <a:pt x="12" y="40"/>
                      <a:pt x="12" y="37"/>
                    </a:cubicBezTo>
                    <a:cubicBezTo>
                      <a:pt x="12" y="6"/>
                      <a:pt x="12" y="6"/>
                      <a:pt x="12" y="6"/>
                    </a:cubicBezTo>
                    <a:cubicBezTo>
                      <a:pt x="12" y="3"/>
                      <a:pt x="9" y="0"/>
                      <a:pt x="6" y="0"/>
                    </a:cubicBezTo>
                    <a:cubicBezTo>
                      <a:pt x="2" y="0"/>
                      <a:pt x="0" y="3"/>
                      <a:pt x="0" y="6"/>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201"/>
              <p:cNvSpPr>
                <a:spLocks/>
              </p:cNvSpPr>
              <p:nvPr/>
            </p:nvSpPr>
            <p:spPr bwMode="auto">
              <a:xfrm>
                <a:off x="6119813" y="5073651"/>
                <a:ext cx="44450" cy="146050"/>
              </a:xfrm>
              <a:custGeom>
                <a:avLst/>
                <a:gdLst>
                  <a:gd name="T0" fmla="*/ 0 w 12"/>
                  <a:gd name="T1" fmla="*/ 33 h 39"/>
                  <a:gd name="T2" fmla="*/ 6 w 12"/>
                  <a:gd name="T3" fmla="*/ 39 h 39"/>
                  <a:gd name="T4" fmla="*/ 12 w 12"/>
                  <a:gd name="T5" fmla="*/ 33 h 39"/>
                  <a:gd name="T6" fmla="*/ 12 w 12"/>
                  <a:gd name="T7" fmla="*/ 6 h 39"/>
                  <a:gd name="T8" fmla="*/ 6 w 12"/>
                  <a:gd name="T9" fmla="*/ 0 h 39"/>
                  <a:gd name="T10" fmla="*/ 0 w 12"/>
                  <a:gd name="T11" fmla="*/ 6 h 39"/>
                  <a:gd name="T12" fmla="*/ 0 w 12"/>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12" h="39">
                    <a:moveTo>
                      <a:pt x="0" y="33"/>
                    </a:moveTo>
                    <a:cubicBezTo>
                      <a:pt x="0" y="36"/>
                      <a:pt x="2" y="39"/>
                      <a:pt x="6" y="39"/>
                    </a:cubicBezTo>
                    <a:cubicBezTo>
                      <a:pt x="9" y="39"/>
                      <a:pt x="12" y="36"/>
                      <a:pt x="12" y="33"/>
                    </a:cubicBezTo>
                    <a:cubicBezTo>
                      <a:pt x="12" y="6"/>
                      <a:pt x="12" y="6"/>
                      <a:pt x="12" y="6"/>
                    </a:cubicBezTo>
                    <a:cubicBezTo>
                      <a:pt x="12" y="3"/>
                      <a:pt x="9" y="0"/>
                      <a:pt x="6" y="0"/>
                    </a:cubicBezTo>
                    <a:cubicBezTo>
                      <a:pt x="2" y="0"/>
                      <a:pt x="0" y="3"/>
                      <a:pt x="0" y="6"/>
                    </a:cubicBezTo>
                    <a:cubicBezTo>
                      <a:pt x="0" y="33"/>
                      <a:pt x="0" y="33"/>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2"/>
              <p:cNvSpPr>
                <a:spLocks/>
              </p:cNvSpPr>
              <p:nvPr/>
            </p:nvSpPr>
            <p:spPr bwMode="auto">
              <a:xfrm>
                <a:off x="6367463" y="4806951"/>
                <a:ext cx="161925" cy="44450"/>
              </a:xfrm>
              <a:custGeom>
                <a:avLst/>
                <a:gdLst>
                  <a:gd name="T0" fmla="*/ 6 w 43"/>
                  <a:gd name="T1" fmla="*/ 0 h 12"/>
                  <a:gd name="T2" fmla="*/ 0 w 43"/>
                  <a:gd name="T3" fmla="*/ 6 h 12"/>
                  <a:gd name="T4" fmla="*/ 6 w 43"/>
                  <a:gd name="T5" fmla="*/ 12 h 12"/>
                  <a:gd name="T6" fmla="*/ 37 w 43"/>
                  <a:gd name="T7" fmla="*/ 12 h 12"/>
                  <a:gd name="T8" fmla="*/ 43 w 43"/>
                  <a:gd name="T9" fmla="*/ 6 h 12"/>
                  <a:gd name="T10" fmla="*/ 37 w 43"/>
                  <a:gd name="T11" fmla="*/ 0 h 12"/>
                  <a:gd name="T12" fmla="*/ 6 w 4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3" h="12">
                    <a:moveTo>
                      <a:pt x="6" y="0"/>
                    </a:moveTo>
                    <a:cubicBezTo>
                      <a:pt x="3" y="0"/>
                      <a:pt x="0" y="3"/>
                      <a:pt x="0" y="6"/>
                    </a:cubicBezTo>
                    <a:cubicBezTo>
                      <a:pt x="0" y="10"/>
                      <a:pt x="3" y="12"/>
                      <a:pt x="6" y="12"/>
                    </a:cubicBezTo>
                    <a:cubicBezTo>
                      <a:pt x="37" y="12"/>
                      <a:pt x="37" y="12"/>
                      <a:pt x="37" y="12"/>
                    </a:cubicBezTo>
                    <a:cubicBezTo>
                      <a:pt x="40" y="12"/>
                      <a:pt x="43" y="10"/>
                      <a:pt x="43" y="6"/>
                    </a:cubicBezTo>
                    <a:cubicBezTo>
                      <a:pt x="43" y="3"/>
                      <a:pt x="40" y="0"/>
                      <a:pt x="37"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03"/>
              <p:cNvSpPr>
                <a:spLocks/>
              </p:cNvSpPr>
              <p:nvPr/>
            </p:nvSpPr>
            <p:spPr bwMode="auto">
              <a:xfrm>
                <a:off x="5751513" y="4806951"/>
                <a:ext cx="146050" cy="44450"/>
              </a:xfrm>
              <a:custGeom>
                <a:avLst/>
                <a:gdLst>
                  <a:gd name="T0" fmla="*/ 6 w 39"/>
                  <a:gd name="T1" fmla="*/ 0 h 12"/>
                  <a:gd name="T2" fmla="*/ 0 w 39"/>
                  <a:gd name="T3" fmla="*/ 6 h 12"/>
                  <a:gd name="T4" fmla="*/ 6 w 39"/>
                  <a:gd name="T5" fmla="*/ 12 h 12"/>
                  <a:gd name="T6" fmla="*/ 33 w 39"/>
                  <a:gd name="T7" fmla="*/ 12 h 12"/>
                  <a:gd name="T8" fmla="*/ 39 w 39"/>
                  <a:gd name="T9" fmla="*/ 6 h 12"/>
                  <a:gd name="T10" fmla="*/ 33 w 39"/>
                  <a:gd name="T11" fmla="*/ 0 h 12"/>
                  <a:gd name="T12" fmla="*/ 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6" y="0"/>
                    </a:moveTo>
                    <a:cubicBezTo>
                      <a:pt x="3" y="0"/>
                      <a:pt x="0" y="3"/>
                      <a:pt x="0" y="6"/>
                    </a:cubicBezTo>
                    <a:cubicBezTo>
                      <a:pt x="0" y="10"/>
                      <a:pt x="3" y="12"/>
                      <a:pt x="6" y="12"/>
                    </a:cubicBezTo>
                    <a:cubicBezTo>
                      <a:pt x="33" y="12"/>
                      <a:pt x="33" y="12"/>
                      <a:pt x="33" y="12"/>
                    </a:cubicBezTo>
                    <a:cubicBezTo>
                      <a:pt x="36" y="12"/>
                      <a:pt x="39" y="10"/>
                      <a:pt x="39" y="6"/>
                    </a:cubicBezTo>
                    <a:cubicBezTo>
                      <a:pt x="39" y="3"/>
                      <a:pt x="36" y="0"/>
                      <a:pt x="33"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04"/>
              <p:cNvSpPr>
                <a:spLocks/>
              </p:cNvSpPr>
              <p:nvPr/>
            </p:nvSpPr>
            <p:spPr bwMode="auto">
              <a:xfrm>
                <a:off x="6329363" y="4622801"/>
                <a:ext cx="155575" cy="109538"/>
              </a:xfrm>
              <a:custGeom>
                <a:avLst/>
                <a:gdLst>
                  <a:gd name="T0" fmla="*/ 4 w 41"/>
                  <a:gd name="T1" fmla="*/ 17 h 29"/>
                  <a:gd name="T2" fmla="*/ 2 w 41"/>
                  <a:gd name="T3" fmla="*/ 25 h 29"/>
                  <a:gd name="T4" fmla="*/ 10 w 41"/>
                  <a:gd name="T5" fmla="*/ 27 h 29"/>
                  <a:gd name="T6" fmla="*/ 37 w 41"/>
                  <a:gd name="T7" fmla="*/ 12 h 29"/>
                  <a:gd name="T8" fmla="*/ 39 w 41"/>
                  <a:gd name="T9" fmla="*/ 4 h 29"/>
                  <a:gd name="T10" fmla="*/ 31 w 41"/>
                  <a:gd name="T11" fmla="*/ 1 h 29"/>
                  <a:gd name="T12" fmla="*/ 4 w 41"/>
                  <a:gd name="T13" fmla="*/ 17 h 29"/>
                </a:gdLst>
                <a:ahLst/>
                <a:cxnLst>
                  <a:cxn ang="0">
                    <a:pos x="T0" y="T1"/>
                  </a:cxn>
                  <a:cxn ang="0">
                    <a:pos x="T2" y="T3"/>
                  </a:cxn>
                  <a:cxn ang="0">
                    <a:pos x="T4" y="T5"/>
                  </a:cxn>
                  <a:cxn ang="0">
                    <a:pos x="T6" y="T7"/>
                  </a:cxn>
                  <a:cxn ang="0">
                    <a:pos x="T8" y="T9"/>
                  </a:cxn>
                  <a:cxn ang="0">
                    <a:pos x="T10" y="T11"/>
                  </a:cxn>
                  <a:cxn ang="0">
                    <a:pos x="T12" y="T13"/>
                  </a:cxn>
                </a:cxnLst>
                <a:rect l="0" t="0" r="r" b="b"/>
                <a:pathLst>
                  <a:path w="41" h="29">
                    <a:moveTo>
                      <a:pt x="4" y="17"/>
                    </a:moveTo>
                    <a:cubicBezTo>
                      <a:pt x="1" y="19"/>
                      <a:pt x="0" y="22"/>
                      <a:pt x="2" y="25"/>
                    </a:cubicBezTo>
                    <a:cubicBezTo>
                      <a:pt x="4" y="28"/>
                      <a:pt x="7" y="29"/>
                      <a:pt x="10" y="27"/>
                    </a:cubicBezTo>
                    <a:cubicBezTo>
                      <a:pt x="37" y="12"/>
                      <a:pt x="37" y="12"/>
                      <a:pt x="37" y="12"/>
                    </a:cubicBezTo>
                    <a:cubicBezTo>
                      <a:pt x="40" y="10"/>
                      <a:pt x="41" y="7"/>
                      <a:pt x="39" y="4"/>
                    </a:cubicBezTo>
                    <a:cubicBezTo>
                      <a:pt x="38" y="1"/>
                      <a:pt x="34" y="0"/>
                      <a:pt x="31" y="1"/>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206"/>
              <p:cNvSpPr>
                <a:spLocks/>
              </p:cNvSpPr>
              <p:nvPr/>
            </p:nvSpPr>
            <p:spPr bwMode="auto">
              <a:xfrm>
                <a:off x="5800726" y="4938713"/>
                <a:ext cx="134938" cy="101600"/>
              </a:xfrm>
              <a:custGeom>
                <a:avLst/>
                <a:gdLst>
                  <a:gd name="T0" fmla="*/ 3 w 36"/>
                  <a:gd name="T1" fmla="*/ 15 h 27"/>
                  <a:gd name="T2" fmla="*/ 1 w 36"/>
                  <a:gd name="T3" fmla="*/ 23 h 27"/>
                  <a:gd name="T4" fmla="*/ 9 w 36"/>
                  <a:gd name="T5" fmla="*/ 25 h 27"/>
                  <a:gd name="T6" fmla="*/ 32 w 36"/>
                  <a:gd name="T7" fmla="*/ 12 h 27"/>
                  <a:gd name="T8" fmla="*/ 35 w 36"/>
                  <a:gd name="T9" fmla="*/ 4 h 27"/>
                  <a:gd name="T10" fmla="*/ 26 w 36"/>
                  <a:gd name="T11" fmla="*/ 1 h 27"/>
                  <a:gd name="T12" fmla="*/ 3 w 36"/>
                  <a:gd name="T13" fmla="*/ 15 h 27"/>
                </a:gdLst>
                <a:ahLst/>
                <a:cxnLst>
                  <a:cxn ang="0">
                    <a:pos x="T0" y="T1"/>
                  </a:cxn>
                  <a:cxn ang="0">
                    <a:pos x="T2" y="T3"/>
                  </a:cxn>
                  <a:cxn ang="0">
                    <a:pos x="T4" y="T5"/>
                  </a:cxn>
                  <a:cxn ang="0">
                    <a:pos x="T6" y="T7"/>
                  </a:cxn>
                  <a:cxn ang="0">
                    <a:pos x="T8" y="T9"/>
                  </a:cxn>
                  <a:cxn ang="0">
                    <a:pos x="T10" y="T11"/>
                  </a:cxn>
                  <a:cxn ang="0">
                    <a:pos x="T12" y="T13"/>
                  </a:cxn>
                </a:cxnLst>
                <a:rect l="0" t="0" r="r" b="b"/>
                <a:pathLst>
                  <a:path w="36" h="27">
                    <a:moveTo>
                      <a:pt x="3" y="15"/>
                    </a:moveTo>
                    <a:cubicBezTo>
                      <a:pt x="1" y="16"/>
                      <a:pt x="0" y="20"/>
                      <a:pt x="1" y="23"/>
                    </a:cubicBezTo>
                    <a:cubicBezTo>
                      <a:pt x="3" y="26"/>
                      <a:pt x="7" y="27"/>
                      <a:pt x="9" y="25"/>
                    </a:cubicBezTo>
                    <a:cubicBezTo>
                      <a:pt x="32" y="12"/>
                      <a:pt x="32" y="12"/>
                      <a:pt x="32" y="12"/>
                    </a:cubicBezTo>
                    <a:cubicBezTo>
                      <a:pt x="35" y="10"/>
                      <a:pt x="36" y="7"/>
                      <a:pt x="35" y="4"/>
                    </a:cubicBezTo>
                    <a:cubicBezTo>
                      <a:pt x="33" y="1"/>
                      <a:pt x="29" y="0"/>
                      <a:pt x="26" y="1"/>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207"/>
              <p:cNvSpPr>
                <a:spLocks/>
              </p:cNvSpPr>
              <p:nvPr/>
            </p:nvSpPr>
            <p:spPr bwMode="auto">
              <a:xfrm>
                <a:off x="6240463" y="4487863"/>
                <a:ext cx="107950" cy="153988"/>
              </a:xfrm>
              <a:custGeom>
                <a:avLst/>
                <a:gdLst>
                  <a:gd name="T0" fmla="*/ 2 w 29"/>
                  <a:gd name="T1" fmla="*/ 31 h 41"/>
                  <a:gd name="T2" fmla="*/ 4 w 29"/>
                  <a:gd name="T3" fmla="*/ 39 h 41"/>
                  <a:gd name="T4" fmla="*/ 12 w 29"/>
                  <a:gd name="T5" fmla="*/ 37 h 41"/>
                  <a:gd name="T6" fmla="*/ 28 w 29"/>
                  <a:gd name="T7" fmla="*/ 10 h 41"/>
                  <a:gd name="T8" fmla="*/ 25 w 29"/>
                  <a:gd name="T9" fmla="*/ 2 h 41"/>
                  <a:gd name="T10" fmla="*/ 17 w 29"/>
                  <a:gd name="T11" fmla="*/ 4 h 41"/>
                  <a:gd name="T12" fmla="*/ 2 w 29"/>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2" y="31"/>
                    </a:moveTo>
                    <a:cubicBezTo>
                      <a:pt x="0" y="34"/>
                      <a:pt x="1" y="37"/>
                      <a:pt x="4" y="39"/>
                    </a:cubicBezTo>
                    <a:cubicBezTo>
                      <a:pt x="7" y="41"/>
                      <a:pt x="10" y="40"/>
                      <a:pt x="12" y="37"/>
                    </a:cubicBezTo>
                    <a:cubicBezTo>
                      <a:pt x="28" y="10"/>
                      <a:pt x="28" y="10"/>
                      <a:pt x="28" y="10"/>
                    </a:cubicBezTo>
                    <a:cubicBezTo>
                      <a:pt x="29" y="7"/>
                      <a:pt x="28" y="4"/>
                      <a:pt x="25" y="2"/>
                    </a:cubicBezTo>
                    <a:cubicBezTo>
                      <a:pt x="22" y="0"/>
                      <a:pt x="19" y="1"/>
                      <a:pt x="17" y="4"/>
                    </a:cubicBezTo>
                    <a:cubicBezTo>
                      <a:pt x="2" y="31"/>
                      <a:pt x="2" y="31"/>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208"/>
              <p:cNvSpPr>
                <a:spLocks/>
              </p:cNvSpPr>
              <p:nvPr/>
            </p:nvSpPr>
            <p:spPr bwMode="auto">
              <a:xfrm>
                <a:off x="5932488" y="5035551"/>
                <a:ext cx="101600" cy="139700"/>
              </a:xfrm>
              <a:custGeom>
                <a:avLst/>
                <a:gdLst>
                  <a:gd name="T0" fmla="*/ 2 w 27"/>
                  <a:gd name="T1" fmla="*/ 27 h 37"/>
                  <a:gd name="T2" fmla="*/ 4 w 27"/>
                  <a:gd name="T3" fmla="*/ 35 h 37"/>
                  <a:gd name="T4" fmla="*/ 12 w 27"/>
                  <a:gd name="T5" fmla="*/ 33 h 37"/>
                  <a:gd name="T6" fmla="*/ 26 w 27"/>
                  <a:gd name="T7" fmla="*/ 10 h 37"/>
                  <a:gd name="T8" fmla="*/ 23 w 27"/>
                  <a:gd name="T9" fmla="*/ 1 h 37"/>
                  <a:gd name="T10" fmla="*/ 15 w 27"/>
                  <a:gd name="T11" fmla="*/ 4 h 37"/>
                  <a:gd name="T12" fmla="*/ 2 w 27"/>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2" y="27"/>
                    </a:moveTo>
                    <a:cubicBezTo>
                      <a:pt x="0" y="30"/>
                      <a:pt x="1" y="33"/>
                      <a:pt x="4" y="35"/>
                    </a:cubicBezTo>
                    <a:cubicBezTo>
                      <a:pt x="7" y="37"/>
                      <a:pt x="11" y="36"/>
                      <a:pt x="12" y="33"/>
                    </a:cubicBezTo>
                    <a:cubicBezTo>
                      <a:pt x="26" y="10"/>
                      <a:pt x="26" y="10"/>
                      <a:pt x="26" y="10"/>
                    </a:cubicBezTo>
                    <a:cubicBezTo>
                      <a:pt x="27" y="7"/>
                      <a:pt x="26" y="3"/>
                      <a:pt x="23" y="1"/>
                    </a:cubicBezTo>
                    <a:cubicBezTo>
                      <a:pt x="20" y="0"/>
                      <a:pt x="17" y="1"/>
                      <a:pt x="15" y="4"/>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209"/>
              <p:cNvSpPr>
                <a:spLocks/>
              </p:cNvSpPr>
              <p:nvPr/>
            </p:nvSpPr>
            <p:spPr bwMode="auto">
              <a:xfrm>
                <a:off x="5932488" y="4487863"/>
                <a:ext cx="107950" cy="153988"/>
              </a:xfrm>
              <a:custGeom>
                <a:avLst/>
                <a:gdLst>
                  <a:gd name="T0" fmla="*/ 17 w 29"/>
                  <a:gd name="T1" fmla="*/ 37 h 41"/>
                  <a:gd name="T2" fmla="*/ 25 w 29"/>
                  <a:gd name="T3" fmla="*/ 39 h 41"/>
                  <a:gd name="T4" fmla="*/ 28 w 29"/>
                  <a:gd name="T5" fmla="*/ 31 h 41"/>
                  <a:gd name="T6" fmla="*/ 12 w 29"/>
                  <a:gd name="T7" fmla="*/ 4 h 41"/>
                  <a:gd name="T8" fmla="*/ 4 w 29"/>
                  <a:gd name="T9" fmla="*/ 2 h 41"/>
                  <a:gd name="T10" fmla="*/ 2 w 29"/>
                  <a:gd name="T11" fmla="*/ 10 h 41"/>
                  <a:gd name="T12" fmla="*/ 17 w 29"/>
                  <a:gd name="T13" fmla="*/ 37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17" y="37"/>
                    </a:moveTo>
                    <a:cubicBezTo>
                      <a:pt x="19" y="40"/>
                      <a:pt x="23" y="41"/>
                      <a:pt x="25" y="39"/>
                    </a:cubicBezTo>
                    <a:cubicBezTo>
                      <a:pt x="28" y="37"/>
                      <a:pt x="29" y="34"/>
                      <a:pt x="28" y="31"/>
                    </a:cubicBezTo>
                    <a:cubicBezTo>
                      <a:pt x="12" y="4"/>
                      <a:pt x="12" y="4"/>
                      <a:pt x="12" y="4"/>
                    </a:cubicBezTo>
                    <a:cubicBezTo>
                      <a:pt x="11" y="1"/>
                      <a:pt x="7" y="0"/>
                      <a:pt x="4" y="2"/>
                    </a:cubicBezTo>
                    <a:cubicBezTo>
                      <a:pt x="1" y="4"/>
                      <a:pt x="0" y="7"/>
                      <a:pt x="2" y="10"/>
                    </a:cubicBezTo>
                    <a:cubicBezTo>
                      <a:pt x="17" y="37"/>
                      <a:pt x="17" y="37"/>
                      <a:pt x="1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210"/>
              <p:cNvSpPr>
                <a:spLocks/>
              </p:cNvSpPr>
              <p:nvPr/>
            </p:nvSpPr>
            <p:spPr bwMode="auto">
              <a:xfrm>
                <a:off x="6246813" y="5035551"/>
                <a:ext cx="101600" cy="139700"/>
              </a:xfrm>
              <a:custGeom>
                <a:avLst/>
                <a:gdLst>
                  <a:gd name="T0" fmla="*/ 15 w 27"/>
                  <a:gd name="T1" fmla="*/ 33 h 37"/>
                  <a:gd name="T2" fmla="*/ 23 w 27"/>
                  <a:gd name="T3" fmla="*/ 35 h 37"/>
                  <a:gd name="T4" fmla="*/ 26 w 27"/>
                  <a:gd name="T5" fmla="*/ 27 h 37"/>
                  <a:gd name="T6" fmla="*/ 12 w 27"/>
                  <a:gd name="T7" fmla="*/ 4 h 37"/>
                  <a:gd name="T8" fmla="*/ 4 w 27"/>
                  <a:gd name="T9" fmla="*/ 1 h 37"/>
                  <a:gd name="T10" fmla="*/ 2 w 27"/>
                  <a:gd name="T11" fmla="*/ 10 h 37"/>
                  <a:gd name="T12" fmla="*/ 15 w 2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15" y="33"/>
                    </a:moveTo>
                    <a:cubicBezTo>
                      <a:pt x="17" y="36"/>
                      <a:pt x="20" y="37"/>
                      <a:pt x="23" y="35"/>
                    </a:cubicBezTo>
                    <a:cubicBezTo>
                      <a:pt x="26" y="33"/>
                      <a:pt x="27" y="30"/>
                      <a:pt x="26" y="27"/>
                    </a:cubicBezTo>
                    <a:cubicBezTo>
                      <a:pt x="12" y="4"/>
                      <a:pt x="12" y="4"/>
                      <a:pt x="12" y="4"/>
                    </a:cubicBezTo>
                    <a:cubicBezTo>
                      <a:pt x="11" y="1"/>
                      <a:pt x="7" y="0"/>
                      <a:pt x="4" y="1"/>
                    </a:cubicBezTo>
                    <a:cubicBezTo>
                      <a:pt x="1" y="3"/>
                      <a:pt x="0" y="7"/>
                      <a:pt x="2" y="10"/>
                    </a:cubicBezTo>
                    <a:cubicBezTo>
                      <a:pt x="15" y="33"/>
                      <a:pt x="15" y="33"/>
                      <a:pt x="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211"/>
              <p:cNvSpPr>
                <a:spLocks/>
              </p:cNvSpPr>
              <p:nvPr/>
            </p:nvSpPr>
            <p:spPr bwMode="auto">
              <a:xfrm>
                <a:off x="5800726" y="4622801"/>
                <a:ext cx="149225" cy="109538"/>
              </a:xfrm>
              <a:custGeom>
                <a:avLst/>
                <a:gdLst>
                  <a:gd name="T0" fmla="*/ 30 w 40"/>
                  <a:gd name="T1" fmla="*/ 27 h 29"/>
                  <a:gd name="T2" fmla="*/ 38 w 40"/>
                  <a:gd name="T3" fmla="*/ 25 h 29"/>
                  <a:gd name="T4" fmla="*/ 36 w 40"/>
                  <a:gd name="T5" fmla="*/ 17 h 29"/>
                  <a:gd name="T6" fmla="*/ 9 w 40"/>
                  <a:gd name="T7" fmla="*/ 1 h 29"/>
                  <a:gd name="T8" fmla="*/ 1 w 40"/>
                  <a:gd name="T9" fmla="*/ 4 h 29"/>
                  <a:gd name="T10" fmla="*/ 3 w 40"/>
                  <a:gd name="T11" fmla="*/ 12 h 29"/>
                  <a:gd name="T12" fmla="*/ 30 w 40"/>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40" h="29">
                    <a:moveTo>
                      <a:pt x="30" y="27"/>
                    </a:moveTo>
                    <a:cubicBezTo>
                      <a:pt x="33" y="29"/>
                      <a:pt x="37" y="28"/>
                      <a:pt x="38" y="25"/>
                    </a:cubicBezTo>
                    <a:cubicBezTo>
                      <a:pt x="40" y="22"/>
                      <a:pt x="39" y="19"/>
                      <a:pt x="36" y="17"/>
                    </a:cubicBezTo>
                    <a:cubicBezTo>
                      <a:pt x="9" y="1"/>
                      <a:pt x="9" y="1"/>
                      <a:pt x="9" y="1"/>
                    </a:cubicBezTo>
                    <a:cubicBezTo>
                      <a:pt x="7" y="0"/>
                      <a:pt x="3" y="1"/>
                      <a:pt x="1" y="4"/>
                    </a:cubicBezTo>
                    <a:cubicBezTo>
                      <a:pt x="0" y="7"/>
                      <a:pt x="1" y="10"/>
                      <a:pt x="3" y="12"/>
                    </a:cubicBezTo>
                    <a:cubicBezTo>
                      <a:pt x="30" y="27"/>
                      <a:pt x="30" y="27"/>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212"/>
              <p:cNvSpPr>
                <a:spLocks/>
              </p:cNvSpPr>
              <p:nvPr/>
            </p:nvSpPr>
            <p:spPr bwMode="auto">
              <a:xfrm>
                <a:off x="6345238" y="4938713"/>
                <a:ext cx="139700" cy="101600"/>
              </a:xfrm>
              <a:custGeom>
                <a:avLst/>
                <a:gdLst>
                  <a:gd name="T0" fmla="*/ 27 w 37"/>
                  <a:gd name="T1" fmla="*/ 25 h 27"/>
                  <a:gd name="T2" fmla="*/ 35 w 37"/>
                  <a:gd name="T3" fmla="*/ 23 h 27"/>
                  <a:gd name="T4" fmla="*/ 33 w 37"/>
                  <a:gd name="T5" fmla="*/ 15 h 27"/>
                  <a:gd name="T6" fmla="*/ 10 w 37"/>
                  <a:gd name="T7" fmla="*/ 1 h 27"/>
                  <a:gd name="T8" fmla="*/ 2 w 37"/>
                  <a:gd name="T9" fmla="*/ 4 h 27"/>
                  <a:gd name="T10" fmla="*/ 4 w 37"/>
                  <a:gd name="T11" fmla="*/ 12 h 27"/>
                  <a:gd name="T12" fmla="*/ 27 w 37"/>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37" h="27">
                    <a:moveTo>
                      <a:pt x="27" y="25"/>
                    </a:moveTo>
                    <a:cubicBezTo>
                      <a:pt x="30" y="27"/>
                      <a:pt x="34" y="26"/>
                      <a:pt x="35" y="23"/>
                    </a:cubicBezTo>
                    <a:cubicBezTo>
                      <a:pt x="37" y="20"/>
                      <a:pt x="36" y="16"/>
                      <a:pt x="33" y="15"/>
                    </a:cubicBezTo>
                    <a:cubicBezTo>
                      <a:pt x="10" y="1"/>
                      <a:pt x="10" y="1"/>
                      <a:pt x="10" y="1"/>
                    </a:cubicBezTo>
                    <a:cubicBezTo>
                      <a:pt x="7" y="0"/>
                      <a:pt x="3" y="1"/>
                      <a:pt x="2" y="4"/>
                    </a:cubicBezTo>
                    <a:cubicBezTo>
                      <a:pt x="0" y="7"/>
                      <a:pt x="1" y="10"/>
                      <a:pt x="4" y="12"/>
                    </a:cubicBezTo>
                    <a:cubicBezTo>
                      <a:pt x="27" y="25"/>
                      <a:pt x="27" y="25"/>
                      <a:pt x="2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565026" y="1166625"/>
            <a:ext cx="1652841" cy="1975387"/>
            <a:chOff x="4565026" y="1166625"/>
            <a:chExt cx="1652841" cy="1975387"/>
          </a:xfrm>
        </p:grpSpPr>
        <p:sp>
          <p:nvSpPr>
            <p:cNvPr id="7" name="Shape 14694"/>
            <p:cNvSpPr/>
            <p:nvPr/>
          </p:nvSpPr>
          <p:spPr>
            <a:xfrm>
              <a:off x="4565026" y="1166625"/>
              <a:ext cx="1652841" cy="1975387"/>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chemeClr val="accent2"/>
            </a:solidFill>
            <a:ln w="19050">
              <a:solidFill>
                <a:srgbClr val="F2F2F2"/>
              </a:solidFill>
              <a:round/>
            </a:ln>
          </p:spPr>
          <p:txBody>
            <a:bodyPr lIns="0" tIns="0" rIns="0" bIns="0"/>
            <a:lstStyle/>
            <a:p>
              <a:pPr lvl="0"/>
              <a:endParaRPr>
                <a:cs typeface="+mn-ea"/>
                <a:sym typeface="+mn-lt"/>
              </a:endParaRPr>
            </a:p>
          </p:txBody>
        </p:sp>
        <p:grpSp>
          <p:nvGrpSpPr>
            <p:cNvPr id="45" name="组合 44"/>
            <p:cNvGrpSpPr/>
            <p:nvPr/>
          </p:nvGrpSpPr>
          <p:grpSpPr>
            <a:xfrm>
              <a:off x="5093789" y="1897866"/>
              <a:ext cx="595313" cy="560785"/>
              <a:chOff x="6964363" y="4452938"/>
              <a:chExt cx="793750" cy="747713"/>
            </a:xfrm>
            <a:solidFill>
              <a:schemeClr val="bg1"/>
            </a:solidFill>
          </p:grpSpPr>
          <p:sp>
            <p:nvSpPr>
              <p:cNvPr id="46" name="Freeform 222"/>
              <p:cNvSpPr>
                <a:spLocks noEditPoints="1"/>
              </p:cNvSpPr>
              <p:nvPr/>
            </p:nvSpPr>
            <p:spPr bwMode="auto">
              <a:xfrm>
                <a:off x="6964363" y="4452938"/>
                <a:ext cx="793750" cy="387350"/>
              </a:xfrm>
              <a:custGeom>
                <a:avLst/>
                <a:gdLst>
                  <a:gd name="T0" fmla="*/ 158 w 211"/>
                  <a:gd name="T1" fmla="*/ 47 h 103"/>
                  <a:gd name="T2" fmla="*/ 127 w 211"/>
                  <a:gd name="T3" fmla="*/ 18 h 103"/>
                  <a:gd name="T4" fmla="*/ 76 w 211"/>
                  <a:gd name="T5" fmla="*/ 30 h 103"/>
                  <a:gd name="T6" fmla="*/ 76 w 211"/>
                  <a:gd name="T7" fmla="*/ 30 h 103"/>
                  <a:gd name="T8" fmla="*/ 68 w 211"/>
                  <a:gd name="T9" fmla="*/ 30 h 103"/>
                  <a:gd name="T10" fmla="*/ 15 w 211"/>
                  <a:gd name="T11" fmla="*/ 52 h 103"/>
                  <a:gd name="T12" fmla="*/ 31 w 211"/>
                  <a:gd name="T13" fmla="*/ 87 h 103"/>
                  <a:gd name="T14" fmla="*/ 179 w 211"/>
                  <a:gd name="T15" fmla="*/ 91 h 103"/>
                  <a:gd name="T16" fmla="*/ 196 w 211"/>
                  <a:gd name="T17" fmla="*/ 72 h 103"/>
                  <a:gd name="T18" fmla="*/ 166 w 211"/>
                  <a:gd name="T19" fmla="*/ 52 h 103"/>
                  <a:gd name="T20" fmla="*/ 166 w 211"/>
                  <a:gd name="T21" fmla="*/ 52 h 103"/>
                  <a:gd name="T22" fmla="*/ 158 w 211"/>
                  <a:gd name="T23" fmla="*/ 48 h 103"/>
                  <a:gd name="T24" fmla="*/ 158 w 211"/>
                  <a:gd name="T25" fmla="*/ 47 h 103"/>
                  <a:gd name="T26" fmla="*/ 168 w 211"/>
                  <a:gd name="T27" fmla="*/ 39 h 103"/>
                  <a:gd name="T28" fmla="*/ 208 w 211"/>
                  <a:gd name="T29" fmla="*/ 73 h 103"/>
                  <a:gd name="T30" fmla="*/ 183 w 211"/>
                  <a:gd name="T31" fmla="*/ 103 h 103"/>
                  <a:gd name="T32" fmla="*/ 180 w 211"/>
                  <a:gd name="T33" fmla="*/ 103 h 103"/>
                  <a:gd name="T34" fmla="*/ 180 w 211"/>
                  <a:gd name="T35" fmla="*/ 103 h 103"/>
                  <a:gd name="T36" fmla="*/ 30 w 211"/>
                  <a:gd name="T37" fmla="*/ 99 h 103"/>
                  <a:gd name="T38" fmla="*/ 26 w 211"/>
                  <a:gd name="T39" fmla="*/ 98 h 103"/>
                  <a:gd name="T40" fmla="*/ 26 w 211"/>
                  <a:gd name="T41" fmla="*/ 98 h 103"/>
                  <a:gd name="T42" fmla="*/ 3 w 211"/>
                  <a:gd name="T43" fmla="*/ 50 h 103"/>
                  <a:gd name="T44" fmla="*/ 71 w 211"/>
                  <a:gd name="T45" fmla="*/ 18 h 103"/>
                  <a:gd name="T46" fmla="*/ 130 w 211"/>
                  <a:gd name="T47" fmla="*/ 7 h 103"/>
                  <a:gd name="T48" fmla="*/ 168 w 211"/>
                  <a:gd name="T49"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1" h="103">
                    <a:moveTo>
                      <a:pt x="158" y="47"/>
                    </a:moveTo>
                    <a:cubicBezTo>
                      <a:pt x="155" y="32"/>
                      <a:pt x="141" y="22"/>
                      <a:pt x="127" y="18"/>
                    </a:cubicBezTo>
                    <a:cubicBezTo>
                      <a:pt x="109" y="13"/>
                      <a:pt x="89" y="16"/>
                      <a:pt x="76" y="30"/>
                    </a:cubicBezTo>
                    <a:cubicBezTo>
                      <a:pt x="76" y="30"/>
                      <a:pt x="76" y="30"/>
                      <a:pt x="76" y="30"/>
                    </a:cubicBezTo>
                    <a:cubicBezTo>
                      <a:pt x="74" y="32"/>
                      <a:pt x="70" y="32"/>
                      <a:pt x="68" y="30"/>
                    </a:cubicBezTo>
                    <a:cubicBezTo>
                      <a:pt x="47" y="14"/>
                      <a:pt x="19" y="29"/>
                      <a:pt x="15" y="52"/>
                    </a:cubicBezTo>
                    <a:cubicBezTo>
                      <a:pt x="12" y="64"/>
                      <a:pt x="17" y="77"/>
                      <a:pt x="31" y="87"/>
                    </a:cubicBezTo>
                    <a:cubicBezTo>
                      <a:pt x="179" y="91"/>
                      <a:pt x="179" y="91"/>
                      <a:pt x="179" y="91"/>
                    </a:cubicBezTo>
                    <a:cubicBezTo>
                      <a:pt x="190" y="87"/>
                      <a:pt x="196" y="79"/>
                      <a:pt x="196" y="72"/>
                    </a:cubicBezTo>
                    <a:cubicBezTo>
                      <a:pt x="198" y="55"/>
                      <a:pt x="181" y="47"/>
                      <a:pt x="166" y="52"/>
                    </a:cubicBezTo>
                    <a:cubicBezTo>
                      <a:pt x="166" y="52"/>
                      <a:pt x="166" y="52"/>
                      <a:pt x="166" y="52"/>
                    </a:cubicBezTo>
                    <a:cubicBezTo>
                      <a:pt x="163" y="53"/>
                      <a:pt x="160" y="51"/>
                      <a:pt x="158" y="48"/>
                    </a:cubicBezTo>
                    <a:cubicBezTo>
                      <a:pt x="158" y="48"/>
                      <a:pt x="158" y="47"/>
                      <a:pt x="158" y="47"/>
                    </a:cubicBezTo>
                    <a:close/>
                    <a:moveTo>
                      <a:pt x="168" y="39"/>
                    </a:moveTo>
                    <a:cubicBezTo>
                      <a:pt x="190" y="34"/>
                      <a:pt x="211" y="51"/>
                      <a:pt x="208" y="73"/>
                    </a:cubicBezTo>
                    <a:cubicBezTo>
                      <a:pt x="207" y="85"/>
                      <a:pt x="199" y="96"/>
                      <a:pt x="183" y="103"/>
                    </a:cubicBezTo>
                    <a:cubicBezTo>
                      <a:pt x="182" y="103"/>
                      <a:pt x="181" y="103"/>
                      <a:pt x="180" y="103"/>
                    </a:cubicBezTo>
                    <a:cubicBezTo>
                      <a:pt x="180" y="103"/>
                      <a:pt x="180" y="103"/>
                      <a:pt x="180" y="103"/>
                    </a:cubicBezTo>
                    <a:cubicBezTo>
                      <a:pt x="30" y="99"/>
                      <a:pt x="30" y="99"/>
                      <a:pt x="30" y="99"/>
                    </a:cubicBezTo>
                    <a:cubicBezTo>
                      <a:pt x="29" y="100"/>
                      <a:pt x="27" y="99"/>
                      <a:pt x="26" y="98"/>
                    </a:cubicBezTo>
                    <a:cubicBezTo>
                      <a:pt x="26" y="98"/>
                      <a:pt x="26" y="98"/>
                      <a:pt x="26" y="98"/>
                    </a:cubicBezTo>
                    <a:cubicBezTo>
                      <a:pt x="5" y="84"/>
                      <a:pt x="0" y="66"/>
                      <a:pt x="3" y="50"/>
                    </a:cubicBezTo>
                    <a:cubicBezTo>
                      <a:pt x="9" y="20"/>
                      <a:pt x="44" y="0"/>
                      <a:pt x="71" y="18"/>
                    </a:cubicBezTo>
                    <a:cubicBezTo>
                      <a:pt x="88" y="4"/>
                      <a:pt x="110" y="1"/>
                      <a:pt x="130" y="7"/>
                    </a:cubicBezTo>
                    <a:cubicBezTo>
                      <a:pt x="146" y="11"/>
                      <a:pt x="162" y="22"/>
                      <a:pt x="16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223"/>
              <p:cNvSpPr>
                <a:spLocks/>
              </p:cNvSpPr>
              <p:nvPr/>
            </p:nvSpPr>
            <p:spPr bwMode="auto">
              <a:xfrm>
                <a:off x="7046913" y="4873626"/>
                <a:ext cx="120650" cy="177800"/>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1" y="2"/>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224"/>
              <p:cNvSpPr>
                <a:spLocks/>
              </p:cNvSpPr>
              <p:nvPr/>
            </p:nvSpPr>
            <p:spPr bwMode="auto">
              <a:xfrm>
                <a:off x="7197726" y="5024438"/>
                <a:ext cx="120650" cy="176213"/>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2" y="3"/>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225"/>
              <p:cNvSpPr>
                <a:spLocks/>
              </p:cNvSpPr>
              <p:nvPr/>
            </p:nvSpPr>
            <p:spPr bwMode="auto">
              <a:xfrm>
                <a:off x="7434263" y="4941888"/>
                <a:ext cx="120650" cy="176213"/>
              </a:xfrm>
              <a:custGeom>
                <a:avLst/>
                <a:gdLst>
                  <a:gd name="T0" fmla="*/ 2 w 32"/>
                  <a:gd name="T1" fmla="*/ 26 h 47"/>
                  <a:gd name="T2" fmla="*/ 21 w 32"/>
                  <a:gd name="T3" fmla="*/ 1 h 47"/>
                  <a:gd name="T4" fmla="*/ 25 w 32"/>
                  <a:gd name="T5" fmla="*/ 0 h 47"/>
                  <a:gd name="T6" fmla="*/ 31 w 32"/>
                  <a:gd name="T7" fmla="*/ 6 h 47"/>
                  <a:gd name="T8" fmla="*/ 31 w 32"/>
                  <a:gd name="T9" fmla="*/ 6 h 47"/>
                  <a:gd name="T10" fmla="*/ 29 w 32"/>
                  <a:gd name="T11" fmla="*/ 30 h 47"/>
                  <a:gd name="T12" fmla="*/ 10 w 32"/>
                  <a:gd name="T13" fmla="*/ 43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19"/>
                      <a:pt x="9" y="11"/>
                      <a:pt x="21" y="1"/>
                    </a:cubicBezTo>
                    <a:cubicBezTo>
                      <a:pt x="22" y="0"/>
                      <a:pt x="23" y="0"/>
                      <a:pt x="25" y="0"/>
                    </a:cubicBezTo>
                    <a:cubicBezTo>
                      <a:pt x="28" y="0"/>
                      <a:pt x="31" y="2"/>
                      <a:pt x="31" y="6"/>
                    </a:cubicBezTo>
                    <a:cubicBezTo>
                      <a:pt x="31" y="6"/>
                      <a:pt x="31" y="6"/>
                      <a:pt x="31" y="6"/>
                    </a:cubicBezTo>
                    <a:cubicBezTo>
                      <a:pt x="32" y="17"/>
                      <a:pt x="30" y="25"/>
                      <a:pt x="29" y="30"/>
                    </a:cubicBezTo>
                    <a:cubicBezTo>
                      <a:pt x="26" y="39"/>
                      <a:pt x="19" y="47"/>
                      <a:pt x="10" y="43"/>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2920905" y="2495173"/>
            <a:ext cx="1644124" cy="1975388"/>
            <a:chOff x="2920905" y="2495173"/>
            <a:chExt cx="1644124" cy="1975388"/>
          </a:xfrm>
        </p:grpSpPr>
        <p:sp>
          <p:nvSpPr>
            <p:cNvPr id="9" name="Shape 14696"/>
            <p:cNvSpPr/>
            <p:nvPr/>
          </p:nvSpPr>
          <p:spPr>
            <a:xfrm>
              <a:off x="2920905" y="2495173"/>
              <a:ext cx="1644124" cy="1975388"/>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chemeClr val="accent4"/>
            </a:solidFill>
            <a:ln w="19050">
              <a:solidFill>
                <a:srgbClr val="F2F2F2"/>
              </a:solidFill>
              <a:round/>
            </a:ln>
          </p:spPr>
          <p:txBody>
            <a:bodyPr lIns="0" tIns="0" rIns="0" bIns="0"/>
            <a:lstStyle/>
            <a:p>
              <a:pPr lvl="0"/>
              <a:endParaRPr>
                <a:cs typeface="+mn-ea"/>
                <a:sym typeface="+mn-lt"/>
              </a:endParaRPr>
            </a:p>
          </p:txBody>
        </p:sp>
        <p:grpSp>
          <p:nvGrpSpPr>
            <p:cNvPr id="50" name="组合 49"/>
            <p:cNvGrpSpPr/>
            <p:nvPr/>
          </p:nvGrpSpPr>
          <p:grpSpPr>
            <a:xfrm>
              <a:off x="3476329" y="3230757"/>
              <a:ext cx="597694" cy="548878"/>
              <a:chOff x="4522788" y="4457701"/>
              <a:chExt cx="796925" cy="731838"/>
            </a:xfrm>
            <a:solidFill>
              <a:schemeClr val="bg1"/>
            </a:solidFill>
          </p:grpSpPr>
          <p:sp>
            <p:nvSpPr>
              <p:cNvPr id="51" name="Freeform 226"/>
              <p:cNvSpPr>
                <a:spLocks noEditPoints="1"/>
              </p:cNvSpPr>
              <p:nvPr/>
            </p:nvSpPr>
            <p:spPr bwMode="auto">
              <a:xfrm>
                <a:off x="4522788" y="4457701"/>
                <a:ext cx="796925" cy="390525"/>
              </a:xfrm>
              <a:custGeom>
                <a:avLst/>
                <a:gdLst>
                  <a:gd name="T0" fmla="*/ 159 w 212"/>
                  <a:gd name="T1" fmla="*/ 47 h 104"/>
                  <a:gd name="T2" fmla="*/ 128 w 212"/>
                  <a:gd name="T3" fmla="*/ 19 h 104"/>
                  <a:gd name="T4" fmla="*/ 77 w 212"/>
                  <a:gd name="T5" fmla="*/ 30 h 104"/>
                  <a:gd name="T6" fmla="*/ 77 w 212"/>
                  <a:gd name="T7" fmla="*/ 30 h 104"/>
                  <a:gd name="T8" fmla="*/ 68 w 212"/>
                  <a:gd name="T9" fmla="*/ 30 h 104"/>
                  <a:gd name="T10" fmla="*/ 15 w 212"/>
                  <a:gd name="T11" fmla="*/ 53 h 104"/>
                  <a:gd name="T12" fmla="*/ 32 w 212"/>
                  <a:gd name="T13" fmla="*/ 88 h 104"/>
                  <a:gd name="T14" fmla="*/ 180 w 212"/>
                  <a:gd name="T15" fmla="*/ 92 h 104"/>
                  <a:gd name="T16" fmla="*/ 197 w 212"/>
                  <a:gd name="T17" fmla="*/ 73 h 104"/>
                  <a:gd name="T18" fmla="*/ 167 w 212"/>
                  <a:gd name="T19" fmla="*/ 52 h 104"/>
                  <a:gd name="T20" fmla="*/ 167 w 212"/>
                  <a:gd name="T21" fmla="*/ 52 h 104"/>
                  <a:gd name="T22" fmla="*/ 159 w 212"/>
                  <a:gd name="T23" fmla="*/ 48 h 104"/>
                  <a:gd name="T24" fmla="*/ 159 w 212"/>
                  <a:gd name="T25" fmla="*/ 47 h 104"/>
                  <a:gd name="T26" fmla="*/ 169 w 212"/>
                  <a:gd name="T27" fmla="*/ 39 h 104"/>
                  <a:gd name="T28" fmla="*/ 209 w 212"/>
                  <a:gd name="T29" fmla="*/ 74 h 104"/>
                  <a:gd name="T30" fmla="*/ 184 w 212"/>
                  <a:gd name="T31" fmla="*/ 103 h 104"/>
                  <a:gd name="T32" fmla="*/ 181 w 212"/>
                  <a:gd name="T33" fmla="*/ 104 h 104"/>
                  <a:gd name="T34" fmla="*/ 181 w 212"/>
                  <a:gd name="T35" fmla="*/ 104 h 104"/>
                  <a:gd name="T36" fmla="*/ 31 w 212"/>
                  <a:gd name="T37" fmla="*/ 100 h 104"/>
                  <a:gd name="T38" fmla="*/ 27 w 212"/>
                  <a:gd name="T39" fmla="*/ 99 h 104"/>
                  <a:gd name="T40" fmla="*/ 27 w 212"/>
                  <a:gd name="T41" fmla="*/ 99 h 104"/>
                  <a:gd name="T42" fmla="*/ 4 w 212"/>
                  <a:gd name="T43" fmla="*/ 50 h 104"/>
                  <a:gd name="T44" fmla="*/ 72 w 212"/>
                  <a:gd name="T45" fmla="*/ 18 h 104"/>
                  <a:gd name="T46" fmla="*/ 131 w 212"/>
                  <a:gd name="T47" fmla="*/ 7 h 104"/>
                  <a:gd name="T48" fmla="*/ 169 w 212"/>
                  <a:gd name="T4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04">
                    <a:moveTo>
                      <a:pt x="159" y="47"/>
                    </a:moveTo>
                    <a:cubicBezTo>
                      <a:pt x="156" y="32"/>
                      <a:pt x="141" y="23"/>
                      <a:pt x="128" y="19"/>
                    </a:cubicBezTo>
                    <a:cubicBezTo>
                      <a:pt x="110" y="14"/>
                      <a:pt x="90" y="17"/>
                      <a:pt x="77" y="30"/>
                    </a:cubicBezTo>
                    <a:cubicBezTo>
                      <a:pt x="77" y="30"/>
                      <a:pt x="77" y="30"/>
                      <a:pt x="77" y="30"/>
                    </a:cubicBezTo>
                    <a:cubicBezTo>
                      <a:pt x="75" y="33"/>
                      <a:pt x="71" y="33"/>
                      <a:pt x="68" y="30"/>
                    </a:cubicBezTo>
                    <a:cubicBezTo>
                      <a:pt x="48" y="14"/>
                      <a:pt x="20" y="29"/>
                      <a:pt x="15" y="53"/>
                    </a:cubicBezTo>
                    <a:cubicBezTo>
                      <a:pt x="13" y="64"/>
                      <a:pt x="17" y="77"/>
                      <a:pt x="32" y="88"/>
                    </a:cubicBezTo>
                    <a:cubicBezTo>
                      <a:pt x="180" y="92"/>
                      <a:pt x="180" y="92"/>
                      <a:pt x="180" y="92"/>
                    </a:cubicBezTo>
                    <a:cubicBezTo>
                      <a:pt x="191" y="87"/>
                      <a:pt x="196" y="80"/>
                      <a:pt x="197" y="73"/>
                    </a:cubicBezTo>
                    <a:cubicBezTo>
                      <a:pt x="199" y="56"/>
                      <a:pt x="182" y="47"/>
                      <a:pt x="167" y="52"/>
                    </a:cubicBezTo>
                    <a:cubicBezTo>
                      <a:pt x="167" y="52"/>
                      <a:pt x="167" y="52"/>
                      <a:pt x="167" y="52"/>
                    </a:cubicBezTo>
                    <a:cubicBezTo>
                      <a:pt x="164" y="53"/>
                      <a:pt x="160" y="52"/>
                      <a:pt x="159" y="48"/>
                    </a:cubicBezTo>
                    <a:cubicBezTo>
                      <a:pt x="159" y="48"/>
                      <a:pt x="159" y="48"/>
                      <a:pt x="159" y="47"/>
                    </a:cubicBezTo>
                    <a:close/>
                    <a:moveTo>
                      <a:pt x="169" y="39"/>
                    </a:moveTo>
                    <a:cubicBezTo>
                      <a:pt x="191" y="35"/>
                      <a:pt x="212" y="52"/>
                      <a:pt x="209" y="74"/>
                    </a:cubicBezTo>
                    <a:cubicBezTo>
                      <a:pt x="208" y="85"/>
                      <a:pt x="200" y="97"/>
                      <a:pt x="184" y="103"/>
                    </a:cubicBezTo>
                    <a:cubicBezTo>
                      <a:pt x="183" y="104"/>
                      <a:pt x="182" y="104"/>
                      <a:pt x="181" y="104"/>
                    </a:cubicBezTo>
                    <a:cubicBezTo>
                      <a:pt x="181" y="104"/>
                      <a:pt x="181" y="104"/>
                      <a:pt x="181" y="104"/>
                    </a:cubicBezTo>
                    <a:cubicBezTo>
                      <a:pt x="31" y="100"/>
                      <a:pt x="31" y="100"/>
                      <a:pt x="31" y="100"/>
                    </a:cubicBezTo>
                    <a:cubicBezTo>
                      <a:pt x="29" y="100"/>
                      <a:pt x="28" y="100"/>
                      <a:pt x="27" y="99"/>
                    </a:cubicBezTo>
                    <a:cubicBezTo>
                      <a:pt x="27" y="99"/>
                      <a:pt x="27" y="99"/>
                      <a:pt x="27" y="99"/>
                    </a:cubicBezTo>
                    <a:cubicBezTo>
                      <a:pt x="6" y="85"/>
                      <a:pt x="0" y="67"/>
                      <a:pt x="4" y="50"/>
                    </a:cubicBezTo>
                    <a:cubicBezTo>
                      <a:pt x="9" y="20"/>
                      <a:pt x="45" y="0"/>
                      <a:pt x="72" y="18"/>
                    </a:cubicBezTo>
                    <a:cubicBezTo>
                      <a:pt x="88" y="5"/>
                      <a:pt x="111" y="2"/>
                      <a:pt x="131" y="7"/>
                    </a:cubicBezTo>
                    <a:cubicBezTo>
                      <a:pt x="147" y="12"/>
                      <a:pt x="163" y="23"/>
                      <a:pt x="16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227"/>
              <p:cNvSpPr>
                <a:spLocks/>
              </p:cNvSpPr>
              <p:nvPr/>
            </p:nvSpPr>
            <p:spPr bwMode="auto">
              <a:xfrm>
                <a:off x="4583113" y="4922838"/>
                <a:ext cx="169863" cy="46038"/>
              </a:xfrm>
              <a:custGeom>
                <a:avLst/>
                <a:gdLst>
                  <a:gd name="T0" fmla="*/ 38 w 45"/>
                  <a:gd name="T1" fmla="*/ 12 h 12"/>
                  <a:gd name="T2" fmla="*/ 45 w 45"/>
                  <a:gd name="T3" fmla="*/ 6 h 12"/>
                  <a:gd name="T4" fmla="*/ 38 w 45"/>
                  <a:gd name="T5" fmla="*/ 0 h 12"/>
                  <a:gd name="T6" fmla="*/ 6 w 45"/>
                  <a:gd name="T7" fmla="*/ 0 h 12"/>
                  <a:gd name="T8" fmla="*/ 0 w 45"/>
                  <a:gd name="T9" fmla="*/ 6 h 12"/>
                  <a:gd name="T10" fmla="*/ 6 w 45"/>
                  <a:gd name="T11" fmla="*/ 12 h 12"/>
                  <a:gd name="T12" fmla="*/ 38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8" y="12"/>
                    </a:moveTo>
                    <a:cubicBezTo>
                      <a:pt x="42" y="12"/>
                      <a:pt x="45" y="9"/>
                      <a:pt x="45" y="6"/>
                    </a:cubicBezTo>
                    <a:cubicBezTo>
                      <a:pt x="45" y="2"/>
                      <a:pt x="42" y="0"/>
                      <a:pt x="38" y="0"/>
                    </a:cubicBezTo>
                    <a:cubicBezTo>
                      <a:pt x="6" y="0"/>
                      <a:pt x="6" y="0"/>
                      <a:pt x="6" y="0"/>
                    </a:cubicBezTo>
                    <a:cubicBezTo>
                      <a:pt x="2" y="0"/>
                      <a:pt x="0" y="2"/>
                      <a:pt x="0" y="6"/>
                    </a:cubicBezTo>
                    <a:cubicBezTo>
                      <a:pt x="0" y="9"/>
                      <a:pt x="2" y="12"/>
                      <a:pt x="6" y="12"/>
                    </a:cubicBezTo>
                    <a:cubicBezTo>
                      <a:pt x="38" y="12"/>
                      <a:pt x="38" y="12"/>
                      <a:pt x="3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228"/>
              <p:cNvSpPr>
                <a:spLocks/>
              </p:cNvSpPr>
              <p:nvPr/>
            </p:nvSpPr>
            <p:spPr bwMode="auto">
              <a:xfrm>
                <a:off x="4610101" y="4862513"/>
                <a:ext cx="112713" cy="161925"/>
              </a:xfrm>
              <a:custGeom>
                <a:avLst/>
                <a:gdLst>
                  <a:gd name="T0" fmla="*/ 18 w 30"/>
                  <a:gd name="T1" fmla="*/ 39 h 43"/>
                  <a:gd name="T2" fmla="*/ 26 w 30"/>
                  <a:gd name="T3" fmla="*/ 41 h 43"/>
                  <a:gd name="T4" fmla="*/ 28 w 30"/>
                  <a:gd name="T5" fmla="*/ 33 h 43"/>
                  <a:gd name="T6" fmla="*/ 12 w 30"/>
                  <a:gd name="T7" fmla="*/ 4 h 43"/>
                  <a:gd name="T8" fmla="*/ 4 w 30"/>
                  <a:gd name="T9" fmla="*/ 2 h 43"/>
                  <a:gd name="T10" fmla="*/ 2 w 30"/>
                  <a:gd name="T11" fmla="*/ 10 h 43"/>
                  <a:gd name="T12" fmla="*/ 18 w 30"/>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18" y="39"/>
                    </a:moveTo>
                    <a:cubicBezTo>
                      <a:pt x="20" y="42"/>
                      <a:pt x="23" y="43"/>
                      <a:pt x="26" y="41"/>
                    </a:cubicBezTo>
                    <a:cubicBezTo>
                      <a:pt x="29" y="39"/>
                      <a:pt x="30" y="36"/>
                      <a:pt x="28" y="33"/>
                    </a:cubicBezTo>
                    <a:cubicBezTo>
                      <a:pt x="12" y="4"/>
                      <a:pt x="12" y="4"/>
                      <a:pt x="12" y="4"/>
                    </a:cubicBezTo>
                    <a:cubicBezTo>
                      <a:pt x="10" y="1"/>
                      <a:pt x="7" y="0"/>
                      <a:pt x="4" y="2"/>
                    </a:cubicBezTo>
                    <a:cubicBezTo>
                      <a:pt x="1" y="4"/>
                      <a:pt x="0" y="7"/>
                      <a:pt x="2" y="10"/>
                    </a:cubicBezTo>
                    <a:cubicBezTo>
                      <a:pt x="18" y="39"/>
                      <a:pt x="18" y="39"/>
                      <a:pt x="1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229"/>
              <p:cNvSpPr>
                <a:spLocks/>
              </p:cNvSpPr>
              <p:nvPr/>
            </p:nvSpPr>
            <p:spPr bwMode="auto">
              <a:xfrm>
                <a:off x="4610101" y="4862513"/>
                <a:ext cx="112713" cy="161925"/>
              </a:xfrm>
              <a:custGeom>
                <a:avLst/>
                <a:gdLst>
                  <a:gd name="T0" fmla="*/ 2 w 30"/>
                  <a:gd name="T1" fmla="*/ 33 h 43"/>
                  <a:gd name="T2" fmla="*/ 4 w 30"/>
                  <a:gd name="T3" fmla="*/ 41 h 43"/>
                  <a:gd name="T4" fmla="*/ 12 w 30"/>
                  <a:gd name="T5" fmla="*/ 39 h 43"/>
                  <a:gd name="T6" fmla="*/ 28 w 30"/>
                  <a:gd name="T7" fmla="*/ 10 h 43"/>
                  <a:gd name="T8" fmla="*/ 26 w 30"/>
                  <a:gd name="T9" fmla="*/ 2 h 43"/>
                  <a:gd name="T10" fmla="*/ 18 w 30"/>
                  <a:gd name="T11" fmla="*/ 4 h 43"/>
                  <a:gd name="T12" fmla="*/ 2 w 30"/>
                  <a:gd name="T13" fmla="*/ 33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2" y="33"/>
                    </a:moveTo>
                    <a:cubicBezTo>
                      <a:pt x="0" y="36"/>
                      <a:pt x="1" y="39"/>
                      <a:pt x="4" y="41"/>
                    </a:cubicBezTo>
                    <a:cubicBezTo>
                      <a:pt x="7" y="43"/>
                      <a:pt x="10" y="42"/>
                      <a:pt x="12" y="39"/>
                    </a:cubicBezTo>
                    <a:cubicBezTo>
                      <a:pt x="28" y="10"/>
                      <a:pt x="28" y="10"/>
                      <a:pt x="28" y="10"/>
                    </a:cubicBezTo>
                    <a:cubicBezTo>
                      <a:pt x="30" y="7"/>
                      <a:pt x="29" y="4"/>
                      <a:pt x="26" y="2"/>
                    </a:cubicBezTo>
                    <a:cubicBezTo>
                      <a:pt x="23" y="0"/>
                      <a:pt x="20" y="1"/>
                      <a:pt x="18" y="4"/>
                    </a:cubicBezTo>
                    <a:cubicBezTo>
                      <a:pt x="2" y="33"/>
                      <a:pt x="2" y="33"/>
                      <a:pt x="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230"/>
              <p:cNvSpPr>
                <a:spLocks/>
              </p:cNvSpPr>
              <p:nvPr/>
            </p:nvSpPr>
            <p:spPr bwMode="auto">
              <a:xfrm>
                <a:off x="4733926" y="5087938"/>
                <a:ext cx="168275" cy="46038"/>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3"/>
                      <a:pt x="42" y="0"/>
                      <a:pt x="39" y="0"/>
                    </a:cubicBezTo>
                    <a:cubicBezTo>
                      <a:pt x="6" y="0"/>
                      <a:pt x="6" y="0"/>
                      <a:pt x="6" y="0"/>
                    </a:cubicBezTo>
                    <a:cubicBezTo>
                      <a:pt x="2" y="0"/>
                      <a:pt x="0" y="3"/>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31"/>
              <p:cNvSpPr>
                <a:spLocks/>
              </p:cNvSpPr>
              <p:nvPr/>
            </p:nvSpPr>
            <p:spPr bwMode="auto">
              <a:xfrm>
                <a:off x="4759326" y="5032376"/>
                <a:ext cx="112713" cy="157163"/>
              </a:xfrm>
              <a:custGeom>
                <a:avLst/>
                <a:gdLst>
                  <a:gd name="T0" fmla="*/ 18 w 30"/>
                  <a:gd name="T1" fmla="*/ 38 h 42"/>
                  <a:gd name="T2" fmla="*/ 26 w 30"/>
                  <a:gd name="T3" fmla="*/ 40 h 42"/>
                  <a:gd name="T4" fmla="*/ 29 w 30"/>
                  <a:gd name="T5" fmla="*/ 32 h 42"/>
                  <a:gd name="T6" fmla="*/ 12 w 30"/>
                  <a:gd name="T7" fmla="*/ 4 h 42"/>
                  <a:gd name="T8" fmla="*/ 4 w 30"/>
                  <a:gd name="T9" fmla="*/ 1 h 42"/>
                  <a:gd name="T10" fmla="*/ 2 w 30"/>
                  <a:gd name="T11" fmla="*/ 10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4" y="42"/>
                      <a:pt x="26" y="40"/>
                    </a:cubicBezTo>
                    <a:cubicBezTo>
                      <a:pt x="29" y="39"/>
                      <a:pt x="30" y="35"/>
                      <a:pt x="29" y="32"/>
                    </a:cubicBezTo>
                    <a:cubicBezTo>
                      <a:pt x="12" y="4"/>
                      <a:pt x="12" y="4"/>
                      <a:pt x="12" y="4"/>
                    </a:cubicBezTo>
                    <a:cubicBezTo>
                      <a:pt x="11" y="1"/>
                      <a:pt x="7" y="0"/>
                      <a:pt x="4" y="1"/>
                    </a:cubicBezTo>
                    <a:cubicBezTo>
                      <a:pt x="1" y="3"/>
                      <a:pt x="0" y="7"/>
                      <a:pt x="2" y="10"/>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32"/>
              <p:cNvSpPr>
                <a:spLocks/>
              </p:cNvSpPr>
              <p:nvPr/>
            </p:nvSpPr>
            <p:spPr bwMode="auto">
              <a:xfrm>
                <a:off x="4759326" y="5032376"/>
                <a:ext cx="112713" cy="157163"/>
              </a:xfrm>
              <a:custGeom>
                <a:avLst/>
                <a:gdLst>
                  <a:gd name="T0" fmla="*/ 2 w 30"/>
                  <a:gd name="T1" fmla="*/ 32 h 42"/>
                  <a:gd name="T2" fmla="*/ 4 w 30"/>
                  <a:gd name="T3" fmla="*/ 40 h 42"/>
                  <a:gd name="T4" fmla="*/ 12 w 30"/>
                  <a:gd name="T5" fmla="*/ 38 h 42"/>
                  <a:gd name="T6" fmla="*/ 29 w 30"/>
                  <a:gd name="T7" fmla="*/ 10 h 42"/>
                  <a:gd name="T8" fmla="*/ 26 w 30"/>
                  <a:gd name="T9" fmla="*/ 1 h 42"/>
                  <a:gd name="T10" fmla="*/ 18 w 30"/>
                  <a:gd name="T11" fmla="*/ 4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9"/>
                      <a:pt x="4" y="40"/>
                    </a:cubicBezTo>
                    <a:cubicBezTo>
                      <a:pt x="7" y="42"/>
                      <a:pt x="11" y="41"/>
                      <a:pt x="12" y="38"/>
                    </a:cubicBezTo>
                    <a:cubicBezTo>
                      <a:pt x="29" y="10"/>
                      <a:pt x="29" y="10"/>
                      <a:pt x="29" y="10"/>
                    </a:cubicBezTo>
                    <a:cubicBezTo>
                      <a:pt x="30" y="7"/>
                      <a:pt x="29" y="3"/>
                      <a:pt x="26" y="1"/>
                    </a:cubicBezTo>
                    <a:cubicBezTo>
                      <a:pt x="24" y="0"/>
                      <a:pt x="20" y="1"/>
                      <a:pt x="18" y="4"/>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33"/>
              <p:cNvSpPr>
                <a:spLocks/>
              </p:cNvSpPr>
              <p:nvPr/>
            </p:nvSpPr>
            <p:spPr bwMode="auto">
              <a:xfrm>
                <a:off x="4970463" y="5002213"/>
                <a:ext cx="168275" cy="44450"/>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2"/>
                      <a:pt x="42" y="0"/>
                      <a:pt x="39" y="0"/>
                    </a:cubicBezTo>
                    <a:cubicBezTo>
                      <a:pt x="6" y="0"/>
                      <a:pt x="6" y="0"/>
                      <a:pt x="6" y="0"/>
                    </a:cubicBezTo>
                    <a:cubicBezTo>
                      <a:pt x="2" y="0"/>
                      <a:pt x="0" y="2"/>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4"/>
              <p:cNvSpPr>
                <a:spLocks/>
              </p:cNvSpPr>
              <p:nvPr/>
            </p:nvSpPr>
            <p:spPr bwMode="auto">
              <a:xfrm>
                <a:off x="4995863" y="4945063"/>
                <a:ext cx="112713" cy="158750"/>
              </a:xfrm>
              <a:custGeom>
                <a:avLst/>
                <a:gdLst>
                  <a:gd name="T0" fmla="*/ 18 w 30"/>
                  <a:gd name="T1" fmla="*/ 38 h 42"/>
                  <a:gd name="T2" fmla="*/ 26 w 30"/>
                  <a:gd name="T3" fmla="*/ 40 h 42"/>
                  <a:gd name="T4" fmla="*/ 29 w 30"/>
                  <a:gd name="T5" fmla="*/ 32 h 42"/>
                  <a:gd name="T6" fmla="*/ 12 w 30"/>
                  <a:gd name="T7" fmla="*/ 3 h 42"/>
                  <a:gd name="T8" fmla="*/ 4 w 30"/>
                  <a:gd name="T9" fmla="*/ 1 h 42"/>
                  <a:gd name="T10" fmla="*/ 2 w 30"/>
                  <a:gd name="T11" fmla="*/ 9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3" y="42"/>
                      <a:pt x="26" y="40"/>
                    </a:cubicBezTo>
                    <a:cubicBezTo>
                      <a:pt x="29" y="38"/>
                      <a:pt x="30" y="35"/>
                      <a:pt x="29" y="32"/>
                    </a:cubicBezTo>
                    <a:cubicBezTo>
                      <a:pt x="12" y="3"/>
                      <a:pt x="12" y="3"/>
                      <a:pt x="12" y="3"/>
                    </a:cubicBezTo>
                    <a:cubicBezTo>
                      <a:pt x="10" y="1"/>
                      <a:pt x="7" y="0"/>
                      <a:pt x="4" y="1"/>
                    </a:cubicBezTo>
                    <a:cubicBezTo>
                      <a:pt x="1" y="3"/>
                      <a:pt x="0" y="7"/>
                      <a:pt x="2" y="9"/>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35"/>
              <p:cNvSpPr>
                <a:spLocks/>
              </p:cNvSpPr>
              <p:nvPr/>
            </p:nvSpPr>
            <p:spPr bwMode="auto">
              <a:xfrm>
                <a:off x="4995863" y="4945063"/>
                <a:ext cx="112713" cy="158750"/>
              </a:xfrm>
              <a:custGeom>
                <a:avLst/>
                <a:gdLst>
                  <a:gd name="T0" fmla="*/ 2 w 30"/>
                  <a:gd name="T1" fmla="*/ 32 h 42"/>
                  <a:gd name="T2" fmla="*/ 4 w 30"/>
                  <a:gd name="T3" fmla="*/ 40 h 42"/>
                  <a:gd name="T4" fmla="*/ 12 w 30"/>
                  <a:gd name="T5" fmla="*/ 38 h 42"/>
                  <a:gd name="T6" fmla="*/ 29 w 30"/>
                  <a:gd name="T7" fmla="*/ 9 h 42"/>
                  <a:gd name="T8" fmla="*/ 26 w 30"/>
                  <a:gd name="T9" fmla="*/ 1 h 42"/>
                  <a:gd name="T10" fmla="*/ 18 w 30"/>
                  <a:gd name="T11" fmla="*/ 3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8"/>
                      <a:pt x="4" y="40"/>
                    </a:cubicBezTo>
                    <a:cubicBezTo>
                      <a:pt x="7" y="42"/>
                      <a:pt x="10" y="41"/>
                      <a:pt x="12" y="38"/>
                    </a:cubicBezTo>
                    <a:cubicBezTo>
                      <a:pt x="29" y="9"/>
                      <a:pt x="29" y="9"/>
                      <a:pt x="29" y="9"/>
                    </a:cubicBezTo>
                    <a:cubicBezTo>
                      <a:pt x="30" y="7"/>
                      <a:pt x="29" y="3"/>
                      <a:pt x="26" y="1"/>
                    </a:cubicBezTo>
                    <a:cubicBezTo>
                      <a:pt x="23" y="0"/>
                      <a:pt x="20" y="1"/>
                      <a:pt x="18" y="3"/>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5" name="矩形 64"/>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5450328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p:tgtEl>
                                          <p:spTgt spid="61"/>
                                        </p:tgtEl>
                                        <p:attrNameLst>
                                          <p:attrName>ppt_x</p:attrName>
                                        </p:attrNameLst>
                                      </p:cBhvr>
                                      <p:tavLst>
                                        <p:tav tm="0">
                                          <p:val>
                                            <p:strVal val="#ppt_x+#ppt_w*1.125000"/>
                                          </p:val>
                                        </p:tav>
                                        <p:tav tm="100000">
                                          <p:val>
                                            <p:strVal val="#ppt_x"/>
                                          </p:val>
                                        </p:tav>
                                      </p:tavLst>
                                    </p:anim>
                                    <p:animEffect transition="in" filter="wipe(left)">
                                      <p:cBhvr>
                                        <p:cTn id="39" dur="500"/>
                                        <p:tgtEl>
                                          <p:spTgt spid="61"/>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p:tgtEl>
                                          <p:spTgt spid="63"/>
                                        </p:tgtEl>
                                        <p:attrNameLst>
                                          <p:attrName>ppt_x</p:attrName>
                                        </p:attrNameLst>
                                      </p:cBhvr>
                                      <p:tavLst>
                                        <p:tav tm="0">
                                          <p:val>
                                            <p:strVal val="#ppt_x-#ppt_w*1.125000"/>
                                          </p:val>
                                        </p:tav>
                                        <p:tav tm="100000">
                                          <p:val>
                                            <p:strVal val="#ppt_x"/>
                                          </p:val>
                                        </p:tav>
                                      </p:tavLst>
                                    </p:anim>
                                    <p:animEffect transition="in" filter="wipe(right)">
                                      <p:cBhvr>
                                        <p:cTn id="45" dur="500"/>
                                        <p:tgtEl>
                                          <p:spTgt spid="63"/>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500"/>
                                        <p:tgtEl>
                                          <p:spTgt spid="62"/>
                                        </p:tgtEl>
                                        <p:attrNameLst>
                                          <p:attrName>ppt_x</p:attrName>
                                        </p:attrNameLst>
                                      </p:cBhvr>
                                      <p:tavLst>
                                        <p:tav tm="0">
                                          <p:val>
                                            <p:strVal val="#ppt_x+#ppt_w*1.125000"/>
                                          </p:val>
                                        </p:tav>
                                        <p:tav tm="100000">
                                          <p:val>
                                            <p:strVal val="#ppt_x"/>
                                          </p:val>
                                        </p:tav>
                                      </p:tavLst>
                                    </p:anim>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2"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4"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Shape 14344"/>
          <p:cNvSpPr/>
          <p:nvPr/>
        </p:nvSpPr>
        <p:spPr>
          <a:xfrm flipH="1">
            <a:off x="5195217" y="1919506"/>
            <a:ext cx="1018509"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5" name="Shape 14345"/>
          <p:cNvSpPr/>
          <p:nvPr/>
        </p:nvSpPr>
        <p:spPr>
          <a:xfrm>
            <a:off x="6251854" y="1756209"/>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4346"/>
          <p:cNvSpPr/>
          <p:nvPr/>
        </p:nvSpPr>
        <p:spPr>
          <a:xfrm>
            <a:off x="6251854" y="1972158"/>
            <a:ext cx="1906021"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348"/>
          <p:cNvSpPr/>
          <p:nvPr/>
        </p:nvSpPr>
        <p:spPr>
          <a:xfrm>
            <a:off x="6664355" y="3015588"/>
            <a:ext cx="223607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4349"/>
          <p:cNvSpPr/>
          <p:nvPr/>
        </p:nvSpPr>
        <p:spPr>
          <a:xfrm>
            <a:off x="6664355" y="3231537"/>
            <a:ext cx="1493520"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351"/>
          <p:cNvSpPr/>
          <p:nvPr/>
        </p:nvSpPr>
        <p:spPr>
          <a:xfrm flipH="1">
            <a:off x="6136591" y="3176113"/>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14352"/>
          <p:cNvSpPr/>
          <p:nvPr/>
        </p:nvSpPr>
        <p:spPr>
          <a:xfrm>
            <a:off x="2334896" y="3838287"/>
            <a:ext cx="2236069"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1" name="Shape 14353"/>
          <p:cNvSpPr/>
          <p:nvPr/>
        </p:nvSpPr>
        <p:spPr>
          <a:xfrm>
            <a:off x="2901291" y="4054236"/>
            <a:ext cx="1669674"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2" name="Shape 14355"/>
          <p:cNvSpPr/>
          <p:nvPr/>
        </p:nvSpPr>
        <p:spPr>
          <a:xfrm>
            <a:off x="3735536" y="3703478"/>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848908" y="1941085"/>
            <a:ext cx="1722326" cy="2646688"/>
            <a:chOff x="719417" y="924080"/>
            <a:chExt cx="2177519" cy="3346179"/>
          </a:xfrm>
        </p:grpSpPr>
        <p:grpSp>
          <p:nvGrpSpPr>
            <p:cNvPr id="24" name="Group 14"/>
            <p:cNvGrpSpPr>
              <a:grpSpLocks/>
            </p:cNvGrpSpPr>
            <p:nvPr/>
          </p:nvGrpSpPr>
          <p:grpSpPr bwMode="auto">
            <a:xfrm flipH="1">
              <a:off x="719417" y="1320154"/>
              <a:ext cx="1517119" cy="2950105"/>
              <a:chOff x="6476" y="614"/>
              <a:chExt cx="559" cy="1087"/>
            </a:xfrm>
            <a:solidFill>
              <a:schemeClr val="tx1">
                <a:lumMod val="65000"/>
                <a:lumOff val="35000"/>
              </a:schemeClr>
            </a:solidFill>
          </p:grpSpPr>
          <p:sp>
            <p:nvSpPr>
              <p:cNvPr id="25" name="Freeform 10"/>
              <p:cNvSpPr>
                <a:spLocks/>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 name="Freeform 12"/>
              <p:cNvSpPr>
                <a:spLocks/>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091 w 10000"/>
                  <a:gd name="connsiteY18" fmla="*/ 7807 h 10000"/>
                  <a:gd name="connsiteX19" fmla="*/ 3598 w 10000"/>
                  <a:gd name="connsiteY19" fmla="*/ 7790 h 10000"/>
                  <a:gd name="connsiteX20" fmla="*/ 4609 w 10000"/>
                  <a:gd name="connsiteY20" fmla="*/ 7764 h 10000"/>
                  <a:gd name="connsiteX21" fmla="*/ 7092 w 10000"/>
                  <a:gd name="connsiteY21" fmla="*/ 10000 h 10000"/>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598 w 10000"/>
                  <a:gd name="connsiteY18" fmla="*/ 7790 h 10000"/>
                  <a:gd name="connsiteX19" fmla="*/ 4609 w 10000"/>
                  <a:gd name="connsiteY19" fmla="*/ 7764 h 10000"/>
                  <a:gd name="connsiteX20" fmla="*/ 7092 w 10000"/>
                  <a:gd name="connsiteY20" fmla="*/ 10000 h 10000"/>
                  <a:gd name="connsiteX0" fmla="*/ 6965 w 9873"/>
                  <a:gd name="connsiteY0" fmla="*/ 10000 h 10000"/>
                  <a:gd name="connsiteX1" fmla="*/ 9438 w 9873"/>
                  <a:gd name="connsiteY1" fmla="*/ 9920 h 10000"/>
                  <a:gd name="connsiteX2" fmla="*/ 9722 w 9873"/>
                  <a:gd name="connsiteY2" fmla="*/ 7459 h 10000"/>
                  <a:gd name="connsiteX3" fmla="*/ 9685 w 9873"/>
                  <a:gd name="connsiteY3" fmla="*/ 4977 h 10000"/>
                  <a:gd name="connsiteX4" fmla="*/ 8772 w 9873"/>
                  <a:gd name="connsiteY4" fmla="*/ 2896 h 10000"/>
                  <a:gd name="connsiteX5" fmla="*/ 9373 w 9873"/>
                  <a:gd name="connsiteY5" fmla="*/ 2344 h 10000"/>
                  <a:gd name="connsiteX6" fmla="*/ 7617 w 9873"/>
                  <a:gd name="connsiteY6" fmla="*/ 1453 h 10000"/>
                  <a:gd name="connsiteX7" fmla="*/ 6992 w 9873"/>
                  <a:gd name="connsiteY7" fmla="*/ 2299 h 10000"/>
                  <a:gd name="connsiteX8" fmla="*/ 6723 w 9873"/>
                  <a:gd name="connsiteY8" fmla="*/ 4554 h 10000"/>
                  <a:gd name="connsiteX9" fmla="*/ 4790 w 9873"/>
                  <a:gd name="connsiteY9" fmla="*/ 2742 h 10000"/>
                  <a:gd name="connsiteX10" fmla="*/ 5460 w 9873"/>
                  <a:gd name="connsiteY10" fmla="*/ 161 h 10000"/>
                  <a:gd name="connsiteX11" fmla="*/ 3471 w 9873"/>
                  <a:gd name="connsiteY11" fmla="*/ 91 h 10000"/>
                  <a:gd name="connsiteX12" fmla="*/ 2666 w 9873"/>
                  <a:gd name="connsiteY12" fmla="*/ 2845 h 10000"/>
                  <a:gd name="connsiteX13" fmla="*/ 5162 w 9873"/>
                  <a:gd name="connsiteY13" fmla="*/ 5457 h 10000"/>
                  <a:gd name="connsiteX14" fmla="*/ 5438 w 9873"/>
                  <a:gd name="connsiteY14" fmla="*/ 6850 h 10000"/>
                  <a:gd name="connsiteX15" fmla="*/ 3718 w 9873"/>
                  <a:gd name="connsiteY15" fmla="*/ 6535 h 10000"/>
                  <a:gd name="connsiteX16" fmla="*/ 58 w 9873"/>
                  <a:gd name="connsiteY16" fmla="*/ 6635 h 10000"/>
                  <a:gd name="connsiteX17" fmla="*/ 692 w 9873"/>
                  <a:gd name="connsiteY17" fmla="*/ 7831 h 10000"/>
                  <a:gd name="connsiteX18" fmla="*/ 3471 w 9873"/>
                  <a:gd name="connsiteY18" fmla="*/ 7790 h 10000"/>
                  <a:gd name="connsiteX19" fmla="*/ 4482 w 9873"/>
                  <a:gd name="connsiteY19" fmla="*/ 7764 h 10000"/>
                  <a:gd name="connsiteX20" fmla="*/ 6965 w 9873"/>
                  <a:gd name="connsiteY20"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 name="Freeform 13"/>
              <p:cNvSpPr>
                <a:spLocks/>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 fmla="*/ 0 w 10000"/>
                  <a:gd name="connsiteY0" fmla="*/ 5247 h 10000"/>
                  <a:gd name="connsiteX1" fmla="*/ 4225 w 10000"/>
                  <a:gd name="connsiteY1" fmla="*/ 10000 h 10000"/>
                  <a:gd name="connsiteX2" fmla="*/ 10000 w 10000"/>
                  <a:gd name="connsiteY2" fmla="*/ 2547 h 10000"/>
                  <a:gd name="connsiteX3" fmla="*/ 4677 w 10000"/>
                  <a:gd name="connsiteY3" fmla="*/ 22 h 10000"/>
                  <a:gd name="connsiteX0" fmla="*/ 0 w 10226"/>
                  <a:gd name="connsiteY0" fmla="*/ 5972 h 10000"/>
                  <a:gd name="connsiteX1" fmla="*/ 4451 w 10226"/>
                  <a:gd name="connsiteY1" fmla="*/ 10000 h 10000"/>
                  <a:gd name="connsiteX2" fmla="*/ 10226 w 10226"/>
                  <a:gd name="connsiteY2" fmla="*/ 2547 h 10000"/>
                  <a:gd name="connsiteX3" fmla="*/ 4903 w 10226"/>
                  <a:gd name="connsiteY3" fmla="*/ 22 h 10000"/>
                </a:gdLst>
                <a:ahLst/>
                <a:cxnLst>
                  <a:cxn ang="0">
                    <a:pos x="connsiteX0" y="connsiteY0"/>
                  </a:cxn>
                  <a:cxn ang="0">
                    <a:pos x="connsiteX1" y="connsiteY1"/>
                  </a:cxn>
                  <a:cxn ang="0">
                    <a:pos x="connsiteX2" y="connsiteY2"/>
                  </a:cxn>
                  <a:cxn ang="0">
                    <a:pos x="connsiteX3" y="connsiteY3"/>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8" name="圆角矩形 27"/>
            <p:cNvSpPr/>
            <p:nvPr/>
          </p:nvSpPr>
          <p:spPr>
            <a:xfrm>
              <a:off x="1690656" y="1579434"/>
              <a:ext cx="1206280" cy="971055"/>
            </a:xfrm>
            <a:prstGeom prst="roundRect">
              <a:avLst>
                <a:gd name="adj" fmla="val 11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9" name="圆角矩形 28"/>
            <p:cNvSpPr/>
            <p:nvPr/>
          </p:nvSpPr>
          <p:spPr>
            <a:xfrm rot="1046250">
              <a:off x="1934125" y="995115"/>
              <a:ext cx="783207" cy="630482"/>
            </a:xfrm>
            <a:prstGeom prst="roundRect">
              <a:avLst>
                <a:gd name="adj" fmla="val 11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0" name="文本框 24"/>
            <p:cNvSpPr txBox="1"/>
            <p:nvPr/>
          </p:nvSpPr>
          <p:spPr>
            <a:xfrm rot="908242">
              <a:off x="2026591" y="924080"/>
              <a:ext cx="598269" cy="73932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sp>
          <p:nvSpPr>
            <p:cNvPr id="35" name="文本框 25"/>
            <p:cNvSpPr txBox="1"/>
            <p:nvPr/>
          </p:nvSpPr>
          <p:spPr>
            <a:xfrm>
              <a:off x="1920332" y="1577693"/>
              <a:ext cx="810793" cy="1167356"/>
            </a:xfrm>
            <a:prstGeom prst="rect">
              <a:avLst/>
            </a:prstGeom>
            <a:noFill/>
          </p:spPr>
          <p:txBody>
            <a:bodyPr wrap="square" rtlCol="0">
              <a:spAutoFit/>
            </a:bodyPr>
            <a:lstStyle/>
            <a:p>
              <a:r>
                <a:rPr lang="en-US" altLang="zh-CN" sz="5400" dirty="0" smtClean="0">
                  <a:solidFill>
                    <a:schemeClr val="bg1"/>
                  </a:solidFill>
                  <a:effectLst>
                    <a:outerShdw blurRad="38100" dist="38100" dir="2700000" algn="tl">
                      <a:srgbClr val="000000">
                        <a:alpha val="43137"/>
                      </a:srgbClr>
                    </a:outerShdw>
                  </a:effectLst>
                  <a:cs typeface="+mn-ea"/>
                  <a:sym typeface="+mn-lt"/>
                </a:rPr>
                <a:t>B</a:t>
              </a:r>
              <a:endParaRPr lang="zh-CN" altLang="en-US" sz="5400" dirty="0">
                <a:solidFill>
                  <a:schemeClr val="bg1"/>
                </a:solidFill>
                <a:effectLst>
                  <a:outerShdw blurRad="38100" dist="38100" dir="2700000" algn="tl">
                    <a:srgbClr val="000000">
                      <a:alpha val="43137"/>
                    </a:srgbClr>
                  </a:outerShdw>
                </a:effectLst>
                <a:cs typeface="+mn-ea"/>
                <a:sym typeface="+mn-lt"/>
              </a:endParaRPr>
            </a:p>
          </p:txBody>
        </p:sp>
        <p:sp>
          <p:nvSpPr>
            <p:cNvPr id="36" name="圆角矩形 35"/>
            <p:cNvSpPr/>
            <p:nvPr/>
          </p:nvSpPr>
          <p:spPr>
            <a:xfrm rot="20277632">
              <a:off x="1549765" y="1206059"/>
              <a:ext cx="618564" cy="497944"/>
            </a:xfrm>
            <a:prstGeom prst="roundRect">
              <a:avLst>
                <a:gd name="adj" fmla="val 11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7" name="文本框 24"/>
            <p:cNvSpPr txBox="1"/>
            <p:nvPr/>
          </p:nvSpPr>
          <p:spPr>
            <a:xfrm rot="20139624">
              <a:off x="1650785" y="1208235"/>
              <a:ext cx="468563" cy="505855"/>
            </a:xfrm>
            <a:prstGeom prst="rect">
              <a:avLst/>
            </a:prstGeom>
            <a:noFill/>
          </p:spPr>
          <p:txBody>
            <a:bodyPr wrap="none" rtlCol="0">
              <a:spAutoFit/>
            </a:bodyPr>
            <a:lstStyle/>
            <a:p>
              <a:r>
                <a:rPr lang="en-US" altLang="zh-CN" sz="2000" dirty="0" smtClean="0">
                  <a:solidFill>
                    <a:schemeClr val="bg1"/>
                  </a:solidFill>
                  <a:effectLst>
                    <a:outerShdw blurRad="38100" dist="38100" dir="2700000" algn="tl">
                      <a:srgbClr val="000000">
                        <a:alpha val="43137"/>
                      </a:srgbClr>
                    </a:outerShdw>
                  </a:effectLst>
                  <a:cs typeface="+mn-ea"/>
                  <a:sym typeface="+mn-lt"/>
                </a:rPr>
                <a:t>C</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grpSp>
      <p:grpSp>
        <p:nvGrpSpPr>
          <p:cNvPr id="3" name="组合 2"/>
          <p:cNvGrpSpPr/>
          <p:nvPr/>
        </p:nvGrpSpPr>
        <p:grpSpPr>
          <a:xfrm>
            <a:off x="3087535" y="2200113"/>
            <a:ext cx="1247186" cy="1247186"/>
            <a:chOff x="3087535" y="2200113"/>
            <a:chExt cx="1247186" cy="1247186"/>
          </a:xfrm>
        </p:grpSpPr>
        <p:sp>
          <p:nvSpPr>
            <p:cNvPr id="12"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solidFill>
              <a:schemeClr val="accent1"/>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文本框 24"/>
            <p:cNvSpPr txBox="1"/>
            <p:nvPr/>
          </p:nvSpPr>
          <p:spPr>
            <a:xfrm rot="908242">
              <a:off x="3464712" y="2565932"/>
              <a:ext cx="473206"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3"/>
          <p:cNvGrpSpPr/>
          <p:nvPr/>
        </p:nvGrpSpPr>
        <p:grpSpPr>
          <a:xfrm>
            <a:off x="4294103" y="1465653"/>
            <a:ext cx="1247186" cy="1247186"/>
            <a:chOff x="4294103" y="1465653"/>
            <a:chExt cx="1247186" cy="1247186"/>
          </a:xfrm>
        </p:grpSpPr>
        <p:sp>
          <p:nvSpPr>
            <p:cNvPr id="6"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solidFill>
              <a:schemeClr val="accent2"/>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文本框 24"/>
            <p:cNvSpPr txBox="1"/>
            <p:nvPr/>
          </p:nvSpPr>
          <p:spPr>
            <a:xfrm rot="908242">
              <a:off x="4612017" y="1737919"/>
              <a:ext cx="458780"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B</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5074422" y="2686262"/>
            <a:ext cx="1249409" cy="1247186"/>
            <a:chOff x="5074422" y="2686262"/>
            <a:chExt cx="1249409" cy="1247186"/>
          </a:xfrm>
        </p:grpSpPr>
        <p:sp>
          <p:nvSpPr>
            <p:cNvPr id="9"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solidFill>
              <a:schemeClr val="accent3"/>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文本框 24"/>
            <p:cNvSpPr txBox="1"/>
            <p:nvPr/>
          </p:nvSpPr>
          <p:spPr>
            <a:xfrm rot="908242">
              <a:off x="5458516" y="2941995"/>
              <a:ext cx="481222" cy="584775"/>
            </a:xfrm>
            <a:prstGeom prst="rect">
              <a:avLst/>
            </a:prstGeom>
            <a:noFill/>
          </p:spPr>
          <p:txBody>
            <a:bodyPr wrap="none" rtlCol="0">
              <a:spAutoFit/>
            </a:bodyPr>
            <a:lstStyle/>
            <a:p>
              <a:r>
                <a:rPr lang="en-US" altLang="zh-CN" sz="3200" dirty="0" smtClean="0">
                  <a:solidFill>
                    <a:schemeClr val="bg1"/>
                  </a:solidFill>
                  <a:effectLst>
                    <a:outerShdw blurRad="38100" dist="38100" dir="2700000" algn="tl">
                      <a:srgbClr val="000000">
                        <a:alpha val="43137"/>
                      </a:srgbClr>
                    </a:outerShdw>
                  </a:effectLst>
                  <a:cs typeface="+mn-ea"/>
                  <a:sym typeface="+mn-lt"/>
                </a:rPr>
                <a:t>C</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sp>
        <p:nvSpPr>
          <p:cNvPr id="41"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42" name="矩形 41"/>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609902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anim calcmode="lin" valueType="num">
                                      <p:cBhvr>
                                        <p:cTn id="19" dur="2000" fill="hold"/>
                                        <p:tgtEl>
                                          <p:spTgt spid="4"/>
                                        </p:tgtEl>
                                        <p:attrNameLst>
                                          <p:attrName>ppt_w</p:attrName>
                                        </p:attrNameLst>
                                      </p:cBhvr>
                                      <p:tavLst>
                                        <p:tav tm="0" fmla="#ppt_w*sin(2.5*pi*$)">
                                          <p:val>
                                            <p:fltVal val="0"/>
                                          </p:val>
                                        </p:tav>
                                        <p:tav tm="100000">
                                          <p:val>
                                            <p:fltVal val="1"/>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anim calcmode="lin" valueType="num">
                                      <p:cBhvr>
                                        <p:cTn id="24" dur="2000" fill="hold"/>
                                        <p:tgtEl>
                                          <p:spTgt spid="5"/>
                                        </p:tgtEl>
                                        <p:attrNameLst>
                                          <p:attrName>ppt_w</p:attrName>
                                        </p:attrNameLst>
                                      </p:cBhvr>
                                      <p:tavLst>
                                        <p:tav tm="0" fmla="#ppt_w*sin(2.5*pi*$)">
                                          <p:val>
                                            <p:fltVal val="0"/>
                                          </p:val>
                                        </p:tav>
                                        <p:tav tm="100000">
                                          <p:val>
                                            <p:fltVal val="1"/>
                                          </p:val>
                                        </p:tav>
                                      </p:tavLst>
                                    </p:anim>
                                    <p:anim calcmode="lin" valueType="num">
                                      <p:cBhvr>
                                        <p:cTn id="25"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animBg="1"/>
      <p:bldP spid="21" grpId="0"/>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4498"/>
          <p:cNvSpPr/>
          <p:nvPr/>
        </p:nvSpPr>
        <p:spPr>
          <a:xfrm>
            <a:off x="329760" y="2237788"/>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7" name="Shape 14499"/>
          <p:cNvSpPr/>
          <p:nvPr/>
        </p:nvSpPr>
        <p:spPr>
          <a:xfrm>
            <a:off x="3476144"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8" name="Shape 14500"/>
          <p:cNvSpPr/>
          <p:nvPr/>
        </p:nvSpPr>
        <p:spPr>
          <a:xfrm>
            <a:off x="2942085"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9" name="Shape 14501"/>
          <p:cNvSpPr/>
          <p:nvPr/>
        </p:nvSpPr>
        <p:spPr>
          <a:xfrm>
            <a:off x="2408027"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0" name="Shape 14502"/>
          <p:cNvSpPr/>
          <p:nvPr/>
        </p:nvSpPr>
        <p:spPr>
          <a:xfrm>
            <a:off x="1873967" y="2301066"/>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1" name="Shape 14503"/>
          <p:cNvSpPr/>
          <p:nvPr/>
        </p:nvSpPr>
        <p:spPr>
          <a:xfrm>
            <a:off x="1339909" y="2301064"/>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2" name="Shape 14505"/>
          <p:cNvSpPr/>
          <p:nvPr/>
        </p:nvSpPr>
        <p:spPr>
          <a:xfrm>
            <a:off x="329760" y="2563909"/>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4506"/>
          <p:cNvSpPr/>
          <p:nvPr/>
        </p:nvSpPr>
        <p:spPr>
          <a:xfrm>
            <a:off x="329760" y="2890029"/>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4" name="Shape 14507"/>
          <p:cNvSpPr/>
          <p:nvPr/>
        </p:nvSpPr>
        <p:spPr>
          <a:xfrm>
            <a:off x="329760" y="3216150"/>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4508"/>
          <p:cNvSpPr/>
          <p:nvPr/>
        </p:nvSpPr>
        <p:spPr>
          <a:xfrm>
            <a:off x="329760" y="3542272"/>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6" name="Shape 14509"/>
          <p:cNvSpPr/>
          <p:nvPr/>
        </p:nvSpPr>
        <p:spPr>
          <a:xfrm>
            <a:off x="291544" y="1346215"/>
            <a:ext cx="913068" cy="338554"/>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6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600" dirty="0" smtClean="0">
                <a:solidFill>
                  <a:schemeClr val="tx1">
                    <a:lumMod val="75000"/>
                    <a:lumOff val="25000"/>
                  </a:schemeClr>
                </a:solidFill>
                <a:uFill>
                  <a:solidFill>
                    <a:srgbClr val="808080"/>
                  </a:solidFill>
                </a:uFill>
                <a:latin typeface="+mn-lt"/>
                <a:ea typeface="+mn-ea"/>
                <a:cs typeface="+mn-ea"/>
                <a:sym typeface="+mn-lt"/>
              </a:rPr>
              <a:t>图表标题</a:t>
            </a:r>
            <a:endParaRPr sz="16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510"/>
          <p:cNvSpPr/>
          <p:nvPr/>
        </p:nvSpPr>
        <p:spPr>
          <a:xfrm>
            <a:off x="291544" y="1623214"/>
            <a:ext cx="3825940" cy="2438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A6A6A6"/>
                </a:solidFill>
                <a:uFill>
                  <a:solidFill>
                    <a:srgbClr val="A6A6A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A6A6A6"/>
                  </a:solidFill>
                </a:uFill>
                <a:latin typeface="+mn-lt"/>
                <a:ea typeface="+mn-ea"/>
                <a:cs typeface="+mn-ea"/>
                <a:sym typeface="+mn-lt"/>
              </a:rPr>
              <a:t>单击此处添加副标题或详细文本描述</a:t>
            </a:r>
            <a:endParaRPr sz="1000" dirty="0">
              <a:solidFill>
                <a:schemeClr val="tx1">
                  <a:lumMod val="75000"/>
                  <a:lumOff val="25000"/>
                </a:schemeClr>
              </a:solidFill>
              <a:uFill>
                <a:solidFill>
                  <a:srgbClr val="A6A6A6"/>
                </a:solidFill>
              </a:uFill>
              <a:latin typeface="+mn-lt"/>
              <a:ea typeface="+mn-ea"/>
              <a:cs typeface="+mn-ea"/>
              <a:sym typeface="+mn-lt"/>
            </a:endParaRPr>
          </a:p>
        </p:txBody>
      </p:sp>
      <p:sp>
        <p:nvSpPr>
          <p:cNvPr id="18" name="Shape 14511"/>
          <p:cNvSpPr/>
          <p:nvPr/>
        </p:nvSpPr>
        <p:spPr>
          <a:xfrm>
            <a:off x="333539" y="3868392"/>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512"/>
          <p:cNvSpPr/>
          <p:nvPr/>
        </p:nvSpPr>
        <p:spPr>
          <a:xfrm>
            <a:off x="3476144"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0" name="Shape 14513"/>
          <p:cNvSpPr/>
          <p:nvPr/>
        </p:nvSpPr>
        <p:spPr>
          <a:xfrm>
            <a:off x="2942085"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1" name="Shape 14514"/>
          <p:cNvSpPr/>
          <p:nvPr/>
        </p:nvSpPr>
        <p:spPr>
          <a:xfrm>
            <a:off x="2408027"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2" name="Shape 14515"/>
          <p:cNvSpPr/>
          <p:nvPr/>
        </p:nvSpPr>
        <p:spPr>
          <a:xfrm>
            <a:off x="1873967" y="2627396"/>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3" name="Shape 14516"/>
          <p:cNvSpPr/>
          <p:nvPr/>
        </p:nvSpPr>
        <p:spPr>
          <a:xfrm>
            <a:off x="1339909" y="2627394"/>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4" name="Shape 14518"/>
          <p:cNvSpPr/>
          <p:nvPr/>
        </p:nvSpPr>
        <p:spPr>
          <a:xfrm>
            <a:off x="3476144"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5" name="Shape 14519"/>
          <p:cNvSpPr/>
          <p:nvPr/>
        </p:nvSpPr>
        <p:spPr>
          <a:xfrm>
            <a:off x="2942085"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6" name="Shape 14520"/>
          <p:cNvSpPr/>
          <p:nvPr/>
        </p:nvSpPr>
        <p:spPr>
          <a:xfrm>
            <a:off x="2408027" y="2953723"/>
            <a:ext cx="472611" cy="150441"/>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7" name="Shape 14521"/>
          <p:cNvSpPr/>
          <p:nvPr/>
        </p:nvSpPr>
        <p:spPr>
          <a:xfrm>
            <a:off x="1873967" y="2953724"/>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8" name="Shape 14522"/>
          <p:cNvSpPr/>
          <p:nvPr/>
        </p:nvSpPr>
        <p:spPr>
          <a:xfrm>
            <a:off x="1339909" y="2953722"/>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9" name="Shape 14524"/>
          <p:cNvSpPr/>
          <p:nvPr/>
        </p:nvSpPr>
        <p:spPr>
          <a:xfrm>
            <a:off x="3476144"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4" name="Shape 14525"/>
          <p:cNvSpPr/>
          <p:nvPr/>
        </p:nvSpPr>
        <p:spPr>
          <a:xfrm>
            <a:off x="2942085"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5" name="Shape 14526"/>
          <p:cNvSpPr/>
          <p:nvPr/>
        </p:nvSpPr>
        <p:spPr>
          <a:xfrm>
            <a:off x="2408027"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6" name="Shape 14527"/>
          <p:cNvSpPr/>
          <p:nvPr/>
        </p:nvSpPr>
        <p:spPr>
          <a:xfrm>
            <a:off x="1873967" y="3280053"/>
            <a:ext cx="472611" cy="150443"/>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7" name="Shape 14528"/>
          <p:cNvSpPr/>
          <p:nvPr/>
        </p:nvSpPr>
        <p:spPr>
          <a:xfrm>
            <a:off x="1339909" y="3280051"/>
            <a:ext cx="472611" cy="150443"/>
          </a:xfrm>
          <a:prstGeom prst="roundRect">
            <a:avLst>
              <a:gd name="adj" fmla="val 16667"/>
            </a:avLst>
          </a:prstGeom>
          <a:solidFill>
            <a:schemeClr val="accent4"/>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Shape 14530"/>
          <p:cNvSpPr/>
          <p:nvPr/>
        </p:nvSpPr>
        <p:spPr>
          <a:xfrm>
            <a:off x="3476144"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Shape 14531"/>
          <p:cNvSpPr/>
          <p:nvPr/>
        </p:nvSpPr>
        <p:spPr>
          <a:xfrm>
            <a:off x="2942085"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Shape 14532"/>
          <p:cNvSpPr/>
          <p:nvPr/>
        </p:nvSpPr>
        <p:spPr>
          <a:xfrm>
            <a:off x="2408027"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1" name="Shape 14533"/>
          <p:cNvSpPr/>
          <p:nvPr/>
        </p:nvSpPr>
        <p:spPr>
          <a:xfrm>
            <a:off x="1873967" y="3606382"/>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2" name="Shape 14534"/>
          <p:cNvSpPr/>
          <p:nvPr/>
        </p:nvSpPr>
        <p:spPr>
          <a:xfrm>
            <a:off x="1339909" y="3606380"/>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3" name="Shape 14536"/>
          <p:cNvSpPr/>
          <p:nvPr/>
        </p:nvSpPr>
        <p:spPr>
          <a:xfrm>
            <a:off x="3476144" y="3932711"/>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4" name="Shape 14537"/>
          <p:cNvSpPr/>
          <p:nvPr/>
        </p:nvSpPr>
        <p:spPr>
          <a:xfrm>
            <a:off x="2942085"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5" name="Shape 14538"/>
          <p:cNvSpPr/>
          <p:nvPr/>
        </p:nvSpPr>
        <p:spPr>
          <a:xfrm>
            <a:off x="2408027"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6" name="Shape 14539"/>
          <p:cNvSpPr/>
          <p:nvPr/>
        </p:nvSpPr>
        <p:spPr>
          <a:xfrm>
            <a:off x="1873967" y="3932712"/>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7" name="Shape 14540"/>
          <p:cNvSpPr/>
          <p:nvPr/>
        </p:nvSpPr>
        <p:spPr>
          <a:xfrm>
            <a:off x="1339909" y="3932710"/>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8" name="Shape 14542"/>
          <p:cNvSpPr/>
          <p:nvPr/>
        </p:nvSpPr>
        <p:spPr>
          <a:xfrm flipH="1">
            <a:off x="406401" y="2072501"/>
            <a:ext cx="3632199" cy="2"/>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50" name="Shape 14544"/>
          <p:cNvSpPr/>
          <p:nvPr/>
        </p:nvSpPr>
        <p:spPr>
          <a:xfrm flipH="1">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1" name="Shape 14545"/>
          <p:cNvSpPr/>
          <p:nvPr/>
        </p:nvSpPr>
        <p:spPr>
          <a:xfrm>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3" name="Shape 14561"/>
          <p:cNvSpPr/>
          <p:nvPr/>
        </p:nvSpPr>
        <p:spPr>
          <a:xfrm>
            <a:off x="4893299" y="2959020"/>
            <a:ext cx="760416" cy="760416"/>
          </a:xfrm>
          <a:custGeom>
            <a:avLst/>
            <a:gdLst/>
            <a:ahLst/>
            <a:cxnLst>
              <a:cxn ang="0">
                <a:pos x="wd2" y="hd2"/>
              </a:cxn>
              <a:cxn ang="5400000">
                <a:pos x="wd2" y="hd2"/>
              </a:cxn>
              <a:cxn ang="10800000">
                <a:pos x="wd2" y="hd2"/>
              </a:cxn>
              <a:cxn ang="16200000">
                <a:pos x="wd2" y="hd2"/>
              </a:cxn>
            </a:cxnLst>
            <a:rect l="0" t="0" r="r" b="b"/>
            <a:pathLst>
              <a:path w="21600" h="21600" extrusionOk="0">
                <a:moveTo>
                  <a:pt x="0" y="10796"/>
                </a:moveTo>
                <a:cubicBezTo>
                  <a:pt x="0" y="4832"/>
                  <a:pt x="4832" y="0"/>
                  <a:pt x="10800" y="0"/>
                </a:cubicBezTo>
                <a:cubicBezTo>
                  <a:pt x="16764" y="0"/>
                  <a:pt x="21600" y="4832"/>
                  <a:pt x="21600" y="10796"/>
                </a:cubicBezTo>
                <a:cubicBezTo>
                  <a:pt x="21600" y="16764"/>
                  <a:pt x="16764" y="21600"/>
                  <a:pt x="10800" y="21600"/>
                </a:cubicBezTo>
                <a:cubicBezTo>
                  <a:pt x="4832" y="21600"/>
                  <a:pt x="0" y="16764"/>
                  <a:pt x="0" y="10796"/>
                </a:cubicBezTo>
                <a:close/>
              </a:path>
            </a:pathLst>
          </a:custGeom>
          <a:solidFill>
            <a:schemeClr val="accent5"/>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49" name="Shape 14543"/>
          <p:cNvSpPr/>
          <p:nvPr/>
        </p:nvSpPr>
        <p:spPr>
          <a:xfrm>
            <a:off x="6520484" y="1989749"/>
            <a:ext cx="1" cy="1567306"/>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bg1"/>
              </a:solidFill>
              <a:cs typeface="+mn-ea"/>
              <a:sym typeface="+mn-lt"/>
            </a:endParaRPr>
          </a:p>
        </p:txBody>
      </p:sp>
      <p:grpSp>
        <p:nvGrpSpPr>
          <p:cNvPr id="3" name="组合 2"/>
          <p:cNvGrpSpPr/>
          <p:nvPr/>
        </p:nvGrpSpPr>
        <p:grpSpPr>
          <a:xfrm>
            <a:off x="5970734" y="2223652"/>
            <a:ext cx="1099501" cy="1099501"/>
            <a:chOff x="5970734" y="2223652"/>
            <a:chExt cx="1099501" cy="1099501"/>
          </a:xfrm>
        </p:grpSpPr>
        <p:sp>
          <p:nvSpPr>
            <p:cNvPr id="56" name="Shape 14551"/>
            <p:cNvSpPr/>
            <p:nvPr/>
          </p:nvSpPr>
          <p:spPr>
            <a:xfrm>
              <a:off x="5970734" y="2223652"/>
              <a:ext cx="1099501" cy="1099501"/>
            </a:xfrm>
            <a:prstGeom prst="star8">
              <a:avLst/>
            </a:prstGeom>
            <a:solidFill>
              <a:schemeClr val="bg1">
                <a:lumMod val="50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65" name="Shape 14564"/>
            <p:cNvSpPr/>
            <p:nvPr/>
          </p:nvSpPr>
          <p:spPr>
            <a:xfrm>
              <a:off x="6015692" y="2532173"/>
              <a:ext cx="988358" cy="52322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ctr">
                <a:defRPr>
                  <a:uFillTx/>
                </a:defRPr>
              </a:pPr>
              <a:r>
                <a:rPr lang="zh-CN" altLang="en-US" sz="1400" dirty="0" smtClean="0">
                  <a:solidFill>
                    <a:schemeClr val="bg1"/>
                  </a:solidFill>
                  <a:uFill>
                    <a:solidFill>
                      <a:srgbClr val="FFFFFF"/>
                    </a:solidFill>
                  </a:uFill>
                  <a:cs typeface="+mn-ea"/>
                  <a:sym typeface="+mn-lt"/>
                </a:rPr>
                <a:t>图表</a:t>
              </a:r>
              <a:endParaRPr lang="en-US" altLang="zh-CN" sz="1400" dirty="0" smtClean="0">
                <a:solidFill>
                  <a:schemeClr val="bg1"/>
                </a:solidFill>
                <a:uFill>
                  <a:solidFill>
                    <a:srgbClr val="FFFFFF"/>
                  </a:solidFill>
                </a:uFill>
                <a:cs typeface="+mn-ea"/>
                <a:sym typeface="+mn-lt"/>
              </a:endParaRPr>
            </a:p>
            <a:p>
              <a:pPr lvl="0" algn="ctr">
                <a:defRPr>
                  <a:uFillTx/>
                </a:defRPr>
              </a:pPr>
              <a:r>
                <a:rPr lang="zh-CN" altLang="en-US" sz="1400" dirty="0">
                  <a:solidFill>
                    <a:schemeClr val="bg1"/>
                  </a:solidFill>
                  <a:uFill>
                    <a:solidFill>
                      <a:srgbClr val="FFFFFF"/>
                    </a:solidFill>
                  </a:uFill>
                  <a:cs typeface="+mn-ea"/>
                  <a:sym typeface="+mn-lt"/>
                </a:rPr>
                <a:t>标题</a:t>
              </a:r>
              <a:endParaRPr sz="1400" dirty="0">
                <a:solidFill>
                  <a:schemeClr val="bg1"/>
                </a:solidFill>
                <a:uFill>
                  <a:solidFill>
                    <a:srgbClr val="FFFFFF"/>
                  </a:solidFill>
                </a:uFill>
                <a:cs typeface="+mn-ea"/>
                <a:sym typeface="+mn-lt"/>
              </a:endParaRPr>
            </a:p>
          </p:txBody>
        </p:sp>
      </p:grpSp>
      <p:sp>
        <p:nvSpPr>
          <p:cNvPr id="66"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53" name="组合 52"/>
          <p:cNvGrpSpPr/>
          <p:nvPr/>
        </p:nvGrpSpPr>
        <p:grpSpPr>
          <a:xfrm>
            <a:off x="7388851" y="1828719"/>
            <a:ext cx="760415" cy="760415"/>
            <a:chOff x="7388851" y="1828719"/>
            <a:chExt cx="760415" cy="760415"/>
          </a:xfrm>
        </p:grpSpPr>
        <p:sp>
          <p:nvSpPr>
            <p:cNvPr id="59" name="Shape 14555"/>
            <p:cNvSpPr/>
            <p:nvPr/>
          </p:nvSpPr>
          <p:spPr>
            <a:xfrm>
              <a:off x="7388851" y="1828719"/>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3" y="0"/>
                    <a:pt x="0" y="4833"/>
                    <a:pt x="0" y="10798"/>
                  </a:cubicBezTo>
                  <a:cubicBezTo>
                    <a:pt x="0" y="16764"/>
                    <a:pt x="4833" y="21600"/>
                    <a:pt x="10798" y="21600"/>
                  </a:cubicBezTo>
                  <a:cubicBezTo>
                    <a:pt x="16764" y="21600"/>
                    <a:pt x="21600" y="16764"/>
                    <a:pt x="21600" y="10798"/>
                  </a:cubicBezTo>
                  <a:cubicBezTo>
                    <a:pt x="21600" y="4833"/>
                    <a:pt x="16764" y="0"/>
                    <a:pt x="10798" y="0"/>
                  </a:cubicBezTo>
                  <a:close/>
                </a:path>
              </a:pathLst>
            </a:custGeom>
            <a:solidFill>
              <a:schemeClr val="accent2"/>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67" name="Freeform 9"/>
            <p:cNvSpPr>
              <a:spLocks/>
            </p:cNvSpPr>
            <p:nvPr/>
          </p:nvSpPr>
          <p:spPr bwMode="auto">
            <a:xfrm>
              <a:off x="7553866" y="1973834"/>
              <a:ext cx="481013" cy="484585"/>
            </a:xfrm>
            <a:custGeom>
              <a:avLst/>
              <a:gdLst>
                <a:gd name="T0" fmla="*/ 61 w 171"/>
                <a:gd name="T1" fmla="*/ 118 h 172"/>
                <a:gd name="T2" fmla="*/ 51 w 171"/>
                <a:gd name="T3" fmla="*/ 99 h 172"/>
                <a:gd name="T4" fmla="*/ 65 w 171"/>
                <a:gd name="T5" fmla="*/ 78 h 172"/>
                <a:gd name="T6" fmla="*/ 71 w 171"/>
                <a:gd name="T7" fmla="*/ 49 h 172"/>
                <a:gd name="T8" fmla="*/ 99 w 171"/>
                <a:gd name="T9" fmla="*/ 61 h 172"/>
                <a:gd name="T10" fmla="*/ 120 w 171"/>
                <a:gd name="T11" fmla="*/ 70 h 172"/>
                <a:gd name="T12" fmla="*/ 106 w 171"/>
                <a:gd name="T13" fmla="*/ 107 h 172"/>
                <a:gd name="T14" fmla="*/ 114 w 171"/>
                <a:gd name="T15" fmla="*/ 91 h 172"/>
                <a:gd name="T16" fmla="*/ 105 w 171"/>
                <a:gd name="T17" fmla="*/ 77 h 172"/>
                <a:gd name="T18" fmla="*/ 81 w 171"/>
                <a:gd name="T19" fmla="*/ 58 h 172"/>
                <a:gd name="T20" fmla="*/ 74 w 171"/>
                <a:gd name="T21" fmla="*/ 69 h 172"/>
                <a:gd name="T22" fmla="*/ 63 w 171"/>
                <a:gd name="T23" fmla="*/ 98 h 172"/>
                <a:gd name="T24" fmla="*/ 60 w 171"/>
                <a:gd name="T25" fmla="*/ 106 h 172"/>
                <a:gd name="T26" fmla="*/ 78 w 171"/>
                <a:gd name="T27" fmla="*/ 109 h 172"/>
                <a:gd name="T28" fmla="*/ 98 w 171"/>
                <a:gd name="T29" fmla="*/ 125 h 172"/>
                <a:gd name="T30" fmla="*/ 126 w 171"/>
                <a:gd name="T31" fmla="*/ 131 h 172"/>
                <a:gd name="T32" fmla="*/ 153 w 171"/>
                <a:gd name="T33" fmla="*/ 115 h 172"/>
                <a:gd name="T34" fmla="*/ 150 w 171"/>
                <a:gd name="T35" fmla="*/ 92 h 172"/>
                <a:gd name="T36" fmla="*/ 140 w 171"/>
                <a:gd name="T37" fmla="*/ 73 h 172"/>
                <a:gd name="T38" fmla="*/ 143 w 171"/>
                <a:gd name="T39" fmla="*/ 28 h 172"/>
                <a:gd name="T40" fmla="*/ 101 w 171"/>
                <a:gd name="T41" fmla="*/ 38 h 172"/>
                <a:gd name="T42" fmla="*/ 80 w 171"/>
                <a:gd name="T43" fmla="*/ 23 h 172"/>
                <a:gd name="T44" fmla="*/ 51 w 171"/>
                <a:gd name="T45" fmla="*/ 51 h 172"/>
                <a:gd name="T46" fmla="*/ 35 w 171"/>
                <a:gd name="T47" fmla="*/ 70 h 172"/>
                <a:gd name="T48" fmla="*/ 16 w 171"/>
                <a:gd name="T49" fmla="*/ 94 h 172"/>
                <a:gd name="T50" fmla="*/ 35 w 171"/>
                <a:gd name="T51" fmla="*/ 131 h 172"/>
                <a:gd name="T52" fmla="*/ 42 w 171"/>
                <a:gd name="T53" fmla="*/ 154 h 172"/>
                <a:gd name="T54" fmla="*/ 76 w 171"/>
                <a:gd name="T55" fmla="*/ 148 h 172"/>
                <a:gd name="T56" fmla="*/ 91 w 171"/>
                <a:gd name="T57" fmla="*/ 171 h 172"/>
                <a:gd name="T58" fmla="*/ 75 w 171"/>
                <a:gd name="T59" fmla="*/ 158 h 172"/>
                <a:gd name="T60" fmla="*/ 43 w 171"/>
                <a:gd name="T61" fmla="*/ 164 h 172"/>
                <a:gd name="T62" fmla="*/ 26 w 171"/>
                <a:gd name="T63" fmla="*/ 125 h 172"/>
                <a:gd name="T64" fmla="*/ 0 w 171"/>
                <a:gd name="T65" fmla="*/ 85 h 172"/>
                <a:gd name="T66" fmla="*/ 37 w 171"/>
                <a:gd name="T67" fmla="*/ 59 h 172"/>
                <a:gd name="T68" fmla="*/ 50 w 171"/>
                <a:gd name="T69" fmla="*/ 3 h 172"/>
                <a:gd name="T70" fmla="*/ 91 w 171"/>
                <a:gd name="T71" fmla="*/ 20 h 172"/>
                <a:gd name="T72" fmla="*/ 108 w 171"/>
                <a:gd name="T73" fmla="*/ 26 h 172"/>
                <a:gd name="T74" fmla="*/ 158 w 171"/>
                <a:gd name="T75" fmla="*/ 35 h 172"/>
                <a:gd name="T76" fmla="*/ 150 w 171"/>
                <a:gd name="T77" fmla="*/ 79 h 172"/>
                <a:gd name="T78" fmla="*/ 169 w 171"/>
                <a:gd name="T79" fmla="*/ 102 h 172"/>
                <a:gd name="T80" fmla="*/ 142 w 171"/>
                <a:gd name="T81" fmla="*/ 127 h 172"/>
                <a:gd name="T82" fmla="*/ 127 w 171"/>
                <a:gd name="T83" fmla="*/ 145 h 172"/>
                <a:gd name="T84" fmla="*/ 87 w 171"/>
                <a:gd name="T85" fmla="*/ 12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 h="172">
                  <a:moveTo>
                    <a:pt x="79" y="119"/>
                  </a:moveTo>
                  <a:cubicBezTo>
                    <a:pt x="76" y="119"/>
                    <a:pt x="74" y="119"/>
                    <a:pt x="72" y="120"/>
                  </a:cubicBezTo>
                  <a:cubicBezTo>
                    <a:pt x="68" y="120"/>
                    <a:pt x="64" y="119"/>
                    <a:pt x="61" y="118"/>
                  </a:cubicBezTo>
                  <a:cubicBezTo>
                    <a:pt x="57" y="117"/>
                    <a:pt x="53" y="115"/>
                    <a:pt x="51" y="111"/>
                  </a:cubicBezTo>
                  <a:cubicBezTo>
                    <a:pt x="50" y="109"/>
                    <a:pt x="50" y="108"/>
                    <a:pt x="49" y="105"/>
                  </a:cubicBezTo>
                  <a:cubicBezTo>
                    <a:pt x="49" y="103"/>
                    <a:pt x="50" y="101"/>
                    <a:pt x="51" y="99"/>
                  </a:cubicBezTo>
                  <a:cubicBezTo>
                    <a:pt x="52" y="97"/>
                    <a:pt x="53" y="94"/>
                    <a:pt x="56" y="91"/>
                  </a:cubicBezTo>
                  <a:cubicBezTo>
                    <a:pt x="58" y="89"/>
                    <a:pt x="61" y="86"/>
                    <a:pt x="64" y="83"/>
                  </a:cubicBezTo>
                  <a:cubicBezTo>
                    <a:pt x="65" y="82"/>
                    <a:pt x="65" y="80"/>
                    <a:pt x="65" y="78"/>
                  </a:cubicBezTo>
                  <a:cubicBezTo>
                    <a:pt x="65" y="75"/>
                    <a:pt x="64" y="73"/>
                    <a:pt x="64" y="70"/>
                  </a:cubicBezTo>
                  <a:cubicBezTo>
                    <a:pt x="63" y="66"/>
                    <a:pt x="63" y="63"/>
                    <a:pt x="64" y="59"/>
                  </a:cubicBezTo>
                  <a:cubicBezTo>
                    <a:pt x="65" y="55"/>
                    <a:pt x="67" y="51"/>
                    <a:pt x="71" y="49"/>
                  </a:cubicBezTo>
                  <a:cubicBezTo>
                    <a:pt x="76" y="46"/>
                    <a:pt x="81" y="47"/>
                    <a:pt x="86" y="49"/>
                  </a:cubicBezTo>
                  <a:cubicBezTo>
                    <a:pt x="89" y="51"/>
                    <a:pt x="93" y="54"/>
                    <a:pt x="96" y="57"/>
                  </a:cubicBezTo>
                  <a:cubicBezTo>
                    <a:pt x="97" y="58"/>
                    <a:pt x="98" y="60"/>
                    <a:pt x="99" y="61"/>
                  </a:cubicBezTo>
                  <a:cubicBezTo>
                    <a:pt x="102" y="64"/>
                    <a:pt x="104" y="67"/>
                    <a:pt x="105" y="67"/>
                  </a:cubicBezTo>
                  <a:cubicBezTo>
                    <a:pt x="106" y="67"/>
                    <a:pt x="108" y="67"/>
                    <a:pt x="109" y="67"/>
                  </a:cubicBezTo>
                  <a:cubicBezTo>
                    <a:pt x="114" y="68"/>
                    <a:pt x="117" y="69"/>
                    <a:pt x="120" y="70"/>
                  </a:cubicBezTo>
                  <a:cubicBezTo>
                    <a:pt x="127" y="74"/>
                    <a:pt x="130" y="81"/>
                    <a:pt x="128" y="88"/>
                  </a:cubicBezTo>
                  <a:cubicBezTo>
                    <a:pt x="127" y="91"/>
                    <a:pt x="124" y="95"/>
                    <a:pt x="121" y="98"/>
                  </a:cubicBezTo>
                  <a:cubicBezTo>
                    <a:pt x="118" y="101"/>
                    <a:pt x="112" y="105"/>
                    <a:pt x="106" y="107"/>
                  </a:cubicBezTo>
                  <a:cubicBezTo>
                    <a:pt x="103" y="108"/>
                    <a:pt x="100" y="106"/>
                    <a:pt x="100" y="104"/>
                  </a:cubicBezTo>
                  <a:cubicBezTo>
                    <a:pt x="99" y="101"/>
                    <a:pt x="100" y="98"/>
                    <a:pt x="103" y="97"/>
                  </a:cubicBezTo>
                  <a:cubicBezTo>
                    <a:pt x="108" y="96"/>
                    <a:pt x="112" y="93"/>
                    <a:pt x="114" y="91"/>
                  </a:cubicBezTo>
                  <a:cubicBezTo>
                    <a:pt x="119" y="86"/>
                    <a:pt x="121" y="81"/>
                    <a:pt x="114" y="78"/>
                  </a:cubicBezTo>
                  <a:cubicBezTo>
                    <a:pt x="112" y="78"/>
                    <a:pt x="110" y="77"/>
                    <a:pt x="108" y="77"/>
                  </a:cubicBezTo>
                  <a:cubicBezTo>
                    <a:pt x="107" y="77"/>
                    <a:pt x="106" y="77"/>
                    <a:pt x="105" y="77"/>
                  </a:cubicBezTo>
                  <a:cubicBezTo>
                    <a:pt x="100" y="77"/>
                    <a:pt x="96" y="73"/>
                    <a:pt x="92" y="68"/>
                  </a:cubicBezTo>
                  <a:cubicBezTo>
                    <a:pt x="91" y="66"/>
                    <a:pt x="89" y="65"/>
                    <a:pt x="88" y="63"/>
                  </a:cubicBezTo>
                  <a:cubicBezTo>
                    <a:pt x="86" y="61"/>
                    <a:pt x="84" y="59"/>
                    <a:pt x="81" y="58"/>
                  </a:cubicBezTo>
                  <a:cubicBezTo>
                    <a:pt x="80" y="57"/>
                    <a:pt x="78" y="57"/>
                    <a:pt x="76" y="58"/>
                  </a:cubicBezTo>
                  <a:cubicBezTo>
                    <a:pt x="74" y="58"/>
                    <a:pt x="74" y="60"/>
                    <a:pt x="74" y="61"/>
                  </a:cubicBezTo>
                  <a:cubicBezTo>
                    <a:pt x="73" y="63"/>
                    <a:pt x="73" y="66"/>
                    <a:pt x="74" y="69"/>
                  </a:cubicBezTo>
                  <a:cubicBezTo>
                    <a:pt x="74" y="72"/>
                    <a:pt x="75" y="75"/>
                    <a:pt x="75" y="78"/>
                  </a:cubicBezTo>
                  <a:cubicBezTo>
                    <a:pt x="75" y="83"/>
                    <a:pt x="74" y="87"/>
                    <a:pt x="71" y="90"/>
                  </a:cubicBezTo>
                  <a:cubicBezTo>
                    <a:pt x="68" y="93"/>
                    <a:pt x="65" y="96"/>
                    <a:pt x="63" y="98"/>
                  </a:cubicBezTo>
                  <a:cubicBezTo>
                    <a:pt x="62" y="100"/>
                    <a:pt x="61" y="101"/>
                    <a:pt x="60" y="103"/>
                  </a:cubicBezTo>
                  <a:cubicBezTo>
                    <a:pt x="60" y="104"/>
                    <a:pt x="59" y="104"/>
                    <a:pt x="59" y="105"/>
                  </a:cubicBezTo>
                  <a:cubicBezTo>
                    <a:pt x="59" y="105"/>
                    <a:pt x="60" y="106"/>
                    <a:pt x="60" y="106"/>
                  </a:cubicBezTo>
                  <a:cubicBezTo>
                    <a:pt x="61" y="107"/>
                    <a:pt x="62" y="108"/>
                    <a:pt x="64" y="109"/>
                  </a:cubicBezTo>
                  <a:cubicBezTo>
                    <a:pt x="66" y="109"/>
                    <a:pt x="69" y="110"/>
                    <a:pt x="72" y="110"/>
                  </a:cubicBezTo>
                  <a:cubicBezTo>
                    <a:pt x="74" y="110"/>
                    <a:pt x="76" y="109"/>
                    <a:pt x="78" y="109"/>
                  </a:cubicBezTo>
                  <a:cubicBezTo>
                    <a:pt x="83" y="109"/>
                    <a:pt x="87" y="109"/>
                    <a:pt x="90" y="110"/>
                  </a:cubicBezTo>
                  <a:cubicBezTo>
                    <a:pt x="92" y="111"/>
                    <a:pt x="93" y="112"/>
                    <a:pt x="94" y="114"/>
                  </a:cubicBezTo>
                  <a:cubicBezTo>
                    <a:pt x="96" y="116"/>
                    <a:pt x="97" y="123"/>
                    <a:pt x="98" y="125"/>
                  </a:cubicBezTo>
                  <a:cubicBezTo>
                    <a:pt x="99" y="130"/>
                    <a:pt x="101" y="133"/>
                    <a:pt x="103" y="135"/>
                  </a:cubicBezTo>
                  <a:cubicBezTo>
                    <a:pt x="107" y="142"/>
                    <a:pt x="114" y="143"/>
                    <a:pt x="121" y="138"/>
                  </a:cubicBezTo>
                  <a:cubicBezTo>
                    <a:pt x="123" y="136"/>
                    <a:pt x="124" y="133"/>
                    <a:pt x="126" y="131"/>
                  </a:cubicBezTo>
                  <a:cubicBezTo>
                    <a:pt x="126" y="130"/>
                    <a:pt x="127" y="130"/>
                    <a:pt x="127" y="129"/>
                  </a:cubicBezTo>
                  <a:cubicBezTo>
                    <a:pt x="131" y="123"/>
                    <a:pt x="134" y="118"/>
                    <a:pt x="141" y="118"/>
                  </a:cubicBezTo>
                  <a:cubicBezTo>
                    <a:pt x="145" y="117"/>
                    <a:pt x="149" y="116"/>
                    <a:pt x="153" y="115"/>
                  </a:cubicBezTo>
                  <a:cubicBezTo>
                    <a:pt x="155" y="114"/>
                    <a:pt x="157" y="113"/>
                    <a:pt x="159" y="111"/>
                  </a:cubicBezTo>
                  <a:cubicBezTo>
                    <a:pt x="160" y="110"/>
                    <a:pt x="160" y="108"/>
                    <a:pt x="159" y="105"/>
                  </a:cubicBezTo>
                  <a:cubicBezTo>
                    <a:pt x="158" y="101"/>
                    <a:pt x="155" y="97"/>
                    <a:pt x="150" y="92"/>
                  </a:cubicBezTo>
                  <a:cubicBezTo>
                    <a:pt x="150" y="92"/>
                    <a:pt x="149" y="91"/>
                    <a:pt x="148" y="90"/>
                  </a:cubicBezTo>
                  <a:cubicBezTo>
                    <a:pt x="145" y="88"/>
                    <a:pt x="143" y="86"/>
                    <a:pt x="141" y="83"/>
                  </a:cubicBezTo>
                  <a:cubicBezTo>
                    <a:pt x="140" y="80"/>
                    <a:pt x="140" y="77"/>
                    <a:pt x="140" y="73"/>
                  </a:cubicBezTo>
                  <a:cubicBezTo>
                    <a:pt x="140" y="70"/>
                    <a:pt x="142" y="65"/>
                    <a:pt x="143" y="60"/>
                  </a:cubicBezTo>
                  <a:cubicBezTo>
                    <a:pt x="147" y="49"/>
                    <a:pt x="148" y="42"/>
                    <a:pt x="148" y="36"/>
                  </a:cubicBezTo>
                  <a:cubicBezTo>
                    <a:pt x="147" y="31"/>
                    <a:pt x="146" y="29"/>
                    <a:pt x="143" y="28"/>
                  </a:cubicBezTo>
                  <a:cubicBezTo>
                    <a:pt x="140" y="27"/>
                    <a:pt x="136" y="27"/>
                    <a:pt x="132" y="28"/>
                  </a:cubicBezTo>
                  <a:cubicBezTo>
                    <a:pt x="126" y="29"/>
                    <a:pt x="119" y="32"/>
                    <a:pt x="112" y="35"/>
                  </a:cubicBezTo>
                  <a:cubicBezTo>
                    <a:pt x="108" y="37"/>
                    <a:pt x="105" y="38"/>
                    <a:pt x="101" y="38"/>
                  </a:cubicBezTo>
                  <a:cubicBezTo>
                    <a:pt x="98" y="38"/>
                    <a:pt x="95" y="37"/>
                    <a:pt x="93" y="35"/>
                  </a:cubicBezTo>
                  <a:cubicBezTo>
                    <a:pt x="88" y="33"/>
                    <a:pt x="87" y="30"/>
                    <a:pt x="84" y="27"/>
                  </a:cubicBezTo>
                  <a:cubicBezTo>
                    <a:pt x="82" y="26"/>
                    <a:pt x="81" y="24"/>
                    <a:pt x="80" y="23"/>
                  </a:cubicBezTo>
                  <a:cubicBezTo>
                    <a:pt x="72" y="16"/>
                    <a:pt x="66" y="13"/>
                    <a:pt x="61" y="11"/>
                  </a:cubicBezTo>
                  <a:cubicBezTo>
                    <a:pt x="52" y="9"/>
                    <a:pt x="50" y="19"/>
                    <a:pt x="50" y="26"/>
                  </a:cubicBezTo>
                  <a:cubicBezTo>
                    <a:pt x="49" y="33"/>
                    <a:pt x="50" y="41"/>
                    <a:pt x="51" y="51"/>
                  </a:cubicBezTo>
                  <a:cubicBezTo>
                    <a:pt x="52" y="57"/>
                    <a:pt x="52" y="63"/>
                    <a:pt x="46" y="66"/>
                  </a:cubicBezTo>
                  <a:cubicBezTo>
                    <a:pt x="44" y="68"/>
                    <a:pt x="42" y="68"/>
                    <a:pt x="40" y="69"/>
                  </a:cubicBezTo>
                  <a:cubicBezTo>
                    <a:pt x="38" y="69"/>
                    <a:pt x="36" y="70"/>
                    <a:pt x="35" y="70"/>
                  </a:cubicBezTo>
                  <a:cubicBezTo>
                    <a:pt x="25" y="71"/>
                    <a:pt x="18" y="73"/>
                    <a:pt x="15" y="76"/>
                  </a:cubicBezTo>
                  <a:cubicBezTo>
                    <a:pt x="11" y="78"/>
                    <a:pt x="10" y="81"/>
                    <a:pt x="10" y="84"/>
                  </a:cubicBezTo>
                  <a:cubicBezTo>
                    <a:pt x="11" y="87"/>
                    <a:pt x="13" y="90"/>
                    <a:pt x="16" y="94"/>
                  </a:cubicBezTo>
                  <a:cubicBezTo>
                    <a:pt x="20" y="98"/>
                    <a:pt x="25" y="102"/>
                    <a:pt x="31" y="106"/>
                  </a:cubicBezTo>
                  <a:cubicBezTo>
                    <a:pt x="33" y="107"/>
                    <a:pt x="35" y="109"/>
                    <a:pt x="36" y="111"/>
                  </a:cubicBezTo>
                  <a:cubicBezTo>
                    <a:pt x="39" y="117"/>
                    <a:pt x="38" y="125"/>
                    <a:pt x="35" y="131"/>
                  </a:cubicBezTo>
                  <a:cubicBezTo>
                    <a:pt x="33" y="133"/>
                    <a:pt x="32" y="135"/>
                    <a:pt x="31" y="138"/>
                  </a:cubicBezTo>
                  <a:cubicBezTo>
                    <a:pt x="30" y="140"/>
                    <a:pt x="30" y="142"/>
                    <a:pt x="29" y="143"/>
                  </a:cubicBezTo>
                  <a:cubicBezTo>
                    <a:pt x="28" y="152"/>
                    <a:pt x="35" y="155"/>
                    <a:pt x="42" y="154"/>
                  </a:cubicBezTo>
                  <a:cubicBezTo>
                    <a:pt x="43" y="154"/>
                    <a:pt x="45" y="154"/>
                    <a:pt x="46" y="153"/>
                  </a:cubicBezTo>
                  <a:cubicBezTo>
                    <a:pt x="52" y="151"/>
                    <a:pt x="57" y="150"/>
                    <a:pt x="62" y="149"/>
                  </a:cubicBezTo>
                  <a:cubicBezTo>
                    <a:pt x="67" y="148"/>
                    <a:pt x="72" y="148"/>
                    <a:pt x="76" y="148"/>
                  </a:cubicBezTo>
                  <a:cubicBezTo>
                    <a:pt x="80" y="149"/>
                    <a:pt x="84" y="150"/>
                    <a:pt x="87" y="153"/>
                  </a:cubicBezTo>
                  <a:cubicBezTo>
                    <a:pt x="90" y="156"/>
                    <a:pt x="93" y="160"/>
                    <a:pt x="94" y="165"/>
                  </a:cubicBezTo>
                  <a:cubicBezTo>
                    <a:pt x="95" y="167"/>
                    <a:pt x="94" y="170"/>
                    <a:pt x="91" y="171"/>
                  </a:cubicBezTo>
                  <a:cubicBezTo>
                    <a:pt x="89" y="172"/>
                    <a:pt x="86" y="171"/>
                    <a:pt x="85" y="168"/>
                  </a:cubicBezTo>
                  <a:cubicBezTo>
                    <a:pt x="84" y="165"/>
                    <a:pt x="82" y="162"/>
                    <a:pt x="81" y="161"/>
                  </a:cubicBezTo>
                  <a:cubicBezTo>
                    <a:pt x="79" y="159"/>
                    <a:pt x="77" y="158"/>
                    <a:pt x="75" y="158"/>
                  </a:cubicBezTo>
                  <a:cubicBezTo>
                    <a:pt x="72" y="158"/>
                    <a:pt x="68" y="158"/>
                    <a:pt x="64" y="159"/>
                  </a:cubicBezTo>
                  <a:cubicBezTo>
                    <a:pt x="59" y="160"/>
                    <a:pt x="54" y="161"/>
                    <a:pt x="49" y="163"/>
                  </a:cubicBezTo>
                  <a:cubicBezTo>
                    <a:pt x="47" y="163"/>
                    <a:pt x="45" y="164"/>
                    <a:pt x="43" y="164"/>
                  </a:cubicBezTo>
                  <a:cubicBezTo>
                    <a:pt x="29" y="165"/>
                    <a:pt x="18" y="157"/>
                    <a:pt x="19" y="142"/>
                  </a:cubicBezTo>
                  <a:cubicBezTo>
                    <a:pt x="20" y="140"/>
                    <a:pt x="21" y="137"/>
                    <a:pt x="22" y="134"/>
                  </a:cubicBezTo>
                  <a:cubicBezTo>
                    <a:pt x="23" y="131"/>
                    <a:pt x="24" y="128"/>
                    <a:pt x="26" y="125"/>
                  </a:cubicBezTo>
                  <a:cubicBezTo>
                    <a:pt x="28" y="123"/>
                    <a:pt x="29" y="117"/>
                    <a:pt x="26" y="114"/>
                  </a:cubicBezTo>
                  <a:cubicBezTo>
                    <a:pt x="19" y="110"/>
                    <a:pt x="13" y="106"/>
                    <a:pt x="9" y="101"/>
                  </a:cubicBezTo>
                  <a:cubicBezTo>
                    <a:pt x="4" y="96"/>
                    <a:pt x="1" y="90"/>
                    <a:pt x="0" y="85"/>
                  </a:cubicBezTo>
                  <a:cubicBezTo>
                    <a:pt x="0" y="79"/>
                    <a:pt x="2" y="73"/>
                    <a:pt x="9" y="68"/>
                  </a:cubicBezTo>
                  <a:cubicBezTo>
                    <a:pt x="14" y="64"/>
                    <a:pt x="22" y="62"/>
                    <a:pt x="33" y="60"/>
                  </a:cubicBezTo>
                  <a:cubicBezTo>
                    <a:pt x="35" y="60"/>
                    <a:pt x="36" y="60"/>
                    <a:pt x="37" y="59"/>
                  </a:cubicBezTo>
                  <a:cubicBezTo>
                    <a:pt x="42" y="58"/>
                    <a:pt x="42" y="56"/>
                    <a:pt x="41" y="51"/>
                  </a:cubicBezTo>
                  <a:cubicBezTo>
                    <a:pt x="40" y="42"/>
                    <a:pt x="39" y="33"/>
                    <a:pt x="40" y="25"/>
                  </a:cubicBezTo>
                  <a:cubicBezTo>
                    <a:pt x="40" y="17"/>
                    <a:pt x="43" y="7"/>
                    <a:pt x="50" y="3"/>
                  </a:cubicBezTo>
                  <a:cubicBezTo>
                    <a:pt x="54" y="1"/>
                    <a:pt x="58" y="0"/>
                    <a:pt x="64" y="2"/>
                  </a:cubicBezTo>
                  <a:cubicBezTo>
                    <a:pt x="70" y="4"/>
                    <a:pt x="77" y="8"/>
                    <a:pt x="86" y="16"/>
                  </a:cubicBezTo>
                  <a:cubicBezTo>
                    <a:pt x="88" y="17"/>
                    <a:pt x="89" y="18"/>
                    <a:pt x="91" y="20"/>
                  </a:cubicBezTo>
                  <a:cubicBezTo>
                    <a:pt x="93" y="22"/>
                    <a:pt x="95" y="25"/>
                    <a:pt x="98" y="27"/>
                  </a:cubicBezTo>
                  <a:cubicBezTo>
                    <a:pt x="99" y="28"/>
                    <a:pt x="100" y="28"/>
                    <a:pt x="102" y="28"/>
                  </a:cubicBezTo>
                  <a:cubicBezTo>
                    <a:pt x="103" y="28"/>
                    <a:pt x="105" y="28"/>
                    <a:pt x="108" y="26"/>
                  </a:cubicBezTo>
                  <a:cubicBezTo>
                    <a:pt x="115" y="22"/>
                    <a:pt x="123" y="19"/>
                    <a:pt x="130" y="18"/>
                  </a:cubicBezTo>
                  <a:cubicBezTo>
                    <a:pt x="136" y="17"/>
                    <a:pt x="142" y="17"/>
                    <a:pt x="147" y="19"/>
                  </a:cubicBezTo>
                  <a:cubicBezTo>
                    <a:pt x="153" y="21"/>
                    <a:pt x="157" y="26"/>
                    <a:pt x="158" y="35"/>
                  </a:cubicBezTo>
                  <a:cubicBezTo>
                    <a:pt x="158" y="42"/>
                    <a:pt x="157" y="51"/>
                    <a:pt x="153" y="63"/>
                  </a:cubicBezTo>
                  <a:cubicBezTo>
                    <a:pt x="151" y="68"/>
                    <a:pt x="150" y="71"/>
                    <a:pt x="150" y="74"/>
                  </a:cubicBezTo>
                  <a:cubicBezTo>
                    <a:pt x="150" y="76"/>
                    <a:pt x="150" y="78"/>
                    <a:pt x="150" y="79"/>
                  </a:cubicBezTo>
                  <a:cubicBezTo>
                    <a:pt x="151" y="80"/>
                    <a:pt x="152" y="81"/>
                    <a:pt x="154" y="82"/>
                  </a:cubicBezTo>
                  <a:cubicBezTo>
                    <a:pt x="155" y="83"/>
                    <a:pt x="157" y="84"/>
                    <a:pt x="158" y="86"/>
                  </a:cubicBezTo>
                  <a:cubicBezTo>
                    <a:pt x="164" y="92"/>
                    <a:pt x="167" y="97"/>
                    <a:pt x="169" y="102"/>
                  </a:cubicBezTo>
                  <a:cubicBezTo>
                    <a:pt x="171" y="108"/>
                    <a:pt x="170" y="113"/>
                    <a:pt x="167" y="117"/>
                  </a:cubicBezTo>
                  <a:cubicBezTo>
                    <a:pt x="164" y="120"/>
                    <a:pt x="160" y="123"/>
                    <a:pt x="156" y="124"/>
                  </a:cubicBezTo>
                  <a:cubicBezTo>
                    <a:pt x="152" y="126"/>
                    <a:pt x="147" y="127"/>
                    <a:pt x="142" y="127"/>
                  </a:cubicBezTo>
                  <a:cubicBezTo>
                    <a:pt x="140" y="128"/>
                    <a:pt x="138" y="131"/>
                    <a:pt x="136" y="134"/>
                  </a:cubicBezTo>
                  <a:cubicBezTo>
                    <a:pt x="134" y="136"/>
                    <a:pt x="134" y="136"/>
                    <a:pt x="134" y="136"/>
                  </a:cubicBezTo>
                  <a:cubicBezTo>
                    <a:pt x="132" y="139"/>
                    <a:pt x="130" y="142"/>
                    <a:pt x="127" y="145"/>
                  </a:cubicBezTo>
                  <a:cubicBezTo>
                    <a:pt x="116" y="155"/>
                    <a:pt x="102" y="152"/>
                    <a:pt x="94" y="141"/>
                  </a:cubicBezTo>
                  <a:cubicBezTo>
                    <a:pt x="92" y="138"/>
                    <a:pt x="90" y="134"/>
                    <a:pt x="89" y="129"/>
                  </a:cubicBezTo>
                  <a:cubicBezTo>
                    <a:pt x="88" y="127"/>
                    <a:pt x="87" y="125"/>
                    <a:pt x="87" y="124"/>
                  </a:cubicBezTo>
                  <a:cubicBezTo>
                    <a:pt x="86" y="118"/>
                    <a:pt x="87" y="119"/>
                    <a:pt x="79" y="1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4893693" y="1828680"/>
            <a:ext cx="758953" cy="758953"/>
            <a:chOff x="4893693" y="1828680"/>
            <a:chExt cx="758953" cy="758953"/>
          </a:xfrm>
        </p:grpSpPr>
        <p:sp>
          <p:nvSpPr>
            <p:cNvPr id="52" name="Shape 14546"/>
            <p:cNvSpPr/>
            <p:nvPr/>
          </p:nvSpPr>
          <p:spPr>
            <a:xfrm>
              <a:off x="4893693" y="1828680"/>
              <a:ext cx="758953" cy="7589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75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1" name="Freeform 17"/>
            <p:cNvSpPr>
              <a:spLocks/>
            </p:cNvSpPr>
            <p:nvPr/>
          </p:nvSpPr>
          <p:spPr bwMode="auto">
            <a:xfrm>
              <a:off x="5002044" y="2016506"/>
              <a:ext cx="509588" cy="284560"/>
            </a:xfrm>
            <a:custGeom>
              <a:avLst/>
              <a:gdLst>
                <a:gd name="T0" fmla="*/ 59 w 181"/>
                <a:gd name="T1" fmla="*/ 55 h 101"/>
                <a:gd name="T2" fmla="*/ 52 w 181"/>
                <a:gd name="T3" fmla="*/ 58 h 101"/>
                <a:gd name="T4" fmla="*/ 52 w 181"/>
                <a:gd name="T5" fmla="*/ 60 h 101"/>
                <a:gd name="T6" fmla="*/ 52 w 181"/>
                <a:gd name="T7" fmla="*/ 60 h 101"/>
                <a:gd name="T8" fmla="*/ 51 w 181"/>
                <a:gd name="T9" fmla="*/ 58 h 101"/>
                <a:gd name="T10" fmla="*/ 51 w 181"/>
                <a:gd name="T11" fmla="*/ 55 h 101"/>
                <a:gd name="T12" fmla="*/ 63 w 181"/>
                <a:gd name="T13" fmla="*/ 50 h 101"/>
                <a:gd name="T14" fmla="*/ 69 w 181"/>
                <a:gd name="T15" fmla="*/ 75 h 101"/>
                <a:gd name="T16" fmla="*/ 29 w 181"/>
                <a:gd name="T17" fmla="*/ 79 h 101"/>
                <a:gd name="T18" fmla="*/ 38 w 181"/>
                <a:gd name="T19" fmla="*/ 20 h 101"/>
                <a:gd name="T20" fmla="*/ 75 w 181"/>
                <a:gd name="T21" fmla="*/ 17 h 101"/>
                <a:gd name="T22" fmla="*/ 102 w 181"/>
                <a:gd name="T23" fmla="*/ 55 h 101"/>
                <a:gd name="T24" fmla="*/ 127 w 181"/>
                <a:gd name="T25" fmla="*/ 94 h 101"/>
                <a:gd name="T26" fmla="*/ 163 w 181"/>
                <a:gd name="T27" fmla="*/ 93 h 101"/>
                <a:gd name="T28" fmla="*/ 179 w 181"/>
                <a:gd name="T29" fmla="*/ 69 h 101"/>
                <a:gd name="T30" fmla="*/ 173 w 181"/>
                <a:gd name="T31" fmla="*/ 45 h 101"/>
                <a:gd name="T32" fmla="*/ 162 w 181"/>
                <a:gd name="T33" fmla="*/ 37 h 101"/>
                <a:gd name="T34" fmla="*/ 150 w 181"/>
                <a:gd name="T35" fmla="*/ 36 h 101"/>
                <a:gd name="T36" fmla="*/ 136 w 181"/>
                <a:gd name="T37" fmla="*/ 70 h 101"/>
                <a:gd name="T38" fmla="*/ 145 w 181"/>
                <a:gd name="T39" fmla="*/ 74 h 101"/>
                <a:gd name="T40" fmla="*/ 155 w 181"/>
                <a:gd name="T41" fmla="*/ 71 h 101"/>
                <a:gd name="T42" fmla="*/ 159 w 181"/>
                <a:gd name="T43" fmla="*/ 63 h 101"/>
                <a:gd name="T44" fmla="*/ 152 w 181"/>
                <a:gd name="T45" fmla="*/ 55 h 101"/>
                <a:gd name="T46" fmla="*/ 147 w 181"/>
                <a:gd name="T47" fmla="*/ 56 h 101"/>
                <a:gd name="T48" fmla="*/ 146 w 181"/>
                <a:gd name="T49" fmla="*/ 63 h 101"/>
                <a:gd name="T50" fmla="*/ 147 w 181"/>
                <a:gd name="T51" fmla="*/ 64 h 101"/>
                <a:gd name="T52" fmla="*/ 147 w 181"/>
                <a:gd name="T53" fmla="*/ 64 h 101"/>
                <a:gd name="T54" fmla="*/ 146 w 181"/>
                <a:gd name="T55" fmla="*/ 65 h 101"/>
                <a:gd name="T56" fmla="*/ 143 w 181"/>
                <a:gd name="T57" fmla="*/ 63 h 101"/>
                <a:gd name="T58" fmla="*/ 152 w 181"/>
                <a:gd name="T59" fmla="*/ 46 h 101"/>
                <a:gd name="T60" fmla="*/ 159 w 181"/>
                <a:gd name="T61" fmla="*/ 46 h 101"/>
                <a:gd name="T62" fmla="*/ 165 w 181"/>
                <a:gd name="T63" fmla="*/ 51 h 101"/>
                <a:gd name="T64" fmla="*/ 169 w 181"/>
                <a:gd name="T65" fmla="*/ 68 h 101"/>
                <a:gd name="T66" fmla="*/ 158 w 181"/>
                <a:gd name="T67" fmla="*/ 85 h 101"/>
                <a:gd name="T68" fmla="*/ 132 w 181"/>
                <a:gd name="T69" fmla="*/ 86 h 101"/>
                <a:gd name="T70" fmla="*/ 112 w 181"/>
                <a:gd name="T71" fmla="*/ 52 h 101"/>
                <a:gd name="T72" fmla="*/ 79 w 181"/>
                <a:gd name="T73" fmla="*/ 8 h 101"/>
                <a:gd name="T74" fmla="*/ 32 w 181"/>
                <a:gd name="T75" fmla="*/ 12 h 101"/>
                <a:gd name="T76" fmla="*/ 22 w 181"/>
                <a:gd name="T77" fmla="*/ 87 h 101"/>
                <a:gd name="T78" fmla="*/ 78 w 181"/>
                <a:gd name="T79" fmla="*/ 79 h 101"/>
                <a:gd name="T80" fmla="*/ 67 w 181"/>
                <a:gd name="T81" fmla="*/ 41 h 101"/>
                <a:gd name="T82" fmla="*/ 41 w 181"/>
                <a:gd name="T83" fmla="*/ 53 h 101"/>
                <a:gd name="T84" fmla="*/ 42 w 181"/>
                <a:gd name="T85" fmla="*/ 63 h 101"/>
                <a:gd name="T86" fmla="*/ 50 w 181"/>
                <a:gd name="T87" fmla="*/ 70 h 101"/>
                <a:gd name="T88" fmla="*/ 61 w 181"/>
                <a:gd name="T89" fmla="*/ 68 h 101"/>
                <a:gd name="T90" fmla="*/ 63 w 181"/>
                <a:gd name="T91" fmla="*/ 62 h 101"/>
                <a:gd name="T92" fmla="*/ 59 w 181"/>
                <a:gd name="T93"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101">
                  <a:moveTo>
                    <a:pt x="59" y="55"/>
                  </a:moveTo>
                  <a:cubicBezTo>
                    <a:pt x="56" y="54"/>
                    <a:pt x="53" y="56"/>
                    <a:pt x="52" y="58"/>
                  </a:cubicBezTo>
                  <a:cubicBezTo>
                    <a:pt x="52" y="59"/>
                    <a:pt x="52" y="59"/>
                    <a:pt x="52" y="60"/>
                  </a:cubicBezTo>
                  <a:cubicBezTo>
                    <a:pt x="52" y="60"/>
                    <a:pt x="52" y="60"/>
                    <a:pt x="52" y="60"/>
                  </a:cubicBezTo>
                  <a:cubicBezTo>
                    <a:pt x="52" y="59"/>
                    <a:pt x="51" y="59"/>
                    <a:pt x="51" y="58"/>
                  </a:cubicBezTo>
                  <a:cubicBezTo>
                    <a:pt x="51" y="57"/>
                    <a:pt x="50" y="56"/>
                    <a:pt x="51" y="55"/>
                  </a:cubicBezTo>
                  <a:cubicBezTo>
                    <a:pt x="52" y="49"/>
                    <a:pt x="58" y="48"/>
                    <a:pt x="63" y="50"/>
                  </a:cubicBezTo>
                  <a:cubicBezTo>
                    <a:pt x="72" y="54"/>
                    <a:pt x="73" y="67"/>
                    <a:pt x="69" y="75"/>
                  </a:cubicBezTo>
                  <a:cubicBezTo>
                    <a:pt x="62" y="91"/>
                    <a:pt x="40" y="89"/>
                    <a:pt x="29" y="79"/>
                  </a:cubicBezTo>
                  <a:cubicBezTo>
                    <a:pt x="11" y="63"/>
                    <a:pt x="19" y="32"/>
                    <a:pt x="38" y="20"/>
                  </a:cubicBezTo>
                  <a:cubicBezTo>
                    <a:pt x="49" y="13"/>
                    <a:pt x="63" y="11"/>
                    <a:pt x="75" y="17"/>
                  </a:cubicBezTo>
                  <a:cubicBezTo>
                    <a:pt x="87" y="22"/>
                    <a:pt x="97" y="34"/>
                    <a:pt x="102" y="55"/>
                  </a:cubicBezTo>
                  <a:cubicBezTo>
                    <a:pt x="107" y="76"/>
                    <a:pt x="117" y="88"/>
                    <a:pt x="127" y="94"/>
                  </a:cubicBezTo>
                  <a:cubicBezTo>
                    <a:pt x="139" y="101"/>
                    <a:pt x="152" y="100"/>
                    <a:pt x="163" y="93"/>
                  </a:cubicBezTo>
                  <a:cubicBezTo>
                    <a:pt x="172" y="88"/>
                    <a:pt x="178" y="79"/>
                    <a:pt x="179" y="69"/>
                  </a:cubicBezTo>
                  <a:cubicBezTo>
                    <a:pt x="181" y="59"/>
                    <a:pt x="178" y="50"/>
                    <a:pt x="173" y="45"/>
                  </a:cubicBezTo>
                  <a:cubicBezTo>
                    <a:pt x="170" y="41"/>
                    <a:pt x="166" y="38"/>
                    <a:pt x="162" y="37"/>
                  </a:cubicBezTo>
                  <a:cubicBezTo>
                    <a:pt x="158" y="36"/>
                    <a:pt x="154" y="35"/>
                    <a:pt x="150" y="36"/>
                  </a:cubicBezTo>
                  <a:cubicBezTo>
                    <a:pt x="134" y="40"/>
                    <a:pt x="124" y="58"/>
                    <a:pt x="136" y="70"/>
                  </a:cubicBezTo>
                  <a:cubicBezTo>
                    <a:pt x="138" y="73"/>
                    <a:pt x="142" y="74"/>
                    <a:pt x="145" y="74"/>
                  </a:cubicBezTo>
                  <a:cubicBezTo>
                    <a:pt x="149" y="75"/>
                    <a:pt x="152" y="74"/>
                    <a:pt x="155" y="71"/>
                  </a:cubicBezTo>
                  <a:cubicBezTo>
                    <a:pt x="158" y="69"/>
                    <a:pt x="159" y="66"/>
                    <a:pt x="159" y="63"/>
                  </a:cubicBezTo>
                  <a:cubicBezTo>
                    <a:pt x="159" y="59"/>
                    <a:pt x="156" y="56"/>
                    <a:pt x="152" y="55"/>
                  </a:cubicBezTo>
                  <a:cubicBezTo>
                    <a:pt x="150" y="55"/>
                    <a:pt x="148" y="55"/>
                    <a:pt x="147" y="56"/>
                  </a:cubicBezTo>
                  <a:cubicBezTo>
                    <a:pt x="145" y="58"/>
                    <a:pt x="144" y="61"/>
                    <a:pt x="146" y="63"/>
                  </a:cubicBezTo>
                  <a:cubicBezTo>
                    <a:pt x="147" y="64"/>
                    <a:pt x="147" y="64"/>
                    <a:pt x="147" y="64"/>
                  </a:cubicBezTo>
                  <a:cubicBezTo>
                    <a:pt x="147" y="64"/>
                    <a:pt x="147" y="64"/>
                    <a:pt x="147" y="64"/>
                  </a:cubicBezTo>
                  <a:cubicBezTo>
                    <a:pt x="147" y="65"/>
                    <a:pt x="146" y="65"/>
                    <a:pt x="146" y="65"/>
                  </a:cubicBezTo>
                  <a:cubicBezTo>
                    <a:pt x="145" y="65"/>
                    <a:pt x="144" y="64"/>
                    <a:pt x="143" y="63"/>
                  </a:cubicBezTo>
                  <a:cubicBezTo>
                    <a:pt x="136" y="57"/>
                    <a:pt x="145" y="47"/>
                    <a:pt x="152" y="46"/>
                  </a:cubicBezTo>
                  <a:cubicBezTo>
                    <a:pt x="154" y="45"/>
                    <a:pt x="157" y="46"/>
                    <a:pt x="159" y="46"/>
                  </a:cubicBezTo>
                  <a:cubicBezTo>
                    <a:pt x="161" y="47"/>
                    <a:pt x="164" y="49"/>
                    <a:pt x="165" y="51"/>
                  </a:cubicBezTo>
                  <a:cubicBezTo>
                    <a:pt x="168" y="55"/>
                    <a:pt x="170" y="60"/>
                    <a:pt x="169" y="68"/>
                  </a:cubicBezTo>
                  <a:cubicBezTo>
                    <a:pt x="169" y="75"/>
                    <a:pt x="164" y="81"/>
                    <a:pt x="158" y="85"/>
                  </a:cubicBezTo>
                  <a:cubicBezTo>
                    <a:pt x="150" y="90"/>
                    <a:pt x="140" y="90"/>
                    <a:pt x="132" y="86"/>
                  </a:cubicBezTo>
                  <a:cubicBezTo>
                    <a:pt x="124" y="81"/>
                    <a:pt x="116" y="70"/>
                    <a:pt x="112" y="52"/>
                  </a:cubicBezTo>
                  <a:cubicBezTo>
                    <a:pt x="106" y="28"/>
                    <a:pt x="93" y="14"/>
                    <a:pt x="79" y="8"/>
                  </a:cubicBezTo>
                  <a:cubicBezTo>
                    <a:pt x="64" y="0"/>
                    <a:pt x="46" y="2"/>
                    <a:pt x="32" y="12"/>
                  </a:cubicBezTo>
                  <a:cubicBezTo>
                    <a:pt x="8" y="28"/>
                    <a:pt x="0" y="66"/>
                    <a:pt x="22" y="87"/>
                  </a:cubicBezTo>
                  <a:cubicBezTo>
                    <a:pt x="39" y="101"/>
                    <a:pt x="68" y="101"/>
                    <a:pt x="78" y="79"/>
                  </a:cubicBezTo>
                  <a:cubicBezTo>
                    <a:pt x="84" y="66"/>
                    <a:pt x="81" y="47"/>
                    <a:pt x="67" y="41"/>
                  </a:cubicBezTo>
                  <a:cubicBezTo>
                    <a:pt x="56" y="36"/>
                    <a:pt x="43" y="41"/>
                    <a:pt x="41" y="53"/>
                  </a:cubicBezTo>
                  <a:cubicBezTo>
                    <a:pt x="40" y="56"/>
                    <a:pt x="41" y="60"/>
                    <a:pt x="42" y="63"/>
                  </a:cubicBezTo>
                  <a:cubicBezTo>
                    <a:pt x="44" y="66"/>
                    <a:pt x="47" y="69"/>
                    <a:pt x="50" y="70"/>
                  </a:cubicBezTo>
                  <a:cubicBezTo>
                    <a:pt x="55" y="72"/>
                    <a:pt x="59" y="70"/>
                    <a:pt x="61" y="68"/>
                  </a:cubicBezTo>
                  <a:cubicBezTo>
                    <a:pt x="63" y="67"/>
                    <a:pt x="63" y="64"/>
                    <a:pt x="63" y="62"/>
                  </a:cubicBezTo>
                  <a:cubicBezTo>
                    <a:pt x="63" y="59"/>
                    <a:pt x="61" y="56"/>
                    <a:pt x="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 name="组合 4"/>
          <p:cNvGrpSpPr/>
          <p:nvPr/>
        </p:nvGrpSpPr>
        <p:grpSpPr>
          <a:xfrm>
            <a:off x="6140277" y="1228644"/>
            <a:ext cx="760415" cy="760415"/>
            <a:chOff x="6140277" y="1228644"/>
            <a:chExt cx="760415" cy="760415"/>
          </a:xfrm>
        </p:grpSpPr>
        <p:sp>
          <p:nvSpPr>
            <p:cNvPr id="57" name="Shape 14552"/>
            <p:cNvSpPr/>
            <p:nvPr/>
          </p:nvSpPr>
          <p:spPr>
            <a:xfrm>
              <a:off x="6140277" y="1228644"/>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0" y="10798"/>
                  </a:moveTo>
                  <a:cubicBezTo>
                    <a:pt x="0" y="4831"/>
                    <a:pt x="4835" y="0"/>
                    <a:pt x="10798" y="0"/>
                  </a:cubicBezTo>
                  <a:cubicBezTo>
                    <a:pt x="16765" y="0"/>
                    <a:pt x="21600" y="4831"/>
                    <a:pt x="21600" y="10798"/>
                  </a:cubicBezTo>
                  <a:cubicBezTo>
                    <a:pt x="21600" y="16762"/>
                    <a:pt x="16765" y="21600"/>
                    <a:pt x="10798" y="21600"/>
                  </a:cubicBezTo>
                  <a:cubicBezTo>
                    <a:pt x="4835" y="21600"/>
                    <a:pt x="0" y="16762"/>
                    <a:pt x="0" y="10798"/>
                  </a:cubicBezTo>
                  <a:close/>
                </a:path>
              </a:pathLst>
            </a:custGeom>
            <a:solidFill>
              <a:schemeClr val="accent1"/>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2" name="Freeform 23"/>
            <p:cNvSpPr>
              <a:spLocks noEditPoints="1"/>
            </p:cNvSpPr>
            <p:nvPr/>
          </p:nvSpPr>
          <p:spPr bwMode="auto">
            <a:xfrm>
              <a:off x="6268769" y="1393433"/>
              <a:ext cx="482204" cy="461963"/>
            </a:xfrm>
            <a:custGeom>
              <a:avLst/>
              <a:gdLst>
                <a:gd name="T0" fmla="*/ 88 w 171"/>
                <a:gd name="T1" fmla="*/ 60 h 164"/>
                <a:gd name="T2" fmla="*/ 86 w 171"/>
                <a:gd name="T3" fmla="*/ 67 h 164"/>
                <a:gd name="T4" fmla="*/ 93 w 171"/>
                <a:gd name="T5" fmla="*/ 69 h 164"/>
                <a:gd name="T6" fmla="*/ 96 w 171"/>
                <a:gd name="T7" fmla="*/ 67 h 164"/>
                <a:gd name="T8" fmla="*/ 123 w 171"/>
                <a:gd name="T9" fmla="*/ 32 h 164"/>
                <a:gd name="T10" fmla="*/ 123 w 171"/>
                <a:gd name="T11" fmla="*/ 7 h 164"/>
                <a:gd name="T12" fmla="*/ 113 w 171"/>
                <a:gd name="T13" fmla="*/ 2 h 164"/>
                <a:gd name="T14" fmla="*/ 72 w 171"/>
                <a:gd name="T15" fmla="*/ 32 h 164"/>
                <a:gd name="T16" fmla="*/ 69 w 171"/>
                <a:gd name="T17" fmla="*/ 48 h 164"/>
                <a:gd name="T18" fmla="*/ 60 w 171"/>
                <a:gd name="T19" fmla="*/ 44 h 164"/>
                <a:gd name="T20" fmla="*/ 39 w 171"/>
                <a:gd name="T21" fmla="*/ 40 h 164"/>
                <a:gd name="T22" fmla="*/ 3 w 171"/>
                <a:gd name="T23" fmla="*/ 57 h 164"/>
                <a:gd name="T24" fmla="*/ 3 w 171"/>
                <a:gd name="T25" fmla="*/ 65 h 164"/>
                <a:gd name="T26" fmla="*/ 48 w 171"/>
                <a:gd name="T27" fmla="*/ 87 h 164"/>
                <a:gd name="T28" fmla="*/ 70 w 171"/>
                <a:gd name="T29" fmla="*/ 84 h 164"/>
                <a:gd name="T30" fmla="*/ 87 w 171"/>
                <a:gd name="T31" fmla="*/ 93 h 164"/>
                <a:gd name="T32" fmla="*/ 96 w 171"/>
                <a:gd name="T33" fmla="*/ 102 h 164"/>
                <a:gd name="T34" fmla="*/ 93 w 171"/>
                <a:gd name="T35" fmla="*/ 106 h 164"/>
                <a:gd name="T36" fmla="*/ 87 w 171"/>
                <a:gd name="T37" fmla="*/ 121 h 164"/>
                <a:gd name="T38" fmla="*/ 86 w 171"/>
                <a:gd name="T39" fmla="*/ 153 h 164"/>
                <a:gd name="T40" fmla="*/ 110 w 171"/>
                <a:gd name="T41" fmla="*/ 155 h 164"/>
                <a:gd name="T42" fmla="*/ 116 w 171"/>
                <a:gd name="T43" fmla="*/ 141 h 164"/>
                <a:gd name="T44" fmla="*/ 116 w 171"/>
                <a:gd name="T45" fmla="*/ 120 h 164"/>
                <a:gd name="T46" fmla="*/ 109 w 171"/>
                <a:gd name="T47" fmla="*/ 102 h 164"/>
                <a:gd name="T48" fmla="*/ 111 w 171"/>
                <a:gd name="T49" fmla="*/ 98 h 164"/>
                <a:gd name="T50" fmla="*/ 121 w 171"/>
                <a:gd name="T51" fmla="*/ 90 h 164"/>
                <a:gd name="T52" fmla="*/ 143 w 171"/>
                <a:gd name="T53" fmla="*/ 90 h 164"/>
                <a:gd name="T54" fmla="*/ 166 w 171"/>
                <a:gd name="T55" fmla="*/ 90 h 164"/>
                <a:gd name="T56" fmla="*/ 171 w 171"/>
                <a:gd name="T57" fmla="*/ 85 h 164"/>
                <a:gd name="T58" fmla="*/ 166 w 171"/>
                <a:gd name="T59" fmla="*/ 80 h 164"/>
                <a:gd name="T60" fmla="*/ 143 w 171"/>
                <a:gd name="T61" fmla="*/ 80 h 164"/>
                <a:gd name="T62" fmla="*/ 121 w 171"/>
                <a:gd name="T63" fmla="*/ 80 h 164"/>
                <a:gd name="T64" fmla="*/ 118 w 171"/>
                <a:gd name="T65" fmla="*/ 80 h 164"/>
                <a:gd name="T66" fmla="*/ 116 w 171"/>
                <a:gd name="T67" fmla="*/ 81 h 164"/>
                <a:gd name="T68" fmla="*/ 104 w 171"/>
                <a:gd name="T69" fmla="*/ 92 h 164"/>
                <a:gd name="T70" fmla="*/ 102 w 171"/>
                <a:gd name="T71" fmla="*/ 93 h 164"/>
                <a:gd name="T72" fmla="*/ 93 w 171"/>
                <a:gd name="T73" fmla="*/ 85 h 164"/>
                <a:gd name="T74" fmla="*/ 75 w 171"/>
                <a:gd name="T75" fmla="*/ 76 h 164"/>
                <a:gd name="T76" fmla="*/ 68 w 171"/>
                <a:gd name="T77" fmla="*/ 74 h 164"/>
                <a:gd name="T78" fmla="*/ 48 w 171"/>
                <a:gd name="T79" fmla="*/ 77 h 164"/>
                <a:gd name="T80" fmla="*/ 13 w 171"/>
                <a:gd name="T81" fmla="*/ 61 h 164"/>
                <a:gd name="T82" fmla="*/ 40 w 171"/>
                <a:gd name="T83" fmla="*/ 50 h 164"/>
                <a:gd name="T84" fmla="*/ 57 w 171"/>
                <a:gd name="T85" fmla="*/ 53 h 164"/>
                <a:gd name="T86" fmla="*/ 71 w 171"/>
                <a:gd name="T87" fmla="*/ 63 h 164"/>
                <a:gd name="T88" fmla="*/ 75 w 171"/>
                <a:gd name="T89" fmla="*/ 65 h 164"/>
                <a:gd name="T90" fmla="*/ 78 w 171"/>
                <a:gd name="T91" fmla="*/ 63 h 164"/>
                <a:gd name="T92" fmla="*/ 79 w 171"/>
                <a:gd name="T93" fmla="*/ 57 h 164"/>
                <a:gd name="T94" fmla="*/ 81 w 171"/>
                <a:gd name="T95" fmla="*/ 35 h 164"/>
                <a:gd name="T96" fmla="*/ 113 w 171"/>
                <a:gd name="T97" fmla="*/ 12 h 164"/>
                <a:gd name="T98" fmla="*/ 113 w 171"/>
                <a:gd name="T99" fmla="*/ 31 h 164"/>
                <a:gd name="T100" fmla="*/ 91 w 171"/>
                <a:gd name="T101" fmla="*/ 58 h 164"/>
                <a:gd name="T102" fmla="*/ 88 w 171"/>
                <a:gd name="T103" fmla="*/ 60 h 164"/>
                <a:gd name="T104" fmla="*/ 102 w 171"/>
                <a:gd name="T105" fmla="*/ 111 h 164"/>
                <a:gd name="T106" fmla="*/ 106 w 171"/>
                <a:gd name="T107" fmla="*/ 122 h 164"/>
                <a:gd name="T108" fmla="*/ 106 w 171"/>
                <a:gd name="T109" fmla="*/ 139 h 164"/>
                <a:gd name="T110" fmla="*/ 102 w 171"/>
                <a:gd name="T111" fmla="*/ 149 h 164"/>
                <a:gd name="T112" fmla="*/ 95 w 171"/>
                <a:gd name="T113" fmla="*/ 149 h 164"/>
                <a:gd name="T114" fmla="*/ 96 w 171"/>
                <a:gd name="T115" fmla="*/ 124 h 164"/>
                <a:gd name="T116" fmla="*/ 102 w 171"/>
                <a:gd name="T117" fmla="*/ 111 h 164"/>
                <a:gd name="T118" fmla="*/ 102 w 171"/>
                <a:gd name="T119" fmla="*/ 11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164">
                  <a:moveTo>
                    <a:pt x="88" y="60"/>
                  </a:moveTo>
                  <a:cubicBezTo>
                    <a:pt x="85" y="62"/>
                    <a:pt x="85" y="65"/>
                    <a:pt x="86" y="67"/>
                  </a:cubicBezTo>
                  <a:cubicBezTo>
                    <a:pt x="88" y="70"/>
                    <a:pt x="91" y="70"/>
                    <a:pt x="93" y="69"/>
                  </a:cubicBezTo>
                  <a:cubicBezTo>
                    <a:pt x="94" y="68"/>
                    <a:pt x="95" y="67"/>
                    <a:pt x="96" y="67"/>
                  </a:cubicBezTo>
                  <a:cubicBezTo>
                    <a:pt x="111" y="58"/>
                    <a:pt x="120" y="50"/>
                    <a:pt x="123" y="32"/>
                  </a:cubicBezTo>
                  <a:cubicBezTo>
                    <a:pt x="124" y="25"/>
                    <a:pt x="124" y="17"/>
                    <a:pt x="123" y="7"/>
                  </a:cubicBezTo>
                  <a:cubicBezTo>
                    <a:pt x="122" y="0"/>
                    <a:pt x="118" y="1"/>
                    <a:pt x="113" y="2"/>
                  </a:cubicBezTo>
                  <a:cubicBezTo>
                    <a:pt x="95" y="7"/>
                    <a:pt x="79" y="13"/>
                    <a:pt x="72" y="32"/>
                  </a:cubicBezTo>
                  <a:cubicBezTo>
                    <a:pt x="70" y="37"/>
                    <a:pt x="69" y="42"/>
                    <a:pt x="69" y="48"/>
                  </a:cubicBezTo>
                  <a:cubicBezTo>
                    <a:pt x="66" y="46"/>
                    <a:pt x="63" y="45"/>
                    <a:pt x="60" y="44"/>
                  </a:cubicBezTo>
                  <a:cubicBezTo>
                    <a:pt x="54" y="41"/>
                    <a:pt x="46" y="40"/>
                    <a:pt x="39" y="40"/>
                  </a:cubicBezTo>
                  <a:cubicBezTo>
                    <a:pt x="26" y="41"/>
                    <a:pt x="13" y="48"/>
                    <a:pt x="3" y="57"/>
                  </a:cubicBezTo>
                  <a:cubicBezTo>
                    <a:pt x="0" y="59"/>
                    <a:pt x="0" y="62"/>
                    <a:pt x="3" y="65"/>
                  </a:cubicBezTo>
                  <a:cubicBezTo>
                    <a:pt x="15" y="77"/>
                    <a:pt x="30" y="86"/>
                    <a:pt x="48" y="87"/>
                  </a:cubicBezTo>
                  <a:cubicBezTo>
                    <a:pt x="54" y="87"/>
                    <a:pt x="66" y="84"/>
                    <a:pt x="70" y="84"/>
                  </a:cubicBezTo>
                  <a:cubicBezTo>
                    <a:pt x="76" y="86"/>
                    <a:pt x="82" y="89"/>
                    <a:pt x="87" y="93"/>
                  </a:cubicBezTo>
                  <a:cubicBezTo>
                    <a:pt x="90" y="95"/>
                    <a:pt x="94" y="98"/>
                    <a:pt x="96" y="102"/>
                  </a:cubicBezTo>
                  <a:cubicBezTo>
                    <a:pt x="95" y="103"/>
                    <a:pt x="94" y="105"/>
                    <a:pt x="93" y="106"/>
                  </a:cubicBezTo>
                  <a:cubicBezTo>
                    <a:pt x="91" y="111"/>
                    <a:pt x="89" y="116"/>
                    <a:pt x="87" y="121"/>
                  </a:cubicBezTo>
                  <a:cubicBezTo>
                    <a:pt x="84" y="130"/>
                    <a:pt x="81" y="144"/>
                    <a:pt x="86" y="153"/>
                  </a:cubicBezTo>
                  <a:cubicBezTo>
                    <a:pt x="92" y="164"/>
                    <a:pt x="103" y="163"/>
                    <a:pt x="110" y="155"/>
                  </a:cubicBezTo>
                  <a:cubicBezTo>
                    <a:pt x="113" y="151"/>
                    <a:pt x="115" y="147"/>
                    <a:pt x="116" y="141"/>
                  </a:cubicBezTo>
                  <a:cubicBezTo>
                    <a:pt x="117" y="133"/>
                    <a:pt x="117" y="126"/>
                    <a:pt x="116" y="120"/>
                  </a:cubicBezTo>
                  <a:cubicBezTo>
                    <a:pt x="115" y="113"/>
                    <a:pt x="112" y="107"/>
                    <a:pt x="109" y="102"/>
                  </a:cubicBezTo>
                  <a:cubicBezTo>
                    <a:pt x="109" y="100"/>
                    <a:pt x="110" y="99"/>
                    <a:pt x="111" y="98"/>
                  </a:cubicBezTo>
                  <a:cubicBezTo>
                    <a:pt x="114" y="95"/>
                    <a:pt x="117" y="92"/>
                    <a:pt x="121" y="90"/>
                  </a:cubicBezTo>
                  <a:cubicBezTo>
                    <a:pt x="143" y="90"/>
                    <a:pt x="143" y="90"/>
                    <a:pt x="143" y="90"/>
                  </a:cubicBezTo>
                  <a:cubicBezTo>
                    <a:pt x="166" y="90"/>
                    <a:pt x="166" y="90"/>
                    <a:pt x="166" y="90"/>
                  </a:cubicBezTo>
                  <a:cubicBezTo>
                    <a:pt x="169" y="90"/>
                    <a:pt x="171" y="88"/>
                    <a:pt x="171" y="85"/>
                  </a:cubicBezTo>
                  <a:cubicBezTo>
                    <a:pt x="171" y="82"/>
                    <a:pt x="169" y="80"/>
                    <a:pt x="166" y="80"/>
                  </a:cubicBezTo>
                  <a:cubicBezTo>
                    <a:pt x="143" y="80"/>
                    <a:pt x="143" y="80"/>
                    <a:pt x="143" y="80"/>
                  </a:cubicBezTo>
                  <a:cubicBezTo>
                    <a:pt x="121" y="80"/>
                    <a:pt x="121" y="80"/>
                    <a:pt x="121" y="80"/>
                  </a:cubicBezTo>
                  <a:cubicBezTo>
                    <a:pt x="120" y="80"/>
                    <a:pt x="119" y="80"/>
                    <a:pt x="118" y="80"/>
                  </a:cubicBezTo>
                  <a:cubicBezTo>
                    <a:pt x="117" y="80"/>
                    <a:pt x="117" y="81"/>
                    <a:pt x="116" y="81"/>
                  </a:cubicBezTo>
                  <a:cubicBezTo>
                    <a:pt x="112" y="84"/>
                    <a:pt x="108" y="88"/>
                    <a:pt x="104" y="92"/>
                  </a:cubicBezTo>
                  <a:cubicBezTo>
                    <a:pt x="103" y="92"/>
                    <a:pt x="103" y="93"/>
                    <a:pt x="102" y="93"/>
                  </a:cubicBezTo>
                  <a:cubicBezTo>
                    <a:pt x="99" y="90"/>
                    <a:pt x="96" y="87"/>
                    <a:pt x="93" y="85"/>
                  </a:cubicBezTo>
                  <a:cubicBezTo>
                    <a:pt x="87" y="81"/>
                    <a:pt x="82" y="78"/>
                    <a:pt x="75" y="76"/>
                  </a:cubicBezTo>
                  <a:cubicBezTo>
                    <a:pt x="72" y="74"/>
                    <a:pt x="71" y="74"/>
                    <a:pt x="68" y="74"/>
                  </a:cubicBezTo>
                  <a:cubicBezTo>
                    <a:pt x="61" y="75"/>
                    <a:pt x="56" y="77"/>
                    <a:pt x="48" y="77"/>
                  </a:cubicBezTo>
                  <a:cubicBezTo>
                    <a:pt x="35" y="76"/>
                    <a:pt x="23" y="70"/>
                    <a:pt x="13" y="61"/>
                  </a:cubicBezTo>
                  <a:cubicBezTo>
                    <a:pt x="21" y="55"/>
                    <a:pt x="30" y="51"/>
                    <a:pt x="40" y="50"/>
                  </a:cubicBezTo>
                  <a:cubicBezTo>
                    <a:pt x="46" y="50"/>
                    <a:pt x="51" y="50"/>
                    <a:pt x="57" y="53"/>
                  </a:cubicBezTo>
                  <a:cubicBezTo>
                    <a:pt x="61" y="55"/>
                    <a:pt x="66" y="58"/>
                    <a:pt x="71" y="63"/>
                  </a:cubicBezTo>
                  <a:cubicBezTo>
                    <a:pt x="72" y="64"/>
                    <a:pt x="73" y="65"/>
                    <a:pt x="75" y="65"/>
                  </a:cubicBezTo>
                  <a:cubicBezTo>
                    <a:pt x="76" y="65"/>
                    <a:pt x="78" y="64"/>
                    <a:pt x="78" y="63"/>
                  </a:cubicBezTo>
                  <a:cubicBezTo>
                    <a:pt x="80" y="61"/>
                    <a:pt x="79" y="59"/>
                    <a:pt x="79" y="57"/>
                  </a:cubicBezTo>
                  <a:cubicBezTo>
                    <a:pt x="78" y="48"/>
                    <a:pt x="79" y="41"/>
                    <a:pt x="81" y="35"/>
                  </a:cubicBezTo>
                  <a:cubicBezTo>
                    <a:pt x="86" y="21"/>
                    <a:pt x="100" y="16"/>
                    <a:pt x="113" y="12"/>
                  </a:cubicBezTo>
                  <a:cubicBezTo>
                    <a:pt x="114" y="20"/>
                    <a:pt x="114" y="26"/>
                    <a:pt x="113" y="31"/>
                  </a:cubicBezTo>
                  <a:cubicBezTo>
                    <a:pt x="111" y="45"/>
                    <a:pt x="103" y="51"/>
                    <a:pt x="91" y="58"/>
                  </a:cubicBezTo>
                  <a:cubicBezTo>
                    <a:pt x="90" y="59"/>
                    <a:pt x="88" y="60"/>
                    <a:pt x="88" y="60"/>
                  </a:cubicBezTo>
                  <a:close/>
                  <a:moveTo>
                    <a:pt x="102" y="111"/>
                  </a:moveTo>
                  <a:cubicBezTo>
                    <a:pt x="104" y="114"/>
                    <a:pt x="105" y="118"/>
                    <a:pt x="106" y="122"/>
                  </a:cubicBezTo>
                  <a:cubicBezTo>
                    <a:pt x="107" y="127"/>
                    <a:pt x="107" y="133"/>
                    <a:pt x="106" y="139"/>
                  </a:cubicBezTo>
                  <a:cubicBezTo>
                    <a:pt x="105" y="143"/>
                    <a:pt x="104" y="146"/>
                    <a:pt x="102" y="149"/>
                  </a:cubicBezTo>
                  <a:cubicBezTo>
                    <a:pt x="100" y="152"/>
                    <a:pt x="97" y="153"/>
                    <a:pt x="95" y="149"/>
                  </a:cubicBezTo>
                  <a:cubicBezTo>
                    <a:pt x="92" y="142"/>
                    <a:pt x="94" y="131"/>
                    <a:pt x="96" y="124"/>
                  </a:cubicBezTo>
                  <a:cubicBezTo>
                    <a:pt x="98" y="120"/>
                    <a:pt x="100" y="116"/>
                    <a:pt x="102" y="111"/>
                  </a:cubicBezTo>
                  <a:cubicBezTo>
                    <a:pt x="102" y="111"/>
                    <a:pt x="102" y="111"/>
                    <a:pt x="102"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5" name="组合 54"/>
          <p:cNvGrpSpPr/>
          <p:nvPr/>
        </p:nvGrpSpPr>
        <p:grpSpPr>
          <a:xfrm>
            <a:off x="7388321" y="2959169"/>
            <a:ext cx="758955" cy="758955"/>
            <a:chOff x="7388321" y="2959169"/>
            <a:chExt cx="758955" cy="758955"/>
          </a:xfrm>
        </p:grpSpPr>
        <p:sp>
          <p:nvSpPr>
            <p:cNvPr id="54" name="Shape 14548"/>
            <p:cNvSpPr/>
            <p:nvPr/>
          </p:nvSpPr>
          <p:spPr>
            <a:xfrm>
              <a:off x="7388321" y="2959169"/>
              <a:ext cx="758955" cy="758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73" name="Freeform 24"/>
            <p:cNvSpPr>
              <a:spLocks noEditPoints="1"/>
            </p:cNvSpPr>
            <p:nvPr/>
          </p:nvSpPr>
          <p:spPr bwMode="auto">
            <a:xfrm>
              <a:off x="7591371" y="3088601"/>
              <a:ext cx="406004" cy="501254"/>
            </a:xfrm>
            <a:custGeom>
              <a:avLst/>
              <a:gdLst>
                <a:gd name="T0" fmla="*/ 32 w 144"/>
                <a:gd name="T1" fmla="*/ 168 h 178"/>
                <a:gd name="T2" fmla="*/ 29 w 144"/>
                <a:gd name="T3" fmla="*/ 174 h 178"/>
                <a:gd name="T4" fmla="*/ 34 w 144"/>
                <a:gd name="T5" fmla="*/ 178 h 178"/>
                <a:gd name="T6" fmla="*/ 38 w 144"/>
                <a:gd name="T7" fmla="*/ 177 h 178"/>
                <a:gd name="T8" fmla="*/ 70 w 144"/>
                <a:gd name="T9" fmla="*/ 145 h 178"/>
                <a:gd name="T10" fmla="*/ 79 w 144"/>
                <a:gd name="T11" fmla="*/ 78 h 178"/>
                <a:gd name="T12" fmla="*/ 78 w 144"/>
                <a:gd name="T13" fmla="*/ 74 h 178"/>
                <a:gd name="T14" fmla="*/ 72 w 144"/>
                <a:gd name="T15" fmla="*/ 70 h 178"/>
                <a:gd name="T16" fmla="*/ 69 w 144"/>
                <a:gd name="T17" fmla="*/ 76 h 178"/>
                <a:gd name="T18" fmla="*/ 70 w 144"/>
                <a:gd name="T19" fmla="*/ 80 h 178"/>
                <a:gd name="T20" fmla="*/ 61 w 144"/>
                <a:gd name="T21" fmla="*/ 140 h 178"/>
                <a:gd name="T22" fmla="*/ 34 w 144"/>
                <a:gd name="T23" fmla="*/ 167 h 178"/>
                <a:gd name="T24" fmla="*/ 32 w 144"/>
                <a:gd name="T25" fmla="*/ 168 h 178"/>
                <a:gd name="T26" fmla="*/ 39 w 144"/>
                <a:gd name="T27" fmla="*/ 134 h 178"/>
                <a:gd name="T28" fmla="*/ 46 w 144"/>
                <a:gd name="T29" fmla="*/ 132 h 178"/>
                <a:gd name="T30" fmla="*/ 44 w 144"/>
                <a:gd name="T31" fmla="*/ 126 h 178"/>
                <a:gd name="T32" fmla="*/ 20 w 144"/>
                <a:gd name="T33" fmla="*/ 97 h 178"/>
                <a:gd name="T34" fmla="*/ 32 w 144"/>
                <a:gd name="T35" fmla="*/ 34 h 178"/>
                <a:gd name="T36" fmla="*/ 115 w 144"/>
                <a:gd name="T37" fmla="*/ 34 h 178"/>
                <a:gd name="T38" fmla="*/ 130 w 144"/>
                <a:gd name="T39" fmla="*/ 88 h 178"/>
                <a:gd name="T40" fmla="*/ 98 w 144"/>
                <a:gd name="T41" fmla="*/ 129 h 178"/>
                <a:gd name="T42" fmla="*/ 95 w 144"/>
                <a:gd name="T43" fmla="*/ 135 h 178"/>
                <a:gd name="T44" fmla="*/ 102 w 144"/>
                <a:gd name="T45" fmla="*/ 138 h 178"/>
                <a:gd name="T46" fmla="*/ 140 w 144"/>
                <a:gd name="T47" fmla="*/ 90 h 178"/>
                <a:gd name="T48" fmla="*/ 122 w 144"/>
                <a:gd name="T49" fmla="*/ 28 h 178"/>
                <a:gd name="T50" fmla="*/ 25 w 144"/>
                <a:gd name="T51" fmla="*/ 27 h 178"/>
                <a:gd name="T52" fmla="*/ 10 w 144"/>
                <a:gd name="T53" fmla="*/ 101 h 178"/>
                <a:gd name="T54" fmla="*/ 39 w 144"/>
                <a:gd name="T55" fmla="*/ 13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78">
                  <a:moveTo>
                    <a:pt x="32" y="168"/>
                  </a:moveTo>
                  <a:cubicBezTo>
                    <a:pt x="30" y="169"/>
                    <a:pt x="29" y="171"/>
                    <a:pt x="29" y="174"/>
                  </a:cubicBezTo>
                  <a:cubicBezTo>
                    <a:pt x="30" y="176"/>
                    <a:pt x="31" y="177"/>
                    <a:pt x="34" y="178"/>
                  </a:cubicBezTo>
                  <a:cubicBezTo>
                    <a:pt x="35" y="178"/>
                    <a:pt x="37" y="177"/>
                    <a:pt x="38" y="177"/>
                  </a:cubicBezTo>
                  <a:cubicBezTo>
                    <a:pt x="48" y="173"/>
                    <a:pt x="61" y="162"/>
                    <a:pt x="70" y="145"/>
                  </a:cubicBezTo>
                  <a:cubicBezTo>
                    <a:pt x="79" y="127"/>
                    <a:pt x="85" y="104"/>
                    <a:pt x="79" y="78"/>
                  </a:cubicBezTo>
                  <a:cubicBezTo>
                    <a:pt x="79" y="77"/>
                    <a:pt x="79" y="75"/>
                    <a:pt x="78" y="74"/>
                  </a:cubicBezTo>
                  <a:cubicBezTo>
                    <a:pt x="78" y="71"/>
                    <a:pt x="75" y="69"/>
                    <a:pt x="72" y="70"/>
                  </a:cubicBezTo>
                  <a:cubicBezTo>
                    <a:pt x="70" y="71"/>
                    <a:pt x="68" y="73"/>
                    <a:pt x="69" y="76"/>
                  </a:cubicBezTo>
                  <a:cubicBezTo>
                    <a:pt x="69" y="77"/>
                    <a:pt x="69" y="79"/>
                    <a:pt x="70" y="80"/>
                  </a:cubicBezTo>
                  <a:cubicBezTo>
                    <a:pt x="74" y="104"/>
                    <a:pt x="69" y="125"/>
                    <a:pt x="61" y="140"/>
                  </a:cubicBezTo>
                  <a:cubicBezTo>
                    <a:pt x="53" y="155"/>
                    <a:pt x="43" y="165"/>
                    <a:pt x="34" y="167"/>
                  </a:cubicBezTo>
                  <a:cubicBezTo>
                    <a:pt x="34" y="168"/>
                    <a:pt x="32" y="168"/>
                    <a:pt x="32" y="168"/>
                  </a:cubicBezTo>
                  <a:close/>
                  <a:moveTo>
                    <a:pt x="39" y="134"/>
                  </a:moveTo>
                  <a:cubicBezTo>
                    <a:pt x="41" y="136"/>
                    <a:pt x="44" y="135"/>
                    <a:pt x="46" y="132"/>
                  </a:cubicBezTo>
                  <a:cubicBezTo>
                    <a:pt x="47" y="130"/>
                    <a:pt x="46" y="127"/>
                    <a:pt x="44" y="126"/>
                  </a:cubicBezTo>
                  <a:cubicBezTo>
                    <a:pt x="32" y="118"/>
                    <a:pt x="24" y="108"/>
                    <a:pt x="20" y="97"/>
                  </a:cubicBezTo>
                  <a:cubicBezTo>
                    <a:pt x="11" y="76"/>
                    <a:pt x="16" y="51"/>
                    <a:pt x="32" y="34"/>
                  </a:cubicBezTo>
                  <a:cubicBezTo>
                    <a:pt x="54" y="12"/>
                    <a:pt x="93" y="11"/>
                    <a:pt x="115" y="34"/>
                  </a:cubicBezTo>
                  <a:cubicBezTo>
                    <a:pt x="128" y="49"/>
                    <a:pt x="134" y="69"/>
                    <a:pt x="130" y="88"/>
                  </a:cubicBezTo>
                  <a:cubicBezTo>
                    <a:pt x="127" y="105"/>
                    <a:pt x="117" y="120"/>
                    <a:pt x="98" y="129"/>
                  </a:cubicBezTo>
                  <a:cubicBezTo>
                    <a:pt x="95" y="130"/>
                    <a:pt x="94" y="133"/>
                    <a:pt x="95" y="135"/>
                  </a:cubicBezTo>
                  <a:cubicBezTo>
                    <a:pt x="96" y="138"/>
                    <a:pt x="99" y="139"/>
                    <a:pt x="102" y="138"/>
                  </a:cubicBezTo>
                  <a:cubicBezTo>
                    <a:pt x="124" y="127"/>
                    <a:pt x="137" y="109"/>
                    <a:pt x="140" y="90"/>
                  </a:cubicBezTo>
                  <a:cubicBezTo>
                    <a:pt x="144" y="68"/>
                    <a:pt x="138" y="44"/>
                    <a:pt x="122" y="28"/>
                  </a:cubicBezTo>
                  <a:cubicBezTo>
                    <a:pt x="97" y="0"/>
                    <a:pt x="51" y="1"/>
                    <a:pt x="25" y="27"/>
                  </a:cubicBezTo>
                  <a:cubicBezTo>
                    <a:pt x="6" y="46"/>
                    <a:pt x="0" y="76"/>
                    <a:pt x="10" y="101"/>
                  </a:cubicBezTo>
                  <a:cubicBezTo>
                    <a:pt x="15" y="114"/>
                    <a:pt x="25" y="126"/>
                    <a:pt x="39" y="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74" name="Freeform 30"/>
          <p:cNvSpPr>
            <a:spLocks/>
          </p:cNvSpPr>
          <p:nvPr/>
        </p:nvSpPr>
        <p:spPr bwMode="auto">
          <a:xfrm>
            <a:off x="5035382" y="3088601"/>
            <a:ext cx="476250" cy="486966"/>
          </a:xfrm>
          <a:custGeom>
            <a:avLst/>
            <a:gdLst>
              <a:gd name="T0" fmla="*/ 5 w 169"/>
              <a:gd name="T1" fmla="*/ 161 h 173"/>
              <a:gd name="T2" fmla="*/ 0 w 169"/>
              <a:gd name="T3" fmla="*/ 167 h 173"/>
              <a:gd name="T4" fmla="*/ 6 w 169"/>
              <a:gd name="T5" fmla="*/ 172 h 173"/>
              <a:gd name="T6" fmla="*/ 81 w 169"/>
              <a:gd name="T7" fmla="*/ 141 h 173"/>
              <a:gd name="T8" fmla="*/ 123 w 169"/>
              <a:gd name="T9" fmla="*/ 72 h 173"/>
              <a:gd name="T10" fmla="*/ 123 w 169"/>
              <a:gd name="T11" fmla="*/ 65 h 173"/>
              <a:gd name="T12" fmla="*/ 116 w 169"/>
              <a:gd name="T13" fmla="*/ 63 h 173"/>
              <a:gd name="T14" fmla="*/ 105 w 169"/>
              <a:gd name="T15" fmla="*/ 65 h 173"/>
              <a:gd name="T16" fmla="*/ 82 w 169"/>
              <a:gd name="T17" fmla="*/ 68 h 173"/>
              <a:gd name="T18" fmla="*/ 79 w 169"/>
              <a:gd name="T19" fmla="*/ 67 h 173"/>
              <a:gd name="T20" fmla="*/ 78 w 169"/>
              <a:gd name="T21" fmla="*/ 65 h 173"/>
              <a:gd name="T22" fmla="*/ 84 w 169"/>
              <a:gd name="T23" fmla="*/ 58 h 173"/>
              <a:gd name="T24" fmla="*/ 108 w 169"/>
              <a:gd name="T25" fmla="*/ 39 h 173"/>
              <a:gd name="T26" fmla="*/ 145 w 169"/>
              <a:gd name="T27" fmla="*/ 17 h 173"/>
              <a:gd name="T28" fmla="*/ 154 w 169"/>
              <a:gd name="T29" fmla="*/ 13 h 173"/>
              <a:gd name="T30" fmla="*/ 157 w 169"/>
              <a:gd name="T31" fmla="*/ 27 h 173"/>
              <a:gd name="T32" fmla="*/ 156 w 169"/>
              <a:gd name="T33" fmla="*/ 53 h 173"/>
              <a:gd name="T34" fmla="*/ 152 w 169"/>
              <a:gd name="T35" fmla="*/ 84 h 173"/>
              <a:gd name="T36" fmla="*/ 148 w 169"/>
              <a:gd name="T37" fmla="*/ 104 h 173"/>
              <a:gd name="T38" fmla="*/ 136 w 169"/>
              <a:gd name="T39" fmla="*/ 85 h 173"/>
              <a:gd name="T40" fmla="*/ 128 w 169"/>
              <a:gd name="T41" fmla="*/ 83 h 173"/>
              <a:gd name="T42" fmla="*/ 126 w 169"/>
              <a:gd name="T43" fmla="*/ 90 h 173"/>
              <a:gd name="T44" fmla="*/ 146 w 169"/>
              <a:gd name="T45" fmla="*/ 115 h 173"/>
              <a:gd name="T46" fmla="*/ 163 w 169"/>
              <a:gd name="T47" fmla="*/ 86 h 173"/>
              <a:gd name="T48" fmla="*/ 168 w 169"/>
              <a:gd name="T49" fmla="*/ 53 h 173"/>
              <a:gd name="T50" fmla="*/ 168 w 169"/>
              <a:gd name="T51" fmla="*/ 26 h 173"/>
              <a:gd name="T52" fmla="*/ 162 w 169"/>
              <a:gd name="T53" fmla="*/ 4 h 173"/>
              <a:gd name="T54" fmla="*/ 140 w 169"/>
              <a:gd name="T55" fmla="*/ 7 h 173"/>
              <a:gd name="T56" fmla="*/ 101 w 169"/>
              <a:gd name="T57" fmla="*/ 30 h 173"/>
              <a:gd name="T58" fmla="*/ 76 w 169"/>
              <a:gd name="T59" fmla="*/ 50 h 173"/>
              <a:gd name="T60" fmla="*/ 68 w 169"/>
              <a:gd name="T61" fmla="*/ 61 h 173"/>
              <a:gd name="T62" fmla="*/ 67 w 169"/>
              <a:gd name="T63" fmla="*/ 69 h 173"/>
              <a:gd name="T64" fmla="*/ 72 w 169"/>
              <a:gd name="T65" fmla="*/ 76 h 173"/>
              <a:gd name="T66" fmla="*/ 80 w 169"/>
              <a:gd name="T67" fmla="*/ 79 h 173"/>
              <a:gd name="T68" fmla="*/ 110 w 169"/>
              <a:gd name="T69" fmla="*/ 75 h 173"/>
              <a:gd name="T70" fmla="*/ 74 w 169"/>
              <a:gd name="T71" fmla="*/ 133 h 173"/>
              <a:gd name="T72" fmla="*/ 5 w 169"/>
              <a:gd name="T73"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9" h="173">
                <a:moveTo>
                  <a:pt x="5" y="161"/>
                </a:moveTo>
                <a:cubicBezTo>
                  <a:pt x="2" y="161"/>
                  <a:pt x="0" y="164"/>
                  <a:pt x="0" y="167"/>
                </a:cubicBezTo>
                <a:cubicBezTo>
                  <a:pt x="0" y="170"/>
                  <a:pt x="3" y="173"/>
                  <a:pt x="6" y="172"/>
                </a:cubicBezTo>
                <a:cubicBezTo>
                  <a:pt x="37" y="169"/>
                  <a:pt x="62" y="159"/>
                  <a:pt x="81" y="141"/>
                </a:cubicBezTo>
                <a:cubicBezTo>
                  <a:pt x="100" y="124"/>
                  <a:pt x="114" y="101"/>
                  <a:pt x="123" y="72"/>
                </a:cubicBezTo>
                <a:cubicBezTo>
                  <a:pt x="124" y="69"/>
                  <a:pt x="125" y="67"/>
                  <a:pt x="123" y="65"/>
                </a:cubicBezTo>
                <a:cubicBezTo>
                  <a:pt x="121" y="62"/>
                  <a:pt x="118" y="62"/>
                  <a:pt x="116" y="63"/>
                </a:cubicBezTo>
                <a:cubicBezTo>
                  <a:pt x="112" y="63"/>
                  <a:pt x="108" y="64"/>
                  <a:pt x="105" y="65"/>
                </a:cubicBezTo>
                <a:cubicBezTo>
                  <a:pt x="97" y="67"/>
                  <a:pt x="88" y="68"/>
                  <a:pt x="82" y="68"/>
                </a:cubicBezTo>
                <a:cubicBezTo>
                  <a:pt x="81" y="67"/>
                  <a:pt x="80" y="67"/>
                  <a:pt x="79" y="67"/>
                </a:cubicBezTo>
                <a:cubicBezTo>
                  <a:pt x="78" y="67"/>
                  <a:pt x="78" y="67"/>
                  <a:pt x="78" y="65"/>
                </a:cubicBezTo>
                <a:cubicBezTo>
                  <a:pt x="79" y="64"/>
                  <a:pt x="81" y="61"/>
                  <a:pt x="84" y="58"/>
                </a:cubicBezTo>
                <a:cubicBezTo>
                  <a:pt x="90" y="52"/>
                  <a:pt x="98" y="46"/>
                  <a:pt x="108" y="39"/>
                </a:cubicBezTo>
                <a:cubicBezTo>
                  <a:pt x="121" y="31"/>
                  <a:pt x="135" y="22"/>
                  <a:pt x="145" y="17"/>
                </a:cubicBezTo>
                <a:cubicBezTo>
                  <a:pt x="151" y="14"/>
                  <a:pt x="154" y="13"/>
                  <a:pt x="154" y="13"/>
                </a:cubicBezTo>
                <a:cubicBezTo>
                  <a:pt x="155" y="14"/>
                  <a:pt x="156" y="19"/>
                  <a:pt x="157" y="27"/>
                </a:cubicBezTo>
                <a:cubicBezTo>
                  <a:pt x="157" y="35"/>
                  <a:pt x="157" y="44"/>
                  <a:pt x="156" y="53"/>
                </a:cubicBezTo>
                <a:cubicBezTo>
                  <a:pt x="155" y="65"/>
                  <a:pt x="154" y="77"/>
                  <a:pt x="152" y="84"/>
                </a:cubicBezTo>
                <a:cubicBezTo>
                  <a:pt x="150" y="98"/>
                  <a:pt x="148" y="104"/>
                  <a:pt x="148" y="104"/>
                </a:cubicBezTo>
                <a:cubicBezTo>
                  <a:pt x="147" y="103"/>
                  <a:pt x="143" y="96"/>
                  <a:pt x="136" y="85"/>
                </a:cubicBezTo>
                <a:cubicBezTo>
                  <a:pt x="135" y="82"/>
                  <a:pt x="131" y="81"/>
                  <a:pt x="128" y="83"/>
                </a:cubicBezTo>
                <a:cubicBezTo>
                  <a:pt x="126" y="84"/>
                  <a:pt x="125" y="88"/>
                  <a:pt x="126" y="90"/>
                </a:cubicBezTo>
                <a:cubicBezTo>
                  <a:pt x="134" y="104"/>
                  <a:pt x="140" y="114"/>
                  <a:pt x="146" y="115"/>
                </a:cubicBezTo>
                <a:cubicBezTo>
                  <a:pt x="154" y="116"/>
                  <a:pt x="159" y="108"/>
                  <a:pt x="163" y="86"/>
                </a:cubicBezTo>
                <a:cubicBezTo>
                  <a:pt x="165" y="79"/>
                  <a:pt x="167" y="66"/>
                  <a:pt x="168" y="53"/>
                </a:cubicBezTo>
                <a:cubicBezTo>
                  <a:pt x="168" y="44"/>
                  <a:pt x="169" y="34"/>
                  <a:pt x="168" y="26"/>
                </a:cubicBezTo>
                <a:cubicBezTo>
                  <a:pt x="167" y="15"/>
                  <a:pt x="166" y="8"/>
                  <a:pt x="162" y="4"/>
                </a:cubicBezTo>
                <a:cubicBezTo>
                  <a:pt x="157" y="0"/>
                  <a:pt x="150" y="1"/>
                  <a:pt x="140" y="7"/>
                </a:cubicBezTo>
                <a:cubicBezTo>
                  <a:pt x="129" y="13"/>
                  <a:pt x="115" y="21"/>
                  <a:pt x="101" y="30"/>
                </a:cubicBezTo>
                <a:cubicBezTo>
                  <a:pt x="92" y="37"/>
                  <a:pt x="82" y="44"/>
                  <a:pt x="76" y="50"/>
                </a:cubicBezTo>
                <a:cubicBezTo>
                  <a:pt x="72" y="54"/>
                  <a:pt x="69" y="58"/>
                  <a:pt x="68" y="61"/>
                </a:cubicBezTo>
                <a:cubicBezTo>
                  <a:pt x="67" y="64"/>
                  <a:pt x="66" y="67"/>
                  <a:pt x="67" y="69"/>
                </a:cubicBezTo>
                <a:cubicBezTo>
                  <a:pt x="68" y="72"/>
                  <a:pt x="69" y="75"/>
                  <a:pt x="72" y="76"/>
                </a:cubicBezTo>
                <a:cubicBezTo>
                  <a:pt x="74" y="77"/>
                  <a:pt x="77" y="78"/>
                  <a:pt x="80" y="79"/>
                </a:cubicBezTo>
                <a:cubicBezTo>
                  <a:pt x="89" y="80"/>
                  <a:pt x="100" y="77"/>
                  <a:pt x="110" y="75"/>
                </a:cubicBezTo>
                <a:cubicBezTo>
                  <a:pt x="101" y="100"/>
                  <a:pt x="90" y="119"/>
                  <a:pt x="74" y="133"/>
                </a:cubicBezTo>
                <a:cubicBezTo>
                  <a:pt x="56" y="149"/>
                  <a:pt x="33" y="158"/>
                  <a:pt x="5" y="1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58" name="组合 57"/>
          <p:cNvGrpSpPr/>
          <p:nvPr/>
        </p:nvGrpSpPr>
        <p:grpSpPr>
          <a:xfrm>
            <a:off x="6141071" y="3557505"/>
            <a:ext cx="762002" cy="762002"/>
            <a:chOff x="6141071" y="3557505"/>
            <a:chExt cx="762002" cy="762002"/>
          </a:xfrm>
        </p:grpSpPr>
        <p:sp>
          <p:nvSpPr>
            <p:cNvPr id="61" name="Shape 14558"/>
            <p:cNvSpPr/>
            <p:nvPr/>
          </p:nvSpPr>
          <p:spPr>
            <a:xfrm>
              <a:off x="6141071" y="3557505"/>
              <a:ext cx="762002" cy="762002"/>
            </a:xfrm>
            <a:custGeom>
              <a:avLst/>
              <a:gdLst/>
              <a:ahLst/>
              <a:cxnLst>
                <a:cxn ang="0">
                  <a:pos x="wd2" y="hd2"/>
                </a:cxn>
                <a:cxn ang="5400000">
                  <a:pos x="wd2" y="hd2"/>
                </a:cxn>
                <a:cxn ang="10800000">
                  <a:pos x="wd2" y="hd2"/>
                </a:cxn>
                <a:cxn ang="16200000">
                  <a:pos x="wd2" y="hd2"/>
                </a:cxn>
              </a:cxnLst>
              <a:rect l="0" t="0" r="r" b="b"/>
              <a:pathLst>
                <a:path w="21600" h="21600" extrusionOk="0">
                  <a:moveTo>
                    <a:pt x="0" y="10797"/>
                  </a:moveTo>
                  <a:cubicBezTo>
                    <a:pt x="0" y="4829"/>
                    <a:pt x="4829" y="0"/>
                    <a:pt x="10797" y="0"/>
                  </a:cubicBezTo>
                  <a:cubicBezTo>
                    <a:pt x="16764" y="0"/>
                    <a:pt x="21600" y="4829"/>
                    <a:pt x="21600" y="10797"/>
                  </a:cubicBezTo>
                  <a:cubicBezTo>
                    <a:pt x="21600" y="16757"/>
                    <a:pt x="16764" y="21600"/>
                    <a:pt x="10797" y="21600"/>
                  </a:cubicBezTo>
                  <a:cubicBezTo>
                    <a:pt x="4829" y="21600"/>
                    <a:pt x="0" y="16757"/>
                    <a:pt x="0" y="10797"/>
                  </a:cubicBezTo>
                  <a:close/>
                </a:path>
              </a:pathLst>
            </a:custGeom>
            <a:solidFill>
              <a:schemeClr val="accent4"/>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6" name="Freeform 37"/>
            <p:cNvSpPr>
              <a:spLocks noEditPoints="1"/>
            </p:cNvSpPr>
            <p:nvPr/>
          </p:nvSpPr>
          <p:spPr bwMode="auto">
            <a:xfrm>
              <a:off x="6279977" y="3786113"/>
              <a:ext cx="481013" cy="382191"/>
            </a:xfrm>
            <a:custGeom>
              <a:avLst/>
              <a:gdLst>
                <a:gd name="T0" fmla="*/ 90 w 171"/>
                <a:gd name="T1" fmla="*/ 61 h 136"/>
                <a:gd name="T2" fmla="*/ 95 w 171"/>
                <a:gd name="T3" fmla="*/ 57 h 136"/>
                <a:gd name="T4" fmla="*/ 91 w 171"/>
                <a:gd name="T5" fmla="*/ 52 h 136"/>
                <a:gd name="T6" fmla="*/ 88 w 171"/>
                <a:gd name="T7" fmla="*/ 51 h 136"/>
                <a:gd name="T8" fmla="*/ 46 w 171"/>
                <a:gd name="T9" fmla="*/ 11 h 136"/>
                <a:gd name="T10" fmla="*/ 80 w 171"/>
                <a:gd name="T11" fmla="*/ 18 h 136"/>
                <a:gd name="T12" fmla="*/ 98 w 171"/>
                <a:gd name="T13" fmla="*/ 45 h 136"/>
                <a:gd name="T14" fmla="*/ 104 w 171"/>
                <a:gd name="T15" fmla="*/ 50 h 136"/>
                <a:gd name="T16" fmla="*/ 108 w 171"/>
                <a:gd name="T17" fmla="*/ 44 h 136"/>
                <a:gd name="T18" fmla="*/ 125 w 171"/>
                <a:gd name="T19" fmla="*/ 18 h 136"/>
                <a:gd name="T20" fmla="*/ 159 w 171"/>
                <a:gd name="T21" fmla="*/ 11 h 136"/>
                <a:gd name="T22" fmla="*/ 118 w 171"/>
                <a:gd name="T23" fmla="*/ 51 h 136"/>
                <a:gd name="T24" fmla="*/ 114 w 171"/>
                <a:gd name="T25" fmla="*/ 52 h 136"/>
                <a:gd name="T26" fmla="*/ 110 w 171"/>
                <a:gd name="T27" fmla="*/ 57 h 136"/>
                <a:gd name="T28" fmla="*/ 116 w 171"/>
                <a:gd name="T29" fmla="*/ 61 h 136"/>
                <a:gd name="T30" fmla="*/ 119 w 171"/>
                <a:gd name="T31" fmla="*/ 61 h 136"/>
                <a:gd name="T32" fmla="*/ 170 w 171"/>
                <a:gd name="T33" fmla="*/ 9 h 136"/>
                <a:gd name="T34" fmla="*/ 170 w 171"/>
                <a:gd name="T35" fmla="*/ 4 h 136"/>
                <a:gd name="T36" fmla="*/ 165 w 171"/>
                <a:gd name="T37" fmla="*/ 2 h 136"/>
                <a:gd name="T38" fmla="*/ 120 w 171"/>
                <a:gd name="T39" fmla="*/ 10 h 136"/>
                <a:gd name="T40" fmla="*/ 103 w 171"/>
                <a:gd name="T41" fmla="*/ 29 h 136"/>
                <a:gd name="T42" fmla="*/ 85 w 171"/>
                <a:gd name="T43" fmla="*/ 10 h 136"/>
                <a:gd name="T44" fmla="*/ 41 w 171"/>
                <a:gd name="T45" fmla="*/ 2 h 136"/>
                <a:gd name="T46" fmla="*/ 36 w 171"/>
                <a:gd name="T47" fmla="*/ 4 h 136"/>
                <a:gd name="T48" fmla="*/ 35 w 171"/>
                <a:gd name="T49" fmla="*/ 9 h 136"/>
                <a:gd name="T50" fmla="*/ 86 w 171"/>
                <a:gd name="T51" fmla="*/ 61 h 136"/>
                <a:gd name="T52" fmla="*/ 90 w 171"/>
                <a:gd name="T53" fmla="*/ 61 h 136"/>
                <a:gd name="T54" fmla="*/ 103 w 171"/>
                <a:gd name="T55" fmla="*/ 61 h 136"/>
                <a:gd name="T56" fmla="*/ 99 w 171"/>
                <a:gd name="T57" fmla="*/ 69 h 136"/>
                <a:gd name="T58" fmla="*/ 88 w 171"/>
                <a:gd name="T59" fmla="*/ 93 h 136"/>
                <a:gd name="T60" fmla="*/ 57 w 171"/>
                <a:gd name="T61" fmla="*/ 94 h 136"/>
                <a:gd name="T62" fmla="*/ 25 w 171"/>
                <a:gd name="T63" fmla="*/ 95 h 136"/>
                <a:gd name="T64" fmla="*/ 4 w 171"/>
                <a:gd name="T65" fmla="*/ 111 h 136"/>
                <a:gd name="T66" fmla="*/ 0 w 171"/>
                <a:gd name="T67" fmla="*/ 131 h 136"/>
                <a:gd name="T68" fmla="*/ 5 w 171"/>
                <a:gd name="T69" fmla="*/ 136 h 136"/>
                <a:gd name="T70" fmla="*/ 10 w 171"/>
                <a:gd name="T71" fmla="*/ 131 h 136"/>
                <a:gd name="T72" fmla="*/ 13 w 171"/>
                <a:gd name="T73" fmla="*/ 115 h 136"/>
                <a:gd name="T74" fmla="*/ 28 w 171"/>
                <a:gd name="T75" fmla="*/ 104 h 136"/>
                <a:gd name="T76" fmla="*/ 38 w 171"/>
                <a:gd name="T77" fmla="*/ 103 h 136"/>
                <a:gd name="T78" fmla="*/ 32 w 171"/>
                <a:gd name="T79" fmla="*/ 111 h 136"/>
                <a:gd name="T80" fmla="*/ 28 w 171"/>
                <a:gd name="T81" fmla="*/ 131 h 136"/>
                <a:gd name="T82" fmla="*/ 32 w 171"/>
                <a:gd name="T83" fmla="*/ 136 h 136"/>
                <a:gd name="T84" fmla="*/ 38 w 171"/>
                <a:gd name="T85" fmla="*/ 131 h 136"/>
                <a:gd name="T86" fmla="*/ 41 w 171"/>
                <a:gd name="T87" fmla="*/ 115 h 136"/>
                <a:gd name="T88" fmla="*/ 55 w 171"/>
                <a:gd name="T89" fmla="*/ 104 h 136"/>
                <a:gd name="T90" fmla="*/ 56 w 171"/>
                <a:gd name="T91" fmla="*/ 104 h 136"/>
                <a:gd name="T92" fmla="*/ 56 w 171"/>
                <a:gd name="T93" fmla="*/ 104 h 136"/>
                <a:gd name="T94" fmla="*/ 64 w 171"/>
                <a:gd name="T95" fmla="*/ 105 h 136"/>
                <a:gd name="T96" fmla="*/ 55 w 171"/>
                <a:gd name="T97" fmla="*/ 131 h 136"/>
                <a:gd name="T98" fmla="*/ 60 w 171"/>
                <a:gd name="T99" fmla="*/ 136 h 136"/>
                <a:gd name="T100" fmla="*/ 65 w 171"/>
                <a:gd name="T101" fmla="*/ 131 h 136"/>
                <a:gd name="T102" fmla="*/ 83 w 171"/>
                <a:gd name="T103" fmla="*/ 106 h 136"/>
                <a:gd name="T104" fmla="*/ 84 w 171"/>
                <a:gd name="T105" fmla="*/ 105 h 136"/>
                <a:gd name="T106" fmla="*/ 92 w 171"/>
                <a:gd name="T107" fmla="*/ 102 h 136"/>
                <a:gd name="T108" fmla="*/ 108 w 171"/>
                <a:gd name="T109" fmla="*/ 68 h 136"/>
                <a:gd name="T110" fmla="*/ 103 w 171"/>
                <a:gd name="T111" fmla="*/ 6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36">
                  <a:moveTo>
                    <a:pt x="90" y="61"/>
                  </a:moveTo>
                  <a:cubicBezTo>
                    <a:pt x="92" y="62"/>
                    <a:pt x="95" y="60"/>
                    <a:pt x="95" y="57"/>
                  </a:cubicBezTo>
                  <a:cubicBezTo>
                    <a:pt x="96" y="55"/>
                    <a:pt x="94" y="52"/>
                    <a:pt x="91" y="52"/>
                  </a:cubicBezTo>
                  <a:cubicBezTo>
                    <a:pt x="90" y="51"/>
                    <a:pt x="89" y="51"/>
                    <a:pt x="88" y="51"/>
                  </a:cubicBezTo>
                  <a:cubicBezTo>
                    <a:pt x="74" y="48"/>
                    <a:pt x="57" y="45"/>
                    <a:pt x="46" y="11"/>
                  </a:cubicBezTo>
                  <a:cubicBezTo>
                    <a:pt x="56" y="11"/>
                    <a:pt x="69" y="12"/>
                    <a:pt x="80" y="18"/>
                  </a:cubicBezTo>
                  <a:cubicBezTo>
                    <a:pt x="88" y="23"/>
                    <a:pt x="95" y="31"/>
                    <a:pt x="98" y="45"/>
                  </a:cubicBezTo>
                  <a:cubicBezTo>
                    <a:pt x="98" y="48"/>
                    <a:pt x="100" y="50"/>
                    <a:pt x="104" y="50"/>
                  </a:cubicBezTo>
                  <a:cubicBezTo>
                    <a:pt x="107" y="49"/>
                    <a:pt x="107" y="47"/>
                    <a:pt x="108" y="44"/>
                  </a:cubicBezTo>
                  <a:cubicBezTo>
                    <a:pt x="111" y="31"/>
                    <a:pt x="117" y="23"/>
                    <a:pt x="125" y="18"/>
                  </a:cubicBezTo>
                  <a:cubicBezTo>
                    <a:pt x="136" y="12"/>
                    <a:pt x="149" y="11"/>
                    <a:pt x="159" y="11"/>
                  </a:cubicBezTo>
                  <a:cubicBezTo>
                    <a:pt x="148" y="45"/>
                    <a:pt x="131" y="48"/>
                    <a:pt x="118" y="51"/>
                  </a:cubicBezTo>
                  <a:cubicBezTo>
                    <a:pt x="116" y="51"/>
                    <a:pt x="115" y="51"/>
                    <a:pt x="114" y="52"/>
                  </a:cubicBezTo>
                  <a:cubicBezTo>
                    <a:pt x="111" y="52"/>
                    <a:pt x="109" y="55"/>
                    <a:pt x="110" y="57"/>
                  </a:cubicBezTo>
                  <a:cubicBezTo>
                    <a:pt x="111" y="60"/>
                    <a:pt x="113" y="62"/>
                    <a:pt x="116" y="61"/>
                  </a:cubicBezTo>
                  <a:cubicBezTo>
                    <a:pt x="117" y="61"/>
                    <a:pt x="118" y="61"/>
                    <a:pt x="119" y="61"/>
                  </a:cubicBezTo>
                  <a:cubicBezTo>
                    <a:pt x="136" y="58"/>
                    <a:pt x="158" y="54"/>
                    <a:pt x="170" y="9"/>
                  </a:cubicBezTo>
                  <a:cubicBezTo>
                    <a:pt x="171" y="7"/>
                    <a:pt x="171" y="6"/>
                    <a:pt x="170" y="4"/>
                  </a:cubicBezTo>
                  <a:cubicBezTo>
                    <a:pt x="168" y="2"/>
                    <a:pt x="167" y="2"/>
                    <a:pt x="165" y="2"/>
                  </a:cubicBezTo>
                  <a:cubicBezTo>
                    <a:pt x="153" y="0"/>
                    <a:pt x="135" y="1"/>
                    <a:pt x="120" y="10"/>
                  </a:cubicBezTo>
                  <a:cubicBezTo>
                    <a:pt x="113" y="14"/>
                    <a:pt x="107" y="20"/>
                    <a:pt x="103" y="29"/>
                  </a:cubicBezTo>
                  <a:cubicBezTo>
                    <a:pt x="98" y="20"/>
                    <a:pt x="92" y="14"/>
                    <a:pt x="85" y="10"/>
                  </a:cubicBezTo>
                  <a:cubicBezTo>
                    <a:pt x="71" y="1"/>
                    <a:pt x="53" y="0"/>
                    <a:pt x="41" y="2"/>
                  </a:cubicBezTo>
                  <a:cubicBezTo>
                    <a:pt x="39" y="2"/>
                    <a:pt x="37" y="2"/>
                    <a:pt x="36" y="4"/>
                  </a:cubicBezTo>
                  <a:cubicBezTo>
                    <a:pt x="34" y="6"/>
                    <a:pt x="35" y="7"/>
                    <a:pt x="35" y="9"/>
                  </a:cubicBezTo>
                  <a:cubicBezTo>
                    <a:pt x="48" y="54"/>
                    <a:pt x="69" y="58"/>
                    <a:pt x="86" y="61"/>
                  </a:cubicBezTo>
                  <a:cubicBezTo>
                    <a:pt x="87" y="61"/>
                    <a:pt x="89" y="61"/>
                    <a:pt x="90" y="61"/>
                  </a:cubicBezTo>
                  <a:close/>
                  <a:moveTo>
                    <a:pt x="103" y="61"/>
                  </a:moveTo>
                  <a:cubicBezTo>
                    <a:pt x="98" y="62"/>
                    <a:pt x="98" y="66"/>
                    <a:pt x="99" y="69"/>
                  </a:cubicBezTo>
                  <a:cubicBezTo>
                    <a:pt x="99" y="78"/>
                    <a:pt x="99" y="88"/>
                    <a:pt x="88" y="93"/>
                  </a:cubicBezTo>
                  <a:cubicBezTo>
                    <a:pt x="80" y="97"/>
                    <a:pt x="68" y="96"/>
                    <a:pt x="57" y="94"/>
                  </a:cubicBezTo>
                  <a:cubicBezTo>
                    <a:pt x="46" y="93"/>
                    <a:pt x="35" y="92"/>
                    <a:pt x="25" y="95"/>
                  </a:cubicBezTo>
                  <a:cubicBezTo>
                    <a:pt x="14" y="99"/>
                    <a:pt x="8" y="104"/>
                    <a:pt x="4" y="111"/>
                  </a:cubicBezTo>
                  <a:cubicBezTo>
                    <a:pt x="1" y="117"/>
                    <a:pt x="0" y="124"/>
                    <a:pt x="0" y="131"/>
                  </a:cubicBezTo>
                  <a:cubicBezTo>
                    <a:pt x="0" y="133"/>
                    <a:pt x="2" y="136"/>
                    <a:pt x="5" y="136"/>
                  </a:cubicBezTo>
                  <a:cubicBezTo>
                    <a:pt x="8" y="136"/>
                    <a:pt x="10" y="134"/>
                    <a:pt x="10" y="131"/>
                  </a:cubicBezTo>
                  <a:cubicBezTo>
                    <a:pt x="10" y="125"/>
                    <a:pt x="11" y="120"/>
                    <a:pt x="13" y="115"/>
                  </a:cubicBezTo>
                  <a:cubicBezTo>
                    <a:pt x="15" y="111"/>
                    <a:pt x="20" y="107"/>
                    <a:pt x="28" y="104"/>
                  </a:cubicBezTo>
                  <a:cubicBezTo>
                    <a:pt x="31" y="103"/>
                    <a:pt x="34" y="103"/>
                    <a:pt x="38" y="103"/>
                  </a:cubicBezTo>
                  <a:cubicBezTo>
                    <a:pt x="35" y="105"/>
                    <a:pt x="33" y="108"/>
                    <a:pt x="32" y="111"/>
                  </a:cubicBezTo>
                  <a:cubicBezTo>
                    <a:pt x="28" y="117"/>
                    <a:pt x="28" y="124"/>
                    <a:pt x="28" y="131"/>
                  </a:cubicBezTo>
                  <a:cubicBezTo>
                    <a:pt x="28" y="133"/>
                    <a:pt x="30" y="136"/>
                    <a:pt x="32" y="136"/>
                  </a:cubicBezTo>
                  <a:cubicBezTo>
                    <a:pt x="35" y="136"/>
                    <a:pt x="38" y="134"/>
                    <a:pt x="38" y="131"/>
                  </a:cubicBezTo>
                  <a:cubicBezTo>
                    <a:pt x="38" y="125"/>
                    <a:pt x="38" y="120"/>
                    <a:pt x="41" y="115"/>
                  </a:cubicBezTo>
                  <a:cubicBezTo>
                    <a:pt x="43" y="111"/>
                    <a:pt x="47" y="107"/>
                    <a:pt x="55" y="104"/>
                  </a:cubicBezTo>
                  <a:cubicBezTo>
                    <a:pt x="56" y="104"/>
                    <a:pt x="56" y="104"/>
                    <a:pt x="56" y="104"/>
                  </a:cubicBezTo>
                  <a:cubicBezTo>
                    <a:pt x="56" y="104"/>
                    <a:pt x="56" y="104"/>
                    <a:pt x="56" y="104"/>
                  </a:cubicBezTo>
                  <a:cubicBezTo>
                    <a:pt x="59" y="105"/>
                    <a:pt x="61" y="105"/>
                    <a:pt x="64" y="105"/>
                  </a:cubicBezTo>
                  <a:cubicBezTo>
                    <a:pt x="58" y="111"/>
                    <a:pt x="56" y="120"/>
                    <a:pt x="55" y="131"/>
                  </a:cubicBezTo>
                  <a:cubicBezTo>
                    <a:pt x="55" y="133"/>
                    <a:pt x="57" y="136"/>
                    <a:pt x="60" y="136"/>
                  </a:cubicBezTo>
                  <a:cubicBezTo>
                    <a:pt x="63" y="136"/>
                    <a:pt x="65" y="134"/>
                    <a:pt x="65" y="131"/>
                  </a:cubicBezTo>
                  <a:cubicBezTo>
                    <a:pt x="66" y="117"/>
                    <a:pt x="69" y="110"/>
                    <a:pt x="83" y="106"/>
                  </a:cubicBezTo>
                  <a:cubicBezTo>
                    <a:pt x="83" y="105"/>
                    <a:pt x="84" y="105"/>
                    <a:pt x="84" y="105"/>
                  </a:cubicBezTo>
                  <a:cubicBezTo>
                    <a:pt x="87" y="105"/>
                    <a:pt x="90" y="104"/>
                    <a:pt x="92" y="102"/>
                  </a:cubicBezTo>
                  <a:cubicBezTo>
                    <a:pt x="110" y="94"/>
                    <a:pt x="109" y="81"/>
                    <a:pt x="108" y="68"/>
                  </a:cubicBezTo>
                  <a:cubicBezTo>
                    <a:pt x="108" y="65"/>
                    <a:pt x="108" y="61"/>
                    <a:pt x="103"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Tree>
    <p:extLst>
      <p:ext uri="{BB962C8B-B14F-4D97-AF65-F5344CB8AC3E}">
        <p14:creationId xmlns:p14="http://schemas.microsoft.com/office/powerpoint/2010/main" val="2726046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1000" fill="hold"/>
                                        <p:tgtEl>
                                          <p:spTgt spid="49"/>
                                        </p:tgtEl>
                                        <p:attrNameLst>
                                          <p:attrName>ppt_w</p:attrName>
                                        </p:attrNameLst>
                                      </p:cBhvr>
                                      <p:tavLst>
                                        <p:tav tm="0">
                                          <p:val>
                                            <p:strVal val="#ppt_w*0.70"/>
                                          </p:val>
                                        </p:tav>
                                        <p:tav tm="100000">
                                          <p:val>
                                            <p:strVal val="#ppt_w"/>
                                          </p:val>
                                        </p:tav>
                                      </p:tavLst>
                                    </p:anim>
                                    <p:anim calcmode="lin" valueType="num">
                                      <p:cBhvr>
                                        <p:cTn id="15" dur="1000" fill="hold"/>
                                        <p:tgtEl>
                                          <p:spTgt spid="49"/>
                                        </p:tgtEl>
                                        <p:attrNameLst>
                                          <p:attrName>ppt_h</p:attrName>
                                        </p:attrNameLst>
                                      </p:cBhvr>
                                      <p:tavLst>
                                        <p:tav tm="0">
                                          <p:val>
                                            <p:strVal val="#ppt_h"/>
                                          </p:val>
                                        </p:tav>
                                        <p:tav tm="100000">
                                          <p:val>
                                            <p:strVal val="#ppt_h"/>
                                          </p:val>
                                        </p:tav>
                                      </p:tavLst>
                                    </p:anim>
                                    <p:animEffect transition="in" filter="fade">
                                      <p:cBhvr>
                                        <p:cTn id="16" dur="1000"/>
                                        <p:tgtEl>
                                          <p:spTgt spid="4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1000" fill="hold"/>
                                        <p:tgtEl>
                                          <p:spTgt spid="50"/>
                                        </p:tgtEl>
                                        <p:attrNameLst>
                                          <p:attrName>ppt_w</p:attrName>
                                        </p:attrNameLst>
                                      </p:cBhvr>
                                      <p:tavLst>
                                        <p:tav tm="0">
                                          <p:val>
                                            <p:strVal val="#ppt_w*0.70"/>
                                          </p:val>
                                        </p:tav>
                                        <p:tav tm="100000">
                                          <p:val>
                                            <p:strVal val="#ppt_w"/>
                                          </p:val>
                                        </p:tav>
                                      </p:tavLst>
                                    </p:anim>
                                    <p:anim calcmode="lin" valueType="num">
                                      <p:cBhvr>
                                        <p:cTn id="20" dur="1000" fill="hold"/>
                                        <p:tgtEl>
                                          <p:spTgt spid="50"/>
                                        </p:tgtEl>
                                        <p:attrNameLst>
                                          <p:attrName>ppt_h</p:attrName>
                                        </p:attrNameLst>
                                      </p:cBhvr>
                                      <p:tavLst>
                                        <p:tav tm="0">
                                          <p:val>
                                            <p:strVal val="#ppt_h"/>
                                          </p:val>
                                        </p:tav>
                                        <p:tav tm="100000">
                                          <p:val>
                                            <p:strVal val="#ppt_h"/>
                                          </p:val>
                                        </p:tav>
                                      </p:tavLst>
                                    </p:anim>
                                    <p:animEffect transition="in" filter="fade">
                                      <p:cBhvr>
                                        <p:cTn id="21" dur="1000"/>
                                        <p:tgtEl>
                                          <p:spTgt spid="50"/>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1000" fill="hold"/>
                                        <p:tgtEl>
                                          <p:spTgt spid="51"/>
                                        </p:tgtEl>
                                        <p:attrNameLst>
                                          <p:attrName>ppt_w</p:attrName>
                                        </p:attrNameLst>
                                      </p:cBhvr>
                                      <p:tavLst>
                                        <p:tav tm="0">
                                          <p:val>
                                            <p:strVal val="#ppt_w*0.70"/>
                                          </p:val>
                                        </p:tav>
                                        <p:tav tm="100000">
                                          <p:val>
                                            <p:strVal val="#ppt_w"/>
                                          </p:val>
                                        </p:tav>
                                      </p:tavLst>
                                    </p:anim>
                                    <p:anim calcmode="lin" valueType="num">
                                      <p:cBhvr>
                                        <p:cTn id="25" dur="1000" fill="hold"/>
                                        <p:tgtEl>
                                          <p:spTgt spid="51"/>
                                        </p:tgtEl>
                                        <p:attrNameLst>
                                          <p:attrName>ppt_h</p:attrName>
                                        </p:attrNameLst>
                                      </p:cBhvr>
                                      <p:tavLst>
                                        <p:tav tm="0">
                                          <p:val>
                                            <p:strVal val="#ppt_h"/>
                                          </p:val>
                                        </p:tav>
                                        <p:tav tm="100000">
                                          <p:val>
                                            <p:strVal val="#ppt_h"/>
                                          </p:val>
                                        </p:tav>
                                      </p:tavLst>
                                    </p:anim>
                                    <p:animEffect transition="in" filter="fade">
                                      <p:cBhvr>
                                        <p:cTn id="26" dur="10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34" dur="1000" fill="hold"/>
                                        <p:tgtEl>
                                          <p:spTgt spid="58"/>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58"/>
                                        </p:tgtEl>
                                      </p:cBhvr>
                                    </p:animEffect>
                                  </p:childTnLst>
                                </p:cTn>
                              </p:par>
                              <p:par>
                                <p:cTn id="39" presetID="25"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44" dur="1000" fill="hold"/>
                                        <p:tgtEl>
                                          <p:spTgt spid="4"/>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
                                        </p:tgtEl>
                                      </p:cBhvr>
                                    </p:animEffect>
                                  </p:childTnLst>
                                </p:cTn>
                              </p:par>
                              <p:par>
                                <p:cTn id="49" presetID="25"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anim calcmode="lin" valueType="num">
                                      <p:cBhvr>
                                        <p:cTn id="61"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64" dur="1000" fill="hold"/>
                                        <p:tgtEl>
                                          <p:spTgt spid="74"/>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4"/>
                                        </p:tgtEl>
                                      </p:cBhvr>
                                    </p:animEffect>
                                  </p:childTnLst>
                                </p:cTn>
                              </p:par>
                              <p:par>
                                <p:cTn id="69" presetID="25"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74" dur="1000" fill="hold"/>
                                        <p:tgtEl>
                                          <p:spTgt spid="53"/>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53"/>
                                        </p:tgtEl>
                                      </p:cBhvr>
                                    </p:animEffect>
                                  </p:childTnLst>
                                </p:cTn>
                              </p:par>
                              <p:par>
                                <p:cTn id="79" presetID="25"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84" dur="1000" fill="hold"/>
                                        <p:tgtEl>
                                          <p:spTgt spid="55"/>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55"/>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500"/>
                                        <p:tgtEl>
                                          <p:spTgt spid="1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500"/>
                                        <p:tgtEl>
                                          <p:spTgt spid="17"/>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6"/>
                                        </p:tgtEl>
                                        <p:attrNameLst>
                                          <p:attrName>style.visibility</p:attrName>
                                        </p:attrNameLst>
                                      </p:cBhvr>
                                      <p:to>
                                        <p:strVal val="visible"/>
                                      </p:to>
                                    </p:set>
                                    <p:animEffect transition="in" filter="fade">
                                      <p:cBhvr>
                                        <p:cTn id="106" dur="1000"/>
                                        <p:tgtEl>
                                          <p:spTgt spid="6"/>
                                        </p:tgtEl>
                                      </p:cBhvr>
                                    </p:animEffect>
                                    <p:anim calcmode="lin" valueType="num">
                                      <p:cBhvr>
                                        <p:cTn id="107" dur="1000" fill="hold"/>
                                        <p:tgtEl>
                                          <p:spTgt spid="6"/>
                                        </p:tgtEl>
                                        <p:attrNameLst>
                                          <p:attrName>ppt_x</p:attrName>
                                        </p:attrNameLst>
                                      </p:cBhvr>
                                      <p:tavLst>
                                        <p:tav tm="0">
                                          <p:val>
                                            <p:strVal val="#ppt_x"/>
                                          </p:val>
                                        </p:tav>
                                        <p:tav tm="100000">
                                          <p:val>
                                            <p:strVal val="#ppt_x"/>
                                          </p:val>
                                        </p:tav>
                                      </p:tavLst>
                                    </p:anim>
                                    <p:anim calcmode="lin" valueType="num">
                                      <p:cBhvr>
                                        <p:cTn id="108" dur="1000" fill="hold"/>
                                        <p:tgtEl>
                                          <p:spTgt spid="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fade">
                                      <p:cBhvr>
                                        <p:cTn id="111" dur="1000"/>
                                        <p:tgtEl>
                                          <p:spTgt spid="7"/>
                                        </p:tgtEl>
                                      </p:cBhvr>
                                    </p:animEffect>
                                    <p:anim calcmode="lin" valueType="num">
                                      <p:cBhvr>
                                        <p:cTn id="112" dur="1000" fill="hold"/>
                                        <p:tgtEl>
                                          <p:spTgt spid="7"/>
                                        </p:tgtEl>
                                        <p:attrNameLst>
                                          <p:attrName>ppt_x</p:attrName>
                                        </p:attrNameLst>
                                      </p:cBhvr>
                                      <p:tavLst>
                                        <p:tav tm="0">
                                          <p:val>
                                            <p:strVal val="#ppt_x"/>
                                          </p:val>
                                        </p:tav>
                                        <p:tav tm="100000">
                                          <p:val>
                                            <p:strVal val="#ppt_x"/>
                                          </p:val>
                                        </p:tav>
                                      </p:tavLst>
                                    </p:anim>
                                    <p:anim calcmode="lin" valueType="num">
                                      <p:cBhvr>
                                        <p:cTn id="113" dur="1000" fill="hold"/>
                                        <p:tgtEl>
                                          <p:spTgt spid="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1000"/>
                                        <p:tgtEl>
                                          <p:spTgt spid="8"/>
                                        </p:tgtEl>
                                      </p:cBhvr>
                                    </p:animEffect>
                                    <p:anim calcmode="lin" valueType="num">
                                      <p:cBhvr>
                                        <p:cTn id="117" dur="1000" fill="hold"/>
                                        <p:tgtEl>
                                          <p:spTgt spid="8"/>
                                        </p:tgtEl>
                                        <p:attrNameLst>
                                          <p:attrName>ppt_x</p:attrName>
                                        </p:attrNameLst>
                                      </p:cBhvr>
                                      <p:tavLst>
                                        <p:tav tm="0">
                                          <p:val>
                                            <p:strVal val="#ppt_x"/>
                                          </p:val>
                                        </p:tav>
                                        <p:tav tm="100000">
                                          <p:val>
                                            <p:strVal val="#ppt_x"/>
                                          </p:val>
                                        </p:tav>
                                      </p:tavLst>
                                    </p:anim>
                                    <p:anim calcmode="lin" valueType="num">
                                      <p:cBhvr>
                                        <p:cTn id="118" dur="1000" fill="hold"/>
                                        <p:tgtEl>
                                          <p:spTgt spid="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9"/>
                                        </p:tgtEl>
                                        <p:attrNameLst>
                                          <p:attrName>style.visibility</p:attrName>
                                        </p:attrNameLst>
                                      </p:cBhvr>
                                      <p:to>
                                        <p:strVal val="visible"/>
                                      </p:to>
                                    </p:set>
                                    <p:animEffect transition="in" filter="fade">
                                      <p:cBhvr>
                                        <p:cTn id="121" dur="1000"/>
                                        <p:tgtEl>
                                          <p:spTgt spid="9"/>
                                        </p:tgtEl>
                                      </p:cBhvr>
                                    </p:animEffect>
                                    <p:anim calcmode="lin" valueType="num">
                                      <p:cBhvr>
                                        <p:cTn id="122" dur="1000" fill="hold"/>
                                        <p:tgtEl>
                                          <p:spTgt spid="9"/>
                                        </p:tgtEl>
                                        <p:attrNameLst>
                                          <p:attrName>ppt_x</p:attrName>
                                        </p:attrNameLst>
                                      </p:cBhvr>
                                      <p:tavLst>
                                        <p:tav tm="0">
                                          <p:val>
                                            <p:strVal val="#ppt_x"/>
                                          </p:val>
                                        </p:tav>
                                        <p:tav tm="100000">
                                          <p:val>
                                            <p:strVal val="#ppt_x"/>
                                          </p:val>
                                        </p:tav>
                                      </p:tavLst>
                                    </p:anim>
                                    <p:anim calcmode="lin" valueType="num">
                                      <p:cBhvr>
                                        <p:cTn id="123" dur="1000" fill="hold"/>
                                        <p:tgtEl>
                                          <p:spTgt spid="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0"/>
                                        </p:tgtEl>
                                        <p:attrNameLst>
                                          <p:attrName>style.visibility</p:attrName>
                                        </p:attrNameLst>
                                      </p:cBhvr>
                                      <p:to>
                                        <p:strVal val="visible"/>
                                      </p:to>
                                    </p:set>
                                    <p:animEffect transition="in" filter="fade">
                                      <p:cBhvr>
                                        <p:cTn id="126" dur="1000"/>
                                        <p:tgtEl>
                                          <p:spTgt spid="10"/>
                                        </p:tgtEl>
                                      </p:cBhvr>
                                    </p:animEffect>
                                    <p:anim calcmode="lin" valueType="num">
                                      <p:cBhvr>
                                        <p:cTn id="127" dur="1000" fill="hold"/>
                                        <p:tgtEl>
                                          <p:spTgt spid="10"/>
                                        </p:tgtEl>
                                        <p:attrNameLst>
                                          <p:attrName>ppt_x</p:attrName>
                                        </p:attrNameLst>
                                      </p:cBhvr>
                                      <p:tavLst>
                                        <p:tav tm="0">
                                          <p:val>
                                            <p:strVal val="#ppt_x"/>
                                          </p:val>
                                        </p:tav>
                                        <p:tav tm="100000">
                                          <p:val>
                                            <p:strVal val="#ppt_x"/>
                                          </p:val>
                                        </p:tav>
                                      </p:tavLst>
                                    </p:anim>
                                    <p:anim calcmode="lin" valueType="num">
                                      <p:cBhvr>
                                        <p:cTn id="128" dur="1000" fill="hold"/>
                                        <p:tgtEl>
                                          <p:spTgt spid="1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1000"/>
                                        <p:tgtEl>
                                          <p:spTgt spid="11"/>
                                        </p:tgtEl>
                                      </p:cBhvr>
                                    </p:animEffect>
                                    <p:anim calcmode="lin" valueType="num">
                                      <p:cBhvr>
                                        <p:cTn id="132" dur="1000" fill="hold"/>
                                        <p:tgtEl>
                                          <p:spTgt spid="11"/>
                                        </p:tgtEl>
                                        <p:attrNameLst>
                                          <p:attrName>ppt_x</p:attrName>
                                        </p:attrNameLst>
                                      </p:cBhvr>
                                      <p:tavLst>
                                        <p:tav tm="0">
                                          <p:val>
                                            <p:strVal val="#ppt_x"/>
                                          </p:val>
                                        </p:tav>
                                        <p:tav tm="100000">
                                          <p:val>
                                            <p:strVal val="#ppt_x"/>
                                          </p:val>
                                        </p:tav>
                                      </p:tavLst>
                                    </p:anim>
                                    <p:anim calcmode="lin" valueType="num">
                                      <p:cBhvr>
                                        <p:cTn id="1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12"/>
                                        </p:tgtEl>
                                        <p:attrNameLst>
                                          <p:attrName>style.visibility</p:attrName>
                                        </p:attrNameLst>
                                      </p:cBhvr>
                                      <p:to>
                                        <p:strVal val="visible"/>
                                      </p:to>
                                    </p:set>
                                    <p:animEffect transition="in" filter="fade">
                                      <p:cBhvr>
                                        <p:cTn id="138" dur="1000"/>
                                        <p:tgtEl>
                                          <p:spTgt spid="12"/>
                                        </p:tgtEl>
                                      </p:cBhvr>
                                    </p:animEffect>
                                    <p:anim calcmode="lin" valueType="num">
                                      <p:cBhvr>
                                        <p:cTn id="139" dur="1000" fill="hold"/>
                                        <p:tgtEl>
                                          <p:spTgt spid="12"/>
                                        </p:tgtEl>
                                        <p:attrNameLst>
                                          <p:attrName>ppt_x</p:attrName>
                                        </p:attrNameLst>
                                      </p:cBhvr>
                                      <p:tavLst>
                                        <p:tav tm="0">
                                          <p:val>
                                            <p:strVal val="#ppt_x"/>
                                          </p:val>
                                        </p:tav>
                                        <p:tav tm="100000">
                                          <p:val>
                                            <p:strVal val="#ppt_x"/>
                                          </p:val>
                                        </p:tav>
                                      </p:tavLst>
                                    </p:anim>
                                    <p:anim calcmode="lin" valueType="num">
                                      <p:cBhvr>
                                        <p:cTn id="140" dur="1000" fill="hold"/>
                                        <p:tgtEl>
                                          <p:spTgt spid="12"/>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9"/>
                                        </p:tgtEl>
                                        <p:attrNameLst>
                                          <p:attrName>style.visibility</p:attrName>
                                        </p:attrNameLst>
                                      </p:cBhvr>
                                      <p:to>
                                        <p:strVal val="visible"/>
                                      </p:to>
                                    </p:set>
                                    <p:animEffect transition="in" filter="fade">
                                      <p:cBhvr>
                                        <p:cTn id="143" dur="1000"/>
                                        <p:tgtEl>
                                          <p:spTgt spid="19"/>
                                        </p:tgtEl>
                                      </p:cBhvr>
                                    </p:animEffect>
                                    <p:anim calcmode="lin" valueType="num">
                                      <p:cBhvr>
                                        <p:cTn id="144" dur="1000" fill="hold"/>
                                        <p:tgtEl>
                                          <p:spTgt spid="19"/>
                                        </p:tgtEl>
                                        <p:attrNameLst>
                                          <p:attrName>ppt_x</p:attrName>
                                        </p:attrNameLst>
                                      </p:cBhvr>
                                      <p:tavLst>
                                        <p:tav tm="0">
                                          <p:val>
                                            <p:strVal val="#ppt_x"/>
                                          </p:val>
                                        </p:tav>
                                        <p:tav tm="100000">
                                          <p:val>
                                            <p:strVal val="#ppt_x"/>
                                          </p:val>
                                        </p:tav>
                                      </p:tavLst>
                                    </p:anim>
                                    <p:anim calcmode="lin" valueType="num">
                                      <p:cBhvr>
                                        <p:cTn id="145" dur="1000" fill="hold"/>
                                        <p:tgtEl>
                                          <p:spTgt spid="19"/>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20"/>
                                        </p:tgtEl>
                                        <p:attrNameLst>
                                          <p:attrName>style.visibility</p:attrName>
                                        </p:attrNameLst>
                                      </p:cBhvr>
                                      <p:to>
                                        <p:strVal val="visible"/>
                                      </p:to>
                                    </p:set>
                                    <p:animEffect transition="in" filter="fade">
                                      <p:cBhvr>
                                        <p:cTn id="148" dur="1000"/>
                                        <p:tgtEl>
                                          <p:spTgt spid="20"/>
                                        </p:tgtEl>
                                      </p:cBhvr>
                                    </p:animEffect>
                                    <p:anim calcmode="lin" valueType="num">
                                      <p:cBhvr>
                                        <p:cTn id="149" dur="1000" fill="hold"/>
                                        <p:tgtEl>
                                          <p:spTgt spid="20"/>
                                        </p:tgtEl>
                                        <p:attrNameLst>
                                          <p:attrName>ppt_x</p:attrName>
                                        </p:attrNameLst>
                                      </p:cBhvr>
                                      <p:tavLst>
                                        <p:tav tm="0">
                                          <p:val>
                                            <p:strVal val="#ppt_x"/>
                                          </p:val>
                                        </p:tav>
                                        <p:tav tm="100000">
                                          <p:val>
                                            <p:strVal val="#ppt_x"/>
                                          </p:val>
                                        </p:tav>
                                      </p:tavLst>
                                    </p:anim>
                                    <p:anim calcmode="lin" valueType="num">
                                      <p:cBhvr>
                                        <p:cTn id="150" dur="1000" fill="hold"/>
                                        <p:tgtEl>
                                          <p:spTgt spid="2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1"/>
                                        </p:tgtEl>
                                        <p:attrNameLst>
                                          <p:attrName>style.visibility</p:attrName>
                                        </p:attrNameLst>
                                      </p:cBhvr>
                                      <p:to>
                                        <p:strVal val="visible"/>
                                      </p:to>
                                    </p:set>
                                    <p:animEffect transition="in" filter="fade">
                                      <p:cBhvr>
                                        <p:cTn id="153" dur="1000"/>
                                        <p:tgtEl>
                                          <p:spTgt spid="21"/>
                                        </p:tgtEl>
                                      </p:cBhvr>
                                    </p:animEffect>
                                    <p:anim calcmode="lin" valueType="num">
                                      <p:cBhvr>
                                        <p:cTn id="154" dur="1000" fill="hold"/>
                                        <p:tgtEl>
                                          <p:spTgt spid="21"/>
                                        </p:tgtEl>
                                        <p:attrNameLst>
                                          <p:attrName>ppt_x</p:attrName>
                                        </p:attrNameLst>
                                      </p:cBhvr>
                                      <p:tavLst>
                                        <p:tav tm="0">
                                          <p:val>
                                            <p:strVal val="#ppt_x"/>
                                          </p:val>
                                        </p:tav>
                                        <p:tav tm="100000">
                                          <p:val>
                                            <p:strVal val="#ppt_x"/>
                                          </p:val>
                                        </p:tav>
                                      </p:tavLst>
                                    </p:anim>
                                    <p:anim calcmode="lin" valueType="num">
                                      <p:cBhvr>
                                        <p:cTn id="155" dur="1000" fill="hold"/>
                                        <p:tgtEl>
                                          <p:spTgt spid="21"/>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fade">
                                      <p:cBhvr>
                                        <p:cTn id="158" dur="1000"/>
                                        <p:tgtEl>
                                          <p:spTgt spid="22"/>
                                        </p:tgtEl>
                                      </p:cBhvr>
                                    </p:animEffect>
                                    <p:anim calcmode="lin" valueType="num">
                                      <p:cBhvr>
                                        <p:cTn id="159" dur="1000" fill="hold"/>
                                        <p:tgtEl>
                                          <p:spTgt spid="22"/>
                                        </p:tgtEl>
                                        <p:attrNameLst>
                                          <p:attrName>ppt_x</p:attrName>
                                        </p:attrNameLst>
                                      </p:cBhvr>
                                      <p:tavLst>
                                        <p:tav tm="0">
                                          <p:val>
                                            <p:strVal val="#ppt_x"/>
                                          </p:val>
                                        </p:tav>
                                        <p:tav tm="100000">
                                          <p:val>
                                            <p:strVal val="#ppt_x"/>
                                          </p:val>
                                        </p:tav>
                                      </p:tavLst>
                                    </p:anim>
                                    <p:anim calcmode="lin" valueType="num">
                                      <p:cBhvr>
                                        <p:cTn id="160" dur="1000" fill="hold"/>
                                        <p:tgtEl>
                                          <p:spTgt spid="2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23"/>
                                        </p:tgtEl>
                                        <p:attrNameLst>
                                          <p:attrName>style.visibility</p:attrName>
                                        </p:attrNameLst>
                                      </p:cBhvr>
                                      <p:to>
                                        <p:strVal val="visible"/>
                                      </p:to>
                                    </p:set>
                                    <p:animEffect transition="in" filter="fade">
                                      <p:cBhvr>
                                        <p:cTn id="163" dur="1000"/>
                                        <p:tgtEl>
                                          <p:spTgt spid="23"/>
                                        </p:tgtEl>
                                      </p:cBhvr>
                                    </p:animEffect>
                                    <p:anim calcmode="lin" valueType="num">
                                      <p:cBhvr>
                                        <p:cTn id="164" dur="1000" fill="hold"/>
                                        <p:tgtEl>
                                          <p:spTgt spid="23"/>
                                        </p:tgtEl>
                                        <p:attrNameLst>
                                          <p:attrName>ppt_x</p:attrName>
                                        </p:attrNameLst>
                                      </p:cBhvr>
                                      <p:tavLst>
                                        <p:tav tm="0">
                                          <p:val>
                                            <p:strVal val="#ppt_x"/>
                                          </p:val>
                                        </p:tav>
                                        <p:tav tm="100000">
                                          <p:val>
                                            <p:strVal val="#ppt_x"/>
                                          </p:val>
                                        </p:tav>
                                      </p:tavLst>
                                    </p:anim>
                                    <p:anim calcmode="lin" valueType="num">
                                      <p:cBhvr>
                                        <p:cTn id="1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42" presetClass="entr" presetSubtype="0" fill="hold" grpId="0" nodeType="clickEffect">
                                  <p:stCondLst>
                                    <p:cond delay="0"/>
                                  </p:stCondLst>
                                  <p:childTnLst>
                                    <p:set>
                                      <p:cBhvr>
                                        <p:cTn id="169" dur="1" fill="hold">
                                          <p:stCondLst>
                                            <p:cond delay="0"/>
                                          </p:stCondLst>
                                        </p:cTn>
                                        <p:tgtEl>
                                          <p:spTgt spid="13"/>
                                        </p:tgtEl>
                                        <p:attrNameLst>
                                          <p:attrName>style.visibility</p:attrName>
                                        </p:attrNameLst>
                                      </p:cBhvr>
                                      <p:to>
                                        <p:strVal val="visible"/>
                                      </p:to>
                                    </p:set>
                                    <p:animEffect transition="in" filter="fade">
                                      <p:cBhvr>
                                        <p:cTn id="170" dur="1000"/>
                                        <p:tgtEl>
                                          <p:spTgt spid="13"/>
                                        </p:tgtEl>
                                      </p:cBhvr>
                                    </p:animEffect>
                                    <p:anim calcmode="lin" valueType="num">
                                      <p:cBhvr>
                                        <p:cTn id="171" dur="1000" fill="hold"/>
                                        <p:tgtEl>
                                          <p:spTgt spid="13"/>
                                        </p:tgtEl>
                                        <p:attrNameLst>
                                          <p:attrName>ppt_x</p:attrName>
                                        </p:attrNameLst>
                                      </p:cBhvr>
                                      <p:tavLst>
                                        <p:tav tm="0">
                                          <p:val>
                                            <p:strVal val="#ppt_x"/>
                                          </p:val>
                                        </p:tav>
                                        <p:tav tm="100000">
                                          <p:val>
                                            <p:strVal val="#ppt_x"/>
                                          </p:val>
                                        </p:tav>
                                      </p:tavLst>
                                    </p:anim>
                                    <p:anim calcmode="lin" valueType="num">
                                      <p:cBhvr>
                                        <p:cTn id="172" dur="1000" fill="hold"/>
                                        <p:tgtEl>
                                          <p:spTgt spid="13"/>
                                        </p:tgtEl>
                                        <p:attrNameLst>
                                          <p:attrName>ppt_y</p:attrName>
                                        </p:attrNameLst>
                                      </p:cBhvr>
                                      <p:tavLst>
                                        <p:tav tm="0">
                                          <p:val>
                                            <p:strVal val="#ppt_y+.1"/>
                                          </p:val>
                                        </p:tav>
                                        <p:tav tm="100000">
                                          <p:val>
                                            <p:strVal val="#ppt_y"/>
                                          </p:val>
                                        </p:tav>
                                      </p:tavLst>
                                    </p:anim>
                                  </p:childTnLst>
                                </p:cTn>
                              </p:par>
                              <p:par>
                                <p:cTn id="173" presetID="42" presetClass="entr" presetSubtype="0" fill="hold" grpId="0" nodeType="withEffect">
                                  <p:stCondLst>
                                    <p:cond delay="0"/>
                                  </p:stCondLst>
                                  <p:childTnLst>
                                    <p:set>
                                      <p:cBhvr>
                                        <p:cTn id="174" dur="1" fill="hold">
                                          <p:stCondLst>
                                            <p:cond delay="0"/>
                                          </p:stCondLst>
                                        </p:cTn>
                                        <p:tgtEl>
                                          <p:spTgt spid="24"/>
                                        </p:tgtEl>
                                        <p:attrNameLst>
                                          <p:attrName>style.visibility</p:attrName>
                                        </p:attrNameLst>
                                      </p:cBhvr>
                                      <p:to>
                                        <p:strVal val="visible"/>
                                      </p:to>
                                    </p:set>
                                    <p:animEffect transition="in" filter="fade">
                                      <p:cBhvr>
                                        <p:cTn id="175" dur="1000"/>
                                        <p:tgtEl>
                                          <p:spTgt spid="24"/>
                                        </p:tgtEl>
                                      </p:cBhvr>
                                    </p:animEffect>
                                    <p:anim calcmode="lin" valueType="num">
                                      <p:cBhvr>
                                        <p:cTn id="176" dur="1000" fill="hold"/>
                                        <p:tgtEl>
                                          <p:spTgt spid="24"/>
                                        </p:tgtEl>
                                        <p:attrNameLst>
                                          <p:attrName>ppt_x</p:attrName>
                                        </p:attrNameLst>
                                      </p:cBhvr>
                                      <p:tavLst>
                                        <p:tav tm="0">
                                          <p:val>
                                            <p:strVal val="#ppt_x"/>
                                          </p:val>
                                        </p:tav>
                                        <p:tav tm="100000">
                                          <p:val>
                                            <p:strVal val="#ppt_x"/>
                                          </p:val>
                                        </p:tav>
                                      </p:tavLst>
                                    </p:anim>
                                    <p:anim calcmode="lin" valueType="num">
                                      <p:cBhvr>
                                        <p:cTn id="177" dur="1000" fill="hold"/>
                                        <p:tgtEl>
                                          <p:spTgt spid="24"/>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25"/>
                                        </p:tgtEl>
                                        <p:attrNameLst>
                                          <p:attrName>style.visibility</p:attrName>
                                        </p:attrNameLst>
                                      </p:cBhvr>
                                      <p:to>
                                        <p:strVal val="visible"/>
                                      </p:to>
                                    </p:set>
                                    <p:animEffect transition="in" filter="fade">
                                      <p:cBhvr>
                                        <p:cTn id="180" dur="1000"/>
                                        <p:tgtEl>
                                          <p:spTgt spid="25"/>
                                        </p:tgtEl>
                                      </p:cBhvr>
                                    </p:animEffect>
                                    <p:anim calcmode="lin" valueType="num">
                                      <p:cBhvr>
                                        <p:cTn id="181" dur="1000" fill="hold"/>
                                        <p:tgtEl>
                                          <p:spTgt spid="25"/>
                                        </p:tgtEl>
                                        <p:attrNameLst>
                                          <p:attrName>ppt_x</p:attrName>
                                        </p:attrNameLst>
                                      </p:cBhvr>
                                      <p:tavLst>
                                        <p:tav tm="0">
                                          <p:val>
                                            <p:strVal val="#ppt_x"/>
                                          </p:val>
                                        </p:tav>
                                        <p:tav tm="100000">
                                          <p:val>
                                            <p:strVal val="#ppt_x"/>
                                          </p:val>
                                        </p:tav>
                                      </p:tavLst>
                                    </p:anim>
                                    <p:anim calcmode="lin" valueType="num">
                                      <p:cBhvr>
                                        <p:cTn id="182" dur="1000" fill="hold"/>
                                        <p:tgtEl>
                                          <p:spTgt spid="25"/>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26"/>
                                        </p:tgtEl>
                                        <p:attrNameLst>
                                          <p:attrName>style.visibility</p:attrName>
                                        </p:attrNameLst>
                                      </p:cBhvr>
                                      <p:to>
                                        <p:strVal val="visible"/>
                                      </p:to>
                                    </p:set>
                                    <p:animEffect transition="in" filter="fade">
                                      <p:cBhvr>
                                        <p:cTn id="185" dur="1000"/>
                                        <p:tgtEl>
                                          <p:spTgt spid="26"/>
                                        </p:tgtEl>
                                      </p:cBhvr>
                                    </p:animEffect>
                                    <p:anim calcmode="lin" valueType="num">
                                      <p:cBhvr>
                                        <p:cTn id="186" dur="1000" fill="hold"/>
                                        <p:tgtEl>
                                          <p:spTgt spid="26"/>
                                        </p:tgtEl>
                                        <p:attrNameLst>
                                          <p:attrName>ppt_x</p:attrName>
                                        </p:attrNameLst>
                                      </p:cBhvr>
                                      <p:tavLst>
                                        <p:tav tm="0">
                                          <p:val>
                                            <p:strVal val="#ppt_x"/>
                                          </p:val>
                                        </p:tav>
                                        <p:tav tm="100000">
                                          <p:val>
                                            <p:strVal val="#ppt_x"/>
                                          </p:val>
                                        </p:tav>
                                      </p:tavLst>
                                    </p:anim>
                                    <p:anim calcmode="lin" valueType="num">
                                      <p:cBhvr>
                                        <p:cTn id="187" dur="1000" fill="hold"/>
                                        <p:tgtEl>
                                          <p:spTgt spid="26"/>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27"/>
                                        </p:tgtEl>
                                        <p:attrNameLst>
                                          <p:attrName>style.visibility</p:attrName>
                                        </p:attrNameLst>
                                      </p:cBhvr>
                                      <p:to>
                                        <p:strVal val="visible"/>
                                      </p:to>
                                    </p:set>
                                    <p:animEffect transition="in" filter="fade">
                                      <p:cBhvr>
                                        <p:cTn id="190" dur="1000"/>
                                        <p:tgtEl>
                                          <p:spTgt spid="27"/>
                                        </p:tgtEl>
                                      </p:cBhvr>
                                    </p:animEffect>
                                    <p:anim calcmode="lin" valueType="num">
                                      <p:cBhvr>
                                        <p:cTn id="191" dur="1000" fill="hold"/>
                                        <p:tgtEl>
                                          <p:spTgt spid="27"/>
                                        </p:tgtEl>
                                        <p:attrNameLst>
                                          <p:attrName>ppt_x</p:attrName>
                                        </p:attrNameLst>
                                      </p:cBhvr>
                                      <p:tavLst>
                                        <p:tav tm="0">
                                          <p:val>
                                            <p:strVal val="#ppt_x"/>
                                          </p:val>
                                        </p:tav>
                                        <p:tav tm="100000">
                                          <p:val>
                                            <p:strVal val="#ppt_x"/>
                                          </p:val>
                                        </p:tav>
                                      </p:tavLst>
                                    </p:anim>
                                    <p:anim calcmode="lin" valueType="num">
                                      <p:cBhvr>
                                        <p:cTn id="192" dur="1000" fill="hold"/>
                                        <p:tgtEl>
                                          <p:spTgt spid="27"/>
                                        </p:tgtEl>
                                        <p:attrNameLst>
                                          <p:attrName>ppt_y</p:attrName>
                                        </p:attrNameLst>
                                      </p:cBhvr>
                                      <p:tavLst>
                                        <p:tav tm="0">
                                          <p:val>
                                            <p:strVal val="#ppt_y+.1"/>
                                          </p:val>
                                        </p:tav>
                                        <p:tav tm="100000">
                                          <p:val>
                                            <p:strVal val="#ppt_y"/>
                                          </p:val>
                                        </p:tav>
                                      </p:tavLst>
                                    </p:anim>
                                  </p:childTnLst>
                                </p:cTn>
                              </p:par>
                              <p:par>
                                <p:cTn id="193" presetID="42" presetClass="entr" presetSubtype="0" fill="hold" grpId="0" nodeType="withEffect">
                                  <p:stCondLst>
                                    <p:cond delay="0"/>
                                  </p:stCondLst>
                                  <p:childTnLst>
                                    <p:set>
                                      <p:cBhvr>
                                        <p:cTn id="194" dur="1" fill="hold">
                                          <p:stCondLst>
                                            <p:cond delay="0"/>
                                          </p:stCondLst>
                                        </p:cTn>
                                        <p:tgtEl>
                                          <p:spTgt spid="28"/>
                                        </p:tgtEl>
                                        <p:attrNameLst>
                                          <p:attrName>style.visibility</p:attrName>
                                        </p:attrNameLst>
                                      </p:cBhvr>
                                      <p:to>
                                        <p:strVal val="visible"/>
                                      </p:to>
                                    </p:set>
                                    <p:animEffect transition="in" filter="fade">
                                      <p:cBhvr>
                                        <p:cTn id="195" dur="1000"/>
                                        <p:tgtEl>
                                          <p:spTgt spid="28"/>
                                        </p:tgtEl>
                                      </p:cBhvr>
                                    </p:animEffect>
                                    <p:anim calcmode="lin" valueType="num">
                                      <p:cBhvr>
                                        <p:cTn id="196" dur="1000" fill="hold"/>
                                        <p:tgtEl>
                                          <p:spTgt spid="28"/>
                                        </p:tgtEl>
                                        <p:attrNameLst>
                                          <p:attrName>ppt_x</p:attrName>
                                        </p:attrNameLst>
                                      </p:cBhvr>
                                      <p:tavLst>
                                        <p:tav tm="0">
                                          <p:val>
                                            <p:strVal val="#ppt_x"/>
                                          </p:val>
                                        </p:tav>
                                        <p:tav tm="100000">
                                          <p:val>
                                            <p:strVal val="#ppt_x"/>
                                          </p:val>
                                        </p:tav>
                                      </p:tavLst>
                                    </p:anim>
                                    <p:anim calcmode="lin" valueType="num">
                                      <p:cBhvr>
                                        <p:cTn id="19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42" presetClass="entr" presetSubtype="0" fill="hold" grpId="0" nodeType="clickEffect">
                                  <p:stCondLst>
                                    <p:cond delay="0"/>
                                  </p:stCondLst>
                                  <p:childTnLst>
                                    <p:set>
                                      <p:cBhvr>
                                        <p:cTn id="201" dur="1" fill="hold">
                                          <p:stCondLst>
                                            <p:cond delay="0"/>
                                          </p:stCondLst>
                                        </p:cTn>
                                        <p:tgtEl>
                                          <p:spTgt spid="14"/>
                                        </p:tgtEl>
                                        <p:attrNameLst>
                                          <p:attrName>style.visibility</p:attrName>
                                        </p:attrNameLst>
                                      </p:cBhvr>
                                      <p:to>
                                        <p:strVal val="visible"/>
                                      </p:to>
                                    </p:set>
                                    <p:animEffect transition="in" filter="fade">
                                      <p:cBhvr>
                                        <p:cTn id="202" dur="1000"/>
                                        <p:tgtEl>
                                          <p:spTgt spid="14"/>
                                        </p:tgtEl>
                                      </p:cBhvr>
                                    </p:animEffect>
                                    <p:anim calcmode="lin" valueType="num">
                                      <p:cBhvr>
                                        <p:cTn id="203" dur="1000" fill="hold"/>
                                        <p:tgtEl>
                                          <p:spTgt spid="14"/>
                                        </p:tgtEl>
                                        <p:attrNameLst>
                                          <p:attrName>ppt_x</p:attrName>
                                        </p:attrNameLst>
                                      </p:cBhvr>
                                      <p:tavLst>
                                        <p:tav tm="0">
                                          <p:val>
                                            <p:strVal val="#ppt_x"/>
                                          </p:val>
                                        </p:tav>
                                        <p:tav tm="100000">
                                          <p:val>
                                            <p:strVal val="#ppt_x"/>
                                          </p:val>
                                        </p:tav>
                                      </p:tavLst>
                                    </p:anim>
                                    <p:anim calcmode="lin" valueType="num">
                                      <p:cBhvr>
                                        <p:cTn id="204" dur="1000" fill="hold"/>
                                        <p:tgtEl>
                                          <p:spTgt spid="1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29"/>
                                        </p:tgtEl>
                                        <p:attrNameLst>
                                          <p:attrName>style.visibility</p:attrName>
                                        </p:attrNameLst>
                                      </p:cBhvr>
                                      <p:to>
                                        <p:strVal val="visible"/>
                                      </p:to>
                                    </p:set>
                                    <p:animEffect transition="in" filter="fade">
                                      <p:cBhvr>
                                        <p:cTn id="207" dur="1000"/>
                                        <p:tgtEl>
                                          <p:spTgt spid="29"/>
                                        </p:tgtEl>
                                      </p:cBhvr>
                                    </p:animEffect>
                                    <p:anim calcmode="lin" valueType="num">
                                      <p:cBhvr>
                                        <p:cTn id="208" dur="1000" fill="hold"/>
                                        <p:tgtEl>
                                          <p:spTgt spid="29"/>
                                        </p:tgtEl>
                                        <p:attrNameLst>
                                          <p:attrName>ppt_x</p:attrName>
                                        </p:attrNameLst>
                                      </p:cBhvr>
                                      <p:tavLst>
                                        <p:tav tm="0">
                                          <p:val>
                                            <p:strVal val="#ppt_x"/>
                                          </p:val>
                                        </p:tav>
                                        <p:tav tm="100000">
                                          <p:val>
                                            <p:strVal val="#ppt_x"/>
                                          </p:val>
                                        </p:tav>
                                      </p:tavLst>
                                    </p:anim>
                                    <p:anim calcmode="lin" valueType="num">
                                      <p:cBhvr>
                                        <p:cTn id="209" dur="1000" fill="hold"/>
                                        <p:tgtEl>
                                          <p:spTgt spid="29"/>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34"/>
                                        </p:tgtEl>
                                        <p:attrNameLst>
                                          <p:attrName>style.visibility</p:attrName>
                                        </p:attrNameLst>
                                      </p:cBhvr>
                                      <p:to>
                                        <p:strVal val="visible"/>
                                      </p:to>
                                    </p:set>
                                    <p:animEffect transition="in" filter="fade">
                                      <p:cBhvr>
                                        <p:cTn id="212" dur="1000"/>
                                        <p:tgtEl>
                                          <p:spTgt spid="34"/>
                                        </p:tgtEl>
                                      </p:cBhvr>
                                    </p:animEffect>
                                    <p:anim calcmode="lin" valueType="num">
                                      <p:cBhvr>
                                        <p:cTn id="213" dur="1000" fill="hold"/>
                                        <p:tgtEl>
                                          <p:spTgt spid="34"/>
                                        </p:tgtEl>
                                        <p:attrNameLst>
                                          <p:attrName>ppt_x</p:attrName>
                                        </p:attrNameLst>
                                      </p:cBhvr>
                                      <p:tavLst>
                                        <p:tav tm="0">
                                          <p:val>
                                            <p:strVal val="#ppt_x"/>
                                          </p:val>
                                        </p:tav>
                                        <p:tav tm="100000">
                                          <p:val>
                                            <p:strVal val="#ppt_x"/>
                                          </p:val>
                                        </p:tav>
                                      </p:tavLst>
                                    </p:anim>
                                    <p:anim calcmode="lin" valueType="num">
                                      <p:cBhvr>
                                        <p:cTn id="214" dur="1000" fill="hold"/>
                                        <p:tgtEl>
                                          <p:spTgt spid="34"/>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35"/>
                                        </p:tgtEl>
                                        <p:attrNameLst>
                                          <p:attrName>style.visibility</p:attrName>
                                        </p:attrNameLst>
                                      </p:cBhvr>
                                      <p:to>
                                        <p:strVal val="visible"/>
                                      </p:to>
                                    </p:set>
                                    <p:animEffect transition="in" filter="fade">
                                      <p:cBhvr>
                                        <p:cTn id="217" dur="1000"/>
                                        <p:tgtEl>
                                          <p:spTgt spid="35"/>
                                        </p:tgtEl>
                                      </p:cBhvr>
                                    </p:animEffect>
                                    <p:anim calcmode="lin" valueType="num">
                                      <p:cBhvr>
                                        <p:cTn id="218" dur="1000" fill="hold"/>
                                        <p:tgtEl>
                                          <p:spTgt spid="35"/>
                                        </p:tgtEl>
                                        <p:attrNameLst>
                                          <p:attrName>ppt_x</p:attrName>
                                        </p:attrNameLst>
                                      </p:cBhvr>
                                      <p:tavLst>
                                        <p:tav tm="0">
                                          <p:val>
                                            <p:strVal val="#ppt_x"/>
                                          </p:val>
                                        </p:tav>
                                        <p:tav tm="100000">
                                          <p:val>
                                            <p:strVal val="#ppt_x"/>
                                          </p:val>
                                        </p:tav>
                                      </p:tavLst>
                                    </p:anim>
                                    <p:anim calcmode="lin" valueType="num">
                                      <p:cBhvr>
                                        <p:cTn id="219" dur="1000" fill="hold"/>
                                        <p:tgtEl>
                                          <p:spTgt spid="35"/>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36"/>
                                        </p:tgtEl>
                                        <p:attrNameLst>
                                          <p:attrName>style.visibility</p:attrName>
                                        </p:attrNameLst>
                                      </p:cBhvr>
                                      <p:to>
                                        <p:strVal val="visible"/>
                                      </p:to>
                                    </p:set>
                                    <p:animEffect transition="in" filter="fade">
                                      <p:cBhvr>
                                        <p:cTn id="222" dur="1000"/>
                                        <p:tgtEl>
                                          <p:spTgt spid="36"/>
                                        </p:tgtEl>
                                      </p:cBhvr>
                                    </p:animEffect>
                                    <p:anim calcmode="lin" valueType="num">
                                      <p:cBhvr>
                                        <p:cTn id="223" dur="1000" fill="hold"/>
                                        <p:tgtEl>
                                          <p:spTgt spid="36"/>
                                        </p:tgtEl>
                                        <p:attrNameLst>
                                          <p:attrName>ppt_x</p:attrName>
                                        </p:attrNameLst>
                                      </p:cBhvr>
                                      <p:tavLst>
                                        <p:tav tm="0">
                                          <p:val>
                                            <p:strVal val="#ppt_x"/>
                                          </p:val>
                                        </p:tav>
                                        <p:tav tm="100000">
                                          <p:val>
                                            <p:strVal val="#ppt_x"/>
                                          </p:val>
                                        </p:tav>
                                      </p:tavLst>
                                    </p:anim>
                                    <p:anim calcmode="lin" valueType="num">
                                      <p:cBhvr>
                                        <p:cTn id="224" dur="1000" fill="hold"/>
                                        <p:tgtEl>
                                          <p:spTgt spid="36"/>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37"/>
                                        </p:tgtEl>
                                        <p:attrNameLst>
                                          <p:attrName>style.visibility</p:attrName>
                                        </p:attrNameLst>
                                      </p:cBhvr>
                                      <p:to>
                                        <p:strVal val="visible"/>
                                      </p:to>
                                    </p:set>
                                    <p:animEffect transition="in" filter="fade">
                                      <p:cBhvr>
                                        <p:cTn id="227" dur="1000"/>
                                        <p:tgtEl>
                                          <p:spTgt spid="37"/>
                                        </p:tgtEl>
                                      </p:cBhvr>
                                    </p:animEffect>
                                    <p:anim calcmode="lin" valueType="num">
                                      <p:cBhvr>
                                        <p:cTn id="228" dur="1000" fill="hold"/>
                                        <p:tgtEl>
                                          <p:spTgt spid="37"/>
                                        </p:tgtEl>
                                        <p:attrNameLst>
                                          <p:attrName>ppt_x</p:attrName>
                                        </p:attrNameLst>
                                      </p:cBhvr>
                                      <p:tavLst>
                                        <p:tav tm="0">
                                          <p:val>
                                            <p:strVal val="#ppt_x"/>
                                          </p:val>
                                        </p:tav>
                                        <p:tav tm="100000">
                                          <p:val>
                                            <p:strVal val="#ppt_x"/>
                                          </p:val>
                                        </p:tav>
                                      </p:tavLst>
                                    </p:anim>
                                    <p:anim calcmode="lin" valueType="num">
                                      <p:cBhvr>
                                        <p:cTn id="22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42" presetClass="entr" presetSubtype="0" fill="hold" grpId="0" nodeType="clickEffect">
                                  <p:stCondLst>
                                    <p:cond delay="0"/>
                                  </p:stCondLst>
                                  <p:childTnLst>
                                    <p:set>
                                      <p:cBhvr>
                                        <p:cTn id="233" dur="1" fill="hold">
                                          <p:stCondLst>
                                            <p:cond delay="0"/>
                                          </p:stCondLst>
                                        </p:cTn>
                                        <p:tgtEl>
                                          <p:spTgt spid="15"/>
                                        </p:tgtEl>
                                        <p:attrNameLst>
                                          <p:attrName>style.visibility</p:attrName>
                                        </p:attrNameLst>
                                      </p:cBhvr>
                                      <p:to>
                                        <p:strVal val="visible"/>
                                      </p:to>
                                    </p:set>
                                    <p:animEffect transition="in" filter="fade">
                                      <p:cBhvr>
                                        <p:cTn id="234" dur="1000"/>
                                        <p:tgtEl>
                                          <p:spTgt spid="15"/>
                                        </p:tgtEl>
                                      </p:cBhvr>
                                    </p:animEffect>
                                    <p:anim calcmode="lin" valueType="num">
                                      <p:cBhvr>
                                        <p:cTn id="235" dur="1000" fill="hold"/>
                                        <p:tgtEl>
                                          <p:spTgt spid="15"/>
                                        </p:tgtEl>
                                        <p:attrNameLst>
                                          <p:attrName>ppt_x</p:attrName>
                                        </p:attrNameLst>
                                      </p:cBhvr>
                                      <p:tavLst>
                                        <p:tav tm="0">
                                          <p:val>
                                            <p:strVal val="#ppt_x"/>
                                          </p:val>
                                        </p:tav>
                                        <p:tav tm="100000">
                                          <p:val>
                                            <p:strVal val="#ppt_x"/>
                                          </p:val>
                                        </p:tav>
                                      </p:tavLst>
                                    </p:anim>
                                    <p:anim calcmode="lin" valueType="num">
                                      <p:cBhvr>
                                        <p:cTn id="236" dur="1000" fill="hold"/>
                                        <p:tgtEl>
                                          <p:spTgt spid="15"/>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38"/>
                                        </p:tgtEl>
                                        <p:attrNameLst>
                                          <p:attrName>style.visibility</p:attrName>
                                        </p:attrNameLst>
                                      </p:cBhvr>
                                      <p:to>
                                        <p:strVal val="visible"/>
                                      </p:to>
                                    </p:set>
                                    <p:animEffect transition="in" filter="fade">
                                      <p:cBhvr>
                                        <p:cTn id="239" dur="1000"/>
                                        <p:tgtEl>
                                          <p:spTgt spid="38"/>
                                        </p:tgtEl>
                                      </p:cBhvr>
                                    </p:animEffect>
                                    <p:anim calcmode="lin" valueType="num">
                                      <p:cBhvr>
                                        <p:cTn id="240" dur="1000" fill="hold"/>
                                        <p:tgtEl>
                                          <p:spTgt spid="38"/>
                                        </p:tgtEl>
                                        <p:attrNameLst>
                                          <p:attrName>ppt_x</p:attrName>
                                        </p:attrNameLst>
                                      </p:cBhvr>
                                      <p:tavLst>
                                        <p:tav tm="0">
                                          <p:val>
                                            <p:strVal val="#ppt_x"/>
                                          </p:val>
                                        </p:tav>
                                        <p:tav tm="100000">
                                          <p:val>
                                            <p:strVal val="#ppt_x"/>
                                          </p:val>
                                        </p:tav>
                                      </p:tavLst>
                                    </p:anim>
                                    <p:anim calcmode="lin" valueType="num">
                                      <p:cBhvr>
                                        <p:cTn id="241" dur="1000" fill="hold"/>
                                        <p:tgtEl>
                                          <p:spTgt spid="38"/>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39"/>
                                        </p:tgtEl>
                                        <p:attrNameLst>
                                          <p:attrName>style.visibility</p:attrName>
                                        </p:attrNameLst>
                                      </p:cBhvr>
                                      <p:to>
                                        <p:strVal val="visible"/>
                                      </p:to>
                                    </p:set>
                                    <p:animEffect transition="in" filter="fade">
                                      <p:cBhvr>
                                        <p:cTn id="244" dur="1000"/>
                                        <p:tgtEl>
                                          <p:spTgt spid="39"/>
                                        </p:tgtEl>
                                      </p:cBhvr>
                                    </p:animEffect>
                                    <p:anim calcmode="lin" valueType="num">
                                      <p:cBhvr>
                                        <p:cTn id="245" dur="1000" fill="hold"/>
                                        <p:tgtEl>
                                          <p:spTgt spid="39"/>
                                        </p:tgtEl>
                                        <p:attrNameLst>
                                          <p:attrName>ppt_x</p:attrName>
                                        </p:attrNameLst>
                                      </p:cBhvr>
                                      <p:tavLst>
                                        <p:tav tm="0">
                                          <p:val>
                                            <p:strVal val="#ppt_x"/>
                                          </p:val>
                                        </p:tav>
                                        <p:tav tm="100000">
                                          <p:val>
                                            <p:strVal val="#ppt_x"/>
                                          </p:val>
                                        </p:tav>
                                      </p:tavLst>
                                    </p:anim>
                                    <p:anim calcmode="lin" valueType="num">
                                      <p:cBhvr>
                                        <p:cTn id="246" dur="1000" fill="hold"/>
                                        <p:tgtEl>
                                          <p:spTgt spid="39"/>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40"/>
                                        </p:tgtEl>
                                        <p:attrNameLst>
                                          <p:attrName>style.visibility</p:attrName>
                                        </p:attrNameLst>
                                      </p:cBhvr>
                                      <p:to>
                                        <p:strVal val="visible"/>
                                      </p:to>
                                    </p:set>
                                    <p:animEffect transition="in" filter="fade">
                                      <p:cBhvr>
                                        <p:cTn id="249" dur="1000"/>
                                        <p:tgtEl>
                                          <p:spTgt spid="40"/>
                                        </p:tgtEl>
                                      </p:cBhvr>
                                    </p:animEffect>
                                    <p:anim calcmode="lin" valueType="num">
                                      <p:cBhvr>
                                        <p:cTn id="250" dur="1000" fill="hold"/>
                                        <p:tgtEl>
                                          <p:spTgt spid="40"/>
                                        </p:tgtEl>
                                        <p:attrNameLst>
                                          <p:attrName>ppt_x</p:attrName>
                                        </p:attrNameLst>
                                      </p:cBhvr>
                                      <p:tavLst>
                                        <p:tav tm="0">
                                          <p:val>
                                            <p:strVal val="#ppt_x"/>
                                          </p:val>
                                        </p:tav>
                                        <p:tav tm="100000">
                                          <p:val>
                                            <p:strVal val="#ppt_x"/>
                                          </p:val>
                                        </p:tav>
                                      </p:tavLst>
                                    </p:anim>
                                    <p:anim calcmode="lin" valueType="num">
                                      <p:cBhvr>
                                        <p:cTn id="251" dur="1000" fill="hold"/>
                                        <p:tgtEl>
                                          <p:spTgt spid="40"/>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41"/>
                                        </p:tgtEl>
                                        <p:attrNameLst>
                                          <p:attrName>style.visibility</p:attrName>
                                        </p:attrNameLst>
                                      </p:cBhvr>
                                      <p:to>
                                        <p:strVal val="visible"/>
                                      </p:to>
                                    </p:set>
                                    <p:animEffect transition="in" filter="fade">
                                      <p:cBhvr>
                                        <p:cTn id="254" dur="1000"/>
                                        <p:tgtEl>
                                          <p:spTgt spid="41"/>
                                        </p:tgtEl>
                                      </p:cBhvr>
                                    </p:animEffect>
                                    <p:anim calcmode="lin" valueType="num">
                                      <p:cBhvr>
                                        <p:cTn id="255" dur="1000" fill="hold"/>
                                        <p:tgtEl>
                                          <p:spTgt spid="41"/>
                                        </p:tgtEl>
                                        <p:attrNameLst>
                                          <p:attrName>ppt_x</p:attrName>
                                        </p:attrNameLst>
                                      </p:cBhvr>
                                      <p:tavLst>
                                        <p:tav tm="0">
                                          <p:val>
                                            <p:strVal val="#ppt_x"/>
                                          </p:val>
                                        </p:tav>
                                        <p:tav tm="100000">
                                          <p:val>
                                            <p:strVal val="#ppt_x"/>
                                          </p:val>
                                        </p:tav>
                                      </p:tavLst>
                                    </p:anim>
                                    <p:anim calcmode="lin" valueType="num">
                                      <p:cBhvr>
                                        <p:cTn id="256" dur="1000" fill="hold"/>
                                        <p:tgtEl>
                                          <p:spTgt spid="41"/>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42"/>
                                        </p:tgtEl>
                                        <p:attrNameLst>
                                          <p:attrName>style.visibility</p:attrName>
                                        </p:attrNameLst>
                                      </p:cBhvr>
                                      <p:to>
                                        <p:strVal val="visible"/>
                                      </p:to>
                                    </p:set>
                                    <p:animEffect transition="in" filter="fade">
                                      <p:cBhvr>
                                        <p:cTn id="259" dur="1000"/>
                                        <p:tgtEl>
                                          <p:spTgt spid="42"/>
                                        </p:tgtEl>
                                      </p:cBhvr>
                                    </p:animEffect>
                                    <p:anim calcmode="lin" valueType="num">
                                      <p:cBhvr>
                                        <p:cTn id="260" dur="1000" fill="hold"/>
                                        <p:tgtEl>
                                          <p:spTgt spid="42"/>
                                        </p:tgtEl>
                                        <p:attrNameLst>
                                          <p:attrName>ppt_x</p:attrName>
                                        </p:attrNameLst>
                                      </p:cBhvr>
                                      <p:tavLst>
                                        <p:tav tm="0">
                                          <p:val>
                                            <p:strVal val="#ppt_x"/>
                                          </p:val>
                                        </p:tav>
                                        <p:tav tm="100000">
                                          <p:val>
                                            <p:strVal val="#ppt_x"/>
                                          </p:val>
                                        </p:tav>
                                      </p:tavLst>
                                    </p:anim>
                                    <p:anim calcmode="lin" valueType="num">
                                      <p:cBhvr>
                                        <p:cTn id="26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62" fill="hold">
                      <p:stCondLst>
                        <p:cond delay="indefinite"/>
                      </p:stCondLst>
                      <p:childTnLst>
                        <p:par>
                          <p:cTn id="263" fill="hold">
                            <p:stCondLst>
                              <p:cond delay="0"/>
                            </p:stCondLst>
                            <p:childTnLst>
                              <p:par>
                                <p:cTn id="264" presetID="42" presetClass="entr" presetSubtype="0" fill="hold" grpId="0" nodeType="clickEffect">
                                  <p:stCondLst>
                                    <p:cond delay="0"/>
                                  </p:stCondLst>
                                  <p:childTnLst>
                                    <p:set>
                                      <p:cBhvr>
                                        <p:cTn id="265" dur="1" fill="hold">
                                          <p:stCondLst>
                                            <p:cond delay="0"/>
                                          </p:stCondLst>
                                        </p:cTn>
                                        <p:tgtEl>
                                          <p:spTgt spid="18"/>
                                        </p:tgtEl>
                                        <p:attrNameLst>
                                          <p:attrName>style.visibility</p:attrName>
                                        </p:attrNameLst>
                                      </p:cBhvr>
                                      <p:to>
                                        <p:strVal val="visible"/>
                                      </p:to>
                                    </p:set>
                                    <p:animEffect transition="in" filter="fade">
                                      <p:cBhvr>
                                        <p:cTn id="266" dur="1000"/>
                                        <p:tgtEl>
                                          <p:spTgt spid="18"/>
                                        </p:tgtEl>
                                      </p:cBhvr>
                                    </p:animEffect>
                                    <p:anim calcmode="lin" valueType="num">
                                      <p:cBhvr>
                                        <p:cTn id="267" dur="1000" fill="hold"/>
                                        <p:tgtEl>
                                          <p:spTgt spid="18"/>
                                        </p:tgtEl>
                                        <p:attrNameLst>
                                          <p:attrName>ppt_x</p:attrName>
                                        </p:attrNameLst>
                                      </p:cBhvr>
                                      <p:tavLst>
                                        <p:tav tm="0">
                                          <p:val>
                                            <p:strVal val="#ppt_x"/>
                                          </p:val>
                                        </p:tav>
                                        <p:tav tm="100000">
                                          <p:val>
                                            <p:strVal val="#ppt_x"/>
                                          </p:val>
                                        </p:tav>
                                      </p:tavLst>
                                    </p:anim>
                                    <p:anim calcmode="lin" valueType="num">
                                      <p:cBhvr>
                                        <p:cTn id="268" dur="1000" fill="hold"/>
                                        <p:tgtEl>
                                          <p:spTgt spid="18"/>
                                        </p:tgtEl>
                                        <p:attrNameLst>
                                          <p:attrName>ppt_y</p:attrName>
                                        </p:attrNameLst>
                                      </p:cBhvr>
                                      <p:tavLst>
                                        <p:tav tm="0">
                                          <p:val>
                                            <p:strVal val="#ppt_y+.1"/>
                                          </p:val>
                                        </p:tav>
                                        <p:tav tm="100000">
                                          <p:val>
                                            <p:strVal val="#ppt_y"/>
                                          </p:val>
                                        </p:tav>
                                      </p:tavLst>
                                    </p:anim>
                                  </p:childTnLst>
                                </p:cTn>
                              </p:par>
                              <p:par>
                                <p:cTn id="269" presetID="42" presetClass="entr" presetSubtype="0" fill="hold" grpId="0" nodeType="withEffect">
                                  <p:stCondLst>
                                    <p:cond delay="0"/>
                                  </p:stCondLst>
                                  <p:childTnLst>
                                    <p:set>
                                      <p:cBhvr>
                                        <p:cTn id="270" dur="1" fill="hold">
                                          <p:stCondLst>
                                            <p:cond delay="0"/>
                                          </p:stCondLst>
                                        </p:cTn>
                                        <p:tgtEl>
                                          <p:spTgt spid="43"/>
                                        </p:tgtEl>
                                        <p:attrNameLst>
                                          <p:attrName>style.visibility</p:attrName>
                                        </p:attrNameLst>
                                      </p:cBhvr>
                                      <p:to>
                                        <p:strVal val="visible"/>
                                      </p:to>
                                    </p:set>
                                    <p:animEffect transition="in" filter="fade">
                                      <p:cBhvr>
                                        <p:cTn id="271" dur="1000"/>
                                        <p:tgtEl>
                                          <p:spTgt spid="43"/>
                                        </p:tgtEl>
                                      </p:cBhvr>
                                    </p:animEffect>
                                    <p:anim calcmode="lin" valueType="num">
                                      <p:cBhvr>
                                        <p:cTn id="272" dur="1000" fill="hold"/>
                                        <p:tgtEl>
                                          <p:spTgt spid="43"/>
                                        </p:tgtEl>
                                        <p:attrNameLst>
                                          <p:attrName>ppt_x</p:attrName>
                                        </p:attrNameLst>
                                      </p:cBhvr>
                                      <p:tavLst>
                                        <p:tav tm="0">
                                          <p:val>
                                            <p:strVal val="#ppt_x"/>
                                          </p:val>
                                        </p:tav>
                                        <p:tav tm="100000">
                                          <p:val>
                                            <p:strVal val="#ppt_x"/>
                                          </p:val>
                                        </p:tav>
                                      </p:tavLst>
                                    </p:anim>
                                    <p:anim calcmode="lin" valueType="num">
                                      <p:cBhvr>
                                        <p:cTn id="273" dur="1000" fill="hold"/>
                                        <p:tgtEl>
                                          <p:spTgt spid="43"/>
                                        </p:tgtEl>
                                        <p:attrNameLst>
                                          <p:attrName>ppt_y</p:attrName>
                                        </p:attrNameLst>
                                      </p:cBhvr>
                                      <p:tavLst>
                                        <p:tav tm="0">
                                          <p:val>
                                            <p:strVal val="#ppt_y+.1"/>
                                          </p:val>
                                        </p:tav>
                                        <p:tav tm="100000">
                                          <p:val>
                                            <p:strVal val="#ppt_y"/>
                                          </p:val>
                                        </p:tav>
                                      </p:tavLst>
                                    </p:anim>
                                  </p:childTnLst>
                                </p:cTn>
                              </p:par>
                              <p:par>
                                <p:cTn id="274" presetID="42" presetClass="entr" presetSubtype="0" fill="hold" grpId="0" nodeType="withEffect">
                                  <p:stCondLst>
                                    <p:cond delay="0"/>
                                  </p:stCondLst>
                                  <p:childTnLst>
                                    <p:set>
                                      <p:cBhvr>
                                        <p:cTn id="275" dur="1" fill="hold">
                                          <p:stCondLst>
                                            <p:cond delay="0"/>
                                          </p:stCondLst>
                                        </p:cTn>
                                        <p:tgtEl>
                                          <p:spTgt spid="44"/>
                                        </p:tgtEl>
                                        <p:attrNameLst>
                                          <p:attrName>style.visibility</p:attrName>
                                        </p:attrNameLst>
                                      </p:cBhvr>
                                      <p:to>
                                        <p:strVal val="visible"/>
                                      </p:to>
                                    </p:set>
                                    <p:animEffect transition="in" filter="fade">
                                      <p:cBhvr>
                                        <p:cTn id="276" dur="1000"/>
                                        <p:tgtEl>
                                          <p:spTgt spid="44"/>
                                        </p:tgtEl>
                                      </p:cBhvr>
                                    </p:animEffect>
                                    <p:anim calcmode="lin" valueType="num">
                                      <p:cBhvr>
                                        <p:cTn id="277" dur="1000" fill="hold"/>
                                        <p:tgtEl>
                                          <p:spTgt spid="44"/>
                                        </p:tgtEl>
                                        <p:attrNameLst>
                                          <p:attrName>ppt_x</p:attrName>
                                        </p:attrNameLst>
                                      </p:cBhvr>
                                      <p:tavLst>
                                        <p:tav tm="0">
                                          <p:val>
                                            <p:strVal val="#ppt_x"/>
                                          </p:val>
                                        </p:tav>
                                        <p:tav tm="100000">
                                          <p:val>
                                            <p:strVal val="#ppt_x"/>
                                          </p:val>
                                        </p:tav>
                                      </p:tavLst>
                                    </p:anim>
                                    <p:anim calcmode="lin" valueType="num">
                                      <p:cBhvr>
                                        <p:cTn id="278" dur="1000" fill="hold"/>
                                        <p:tgtEl>
                                          <p:spTgt spid="44"/>
                                        </p:tgtEl>
                                        <p:attrNameLst>
                                          <p:attrName>ppt_y</p:attrName>
                                        </p:attrNameLst>
                                      </p:cBhvr>
                                      <p:tavLst>
                                        <p:tav tm="0">
                                          <p:val>
                                            <p:strVal val="#ppt_y+.1"/>
                                          </p:val>
                                        </p:tav>
                                        <p:tav tm="100000">
                                          <p:val>
                                            <p:strVal val="#ppt_y"/>
                                          </p:val>
                                        </p:tav>
                                      </p:tavLst>
                                    </p:anim>
                                  </p:childTnLst>
                                </p:cTn>
                              </p:par>
                              <p:par>
                                <p:cTn id="279" presetID="42" presetClass="entr" presetSubtype="0" fill="hold" grpId="0" nodeType="withEffect">
                                  <p:stCondLst>
                                    <p:cond delay="0"/>
                                  </p:stCondLst>
                                  <p:childTnLst>
                                    <p:set>
                                      <p:cBhvr>
                                        <p:cTn id="280" dur="1" fill="hold">
                                          <p:stCondLst>
                                            <p:cond delay="0"/>
                                          </p:stCondLst>
                                        </p:cTn>
                                        <p:tgtEl>
                                          <p:spTgt spid="45"/>
                                        </p:tgtEl>
                                        <p:attrNameLst>
                                          <p:attrName>style.visibility</p:attrName>
                                        </p:attrNameLst>
                                      </p:cBhvr>
                                      <p:to>
                                        <p:strVal val="visible"/>
                                      </p:to>
                                    </p:set>
                                    <p:animEffect transition="in" filter="fade">
                                      <p:cBhvr>
                                        <p:cTn id="281" dur="1000"/>
                                        <p:tgtEl>
                                          <p:spTgt spid="45"/>
                                        </p:tgtEl>
                                      </p:cBhvr>
                                    </p:animEffect>
                                    <p:anim calcmode="lin" valueType="num">
                                      <p:cBhvr>
                                        <p:cTn id="282" dur="1000" fill="hold"/>
                                        <p:tgtEl>
                                          <p:spTgt spid="45"/>
                                        </p:tgtEl>
                                        <p:attrNameLst>
                                          <p:attrName>ppt_x</p:attrName>
                                        </p:attrNameLst>
                                      </p:cBhvr>
                                      <p:tavLst>
                                        <p:tav tm="0">
                                          <p:val>
                                            <p:strVal val="#ppt_x"/>
                                          </p:val>
                                        </p:tav>
                                        <p:tav tm="100000">
                                          <p:val>
                                            <p:strVal val="#ppt_x"/>
                                          </p:val>
                                        </p:tav>
                                      </p:tavLst>
                                    </p:anim>
                                    <p:anim calcmode="lin" valueType="num">
                                      <p:cBhvr>
                                        <p:cTn id="283" dur="1000" fill="hold"/>
                                        <p:tgtEl>
                                          <p:spTgt spid="45"/>
                                        </p:tgtEl>
                                        <p:attrNameLst>
                                          <p:attrName>ppt_y</p:attrName>
                                        </p:attrNameLst>
                                      </p:cBhvr>
                                      <p:tavLst>
                                        <p:tav tm="0">
                                          <p:val>
                                            <p:strVal val="#ppt_y+.1"/>
                                          </p:val>
                                        </p:tav>
                                        <p:tav tm="100000">
                                          <p:val>
                                            <p:strVal val="#ppt_y"/>
                                          </p:val>
                                        </p:tav>
                                      </p:tavLst>
                                    </p:anim>
                                  </p:childTnLst>
                                </p:cTn>
                              </p:par>
                              <p:par>
                                <p:cTn id="284" presetID="42" presetClass="entr" presetSubtype="0" fill="hold" grpId="0" nodeType="withEffect">
                                  <p:stCondLst>
                                    <p:cond delay="0"/>
                                  </p:stCondLst>
                                  <p:childTnLst>
                                    <p:set>
                                      <p:cBhvr>
                                        <p:cTn id="285" dur="1" fill="hold">
                                          <p:stCondLst>
                                            <p:cond delay="0"/>
                                          </p:stCondLst>
                                        </p:cTn>
                                        <p:tgtEl>
                                          <p:spTgt spid="46"/>
                                        </p:tgtEl>
                                        <p:attrNameLst>
                                          <p:attrName>style.visibility</p:attrName>
                                        </p:attrNameLst>
                                      </p:cBhvr>
                                      <p:to>
                                        <p:strVal val="visible"/>
                                      </p:to>
                                    </p:set>
                                    <p:animEffect transition="in" filter="fade">
                                      <p:cBhvr>
                                        <p:cTn id="286" dur="1000"/>
                                        <p:tgtEl>
                                          <p:spTgt spid="46"/>
                                        </p:tgtEl>
                                      </p:cBhvr>
                                    </p:animEffect>
                                    <p:anim calcmode="lin" valueType="num">
                                      <p:cBhvr>
                                        <p:cTn id="287" dur="1000" fill="hold"/>
                                        <p:tgtEl>
                                          <p:spTgt spid="46"/>
                                        </p:tgtEl>
                                        <p:attrNameLst>
                                          <p:attrName>ppt_x</p:attrName>
                                        </p:attrNameLst>
                                      </p:cBhvr>
                                      <p:tavLst>
                                        <p:tav tm="0">
                                          <p:val>
                                            <p:strVal val="#ppt_x"/>
                                          </p:val>
                                        </p:tav>
                                        <p:tav tm="100000">
                                          <p:val>
                                            <p:strVal val="#ppt_x"/>
                                          </p:val>
                                        </p:tav>
                                      </p:tavLst>
                                    </p:anim>
                                    <p:anim calcmode="lin" valueType="num">
                                      <p:cBhvr>
                                        <p:cTn id="288" dur="1000" fill="hold"/>
                                        <p:tgtEl>
                                          <p:spTgt spid="46"/>
                                        </p:tgtEl>
                                        <p:attrNameLst>
                                          <p:attrName>ppt_y</p:attrName>
                                        </p:attrNameLst>
                                      </p:cBhvr>
                                      <p:tavLst>
                                        <p:tav tm="0">
                                          <p:val>
                                            <p:strVal val="#ppt_y+.1"/>
                                          </p:val>
                                        </p:tav>
                                        <p:tav tm="100000">
                                          <p:val>
                                            <p:strVal val="#ppt_y"/>
                                          </p:val>
                                        </p:tav>
                                      </p:tavLst>
                                    </p:anim>
                                  </p:childTnLst>
                                </p:cTn>
                              </p:par>
                              <p:par>
                                <p:cTn id="289" presetID="42" presetClass="entr" presetSubtype="0" fill="hold" grpId="0" nodeType="withEffect">
                                  <p:stCondLst>
                                    <p:cond delay="0"/>
                                  </p:stCondLst>
                                  <p:childTnLst>
                                    <p:set>
                                      <p:cBhvr>
                                        <p:cTn id="290" dur="1" fill="hold">
                                          <p:stCondLst>
                                            <p:cond delay="0"/>
                                          </p:stCondLst>
                                        </p:cTn>
                                        <p:tgtEl>
                                          <p:spTgt spid="47"/>
                                        </p:tgtEl>
                                        <p:attrNameLst>
                                          <p:attrName>style.visibility</p:attrName>
                                        </p:attrNameLst>
                                      </p:cBhvr>
                                      <p:to>
                                        <p:strVal val="visible"/>
                                      </p:to>
                                    </p:set>
                                    <p:animEffect transition="in" filter="fade">
                                      <p:cBhvr>
                                        <p:cTn id="291" dur="1000"/>
                                        <p:tgtEl>
                                          <p:spTgt spid="47"/>
                                        </p:tgtEl>
                                      </p:cBhvr>
                                    </p:animEffect>
                                    <p:anim calcmode="lin" valueType="num">
                                      <p:cBhvr>
                                        <p:cTn id="292" dur="1000" fill="hold"/>
                                        <p:tgtEl>
                                          <p:spTgt spid="47"/>
                                        </p:tgtEl>
                                        <p:attrNameLst>
                                          <p:attrName>ppt_x</p:attrName>
                                        </p:attrNameLst>
                                      </p:cBhvr>
                                      <p:tavLst>
                                        <p:tav tm="0">
                                          <p:val>
                                            <p:strVal val="#ppt_x"/>
                                          </p:val>
                                        </p:tav>
                                        <p:tav tm="100000">
                                          <p:val>
                                            <p:strVal val="#ppt_x"/>
                                          </p:val>
                                        </p:tav>
                                      </p:tavLst>
                                    </p:anim>
                                    <p:anim calcmode="lin" valueType="num">
                                      <p:cBhvr>
                                        <p:cTn id="29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animBg="1"/>
      <p:bldP spid="51" grpId="0" animBg="1"/>
      <p:bldP spid="49" grpId="0" animBg="1"/>
      <p:bldP spid="7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14"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5"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6"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TextBox 7"/>
          <p:cNvSpPr>
            <a:spLocks noChangeArrowheads="1"/>
          </p:cNvSpPr>
          <p:nvPr/>
        </p:nvSpPr>
        <p:spPr bwMode="auto">
          <a:xfrm>
            <a:off x="673953" y="33083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cxnSp>
        <p:nvCxnSpPr>
          <p:cNvPr id="7" name="直接连接符 19"/>
          <p:cNvCxnSpPr>
            <a:cxnSpLocks noChangeShapeType="1"/>
          </p:cNvCxnSpPr>
          <p:nvPr/>
        </p:nvCxnSpPr>
        <p:spPr bwMode="auto">
          <a:xfrm>
            <a:off x="2189233" y="2507871"/>
            <a:ext cx="1055687" cy="71755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8" name="直接连接符 21"/>
          <p:cNvCxnSpPr>
            <a:cxnSpLocks noChangeShapeType="1"/>
          </p:cNvCxnSpPr>
          <p:nvPr/>
        </p:nvCxnSpPr>
        <p:spPr bwMode="auto">
          <a:xfrm flipH="1">
            <a:off x="4076770" y="2552321"/>
            <a:ext cx="1057275"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9" name="直接连接符 24"/>
          <p:cNvCxnSpPr>
            <a:cxnSpLocks noChangeShapeType="1"/>
          </p:cNvCxnSpPr>
          <p:nvPr/>
        </p:nvCxnSpPr>
        <p:spPr bwMode="auto">
          <a:xfrm flipH="1" flipV="1">
            <a:off x="5648394" y="2552321"/>
            <a:ext cx="1055688"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sp>
        <p:nvSpPr>
          <p:cNvPr id="22" name="TextBox 7"/>
          <p:cNvSpPr>
            <a:spLocks noChangeArrowheads="1"/>
          </p:cNvSpPr>
          <p:nvPr/>
        </p:nvSpPr>
        <p:spPr bwMode="auto">
          <a:xfrm>
            <a:off x="2701329" y="22002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3" name="TextBox 7"/>
          <p:cNvSpPr>
            <a:spLocks noChangeArrowheads="1"/>
          </p:cNvSpPr>
          <p:nvPr/>
        </p:nvSpPr>
        <p:spPr bwMode="auto">
          <a:xfrm>
            <a:off x="4512112" y="3373243"/>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4" name="TextBox 7"/>
          <p:cNvSpPr>
            <a:spLocks noChangeArrowheads="1"/>
          </p:cNvSpPr>
          <p:nvPr/>
        </p:nvSpPr>
        <p:spPr bwMode="auto">
          <a:xfrm>
            <a:off x="6456747" y="179584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5" name="文本框 19"/>
          <p:cNvSpPr>
            <a:spLocks noChangeArrowheads="1"/>
          </p:cNvSpPr>
          <p:nvPr/>
        </p:nvSpPr>
        <p:spPr bwMode="auto">
          <a:xfrm>
            <a:off x="673953" y="2897705"/>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1"/>
                </a:solidFill>
                <a:latin typeface="+mn-lt"/>
                <a:ea typeface="+mn-ea"/>
                <a:cs typeface="+mn-ea"/>
                <a:sym typeface="+mn-lt"/>
              </a:rPr>
              <a:t>输入你的标题</a:t>
            </a:r>
            <a:endParaRPr lang="en-US" altLang="zh-CN" sz="1200" b="1" dirty="0">
              <a:solidFill>
                <a:schemeClr val="accent1"/>
              </a:solidFill>
              <a:latin typeface="+mn-lt"/>
              <a:ea typeface="+mn-ea"/>
              <a:cs typeface="+mn-ea"/>
              <a:sym typeface="+mn-lt"/>
            </a:endParaRPr>
          </a:p>
        </p:txBody>
      </p:sp>
      <p:sp>
        <p:nvSpPr>
          <p:cNvPr id="26" name="文本框 19"/>
          <p:cNvSpPr>
            <a:spLocks noChangeArrowheads="1"/>
          </p:cNvSpPr>
          <p:nvPr/>
        </p:nvSpPr>
        <p:spPr bwMode="auto">
          <a:xfrm>
            <a:off x="2701329" y="1807790"/>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2"/>
                </a:solidFill>
                <a:latin typeface="+mn-lt"/>
                <a:ea typeface="+mn-ea"/>
                <a:cs typeface="+mn-ea"/>
                <a:sym typeface="+mn-lt"/>
              </a:rPr>
              <a:t>输入你的标题</a:t>
            </a:r>
            <a:endParaRPr lang="en-US" altLang="zh-CN" sz="1200" b="1" dirty="0">
              <a:solidFill>
                <a:schemeClr val="accent2"/>
              </a:solidFill>
              <a:latin typeface="+mn-lt"/>
              <a:ea typeface="+mn-ea"/>
              <a:cs typeface="+mn-ea"/>
              <a:sym typeface="+mn-lt"/>
            </a:endParaRPr>
          </a:p>
        </p:txBody>
      </p:sp>
      <p:sp>
        <p:nvSpPr>
          <p:cNvPr id="27" name="文本框 19"/>
          <p:cNvSpPr>
            <a:spLocks noChangeArrowheads="1"/>
          </p:cNvSpPr>
          <p:nvPr/>
        </p:nvSpPr>
        <p:spPr bwMode="auto">
          <a:xfrm>
            <a:off x="4512404" y="2994882"/>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3"/>
                </a:solidFill>
                <a:latin typeface="+mn-lt"/>
                <a:ea typeface="+mn-ea"/>
                <a:cs typeface="+mn-ea"/>
                <a:sym typeface="+mn-lt"/>
              </a:rPr>
              <a:t>输入你的标题</a:t>
            </a:r>
            <a:endParaRPr lang="en-US" altLang="zh-CN" sz="1200" b="1" dirty="0">
              <a:solidFill>
                <a:schemeClr val="accent3"/>
              </a:solidFill>
              <a:latin typeface="+mn-lt"/>
              <a:ea typeface="+mn-ea"/>
              <a:cs typeface="+mn-ea"/>
              <a:sym typeface="+mn-lt"/>
            </a:endParaRPr>
          </a:p>
        </p:txBody>
      </p:sp>
      <p:sp>
        <p:nvSpPr>
          <p:cNvPr id="28" name="文本框 19"/>
          <p:cNvSpPr>
            <a:spLocks noChangeArrowheads="1"/>
          </p:cNvSpPr>
          <p:nvPr/>
        </p:nvSpPr>
        <p:spPr bwMode="auto">
          <a:xfrm>
            <a:off x="6438524" y="1357971"/>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4"/>
                </a:solidFill>
                <a:latin typeface="+mn-lt"/>
                <a:ea typeface="+mn-ea"/>
                <a:cs typeface="+mn-ea"/>
                <a:sym typeface="+mn-lt"/>
              </a:rPr>
              <a:t>输入你的标题</a:t>
            </a:r>
            <a:endParaRPr lang="en-US" altLang="zh-CN" sz="1200" b="1" dirty="0">
              <a:solidFill>
                <a:schemeClr val="accent4"/>
              </a:solidFill>
              <a:latin typeface="+mn-lt"/>
              <a:ea typeface="+mn-ea"/>
              <a:cs typeface="+mn-ea"/>
              <a:sym typeface="+mn-lt"/>
            </a:endParaRPr>
          </a:p>
        </p:txBody>
      </p:sp>
      <p:grpSp>
        <p:nvGrpSpPr>
          <p:cNvPr id="4" name="组合 3"/>
          <p:cNvGrpSpPr/>
          <p:nvPr/>
        </p:nvGrpSpPr>
        <p:grpSpPr>
          <a:xfrm>
            <a:off x="4754974" y="1347614"/>
            <a:ext cx="1243970" cy="1243970"/>
            <a:chOff x="4754974" y="1347614"/>
            <a:chExt cx="1243970" cy="1243970"/>
          </a:xfrm>
        </p:grpSpPr>
        <p:sp>
          <p:nvSpPr>
            <p:cNvPr id="18" name="椭圆 17"/>
            <p:cNvSpPr/>
            <p:nvPr/>
          </p:nvSpPr>
          <p:spPr bwMode="auto">
            <a:xfrm>
              <a:off x="4754974" y="134761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9" name="十角星 18"/>
            <p:cNvSpPr/>
            <p:nvPr/>
          </p:nvSpPr>
          <p:spPr bwMode="auto">
            <a:xfrm>
              <a:off x="4837664" y="1429117"/>
              <a:ext cx="1078592" cy="1078592"/>
            </a:xfrm>
            <a:prstGeom prst="star10">
              <a:avLst/>
            </a:prstGeom>
            <a:solidFill>
              <a:schemeClr val="accent2"/>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38" name="组合 37"/>
            <p:cNvGrpSpPr/>
            <p:nvPr/>
          </p:nvGrpSpPr>
          <p:grpSpPr>
            <a:xfrm>
              <a:off x="5172392" y="1791820"/>
              <a:ext cx="484584" cy="408385"/>
              <a:chOff x="6631782" y="1996680"/>
              <a:chExt cx="484584" cy="408385"/>
            </a:xfrm>
          </p:grpSpPr>
          <p:sp>
            <p:nvSpPr>
              <p:cNvPr id="39" name="Freeform 36"/>
              <p:cNvSpPr>
                <a:spLocks/>
              </p:cNvSpPr>
              <p:nvPr/>
            </p:nvSpPr>
            <p:spPr bwMode="auto">
              <a:xfrm>
                <a:off x="6852048" y="2134792"/>
                <a:ext cx="45244" cy="255985"/>
              </a:xfrm>
              <a:custGeom>
                <a:avLst/>
                <a:gdLst>
                  <a:gd name="T0" fmla="*/ 16 w 16"/>
                  <a:gd name="T1" fmla="*/ 12 h 91"/>
                  <a:gd name="T2" fmla="*/ 16 w 16"/>
                  <a:gd name="T3" fmla="*/ 80 h 91"/>
                  <a:gd name="T4" fmla="*/ 13 w 16"/>
                  <a:gd name="T5" fmla="*/ 90 h 91"/>
                  <a:gd name="T6" fmla="*/ 8 w 16"/>
                  <a:gd name="T7" fmla="*/ 91 h 91"/>
                  <a:gd name="T8" fmla="*/ 3 w 16"/>
                  <a:gd name="T9" fmla="*/ 90 h 91"/>
                  <a:gd name="T10" fmla="*/ 0 w 16"/>
                  <a:gd name="T11" fmla="*/ 80 h 91"/>
                  <a:gd name="T12" fmla="*/ 0 w 16"/>
                  <a:gd name="T13" fmla="*/ 12 h 91"/>
                  <a:gd name="T14" fmla="*/ 3 w 16"/>
                  <a:gd name="T15" fmla="*/ 2 h 91"/>
                  <a:gd name="T16" fmla="*/ 8 w 16"/>
                  <a:gd name="T17" fmla="*/ 0 h 91"/>
                  <a:gd name="T18" fmla="*/ 13 w 16"/>
                  <a:gd name="T19" fmla="*/ 2 h 91"/>
                  <a:gd name="T20" fmla="*/ 16 w 16"/>
                  <a:gd name="T21"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1">
                    <a:moveTo>
                      <a:pt x="16" y="12"/>
                    </a:moveTo>
                    <a:cubicBezTo>
                      <a:pt x="16" y="80"/>
                      <a:pt x="16" y="80"/>
                      <a:pt x="16" y="80"/>
                    </a:cubicBezTo>
                    <a:cubicBezTo>
                      <a:pt x="16" y="84"/>
                      <a:pt x="14" y="88"/>
                      <a:pt x="13" y="90"/>
                    </a:cubicBezTo>
                    <a:cubicBezTo>
                      <a:pt x="11" y="91"/>
                      <a:pt x="10" y="91"/>
                      <a:pt x="8" y="91"/>
                    </a:cubicBezTo>
                    <a:cubicBezTo>
                      <a:pt x="6" y="91"/>
                      <a:pt x="5" y="91"/>
                      <a:pt x="3" y="90"/>
                    </a:cubicBezTo>
                    <a:cubicBezTo>
                      <a:pt x="2" y="88"/>
                      <a:pt x="0" y="84"/>
                      <a:pt x="0" y="80"/>
                    </a:cubicBezTo>
                    <a:cubicBezTo>
                      <a:pt x="0" y="12"/>
                      <a:pt x="0" y="12"/>
                      <a:pt x="0" y="12"/>
                    </a:cubicBezTo>
                    <a:cubicBezTo>
                      <a:pt x="0" y="7"/>
                      <a:pt x="2" y="4"/>
                      <a:pt x="3" y="2"/>
                    </a:cubicBezTo>
                    <a:cubicBezTo>
                      <a:pt x="5" y="0"/>
                      <a:pt x="6" y="0"/>
                      <a:pt x="8" y="0"/>
                    </a:cubicBezTo>
                    <a:cubicBezTo>
                      <a:pt x="10" y="0"/>
                      <a:pt x="11" y="0"/>
                      <a:pt x="13" y="2"/>
                    </a:cubicBezTo>
                    <a:cubicBezTo>
                      <a:pt x="14" y="4"/>
                      <a:pt x="16" y="7"/>
                      <a:pt x="16"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37"/>
              <p:cNvSpPr>
                <a:spLocks noEditPoints="1"/>
              </p:cNvSpPr>
              <p:nvPr/>
            </p:nvSpPr>
            <p:spPr bwMode="auto">
              <a:xfrm>
                <a:off x="6631782" y="2050257"/>
                <a:ext cx="251222" cy="200025"/>
              </a:xfrm>
              <a:custGeom>
                <a:avLst/>
                <a:gdLst>
                  <a:gd name="T0" fmla="*/ 19 w 89"/>
                  <a:gd name="T1" fmla="*/ 52 h 71"/>
                  <a:gd name="T2" fmla="*/ 40 w 89"/>
                  <a:gd name="T3" fmla="*/ 60 h 71"/>
                  <a:gd name="T4" fmla="*/ 68 w 89"/>
                  <a:gd name="T5" fmla="*/ 58 h 71"/>
                  <a:gd name="T6" fmla="*/ 76 w 89"/>
                  <a:gd name="T7" fmla="*/ 55 h 71"/>
                  <a:gd name="T8" fmla="*/ 78 w 89"/>
                  <a:gd name="T9" fmla="*/ 55 h 71"/>
                  <a:gd name="T10" fmla="*/ 78 w 89"/>
                  <a:gd name="T11" fmla="*/ 55 h 71"/>
                  <a:gd name="T12" fmla="*/ 79 w 89"/>
                  <a:gd name="T13" fmla="*/ 53 h 71"/>
                  <a:gd name="T14" fmla="*/ 78 w 89"/>
                  <a:gd name="T15" fmla="*/ 51 h 71"/>
                  <a:gd name="T16" fmla="*/ 74 w 89"/>
                  <a:gd name="T17" fmla="*/ 43 h 71"/>
                  <a:gd name="T18" fmla="*/ 55 w 89"/>
                  <a:gd name="T19" fmla="*/ 21 h 71"/>
                  <a:gd name="T20" fmla="*/ 36 w 89"/>
                  <a:gd name="T21" fmla="*/ 11 h 71"/>
                  <a:gd name="T22" fmla="*/ 20 w 89"/>
                  <a:gd name="T23" fmla="*/ 15 h 71"/>
                  <a:gd name="T24" fmla="*/ 13 w 89"/>
                  <a:gd name="T25" fmla="*/ 25 h 71"/>
                  <a:gd name="T26" fmla="*/ 11 w 89"/>
                  <a:gd name="T27" fmla="*/ 38 h 71"/>
                  <a:gd name="T28" fmla="*/ 19 w 89"/>
                  <a:gd name="T29" fmla="*/ 52 h 71"/>
                  <a:gd name="T30" fmla="*/ 38 w 89"/>
                  <a:gd name="T31" fmla="*/ 70 h 71"/>
                  <a:gd name="T32" fmla="*/ 13 w 89"/>
                  <a:gd name="T33" fmla="*/ 60 h 71"/>
                  <a:gd name="T34" fmla="*/ 1 w 89"/>
                  <a:gd name="T35" fmla="*/ 39 h 71"/>
                  <a:gd name="T36" fmla="*/ 3 w 89"/>
                  <a:gd name="T37" fmla="*/ 21 h 71"/>
                  <a:gd name="T38" fmla="*/ 14 w 89"/>
                  <a:gd name="T39" fmla="*/ 7 h 71"/>
                  <a:gd name="T40" fmla="*/ 37 w 89"/>
                  <a:gd name="T41" fmla="*/ 1 h 71"/>
                  <a:gd name="T42" fmla="*/ 62 w 89"/>
                  <a:gd name="T43" fmla="*/ 13 h 71"/>
                  <a:gd name="T44" fmla="*/ 83 w 89"/>
                  <a:gd name="T45" fmla="*/ 38 h 71"/>
                  <a:gd name="T46" fmla="*/ 88 w 89"/>
                  <a:gd name="T47" fmla="*/ 48 h 71"/>
                  <a:gd name="T48" fmla="*/ 87 w 89"/>
                  <a:gd name="T49" fmla="*/ 57 h 71"/>
                  <a:gd name="T50" fmla="*/ 81 w 89"/>
                  <a:gd name="T51" fmla="*/ 64 h 71"/>
                  <a:gd name="T52" fmla="*/ 71 w 89"/>
                  <a:gd name="T53" fmla="*/ 68 h 71"/>
                  <a:gd name="T54" fmla="*/ 38 w 89"/>
                  <a:gd name="T55"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9" h="71">
                    <a:moveTo>
                      <a:pt x="19" y="52"/>
                    </a:moveTo>
                    <a:cubicBezTo>
                      <a:pt x="24" y="57"/>
                      <a:pt x="32" y="59"/>
                      <a:pt x="40" y="60"/>
                    </a:cubicBezTo>
                    <a:cubicBezTo>
                      <a:pt x="50" y="61"/>
                      <a:pt x="61" y="60"/>
                      <a:pt x="68" y="58"/>
                    </a:cubicBezTo>
                    <a:cubicBezTo>
                      <a:pt x="71" y="58"/>
                      <a:pt x="74" y="56"/>
                      <a:pt x="76" y="55"/>
                    </a:cubicBezTo>
                    <a:cubicBezTo>
                      <a:pt x="77" y="55"/>
                      <a:pt x="78" y="55"/>
                      <a:pt x="78" y="55"/>
                    </a:cubicBezTo>
                    <a:cubicBezTo>
                      <a:pt x="78" y="55"/>
                      <a:pt x="78" y="55"/>
                      <a:pt x="78" y="55"/>
                    </a:cubicBezTo>
                    <a:cubicBezTo>
                      <a:pt x="78" y="54"/>
                      <a:pt x="78" y="53"/>
                      <a:pt x="79" y="53"/>
                    </a:cubicBezTo>
                    <a:cubicBezTo>
                      <a:pt x="79" y="52"/>
                      <a:pt x="78" y="52"/>
                      <a:pt x="78" y="51"/>
                    </a:cubicBezTo>
                    <a:cubicBezTo>
                      <a:pt x="77" y="49"/>
                      <a:pt x="76" y="46"/>
                      <a:pt x="74" y="43"/>
                    </a:cubicBezTo>
                    <a:cubicBezTo>
                      <a:pt x="71" y="36"/>
                      <a:pt x="64" y="28"/>
                      <a:pt x="55" y="21"/>
                    </a:cubicBezTo>
                    <a:cubicBezTo>
                      <a:pt x="49" y="16"/>
                      <a:pt x="42" y="12"/>
                      <a:pt x="36" y="11"/>
                    </a:cubicBezTo>
                    <a:cubicBezTo>
                      <a:pt x="30" y="10"/>
                      <a:pt x="24" y="12"/>
                      <a:pt x="20" y="15"/>
                    </a:cubicBezTo>
                    <a:cubicBezTo>
                      <a:pt x="17" y="18"/>
                      <a:pt x="14" y="21"/>
                      <a:pt x="13" y="25"/>
                    </a:cubicBezTo>
                    <a:cubicBezTo>
                      <a:pt x="11" y="29"/>
                      <a:pt x="10" y="34"/>
                      <a:pt x="11" y="38"/>
                    </a:cubicBezTo>
                    <a:cubicBezTo>
                      <a:pt x="11" y="43"/>
                      <a:pt x="14" y="49"/>
                      <a:pt x="19" y="52"/>
                    </a:cubicBezTo>
                    <a:close/>
                    <a:moveTo>
                      <a:pt x="38" y="70"/>
                    </a:moveTo>
                    <a:cubicBezTo>
                      <a:pt x="29" y="69"/>
                      <a:pt x="20" y="66"/>
                      <a:pt x="13" y="60"/>
                    </a:cubicBezTo>
                    <a:cubicBezTo>
                      <a:pt x="6" y="55"/>
                      <a:pt x="2" y="47"/>
                      <a:pt x="1" y="39"/>
                    </a:cubicBezTo>
                    <a:cubicBezTo>
                      <a:pt x="0" y="33"/>
                      <a:pt x="1" y="27"/>
                      <a:pt x="3" y="21"/>
                    </a:cubicBezTo>
                    <a:cubicBezTo>
                      <a:pt x="6" y="16"/>
                      <a:pt x="10" y="11"/>
                      <a:pt x="14" y="7"/>
                    </a:cubicBezTo>
                    <a:cubicBezTo>
                      <a:pt x="20" y="2"/>
                      <a:pt x="28" y="0"/>
                      <a:pt x="37" y="1"/>
                    </a:cubicBezTo>
                    <a:cubicBezTo>
                      <a:pt x="46" y="3"/>
                      <a:pt x="54" y="7"/>
                      <a:pt x="62" y="13"/>
                    </a:cubicBezTo>
                    <a:cubicBezTo>
                      <a:pt x="71" y="21"/>
                      <a:pt x="79" y="30"/>
                      <a:pt x="83" y="38"/>
                    </a:cubicBezTo>
                    <a:cubicBezTo>
                      <a:pt x="85" y="42"/>
                      <a:pt x="87" y="45"/>
                      <a:pt x="88" y="48"/>
                    </a:cubicBezTo>
                    <a:cubicBezTo>
                      <a:pt x="89" y="52"/>
                      <a:pt x="89" y="55"/>
                      <a:pt x="87" y="57"/>
                    </a:cubicBezTo>
                    <a:cubicBezTo>
                      <a:pt x="87" y="60"/>
                      <a:pt x="84" y="62"/>
                      <a:pt x="81" y="64"/>
                    </a:cubicBezTo>
                    <a:cubicBezTo>
                      <a:pt x="79" y="66"/>
                      <a:pt x="75" y="67"/>
                      <a:pt x="71" y="68"/>
                    </a:cubicBezTo>
                    <a:cubicBezTo>
                      <a:pt x="62" y="70"/>
                      <a:pt x="50" y="71"/>
                      <a:pt x="38"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38"/>
              <p:cNvSpPr>
                <a:spLocks noEditPoints="1"/>
              </p:cNvSpPr>
              <p:nvPr/>
            </p:nvSpPr>
            <p:spPr bwMode="auto">
              <a:xfrm>
                <a:off x="6679407" y="2215755"/>
                <a:ext cx="201216" cy="189310"/>
              </a:xfrm>
              <a:custGeom>
                <a:avLst/>
                <a:gdLst>
                  <a:gd name="T0" fmla="*/ 6 w 71"/>
                  <a:gd name="T1" fmla="*/ 20 h 67"/>
                  <a:gd name="T2" fmla="*/ 25 w 71"/>
                  <a:gd name="T3" fmla="*/ 6 h 67"/>
                  <a:gd name="T4" fmla="*/ 52 w 71"/>
                  <a:gd name="T5" fmla="*/ 0 h 67"/>
                  <a:gd name="T6" fmla="*/ 69 w 71"/>
                  <a:gd name="T7" fmla="*/ 5 h 67"/>
                  <a:gd name="T8" fmla="*/ 71 w 71"/>
                  <a:gd name="T9" fmla="*/ 13 h 67"/>
                  <a:gd name="T10" fmla="*/ 70 w 71"/>
                  <a:gd name="T11" fmla="*/ 23 h 67"/>
                  <a:gd name="T12" fmla="*/ 58 w 71"/>
                  <a:gd name="T13" fmla="*/ 48 h 67"/>
                  <a:gd name="T14" fmla="*/ 40 w 71"/>
                  <a:gd name="T15" fmla="*/ 64 h 67"/>
                  <a:gd name="T16" fmla="*/ 20 w 71"/>
                  <a:gd name="T17" fmla="*/ 64 h 67"/>
                  <a:gd name="T18" fmla="*/ 7 w 71"/>
                  <a:gd name="T19" fmla="*/ 55 h 67"/>
                  <a:gd name="T20" fmla="*/ 1 w 71"/>
                  <a:gd name="T21" fmla="*/ 41 h 67"/>
                  <a:gd name="T22" fmla="*/ 6 w 71"/>
                  <a:gd name="T23" fmla="*/ 20 h 67"/>
                  <a:gd name="T24" fmla="*/ 29 w 71"/>
                  <a:gd name="T25" fmla="*/ 15 h 67"/>
                  <a:gd name="T26" fmla="*/ 14 w 71"/>
                  <a:gd name="T27" fmla="*/ 26 h 67"/>
                  <a:gd name="T28" fmla="*/ 11 w 71"/>
                  <a:gd name="T29" fmla="*/ 39 h 67"/>
                  <a:gd name="T30" fmla="*/ 15 w 71"/>
                  <a:gd name="T31" fmla="*/ 49 h 67"/>
                  <a:gd name="T32" fmla="*/ 23 w 71"/>
                  <a:gd name="T33" fmla="*/ 55 h 67"/>
                  <a:gd name="T34" fmla="*/ 36 w 71"/>
                  <a:gd name="T35" fmla="*/ 55 h 67"/>
                  <a:gd name="T36" fmla="*/ 50 w 71"/>
                  <a:gd name="T37" fmla="*/ 42 h 67"/>
                  <a:gd name="T38" fmla="*/ 60 w 71"/>
                  <a:gd name="T39" fmla="*/ 20 h 67"/>
                  <a:gd name="T40" fmla="*/ 61 w 71"/>
                  <a:gd name="T41" fmla="*/ 14 h 67"/>
                  <a:gd name="T42" fmla="*/ 61 w 71"/>
                  <a:gd name="T43" fmla="*/ 13 h 67"/>
                  <a:gd name="T44" fmla="*/ 58 w 71"/>
                  <a:gd name="T45" fmla="*/ 10 h 67"/>
                  <a:gd name="T46" fmla="*/ 52 w 71"/>
                  <a:gd name="T47" fmla="*/ 10 h 67"/>
                  <a:gd name="T48" fmla="*/ 29 w 71"/>
                  <a:gd name="T4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67">
                    <a:moveTo>
                      <a:pt x="6" y="20"/>
                    </a:moveTo>
                    <a:cubicBezTo>
                      <a:pt x="11" y="14"/>
                      <a:pt x="17" y="9"/>
                      <a:pt x="25" y="6"/>
                    </a:cubicBezTo>
                    <a:cubicBezTo>
                      <a:pt x="34" y="2"/>
                      <a:pt x="45" y="0"/>
                      <a:pt x="52" y="0"/>
                    </a:cubicBezTo>
                    <a:cubicBezTo>
                      <a:pt x="57" y="0"/>
                      <a:pt x="65" y="0"/>
                      <a:pt x="69" y="5"/>
                    </a:cubicBezTo>
                    <a:cubicBezTo>
                      <a:pt x="70" y="7"/>
                      <a:pt x="71" y="9"/>
                      <a:pt x="71" y="13"/>
                    </a:cubicBezTo>
                    <a:cubicBezTo>
                      <a:pt x="71" y="15"/>
                      <a:pt x="71" y="19"/>
                      <a:pt x="70" y="23"/>
                    </a:cubicBezTo>
                    <a:cubicBezTo>
                      <a:pt x="68" y="30"/>
                      <a:pt x="64" y="40"/>
                      <a:pt x="58" y="48"/>
                    </a:cubicBezTo>
                    <a:cubicBezTo>
                      <a:pt x="53" y="55"/>
                      <a:pt x="47" y="61"/>
                      <a:pt x="40" y="64"/>
                    </a:cubicBezTo>
                    <a:cubicBezTo>
                      <a:pt x="33" y="67"/>
                      <a:pt x="26" y="67"/>
                      <a:pt x="20" y="64"/>
                    </a:cubicBezTo>
                    <a:cubicBezTo>
                      <a:pt x="15" y="63"/>
                      <a:pt x="10" y="59"/>
                      <a:pt x="7" y="55"/>
                    </a:cubicBezTo>
                    <a:cubicBezTo>
                      <a:pt x="4" y="51"/>
                      <a:pt x="2" y="46"/>
                      <a:pt x="1" y="41"/>
                    </a:cubicBezTo>
                    <a:cubicBezTo>
                      <a:pt x="0" y="34"/>
                      <a:pt x="1" y="27"/>
                      <a:pt x="6" y="20"/>
                    </a:cubicBezTo>
                    <a:close/>
                    <a:moveTo>
                      <a:pt x="29" y="15"/>
                    </a:moveTo>
                    <a:cubicBezTo>
                      <a:pt x="23" y="18"/>
                      <a:pt x="17" y="21"/>
                      <a:pt x="14" y="26"/>
                    </a:cubicBezTo>
                    <a:cubicBezTo>
                      <a:pt x="11" y="30"/>
                      <a:pt x="10" y="35"/>
                      <a:pt x="11" y="39"/>
                    </a:cubicBezTo>
                    <a:cubicBezTo>
                      <a:pt x="11" y="43"/>
                      <a:pt x="13" y="46"/>
                      <a:pt x="15" y="49"/>
                    </a:cubicBezTo>
                    <a:cubicBezTo>
                      <a:pt x="17" y="52"/>
                      <a:pt x="20" y="54"/>
                      <a:pt x="23" y="55"/>
                    </a:cubicBezTo>
                    <a:cubicBezTo>
                      <a:pt x="27" y="57"/>
                      <a:pt x="31" y="57"/>
                      <a:pt x="36" y="55"/>
                    </a:cubicBezTo>
                    <a:cubicBezTo>
                      <a:pt x="41" y="52"/>
                      <a:pt x="46" y="48"/>
                      <a:pt x="50" y="42"/>
                    </a:cubicBezTo>
                    <a:cubicBezTo>
                      <a:pt x="55" y="35"/>
                      <a:pt x="58" y="26"/>
                      <a:pt x="60" y="20"/>
                    </a:cubicBezTo>
                    <a:cubicBezTo>
                      <a:pt x="61" y="18"/>
                      <a:pt x="61" y="16"/>
                      <a:pt x="61" y="14"/>
                    </a:cubicBezTo>
                    <a:cubicBezTo>
                      <a:pt x="61" y="14"/>
                      <a:pt x="61" y="13"/>
                      <a:pt x="61" y="13"/>
                    </a:cubicBezTo>
                    <a:cubicBezTo>
                      <a:pt x="61" y="11"/>
                      <a:pt x="61" y="11"/>
                      <a:pt x="58" y="10"/>
                    </a:cubicBezTo>
                    <a:cubicBezTo>
                      <a:pt x="57" y="10"/>
                      <a:pt x="55" y="10"/>
                      <a:pt x="52" y="10"/>
                    </a:cubicBezTo>
                    <a:cubicBezTo>
                      <a:pt x="46" y="10"/>
                      <a:pt x="37" y="12"/>
                      <a:pt x="29"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39"/>
              <p:cNvSpPr>
                <a:spLocks noEditPoints="1"/>
              </p:cNvSpPr>
              <p:nvPr/>
            </p:nvSpPr>
            <p:spPr bwMode="auto">
              <a:xfrm>
                <a:off x="6866335" y="2050257"/>
                <a:ext cx="250031" cy="200025"/>
              </a:xfrm>
              <a:custGeom>
                <a:avLst/>
                <a:gdLst>
                  <a:gd name="T0" fmla="*/ 76 w 89"/>
                  <a:gd name="T1" fmla="*/ 60 h 71"/>
                  <a:gd name="T2" fmla="*/ 51 w 89"/>
                  <a:gd name="T3" fmla="*/ 70 h 71"/>
                  <a:gd name="T4" fmla="*/ 18 w 89"/>
                  <a:gd name="T5" fmla="*/ 68 h 71"/>
                  <a:gd name="T6" fmla="*/ 8 w 89"/>
                  <a:gd name="T7" fmla="*/ 64 h 71"/>
                  <a:gd name="T8" fmla="*/ 2 w 89"/>
                  <a:gd name="T9" fmla="*/ 57 h 71"/>
                  <a:gd name="T10" fmla="*/ 1 w 89"/>
                  <a:gd name="T11" fmla="*/ 48 h 71"/>
                  <a:gd name="T12" fmla="*/ 6 w 89"/>
                  <a:gd name="T13" fmla="*/ 38 h 71"/>
                  <a:gd name="T14" fmla="*/ 27 w 89"/>
                  <a:gd name="T15" fmla="*/ 13 h 71"/>
                  <a:gd name="T16" fmla="*/ 52 w 89"/>
                  <a:gd name="T17" fmla="*/ 1 h 71"/>
                  <a:gd name="T18" fmla="*/ 74 w 89"/>
                  <a:gd name="T19" fmla="*/ 7 h 71"/>
                  <a:gd name="T20" fmla="*/ 85 w 89"/>
                  <a:gd name="T21" fmla="*/ 21 h 71"/>
                  <a:gd name="T22" fmla="*/ 88 w 89"/>
                  <a:gd name="T23" fmla="*/ 39 h 71"/>
                  <a:gd name="T24" fmla="*/ 76 w 89"/>
                  <a:gd name="T25" fmla="*/ 60 h 71"/>
                  <a:gd name="T26" fmla="*/ 49 w 89"/>
                  <a:gd name="T27" fmla="*/ 60 h 71"/>
                  <a:gd name="T28" fmla="*/ 70 w 89"/>
                  <a:gd name="T29" fmla="*/ 52 h 71"/>
                  <a:gd name="T30" fmla="*/ 78 w 89"/>
                  <a:gd name="T31" fmla="*/ 38 h 71"/>
                  <a:gd name="T32" fmla="*/ 76 w 89"/>
                  <a:gd name="T33" fmla="*/ 25 h 71"/>
                  <a:gd name="T34" fmla="*/ 68 w 89"/>
                  <a:gd name="T35" fmla="*/ 15 h 71"/>
                  <a:gd name="T36" fmla="*/ 53 w 89"/>
                  <a:gd name="T37" fmla="*/ 11 h 71"/>
                  <a:gd name="T38" fmla="*/ 33 w 89"/>
                  <a:gd name="T39" fmla="*/ 21 h 71"/>
                  <a:gd name="T40" fmla="*/ 14 w 89"/>
                  <a:gd name="T41" fmla="*/ 43 h 71"/>
                  <a:gd name="T42" fmla="*/ 11 w 89"/>
                  <a:gd name="T43" fmla="*/ 50 h 71"/>
                  <a:gd name="T44" fmla="*/ 14 w 89"/>
                  <a:gd name="T45" fmla="*/ 56 h 71"/>
                  <a:gd name="T46" fmla="*/ 21 w 89"/>
                  <a:gd name="T47" fmla="*/ 58 h 71"/>
                  <a:gd name="T48" fmla="*/ 49 w 89"/>
                  <a:gd name="T49"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1">
                    <a:moveTo>
                      <a:pt x="76" y="60"/>
                    </a:moveTo>
                    <a:cubicBezTo>
                      <a:pt x="69" y="66"/>
                      <a:pt x="60" y="69"/>
                      <a:pt x="51" y="70"/>
                    </a:cubicBezTo>
                    <a:cubicBezTo>
                      <a:pt x="39" y="71"/>
                      <a:pt x="27" y="70"/>
                      <a:pt x="18" y="68"/>
                    </a:cubicBezTo>
                    <a:cubicBezTo>
                      <a:pt x="14" y="67"/>
                      <a:pt x="10" y="66"/>
                      <a:pt x="8" y="64"/>
                    </a:cubicBezTo>
                    <a:cubicBezTo>
                      <a:pt x="4" y="62"/>
                      <a:pt x="2" y="60"/>
                      <a:pt x="2" y="57"/>
                    </a:cubicBezTo>
                    <a:cubicBezTo>
                      <a:pt x="0" y="55"/>
                      <a:pt x="0" y="52"/>
                      <a:pt x="1" y="48"/>
                    </a:cubicBezTo>
                    <a:cubicBezTo>
                      <a:pt x="2" y="45"/>
                      <a:pt x="4" y="42"/>
                      <a:pt x="6" y="38"/>
                    </a:cubicBezTo>
                    <a:cubicBezTo>
                      <a:pt x="10" y="30"/>
                      <a:pt x="18" y="21"/>
                      <a:pt x="27" y="13"/>
                    </a:cubicBezTo>
                    <a:cubicBezTo>
                      <a:pt x="35" y="7"/>
                      <a:pt x="43" y="3"/>
                      <a:pt x="52" y="1"/>
                    </a:cubicBezTo>
                    <a:cubicBezTo>
                      <a:pt x="61" y="0"/>
                      <a:pt x="68" y="2"/>
                      <a:pt x="74" y="7"/>
                    </a:cubicBezTo>
                    <a:cubicBezTo>
                      <a:pt x="79" y="11"/>
                      <a:pt x="83" y="16"/>
                      <a:pt x="85" y="21"/>
                    </a:cubicBezTo>
                    <a:cubicBezTo>
                      <a:pt x="88" y="27"/>
                      <a:pt x="89" y="33"/>
                      <a:pt x="88" y="39"/>
                    </a:cubicBezTo>
                    <a:cubicBezTo>
                      <a:pt x="87" y="47"/>
                      <a:pt x="83" y="55"/>
                      <a:pt x="76" y="60"/>
                    </a:cubicBezTo>
                    <a:close/>
                    <a:moveTo>
                      <a:pt x="49" y="60"/>
                    </a:moveTo>
                    <a:cubicBezTo>
                      <a:pt x="57" y="59"/>
                      <a:pt x="64" y="57"/>
                      <a:pt x="70" y="52"/>
                    </a:cubicBezTo>
                    <a:cubicBezTo>
                      <a:pt x="75" y="49"/>
                      <a:pt x="77" y="43"/>
                      <a:pt x="78" y="38"/>
                    </a:cubicBezTo>
                    <a:cubicBezTo>
                      <a:pt x="79" y="34"/>
                      <a:pt x="78" y="29"/>
                      <a:pt x="76" y="25"/>
                    </a:cubicBezTo>
                    <a:cubicBezTo>
                      <a:pt x="75" y="21"/>
                      <a:pt x="72" y="18"/>
                      <a:pt x="68" y="15"/>
                    </a:cubicBezTo>
                    <a:cubicBezTo>
                      <a:pt x="64" y="12"/>
                      <a:pt x="59" y="10"/>
                      <a:pt x="53" y="11"/>
                    </a:cubicBezTo>
                    <a:cubicBezTo>
                      <a:pt x="46" y="12"/>
                      <a:pt x="40" y="16"/>
                      <a:pt x="33" y="21"/>
                    </a:cubicBezTo>
                    <a:cubicBezTo>
                      <a:pt x="25" y="28"/>
                      <a:pt x="18" y="36"/>
                      <a:pt x="14" y="43"/>
                    </a:cubicBezTo>
                    <a:cubicBezTo>
                      <a:pt x="13" y="45"/>
                      <a:pt x="12" y="48"/>
                      <a:pt x="11" y="50"/>
                    </a:cubicBezTo>
                    <a:cubicBezTo>
                      <a:pt x="10" y="54"/>
                      <a:pt x="10" y="54"/>
                      <a:pt x="14" y="56"/>
                    </a:cubicBezTo>
                    <a:cubicBezTo>
                      <a:pt x="15" y="57"/>
                      <a:pt x="18" y="58"/>
                      <a:pt x="21" y="58"/>
                    </a:cubicBezTo>
                    <a:cubicBezTo>
                      <a:pt x="28" y="60"/>
                      <a:pt x="39" y="61"/>
                      <a:pt x="49"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40"/>
              <p:cNvSpPr>
                <a:spLocks noEditPoints="1"/>
              </p:cNvSpPr>
              <p:nvPr/>
            </p:nvSpPr>
            <p:spPr bwMode="auto">
              <a:xfrm>
                <a:off x="6868716" y="2215755"/>
                <a:ext cx="200025" cy="189310"/>
              </a:xfrm>
              <a:custGeom>
                <a:avLst/>
                <a:gdLst>
                  <a:gd name="T0" fmla="*/ 57 w 71"/>
                  <a:gd name="T1" fmla="*/ 26 h 67"/>
                  <a:gd name="T2" fmla="*/ 42 w 71"/>
                  <a:gd name="T3" fmla="*/ 15 h 67"/>
                  <a:gd name="T4" fmla="*/ 19 w 71"/>
                  <a:gd name="T5" fmla="*/ 10 h 67"/>
                  <a:gd name="T6" fmla="*/ 12 w 71"/>
                  <a:gd name="T7" fmla="*/ 10 h 67"/>
                  <a:gd name="T8" fmla="*/ 10 w 71"/>
                  <a:gd name="T9" fmla="*/ 14 h 67"/>
                  <a:gd name="T10" fmla="*/ 11 w 71"/>
                  <a:gd name="T11" fmla="*/ 20 h 67"/>
                  <a:gd name="T12" fmla="*/ 21 w 71"/>
                  <a:gd name="T13" fmla="*/ 42 h 67"/>
                  <a:gd name="T14" fmla="*/ 35 w 71"/>
                  <a:gd name="T15" fmla="*/ 55 h 67"/>
                  <a:gd name="T16" fmla="*/ 48 w 71"/>
                  <a:gd name="T17" fmla="*/ 55 h 67"/>
                  <a:gd name="T18" fmla="*/ 56 w 71"/>
                  <a:gd name="T19" fmla="*/ 49 h 67"/>
                  <a:gd name="T20" fmla="*/ 60 w 71"/>
                  <a:gd name="T21" fmla="*/ 39 h 67"/>
                  <a:gd name="T22" fmla="*/ 57 w 71"/>
                  <a:gd name="T23" fmla="*/ 26 h 67"/>
                  <a:gd name="T24" fmla="*/ 46 w 71"/>
                  <a:gd name="T25" fmla="*/ 6 h 67"/>
                  <a:gd name="T26" fmla="*/ 65 w 71"/>
                  <a:gd name="T27" fmla="*/ 20 h 67"/>
                  <a:gd name="T28" fmla="*/ 70 w 71"/>
                  <a:gd name="T29" fmla="*/ 41 h 67"/>
                  <a:gd name="T30" fmla="*/ 64 w 71"/>
                  <a:gd name="T31" fmla="*/ 55 h 67"/>
                  <a:gd name="T32" fmla="*/ 51 w 71"/>
                  <a:gd name="T33" fmla="*/ 64 h 67"/>
                  <a:gd name="T34" fmla="*/ 31 w 71"/>
                  <a:gd name="T35" fmla="*/ 64 h 67"/>
                  <a:gd name="T36" fmla="*/ 13 w 71"/>
                  <a:gd name="T37" fmla="*/ 48 h 67"/>
                  <a:gd name="T38" fmla="*/ 1 w 71"/>
                  <a:gd name="T39" fmla="*/ 23 h 67"/>
                  <a:gd name="T40" fmla="*/ 0 w 71"/>
                  <a:gd name="T41" fmla="*/ 13 h 67"/>
                  <a:gd name="T42" fmla="*/ 2 w 71"/>
                  <a:gd name="T43" fmla="*/ 5 h 67"/>
                  <a:gd name="T44" fmla="*/ 19 w 71"/>
                  <a:gd name="T45" fmla="*/ 0 h 67"/>
                  <a:gd name="T46" fmla="*/ 46 w 71"/>
                  <a:gd name="T47" fmla="*/ 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7">
                    <a:moveTo>
                      <a:pt x="57" y="26"/>
                    </a:moveTo>
                    <a:cubicBezTo>
                      <a:pt x="53" y="21"/>
                      <a:pt x="48" y="18"/>
                      <a:pt x="42" y="15"/>
                    </a:cubicBezTo>
                    <a:cubicBezTo>
                      <a:pt x="34" y="12"/>
                      <a:pt x="25" y="10"/>
                      <a:pt x="19" y="10"/>
                    </a:cubicBezTo>
                    <a:cubicBezTo>
                      <a:pt x="16" y="10"/>
                      <a:pt x="14" y="10"/>
                      <a:pt x="12" y="10"/>
                    </a:cubicBezTo>
                    <a:cubicBezTo>
                      <a:pt x="9" y="11"/>
                      <a:pt x="10" y="11"/>
                      <a:pt x="10" y="14"/>
                    </a:cubicBezTo>
                    <a:cubicBezTo>
                      <a:pt x="10" y="16"/>
                      <a:pt x="10" y="18"/>
                      <a:pt x="11" y="20"/>
                    </a:cubicBezTo>
                    <a:cubicBezTo>
                      <a:pt x="12" y="26"/>
                      <a:pt x="16" y="35"/>
                      <a:pt x="21" y="42"/>
                    </a:cubicBezTo>
                    <a:cubicBezTo>
                      <a:pt x="25" y="48"/>
                      <a:pt x="30" y="52"/>
                      <a:pt x="35" y="55"/>
                    </a:cubicBezTo>
                    <a:cubicBezTo>
                      <a:pt x="39" y="57"/>
                      <a:pt x="44" y="57"/>
                      <a:pt x="48" y="55"/>
                    </a:cubicBezTo>
                    <a:cubicBezTo>
                      <a:pt x="51" y="54"/>
                      <a:pt x="54" y="52"/>
                      <a:pt x="56" y="49"/>
                    </a:cubicBezTo>
                    <a:cubicBezTo>
                      <a:pt x="58" y="46"/>
                      <a:pt x="60" y="43"/>
                      <a:pt x="60" y="39"/>
                    </a:cubicBezTo>
                    <a:cubicBezTo>
                      <a:pt x="61" y="35"/>
                      <a:pt x="60" y="30"/>
                      <a:pt x="57" y="26"/>
                    </a:cubicBezTo>
                    <a:close/>
                    <a:moveTo>
                      <a:pt x="46" y="6"/>
                    </a:moveTo>
                    <a:cubicBezTo>
                      <a:pt x="53" y="9"/>
                      <a:pt x="60" y="14"/>
                      <a:pt x="65" y="20"/>
                    </a:cubicBezTo>
                    <a:cubicBezTo>
                      <a:pt x="70" y="27"/>
                      <a:pt x="71" y="34"/>
                      <a:pt x="70" y="41"/>
                    </a:cubicBezTo>
                    <a:cubicBezTo>
                      <a:pt x="69" y="46"/>
                      <a:pt x="67" y="51"/>
                      <a:pt x="64" y="55"/>
                    </a:cubicBezTo>
                    <a:cubicBezTo>
                      <a:pt x="60" y="59"/>
                      <a:pt x="56" y="63"/>
                      <a:pt x="51" y="64"/>
                    </a:cubicBezTo>
                    <a:cubicBezTo>
                      <a:pt x="45" y="67"/>
                      <a:pt x="38" y="67"/>
                      <a:pt x="31" y="64"/>
                    </a:cubicBezTo>
                    <a:cubicBezTo>
                      <a:pt x="24" y="61"/>
                      <a:pt x="18" y="55"/>
                      <a:pt x="13" y="48"/>
                    </a:cubicBezTo>
                    <a:cubicBezTo>
                      <a:pt x="7" y="40"/>
                      <a:pt x="3" y="30"/>
                      <a:pt x="1" y="23"/>
                    </a:cubicBezTo>
                    <a:cubicBezTo>
                      <a:pt x="0" y="19"/>
                      <a:pt x="0" y="15"/>
                      <a:pt x="0" y="13"/>
                    </a:cubicBezTo>
                    <a:cubicBezTo>
                      <a:pt x="0" y="9"/>
                      <a:pt x="1" y="7"/>
                      <a:pt x="2" y="5"/>
                    </a:cubicBezTo>
                    <a:cubicBezTo>
                      <a:pt x="5" y="0"/>
                      <a:pt x="14" y="0"/>
                      <a:pt x="19" y="0"/>
                    </a:cubicBezTo>
                    <a:cubicBezTo>
                      <a:pt x="26" y="0"/>
                      <a:pt x="37" y="2"/>
                      <a:pt x="46"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41"/>
              <p:cNvSpPr>
                <a:spLocks/>
              </p:cNvSpPr>
              <p:nvPr/>
            </p:nvSpPr>
            <p:spPr bwMode="auto">
              <a:xfrm>
                <a:off x="6846095" y="2091930"/>
                <a:ext cx="55960" cy="59531"/>
              </a:xfrm>
              <a:custGeom>
                <a:avLst/>
                <a:gdLst>
                  <a:gd name="T0" fmla="*/ 20 w 20"/>
                  <a:gd name="T1" fmla="*/ 10 h 21"/>
                  <a:gd name="T2" fmla="*/ 20 w 20"/>
                  <a:gd name="T3" fmla="*/ 11 h 21"/>
                  <a:gd name="T4" fmla="*/ 14 w 20"/>
                  <a:gd name="T5" fmla="*/ 20 h 21"/>
                  <a:gd name="T6" fmla="*/ 6 w 20"/>
                  <a:gd name="T7" fmla="*/ 20 h 21"/>
                  <a:gd name="T8" fmla="*/ 0 w 20"/>
                  <a:gd name="T9" fmla="*/ 11 h 21"/>
                  <a:gd name="T10" fmla="*/ 0 w 20"/>
                  <a:gd name="T11" fmla="*/ 10 h 21"/>
                  <a:gd name="T12" fmla="*/ 6 w 20"/>
                  <a:gd name="T13" fmla="*/ 1 h 21"/>
                  <a:gd name="T14" fmla="*/ 10 w 20"/>
                  <a:gd name="T15" fmla="*/ 0 h 21"/>
                  <a:gd name="T16" fmla="*/ 14 w 20"/>
                  <a:gd name="T17" fmla="*/ 1 h 21"/>
                  <a:gd name="T18" fmla="*/ 20 w 20"/>
                  <a:gd name="T19"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10"/>
                    </a:moveTo>
                    <a:cubicBezTo>
                      <a:pt x="20" y="11"/>
                      <a:pt x="20" y="11"/>
                      <a:pt x="20" y="11"/>
                    </a:cubicBezTo>
                    <a:cubicBezTo>
                      <a:pt x="20" y="16"/>
                      <a:pt x="17" y="19"/>
                      <a:pt x="14" y="20"/>
                    </a:cubicBezTo>
                    <a:cubicBezTo>
                      <a:pt x="11" y="21"/>
                      <a:pt x="9" y="21"/>
                      <a:pt x="6" y="20"/>
                    </a:cubicBezTo>
                    <a:cubicBezTo>
                      <a:pt x="3" y="19"/>
                      <a:pt x="0" y="16"/>
                      <a:pt x="0" y="11"/>
                    </a:cubicBezTo>
                    <a:cubicBezTo>
                      <a:pt x="0" y="10"/>
                      <a:pt x="0" y="10"/>
                      <a:pt x="0" y="10"/>
                    </a:cubicBezTo>
                    <a:cubicBezTo>
                      <a:pt x="0" y="5"/>
                      <a:pt x="3" y="2"/>
                      <a:pt x="6" y="1"/>
                    </a:cubicBezTo>
                    <a:cubicBezTo>
                      <a:pt x="7" y="0"/>
                      <a:pt x="9" y="0"/>
                      <a:pt x="10" y="0"/>
                    </a:cubicBezTo>
                    <a:cubicBezTo>
                      <a:pt x="11" y="0"/>
                      <a:pt x="13" y="0"/>
                      <a:pt x="14" y="1"/>
                    </a:cubicBezTo>
                    <a:cubicBezTo>
                      <a:pt x="17" y="2"/>
                      <a:pt x="20" y="5"/>
                      <a:pt x="2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42"/>
              <p:cNvSpPr>
                <a:spLocks/>
              </p:cNvSpPr>
              <p:nvPr/>
            </p:nvSpPr>
            <p:spPr bwMode="auto">
              <a:xfrm>
                <a:off x="6781801" y="1996680"/>
                <a:ext cx="183356" cy="132160"/>
              </a:xfrm>
              <a:custGeom>
                <a:avLst/>
                <a:gdLst>
                  <a:gd name="T0" fmla="*/ 62 w 65"/>
                  <a:gd name="T1" fmla="*/ 10 h 47"/>
                  <a:gd name="T2" fmla="*/ 64 w 65"/>
                  <a:gd name="T3" fmla="*/ 3 h 47"/>
                  <a:gd name="T4" fmla="*/ 58 w 65"/>
                  <a:gd name="T5" fmla="*/ 1 h 47"/>
                  <a:gd name="T6" fmla="*/ 38 w 65"/>
                  <a:gd name="T7" fmla="*/ 16 h 47"/>
                  <a:gd name="T8" fmla="*/ 33 w 65"/>
                  <a:gd name="T9" fmla="*/ 26 h 47"/>
                  <a:gd name="T10" fmla="*/ 28 w 65"/>
                  <a:gd name="T11" fmla="*/ 16 h 47"/>
                  <a:gd name="T12" fmla="*/ 8 w 65"/>
                  <a:gd name="T13" fmla="*/ 1 h 47"/>
                  <a:gd name="T14" fmla="*/ 2 w 65"/>
                  <a:gd name="T15" fmla="*/ 3 h 47"/>
                  <a:gd name="T16" fmla="*/ 4 w 65"/>
                  <a:gd name="T17" fmla="*/ 10 h 47"/>
                  <a:gd name="T18" fmla="*/ 20 w 65"/>
                  <a:gd name="T19" fmla="*/ 22 h 47"/>
                  <a:gd name="T20" fmla="*/ 26 w 65"/>
                  <a:gd name="T21" fmla="*/ 41 h 47"/>
                  <a:gd name="T22" fmla="*/ 40 w 65"/>
                  <a:gd name="T23" fmla="*/ 41 h 47"/>
                  <a:gd name="T24" fmla="*/ 46 w 65"/>
                  <a:gd name="T25" fmla="*/ 22 h 47"/>
                  <a:gd name="T26" fmla="*/ 62 w 65"/>
                  <a:gd name="T27"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47">
                    <a:moveTo>
                      <a:pt x="62" y="10"/>
                    </a:moveTo>
                    <a:cubicBezTo>
                      <a:pt x="64" y="9"/>
                      <a:pt x="65" y="6"/>
                      <a:pt x="64" y="3"/>
                    </a:cubicBezTo>
                    <a:cubicBezTo>
                      <a:pt x="63" y="1"/>
                      <a:pt x="60" y="0"/>
                      <a:pt x="58" y="1"/>
                    </a:cubicBezTo>
                    <a:cubicBezTo>
                      <a:pt x="49" y="4"/>
                      <a:pt x="43" y="10"/>
                      <a:pt x="38" y="16"/>
                    </a:cubicBezTo>
                    <a:cubicBezTo>
                      <a:pt x="36" y="19"/>
                      <a:pt x="34" y="22"/>
                      <a:pt x="33" y="26"/>
                    </a:cubicBezTo>
                    <a:cubicBezTo>
                      <a:pt x="32" y="22"/>
                      <a:pt x="30" y="19"/>
                      <a:pt x="28" y="16"/>
                    </a:cubicBezTo>
                    <a:cubicBezTo>
                      <a:pt x="23" y="10"/>
                      <a:pt x="16" y="4"/>
                      <a:pt x="8" y="1"/>
                    </a:cubicBezTo>
                    <a:cubicBezTo>
                      <a:pt x="5" y="0"/>
                      <a:pt x="3" y="1"/>
                      <a:pt x="2" y="3"/>
                    </a:cubicBezTo>
                    <a:cubicBezTo>
                      <a:pt x="0" y="6"/>
                      <a:pt x="2" y="9"/>
                      <a:pt x="4" y="10"/>
                    </a:cubicBezTo>
                    <a:cubicBezTo>
                      <a:pt x="11" y="13"/>
                      <a:pt x="16" y="17"/>
                      <a:pt x="20" y="22"/>
                    </a:cubicBezTo>
                    <a:cubicBezTo>
                      <a:pt x="23" y="27"/>
                      <a:pt x="26" y="34"/>
                      <a:pt x="26" y="41"/>
                    </a:cubicBezTo>
                    <a:cubicBezTo>
                      <a:pt x="26" y="47"/>
                      <a:pt x="39" y="47"/>
                      <a:pt x="40" y="41"/>
                    </a:cubicBezTo>
                    <a:cubicBezTo>
                      <a:pt x="40" y="34"/>
                      <a:pt x="42" y="27"/>
                      <a:pt x="46" y="22"/>
                    </a:cubicBezTo>
                    <a:cubicBezTo>
                      <a:pt x="50" y="17"/>
                      <a:pt x="55" y="13"/>
                      <a:pt x="62"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596446" y="2943268"/>
            <a:ext cx="1243970" cy="1243970"/>
            <a:chOff x="6596446" y="2943268"/>
            <a:chExt cx="1243970" cy="1243970"/>
          </a:xfrm>
        </p:grpSpPr>
        <p:sp>
          <p:nvSpPr>
            <p:cNvPr id="20" name="椭圆 19"/>
            <p:cNvSpPr/>
            <p:nvPr/>
          </p:nvSpPr>
          <p:spPr bwMode="auto">
            <a:xfrm>
              <a:off x="6596446" y="2943268"/>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21" name="十角星 20"/>
            <p:cNvSpPr/>
            <p:nvPr/>
          </p:nvSpPr>
          <p:spPr bwMode="auto">
            <a:xfrm>
              <a:off x="6679136" y="3024771"/>
              <a:ext cx="1078592" cy="1078592"/>
            </a:xfrm>
            <a:prstGeom prst="star10">
              <a:avLst/>
            </a:prstGeom>
            <a:solidFill>
              <a:schemeClr val="accent4"/>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46" name="组合 45"/>
            <p:cNvGrpSpPr/>
            <p:nvPr/>
          </p:nvGrpSpPr>
          <p:grpSpPr>
            <a:xfrm>
              <a:off x="6980307" y="3308305"/>
              <a:ext cx="476250" cy="484585"/>
              <a:chOff x="7435454" y="3554017"/>
              <a:chExt cx="476250" cy="484585"/>
            </a:xfrm>
          </p:grpSpPr>
          <p:sp>
            <p:nvSpPr>
              <p:cNvPr id="47" name="Freeform 75"/>
              <p:cNvSpPr>
                <a:spLocks noEditPoints="1"/>
              </p:cNvSpPr>
              <p:nvPr/>
            </p:nvSpPr>
            <p:spPr bwMode="auto">
              <a:xfrm>
                <a:off x="7435454" y="3689749"/>
                <a:ext cx="123825" cy="250031"/>
              </a:xfrm>
              <a:custGeom>
                <a:avLst/>
                <a:gdLst>
                  <a:gd name="T0" fmla="*/ 6 w 44"/>
                  <a:gd name="T1" fmla="*/ 1 h 89"/>
                  <a:gd name="T2" fmla="*/ 33 w 44"/>
                  <a:gd name="T3" fmla="*/ 18 h 89"/>
                  <a:gd name="T4" fmla="*/ 43 w 44"/>
                  <a:gd name="T5" fmla="*/ 45 h 89"/>
                  <a:gd name="T6" fmla="*/ 33 w 44"/>
                  <a:gd name="T7" fmla="*/ 72 h 89"/>
                  <a:gd name="T8" fmla="*/ 7 w 44"/>
                  <a:gd name="T9" fmla="*/ 88 h 89"/>
                  <a:gd name="T10" fmla="*/ 1 w 44"/>
                  <a:gd name="T11" fmla="*/ 87 h 89"/>
                  <a:gd name="T12" fmla="*/ 0 w 44"/>
                  <a:gd name="T13" fmla="*/ 83 h 89"/>
                  <a:gd name="T14" fmla="*/ 0 w 44"/>
                  <a:gd name="T15" fmla="*/ 6 h 89"/>
                  <a:gd name="T16" fmla="*/ 2 w 44"/>
                  <a:gd name="T17" fmla="*/ 2 h 89"/>
                  <a:gd name="T18" fmla="*/ 6 w 44"/>
                  <a:gd name="T19" fmla="*/ 1 h 89"/>
                  <a:gd name="T20" fmla="*/ 25 w 44"/>
                  <a:gd name="T21" fmla="*/ 24 h 89"/>
                  <a:gd name="T22" fmla="*/ 10 w 44"/>
                  <a:gd name="T23" fmla="*/ 13 h 89"/>
                  <a:gd name="T24" fmla="*/ 10 w 44"/>
                  <a:gd name="T25" fmla="*/ 76 h 89"/>
                  <a:gd name="T26" fmla="*/ 25 w 44"/>
                  <a:gd name="T27" fmla="*/ 65 h 89"/>
                  <a:gd name="T28" fmla="*/ 33 w 44"/>
                  <a:gd name="T29" fmla="*/ 45 h 89"/>
                  <a:gd name="T30" fmla="*/ 25 w 44"/>
                  <a:gd name="T3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89">
                    <a:moveTo>
                      <a:pt x="6" y="1"/>
                    </a:moveTo>
                    <a:cubicBezTo>
                      <a:pt x="17" y="4"/>
                      <a:pt x="26" y="10"/>
                      <a:pt x="33" y="18"/>
                    </a:cubicBezTo>
                    <a:cubicBezTo>
                      <a:pt x="40" y="25"/>
                      <a:pt x="43" y="34"/>
                      <a:pt x="43" y="45"/>
                    </a:cubicBezTo>
                    <a:cubicBezTo>
                      <a:pt x="44" y="55"/>
                      <a:pt x="40" y="64"/>
                      <a:pt x="33" y="72"/>
                    </a:cubicBezTo>
                    <a:cubicBezTo>
                      <a:pt x="27" y="79"/>
                      <a:pt x="18" y="85"/>
                      <a:pt x="7" y="88"/>
                    </a:cubicBezTo>
                    <a:cubicBezTo>
                      <a:pt x="5" y="89"/>
                      <a:pt x="3" y="89"/>
                      <a:pt x="1" y="87"/>
                    </a:cubicBezTo>
                    <a:cubicBezTo>
                      <a:pt x="0" y="86"/>
                      <a:pt x="0" y="85"/>
                      <a:pt x="0" y="83"/>
                    </a:cubicBezTo>
                    <a:cubicBezTo>
                      <a:pt x="0" y="6"/>
                      <a:pt x="0" y="6"/>
                      <a:pt x="0" y="6"/>
                    </a:cubicBezTo>
                    <a:cubicBezTo>
                      <a:pt x="0" y="5"/>
                      <a:pt x="0" y="3"/>
                      <a:pt x="2" y="2"/>
                    </a:cubicBezTo>
                    <a:cubicBezTo>
                      <a:pt x="3" y="1"/>
                      <a:pt x="5" y="0"/>
                      <a:pt x="6" y="1"/>
                    </a:cubicBezTo>
                    <a:close/>
                    <a:moveTo>
                      <a:pt x="25" y="24"/>
                    </a:moveTo>
                    <a:cubicBezTo>
                      <a:pt x="21" y="20"/>
                      <a:pt x="16" y="16"/>
                      <a:pt x="10" y="13"/>
                    </a:cubicBezTo>
                    <a:cubicBezTo>
                      <a:pt x="10" y="76"/>
                      <a:pt x="10" y="76"/>
                      <a:pt x="10" y="76"/>
                    </a:cubicBezTo>
                    <a:cubicBezTo>
                      <a:pt x="16" y="73"/>
                      <a:pt x="21" y="70"/>
                      <a:pt x="25" y="65"/>
                    </a:cubicBezTo>
                    <a:cubicBezTo>
                      <a:pt x="30" y="59"/>
                      <a:pt x="33" y="52"/>
                      <a:pt x="33" y="45"/>
                    </a:cubicBezTo>
                    <a:cubicBezTo>
                      <a:pt x="33" y="37"/>
                      <a:pt x="30" y="30"/>
                      <a:pt x="2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76"/>
              <p:cNvSpPr>
                <a:spLocks noEditPoints="1"/>
              </p:cNvSpPr>
              <p:nvPr/>
            </p:nvSpPr>
            <p:spPr bwMode="auto">
              <a:xfrm>
                <a:off x="7528323" y="3554017"/>
                <a:ext cx="360760" cy="484585"/>
              </a:xfrm>
              <a:custGeom>
                <a:avLst/>
                <a:gdLst>
                  <a:gd name="T0" fmla="*/ 78 w 128"/>
                  <a:gd name="T1" fmla="*/ 28 h 172"/>
                  <a:gd name="T2" fmla="*/ 113 w 128"/>
                  <a:gd name="T3" fmla="*/ 50 h 172"/>
                  <a:gd name="T4" fmla="*/ 128 w 128"/>
                  <a:gd name="T5" fmla="*/ 90 h 172"/>
                  <a:gd name="T6" fmla="*/ 109 w 128"/>
                  <a:gd name="T7" fmla="*/ 135 h 172"/>
                  <a:gd name="T8" fmla="*/ 64 w 128"/>
                  <a:gd name="T9" fmla="*/ 154 h 172"/>
                  <a:gd name="T10" fmla="*/ 59 w 128"/>
                  <a:gd name="T11" fmla="*/ 154 h 172"/>
                  <a:gd name="T12" fmla="*/ 48 w 128"/>
                  <a:gd name="T13" fmla="*/ 164 h 172"/>
                  <a:gd name="T14" fmla="*/ 32 w 128"/>
                  <a:gd name="T15" fmla="*/ 171 h 172"/>
                  <a:gd name="T16" fmla="*/ 27 w 128"/>
                  <a:gd name="T17" fmla="*/ 171 h 172"/>
                  <a:gd name="T18" fmla="*/ 25 w 128"/>
                  <a:gd name="T19" fmla="*/ 166 h 172"/>
                  <a:gd name="T20" fmla="*/ 25 w 128"/>
                  <a:gd name="T21" fmla="*/ 141 h 172"/>
                  <a:gd name="T22" fmla="*/ 7 w 128"/>
                  <a:gd name="T23" fmla="*/ 119 h 172"/>
                  <a:gd name="T24" fmla="*/ 0 w 128"/>
                  <a:gd name="T25" fmla="*/ 90 h 172"/>
                  <a:gd name="T26" fmla="*/ 7 w 128"/>
                  <a:gd name="T27" fmla="*/ 61 h 172"/>
                  <a:gd name="T28" fmla="*/ 25 w 128"/>
                  <a:gd name="T29" fmla="*/ 40 h 172"/>
                  <a:gd name="T30" fmla="*/ 25 w 128"/>
                  <a:gd name="T31" fmla="*/ 7 h 172"/>
                  <a:gd name="T32" fmla="*/ 26 w 128"/>
                  <a:gd name="T33" fmla="*/ 2 h 172"/>
                  <a:gd name="T34" fmla="*/ 31 w 128"/>
                  <a:gd name="T35" fmla="*/ 1 h 172"/>
                  <a:gd name="T36" fmla="*/ 60 w 128"/>
                  <a:gd name="T37" fmla="*/ 12 h 172"/>
                  <a:gd name="T38" fmla="*/ 78 w 128"/>
                  <a:gd name="T39" fmla="*/ 28 h 172"/>
                  <a:gd name="T40" fmla="*/ 105 w 128"/>
                  <a:gd name="T41" fmla="*/ 56 h 172"/>
                  <a:gd name="T42" fmla="*/ 74 w 128"/>
                  <a:gd name="T43" fmla="*/ 38 h 172"/>
                  <a:gd name="T44" fmla="*/ 72 w 128"/>
                  <a:gd name="T45" fmla="*/ 37 h 172"/>
                  <a:gd name="T46" fmla="*/ 70 w 128"/>
                  <a:gd name="T47" fmla="*/ 35 h 172"/>
                  <a:gd name="T48" fmla="*/ 55 w 128"/>
                  <a:gd name="T49" fmla="*/ 21 h 172"/>
                  <a:gd name="T50" fmla="*/ 35 w 128"/>
                  <a:gd name="T51" fmla="*/ 12 h 172"/>
                  <a:gd name="T52" fmla="*/ 35 w 128"/>
                  <a:gd name="T53" fmla="*/ 42 h 172"/>
                  <a:gd name="T54" fmla="*/ 34 w 128"/>
                  <a:gd name="T55" fmla="*/ 45 h 172"/>
                  <a:gd name="T56" fmla="*/ 32 w 128"/>
                  <a:gd name="T57" fmla="*/ 47 h 172"/>
                  <a:gd name="T58" fmla="*/ 16 w 128"/>
                  <a:gd name="T59" fmla="*/ 66 h 172"/>
                  <a:gd name="T60" fmla="*/ 10 w 128"/>
                  <a:gd name="T61" fmla="*/ 90 h 172"/>
                  <a:gd name="T62" fmla="*/ 16 w 128"/>
                  <a:gd name="T63" fmla="*/ 115 h 172"/>
                  <a:gd name="T64" fmla="*/ 33 w 128"/>
                  <a:gd name="T65" fmla="*/ 134 h 172"/>
                  <a:gd name="T66" fmla="*/ 34 w 128"/>
                  <a:gd name="T67" fmla="*/ 135 h 172"/>
                  <a:gd name="T68" fmla="*/ 35 w 128"/>
                  <a:gd name="T69" fmla="*/ 139 h 172"/>
                  <a:gd name="T70" fmla="*/ 35 w 128"/>
                  <a:gd name="T71" fmla="*/ 159 h 172"/>
                  <a:gd name="T72" fmla="*/ 43 w 128"/>
                  <a:gd name="T73" fmla="*/ 155 h 172"/>
                  <a:gd name="T74" fmla="*/ 53 w 128"/>
                  <a:gd name="T75" fmla="*/ 146 h 172"/>
                  <a:gd name="T76" fmla="*/ 64 w 128"/>
                  <a:gd name="T77" fmla="*/ 144 h 172"/>
                  <a:gd name="T78" fmla="*/ 102 w 128"/>
                  <a:gd name="T79" fmla="*/ 128 h 172"/>
                  <a:gd name="T80" fmla="*/ 117 w 128"/>
                  <a:gd name="T81" fmla="*/ 90 h 172"/>
                  <a:gd name="T82" fmla="*/ 105 w 128"/>
                  <a:gd name="T83" fmla="*/ 5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72">
                    <a:moveTo>
                      <a:pt x="78" y="28"/>
                    </a:moveTo>
                    <a:cubicBezTo>
                      <a:pt x="92" y="31"/>
                      <a:pt x="104" y="39"/>
                      <a:pt x="113" y="50"/>
                    </a:cubicBezTo>
                    <a:cubicBezTo>
                      <a:pt x="122" y="61"/>
                      <a:pt x="128" y="75"/>
                      <a:pt x="128" y="90"/>
                    </a:cubicBezTo>
                    <a:cubicBezTo>
                      <a:pt x="128" y="108"/>
                      <a:pt x="120" y="124"/>
                      <a:pt x="109" y="135"/>
                    </a:cubicBezTo>
                    <a:cubicBezTo>
                      <a:pt x="97" y="147"/>
                      <a:pt x="81" y="154"/>
                      <a:pt x="64" y="154"/>
                    </a:cubicBezTo>
                    <a:cubicBezTo>
                      <a:pt x="62" y="154"/>
                      <a:pt x="61" y="154"/>
                      <a:pt x="59" y="154"/>
                    </a:cubicBezTo>
                    <a:cubicBezTo>
                      <a:pt x="56" y="157"/>
                      <a:pt x="52" y="161"/>
                      <a:pt x="48" y="164"/>
                    </a:cubicBezTo>
                    <a:cubicBezTo>
                      <a:pt x="43" y="167"/>
                      <a:pt x="38" y="169"/>
                      <a:pt x="32" y="171"/>
                    </a:cubicBezTo>
                    <a:cubicBezTo>
                      <a:pt x="30" y="172"/>
                      <a:pt x="29" y="172"/>
                      <a:pt x="27" y="171"/>
                    </a:cubicBezTo>
                    <a:cubicBezTo>
                      <a:pt x="26" y="169"/>
                      <a:pt x="25" y="168"/>
                      <a:pt x="25" y="166"/>
                    </a:cubicBezTo>
                    <a:cubicBezTo>
                      <a:pt x="25" y="141"/>
                      <a:pt x="25" y="141"/>
                      <a:pt x="25" y="141"/>
                    </a:cubicBezTo>
                    <a:cubicBezTo>
                      <a:pt x="18" y="135"/>
                      <a:pt x="11" y="128"/>
                      <a:pt x="7" y="119"/>
                    </a:cubicBezTo>
                    <a:cubicBezTo>
                      <a:pt x="3" y="111"/>
                      <a:pt x="0" y="101"/>
                      <a:pt x="0" y="90"/>
                    </a:cubicBezTo>
                    <a:cubicBezTo>
                      <a:pt x="0" y="80"/>
                      <a:pt x="3" y="70"/>
                      <a:pt x="7" y="61"/>
                    </a:cubicBezTo>
                    <a:cubicBezTo>
                      <a:pt x="11" y="53"/>
                      <a:pt x="18" y="46"/>
                      <a:pt x="25" y="40"/>
                    </a:cubicBezTo>
                    <a:cubicBezTo>
                      <a:pt x="25" y="7"/>
                      <a:pt x="25" y="7"/>
                      <a:pt x="25" y="7"/>
                    </a:cubicBezTo>
                    <a:cubicBezTo>
                      <a:pt x="25" y="5"/>
                      <a:pt x="25" y="3"/>
                      <a:pt x="26" y="2"/>
                    </a:cubicBezTo>
                    <a:cubicBezTo>
                      <a:pt x="28" y="1"/>
                      <a:pt x="30" y="0"/>
                      <a:pt x="31" y="1"/>
                    </a:cubicBezTo>
                    <a:cubicBezTo>
                      <a:pt x="42" y="3"/>
                      <a:pt x="52" y="7"/>
                      <a:pt x="60" y="12"/>
                    </a:cubicBezTo>
                    <a:cubicBezTo>
                      <a:pt x="68" y="16"/>
                      <a:pt x="74" y="22"/>
                      <a:pt x="78" y="28"/>
                    </a:cubicBezTo>
                    <a:close/>
                    <a:moveTo>
                      <a:pt x="105" y="56"/>
                    </a:moveTo>
                    <a:cubicBezTo>
                      <a:pt x="97" y="47"/>
                      <a:pt x="87" y="40"/>
                      <a:pt x="74" y="38"/>
                    </a:cubicBezTo>
                    <a:cubicBezTo>
                      <a:pt x="74" y="38"/>
                      <a:pt x="73" y="37"/>
                      <a:pt x="72" y="37"/>
                    </a:cubicBezTo>
                    <a:cubicBezTo>
                      <a:pt x="71" y="36"/>
                      <a:pt x="71" y="35"/>
                      <a:pt x="70" y="35"/>
                    </a:cubicBezTo>
                    <a:cubicBezTo>
                      <a:pt x="67" y="29"/>
                      <a:pt x="62" y="25"/>
                      <a:pt x="55" y="21"/>
                    </a:cubicBezTo>
                    <a:cubicBezTo>
                      <a:pt x="49" y="17"/>
                      <a:pt x="43" y="14"/>
                      <a:pt x="35" y="12"/>
                    </a:cubicBezTo>
                    <a:cubicBezTo>
                      <a:pt x="35" y="42"/>
                      <a:pt x="35" y="42"/>
                      <a:pt x="35" y="42"/>
                    </a:cubicBezTo>
                    <a:cubicBezTo>
                      <a:pt x="35" y="43"/>
                      <a:pt x="35" y="44"/>
                      <a:pt x="34" y="45"/>
                    </a:cubicBezTo>
                    <a:cubicBezTo>
                      <a:pt x="34" y="46"/>
                      <a:pt x="33" y="46"/>
                      <a:pt x="32" y="47"/>
                    </a:cubicBezTo>
                    <a:cubicBezTo>
                      <a:pt x="26" y="52"/>
                      <a:pt x="20" y="58"/>
                      <a:pt x="16" y="66"/>
                    </a:cubicBezTo>
                    <a:cubicBezTo>
                      <a:pt x="13" y="73"/>
                      <a:pt x="10" y="81"/>
                      <a:pt x="10" y="90"/>
                    </a:cubicBezTo>
                    <a:cubicBezTo>
                      <a:pt x="10" y="99"/>
                      <a:pt x="13" y="107"/>
                      <a:pt x="16" y="115"/>
                    </a:cubicBezTo>
                    <a:cubicBezTo>
                      <a:pt x="20" y="122"/>
                      <a:pt x="26" y="129"/>
                      <a:pt x="33" y="134"/>
                    </a:cubicBezTo>
                    <a:cubicBezTo>
                      <a:pt x="33" y="134"/>
                      <a:pt x="34" y="135"/>
                      <a:pt x="34" y="135"/>
                    </a:cubicBezTo>
                    <a:cubicBezTo>
                      <a:pt x="35" y="137"/>
                      <a:pt x="35" y="138"/>
                      <a:pt x="35" y="139"/>
                    </a:cubicBezTo>
                    <a:cubicBezTo>
                      <a:pt x="35" y="159"/>
                      <a:pt x="35" y="159"/>
                      <a:pt x="35" y="159"/>
                    </a:cubicBezTo>
                    <a:cubicBezTo>
                      <a:pt x="38" y="158"/>
                      <a:pt x="40" y="157"/>
                      <a:pt x="43" y="155"/>
                    </a:cubicBezTo>
                    <a:cubicBezTo>
                      <a:pt x="47" y="152"/>
                      <a:pt x="50" y="149"/>
                      <a:pt x="53" y="146"/>
                    </a:cubicBezTo>
                    <a:cubicBezTo>
                      <a:pt x="55" y="142"/>
                      <a:pt x="60" y="144"/>
                      <a:pt x="64" y="144"/>
                    </a:cubicBezTo>
                    <a:cubicBezTo>
                      <a:pt x="79" y="144"/>
                      <a:pt x="92" y="138"/>
                      <a:pt x="102" y="128"/>
                    </a:cubicBezTo>
                    <a:cubicBezTo>
                      <a:pt x="111" y="118"/>
                      <a:pt x="117" y="105"/>
                      <a:pt x="117" y="90"/>
                    </a:cubicBezTo>
                    <a:cubicBezTo>
                      <a:pt x="117" y="77"/>
                      <a:pt x="113" y="66"/>
                      <a:pt x="105"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Oval 77"/>
              <p:cNvSpPr>
                <a:spLocks noChangeArrowheads="1"/>
              </p:cNvSpPr>
              <p:nvPr/>
            </p:nvSpPr>
            <p:spPr bwMode="auto">
              <a:xfrm>
                <a:off x="7759304" y="3748089"/>
                <a:ext cx="41672" cy="428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78"/>
              <p:cNvSpPr>
                <a:spLocks/>
              </p:cNvSpPr>
              <p:nvPr/>
            </p:nvSpPr>
            <p:spPr bwMode="auto">
              <a:xfrm>
                <a:off x="7658101" y="3638551"/>
                <a:ext cx="126206" cy="340519"/>
              </a:xfrm>
              <a:custGeom>
                <a:avLst/>
                <a:gdLst>
                  <a:gd name="T0" fmla="*/ 38 w 45"/>
                  <a:gd name="T1" fmla="*/ 120 h 121"/>
                  <a:gd name="T2" fmla="*/ 44 w 45"/>
                  <a:gd name="T3" fmla="*/ 117 h 121"/>
                  <a:gd name="T4" fmla="*/ 42 w 45"/>
                  <a:gd name="T5" fmla="*/ 110 h 121"/>
                  <a:gd name="T6" fmla="*/ 19 w 45"/>
                  <a:gd name="T7" fmla="*/ 91 h 121"/>
                  <a:gd name="T8" fmla="*/ 10 w 45"/>
                  <a:gd name="T9" fmla="*/ 60 h 121"/>
                  <a:gd name="T10" fmla="*/ 19 w 45"/>
                  <a:gd name="T11" fmla="*/ 30 h 121"/>
                  <a:gd name="T12" fmla="*/ 41 w 45"/>
                  <a:gd name="T13" fmla="*/ 10 h 121"/>
                  <a:gd name="T14" fmla="*/ 44 w 45"/>
                  <a:gd name="T15" fmla="*/ 4 h 121"/>
                  <a:gd name="T16" fmla="*/ 37 w 45"/>
                  <a:gd name="T17" fmla="*/ 1 h 121"/>
                  <a:gd name="T18" fmla="*/ 10 w 45"/>
                  <a:gd name="T19" fmla="*/ 25 h 121"/>
                  <a:gd name="T20" fmla="*/ 0 w 45"/>
                  <a:gd name="T21" fmla="*/ 60 h 121"/>
                  <a:gd name="T22" fmla="*/ 10 w 45"/>
                  <a:gd name="T23" fmla="*/ 96 h 121"/>
                  <a:gd name="T24" fmla="*/ 38 w 45"/>
                  <a:gd name="T2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121">
                    <a:moveTo>
                      <a:pt x="38" y="120"/>
                    </a:moveTo>
                    <a:cubicBezTo>
                      <a:pt x="40" y="121"/>
                      <a:pt x="43" y="120"/>
                      <a:pt x="44" y="117"/>
                    </a:cubicBezTo>
                    <a:cubicBezTo>
                      <a:pt x="45" y="114"/>
                      <a:pt x="44" y="111"/>
                      <a:pt x="42" y="110"/>
                    </a:cubicBezTo>
                    <a:cubicBezTo>
                      <a:pt x="32" y="106"/>
                      <a:pt x="24" y="99"/>
                      <a:pt x="19" y="91"/>
                    </a:cubicBezTo>
                    <a:cubicBezTo>
                      <a:pt x="14" y="82"/>
                      <a:pt x="10" y="72"/>
                      <a:pt x="10" y="60"/>
                    </a:cubicBezTo>
                    <a:cubicBezTo>
                      <a:pt x="10" y="49"/>
                      <a:pt x="13" y="39"/>
                      <a:pt x="19" y="30"/>
                    </a:cubicBezTo>
                    <a:cubicBezTo>
                      <a:pt x="24" y="21"/>
                      <a:pt x="32" y="14"/>
                      <a:pt x="41" y="10"/>
                    </a:cubicBezTo>
                    <a:cubicBezTo>
                      <a:pt x="44" y="9"/>
                      <a:pt x="45" y="6"/>
                      <a:pt x="44" y="4"/>
                    </a:cubicBezTo>
                    <a:cubicBezTo>
                      <a:pt x="43" y="1"/>
                      <a:pt x="40" y="0"/>
                      <a:pt x="37" y="1"/>
                    </a:cubicBezTo>
                    <a:cubicBezTo>
                      <a:pt x="26" y="6"/>
                      <a:pt x="17" y="14"/>
                      <a:pt x="10" y="25"/>
                    </a:cubicBezTo>
                    <a:cubicBezTo>
                      <a:pt x="4" y="35"/>
                      <a:pt x="0" y="47"/>
                      <a:pt x="0" y="60"/>
                    </a:cubicBezTo>
                    <a:cubicBezTo>
                      <a:pt x="0" y="74"/>
                      <a:pt x="4" y="86"/>
                      <a:pt x="10" y="96"/>
                    </a:cubicBezTo>
                    <a:cubicBezTo>
                      <a:pt x="17" y="107"/>
                      <a:pt x="26" y="115"/>
                      <a:pt x="38" y="1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79"/>
              <p:cNvSpPr>
                <a:spLocks/>
              </p:cNvSpPr>
              <p:nvPr/>
            </p:nvSpPr>
            <p:spPr bwMode="auto">
              <a:xfrm>
                <a:off x="7590235" y="3630217"/>
                <a:ext cx="154781" cy="354806"/>
              </a:xfrm>
              <a:custGeom>
                <a:avLst/>
                <a:gdLst>
                  <a:gd name="T0" fmla="*/ 47 w 55"/>
                  <a:gd name="T1" fmla="*/ 125 h 126"/>
                  <a:gd name="T2" fmla="*/ 53 w 55"/>
                  <a:gd name="T3" fmla="*/ 121 h 126"/>
                  <a:gd name="T4" fmla="*/ 49 w 55"/>
                  <a:gd name="T5" fmla="*/ 115 h 126"/>
                  <a:gd name="T6" fmla="*/ 21 w 55"/>
                  <a:gd name="T7" fmla="*/ 96 h 126"/>
                  <a:gd name="T8" fmla="*/ 10 w 55"/>
                  <a:gd name="T9" fmla="*/ 63 h 126"/>
                  <a:gd name="T10" fmla="*/ 22 w 55"/>
                  <a:gd name="T11" fmla="*/ 30 h 126"/>
                  <a:gd name="T12" fmla="*/ 50 w 55"/>
                  <a:gd name="T13" fmla="*/ 11 h 126"/>
                  <a:gd name="T14" fmla="*/ 54 w 55"/>
                  <a:gd name="T15" fmla="*/ 5 h 126"/>
                  <a:gd name="T16" fmla="*/ 48 w 55"/>
                  <a:gd name="T17" fmla="*/ 1 h 126"/>
                  <a:gd name="T18" fmla="*/ 14 w 55"/>
                  <a:gd name="T19" fmla="*/ 24 h 126"/>
                  <a:gd name="T20" fmla="*/ 0 w 55"/>
                  <a:gd name="T21" fmla="*/ 63 h 126"/>
                  <a:gd name="T22" fmla="*/ 13 w 55"/>
                  <a:gd name="T23" fmla="*/ 102 h 126"/>
                  <a:gd name="T24" fmla="*/ 47 w 55"/>
                  <a:gd name="T25" fmla="*/ 12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26">
                    <a:moveTo>
                      <a:pt x="47" y="125"/>
                    </a:moveTo>
                    <a:cubicBezTo>
                      <a:pt x="49" y="126"/>
                      <a:pt x="52" y="124"/>
                      <a:pt x="53" y="121"/>
                    </a:cubicBezTo>
                    <a:cubicBezTo>
                      <a:pt x="53" y="119"/>
                      <a:pt x="52" y="116"/>
                      <a:pt x="49" y="115"/>
                    </a:cubicBezTo>
                    <a:cubicBezTo>
                      <a:pt x="38" y="112"/>
                      <a:pt x="28" y="105"/>
                      <a:pt x="21" y="96"/>
                    </a:cubicBezTo>
                    <a:cubicBezTo>
                      <a:pt x="15" y="87"/>
                      <a:pt x="10" y="76"/>
                      <a:pt x="10" y="63"/>
                    </a:cubicBezTo>
                    <a:cubicBezTo>
                      <a:pt x="10" y="51"/>
                      <a:pt x="15" y="39"/>
                      <a:pt x="22" y="30"/>
                    </a:cubicBezTo>
                    <a:cubicBezTo>
                      <a:pt x="29" y="20"/>
                      <a:pt x="39" y="14"/>
                      <a:pt x="50" y="11"/>
                    </a:cubicBezTo>
                    <a:cubicBezTo>
                      <a:pt x="53" y="10"/>
                      <a:pt x="55" y="8"/>
                      <a:pt x="54" y="5"/>
                    </a:cubicBezTo>
                    <a:cubicBezTo>
                      <a:pt x="54" y="2"/>
                      <a:pt x="51" y="0"/>
                      <a:pt x="48" y="1"/>
                    </a:cubicBezTo>
                    <a:cubicBezTo>
                      <a:pt x="34" y="4"/>
                      <a:pt x="22" y="12"/>
                      <a:pt x="14" y="24"/>
                    </a:cubicBezTo>
                    <a:cubicBezTo>
                      <a:pt x="5" y="34"/>
                      <a:pt x="0" y="48"/>
                      <a:pt x="0" y="63"/>
                    </a:cubicBezTo>
                    <a:cubicBezTo>
                      <a:pt x="0" y="78"/>
                      <a:pt x="5" y="92"/>
                      <a:pt x="13" y="102"/>
                    </a:cubicBezTo>
                    <a:cubicBezTo>
                      <a:pt x="21" y="113"/>
                      <a:pt x="33" y="122"/>
                      <a:pt x="47"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80"/>
              <p:cNvSpPr>
                <a:spLocks/>
              </p:cNvSpPr>
              <p:nvPr/>
            </p:nvSpPr>
            <p:spPr bwMode="auto">
              <a:xfrm>
                <a:off x="7854554" y="3764758"/>
                <a:ext cx="57150" cy="94060"/>
              </a:xfrm>
              <a:custGeom>
                <a:avLst/>
                <a:gdLst>
                  <a:gd name="T0" fmla="*/ 6 w 20"/>
                  <a:gd name="T1" fmla="*/ 1 h 33"/>
                  <a:gd name="T2" fmla="*/ 0 w 20"/>
                  <a:gd name="T3" fmla="*/ 6 h 33"/>
                  <a:gd name="T4" fmla="*/ 6 w 20"/>
                  <a:gd name="T5" fmla="*/ 11 h 33"/>
                  <a:gd name="T6" fmla="*/ 8 w 20"/>
                  <a:gd name="T7" fmla="*/ 12 h 33"/>
                  <a:gd name="T8" fmla="*/ 10 w 20"/>
                  <a:gd name="T9" fmla="*/ 17 h 33"/>
                  <a:gd name="T10" fmla="*/ 8 w 20"/>
                  <a:gd name="T11" fmla="*/ 22 h 33"/>
                  <a:gd name="T12" fmla="*/ 5 w 20"/>
                  <a:gd name="T13" fmla="*/ 23 h 33"/>
                  <a:gd name="T14" fmla="*/ 0 w 20"/>
                  <a:gd name="T15" fmla="*/ 28 h 33"/>
                  <a:gd name="T16" fmla="*/ 5 w 20"/>
                  <a:gd name="T17" fmla="*/ 33 h 33"/>
                  <a:gd name="T18" fmla="*/ 16 w 20"/>
                  <a:gd name="T19" fmla="*/ 28 h 33"/>
                  <a:gd name="T20" fmla="*/ 20 w 20"/>
                  <a:gd name="T21" fmla="*/ 17 h 33"/>
                  <a:gd name="T22" fmla="*/ 16 w 20"/>
                  <a:gd name="T23" fmla="*/ 6 h 33"/>
                  <a:gd name="T24" fmla="*/ 6 w 20"/>
                  <a:gd name="T25"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3">
                    <a:moveTo>
                      <a:pt x="6" y="1"/>
                    </a:moveTo>
                    <a:cubicBezTo>
                      <a:pt x="3" y="0"/>
                      <a:pt x="1" y="3"/>
                      <a:pt x="0" y="6"/>
                    </a:cubicBezTo>
                    <a:cubicBezTo>
                      <a:pt x="0" y="8"/>
                      <a:pt x="3" y="11"/>
                      <a:pt x="6" y="11"/>
                    </a:cubicBezTo>
                    <a:cubicBezTo>
                      <a:pt x="6" y="11"/>
                      <a:pt x="7" y="11"/>
                      <a:pt x="8" y="12"/>
                    </a:cubicBezTo>
                    <a:cubicBezTo>
                      <a:pt x="9" y="13"/>
                      <a:pt x="10" y="15"/>
                      <a:pt x="10" y="17"/>
                    </a:cubicBezTo>
                    <a:cubicBezTo>
                      <a:pt x="10" y="19"/>
                      <a:pt x="9" y="20"/>
                      <a:pt x="8" y="22"/>
                    </a:cubicBezTo>
                    <a:cubicBezTo>
                      <a:pt x="7" y="22"/>
                      <a:pt x="6" y="23"/>
                      <a:pt x="5" y="23"/>
                    </a:cubicBezTo>
                    <a:cubicBezTo>
                      <a:pt x="3" y="23"/>
                      <a:pt x="0" y="25"/>
                      <a:pt x="0" y="28"/>
                    </a:cubicBezTo>
                    <a:cubicBezTo>
                      <a:pt x="0" y="31"/>
                      <a:pt x="3" y="33"/>
                      <a:pt x="5" y="33"/>
                    </a:cubicBezTo>
                    <a:cubicBezTo>
                      <a:pt x="10" y="33"/>
                      <a:pt x="13" y="31"/>
                      <a:pt x="16" y="28"/>
                    </a:cubicBezTo>
                    <a:cubicBezTo>
                      <a:pt x="18" y="25"/>
                      <a:pt x="20" y="21"/>
                      <a:pt x="20" y="17"/>
                    </a:cubicBezTo>
                    <a:cubicBezTo>
                      <a:pt x="20" y="13"/>
                      <a:pt x="18" y="9"/>
                      <a:pt x="16" y="6"/>
                    </a:cubicBezTo>
                    <a:cubicBezTo>
                      <a:pt x="13" y="3"/>
                      <a:pt x="10" y="1"/>
                      <a:pt x="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1026348" y="1511876"/>
            <a:ext cx="1243970" cy="1243970"/>
            <a:chOff x="1026348" y="1511876"/>
            <a:chExt cx="1243970" cy="1243970"/>
          </a:xfrm>
        </p:grpSpPr>
        <p:sp>
          <p:nvSpPr>
            <p:cNvPr id="10" name="椭圆 9"/>
            <p:cNvSpPr/>
            <p:nvPr/>
          </p:nvSpPr>
          <p:spPr bwMode="auto">
            <a:xfrm>
              <a:off x="1026348" y="1511876"/>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1" name="十角星 10"/>
            <p:cNvSpPr/>
            <p:nvPr/>
          </p:nvSpPr>
          <p:spPr bwMode="auto">
            <a:xfrm>
              <a:off x="1109038" y="1593379"/>
              <a:ext cx="1078592" cy="1078592"/>
            </a:xfrm>
            <a:prstGeom prst="star10">
              <a:avLst/>
            </a:prstGeom>
            <a:solidFill>
              <a:schemeClr val="accent1"/>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53" name="组合 52"/>
            <p:cNvGrpSpPr/>
            <p:nvPr/>
          </p:nvGrpSpPr>
          <p:grpSpPr>
            <a:xfrm>
              <a:off x="1406041" y="1944752"/>
              <a:ext cx="484585" cy="417910"/>
              <a:chOff x="6629401" y="3587355"/>
              <a:chExt cx="484585" cy="417910"/>
            </a:xfrm>
          </p:grpSpPr>
          <p:sp>
            <p:nvSpPr>
              <p:cNvPr id="54" name="Oval 81"/>
              <p:cNvSpPr>
                <a:spLocks noChangeArrowheads="1"/>
              </p:cNvSpPr>
              <p:nvPr/>
            </p:nvSpPr>
            <p:spPr bwMode="auto">
              <a:xfrm>
                <a:off x="6942535" y="3712370"/>
                <a:ext cx="44054" cy="4405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82"/>
              <p:cNvSpPr>
                <a:spLocks/>
              </p:cNvSpPr>
              <p:nvPr/>
            </p:nvSpPr>
            <p:spPr bwMode="auto">
              <a:xfrm>
                <a:off x="6986589" y="3669508"/>
                <a:ext cx="127397" cy="138113"/>
              </a:xfrm>
              <a:custGeom>
                <a:avLst/>
                <a:gdLst>
                  <a:gd name="T0" fmla="*/ 6 w 45"/>
                  <a:gd name="T1" fmla="*/ 0 h 49"/>
                  <a:gd name="T2" fmla="*/ 0 w 45"/>
                  <a:gd name="T3" fmla="*/ 5 h 49"/>
                  <a:gd name="T4" fmla="*/ 5 w 45"/>
                  <a:gd name="T5" fmla="*/ 11 h 49"/>
                  <a:gd name="T6" fmla="*/ 32 w 45"/>
                  <a:gd name="T7" fmla="*/ 13 h 49"/>
                  <a:gd name="T8" fmla="*/ 21 w 45"/>
                  <a:gd name="T9" fmla="*/ 41 h 49"/>
                  <a:gd name="T10" fmla="*/ 24 w 45"/>
                  <a:gd name="T11" fmla="*/ 48 h 49"/>
                  <a:gd name="T12" fmla="*/ 31 w 45"/>
                  <a:gd name="T13" fmla="*/ 45 h 49"/>
                  <a:gd name="T14" fmla="*/ 44 w 45"/>
                  <a:gd name="T15" fmla="*/ 11 h 49"/>
                  <a:gd name="T16" fmla="*/ 45 w 45"/>
                  <a:gd name="T17" fmla="*/ 8 h 49"/>
                  <a:gd name="T18" fmla="*/ 44 w 45"/>
                  <a:gd name="T19" fmla="*/ 5 h 49"/>
                  <a:gd name="T20" fmla="*/ 39 w 45"/>
                  <a:gd name="T21" fmla="*/ 3 h 49"/>
                  <a:gd name="T22" fmla="*/ 6 w 45"/>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9">
                    <a:moveTo>
                      <a:pt x="6" y="0"/>
                    </a:moveTo>
                    <a:cubicBezTo>
                      <a:pt x="3" y="0"/>
                      <a:pt x="0" y="2"/>
                      <a:pt x="0" y="5"/>
                    </a:cubicBezTo>
                    <a:cubicBezTo>
                      <a:pt x="0" y="8"/>
                      <a:pt x="2" y="11"/>
                      <a:pt x="5" y="11"/>
                    </a:cubicBezTo>
                    <a:cubicBezTo>
                      <a:pt x="32" y="13"/>
                      <a:pt x="32" y="13"/>
                      <a:pt x="32" y="13"/>
                    </a:cubicBezTo>
                    <a:cubicBezTo>
                      <a:pt x="21" y="41"/>
                      <a:pt x="21" y="41"/>
                      <a:pt x="21" y="41"/>
                    </a:cubicBezTo>
                    <a:cubicBezTo>
                      <a:pt x="20" y="43"/>
                      <a:pt x="21" y="46"/>
                      <a:pt x="24" y="48"/>
                    </a:cubicBezTo>
                    <a:cubicBezTo>
                      <a:pt x="27" y="49"/>
                      <a:pt x="30" y="47"/>
                      <a:pt x="31" y="45"/>
                    </a:cubicBezTo>
                    <a:cubicBezTo>
                      <a:pt x="44" y="11"/>
                      <a:pt x="44" y="11"/>
                      <a:pt x="44" y="11"/>
                    </a:cubicBezTo>
                    <a:cubicBezTo>
                      <a:pt x="45" y="10"/>
                      <a:pt x="45" y="9"/>
                      <a:pt x="45" y="8"/>
                    </a:cubicBezTo>
                    <a:cubicBezTo>
                      <a:pt x="45" y="7"/>
                      <a:pt x="45" y="6"/>
                      <a:pt x="44" y="5"/>
                    </a:cubicBezTo>
                    <a:cubicBezTo>
                      <a:pt x="43" y="3"/>
                      <a:pt x="42" y="3"/>
                      <a:pt x="39" y="3"/>
                    </a:cubicBezTo>
                    <a:cubicBezTo>
                      <a:pt x="6" y="0"/>
                      <a:pt x="6" y="0"/>
                      <a:pt x="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83"/>
              <p:cNvSpPr>
                <a:spLocks/>
              </p:cNvSpPr>
              <p:nvPr/>
            </p:nvSpPr>
            <p:spPr bwMode="auto">
              <a:xfrm>
                <a:off x="6637735" y="3759995"/>
                <a:ext cx="115491" cy="210741"/>
              </a:xfrm>
              <a:custGeom>
                <a:avLst/>
                <a:gdLst>
                  <a:gd name="T0" fmla="*/ 37 w 41"/>
                  <a:gd name="T1" fmla="*/ 58 h 75"/>
                  <a:gd name="T2" fmla="*/ 40 w 41"/>
                  <a:gd name="T3" fmla="*/ 50 h 75"/>
                  <a:gd name="T4" fmla="*/ 32 w 41"/>
                  <a:gd name="T5" fmla="*/ 48 h 75"/>
                  <a:gd name="T6" fmla="*/ 11 w 41"/>
                  <a:gd name="T7" fmla="*/ 60 h 75"/>
                  <a:gd name="T8" fmla="*/ 11 w 41"/>
                  <a:gd name="T9" fmla="*/ 6 h 75"/>
                  <a:gd name="T10" fmla="*/ 5 w 41"/>
                  <a:gd name="T11" fmla="*/ 0 h 75"/>
                  <a:gd name="T12" fmla="*/ 0 w 41"/>
                  <a:gd name="T13" fmla="*/ 6 h 75"/>
                  <a:gd name="T14" fmla="*/ 0 w 41"/>
                  <a:gd name="T15" fmla="*/ 69 h 75"/>
                  <a:gd name="T16" fmla="*/ 2 w 41"/>
                  <a:gd name="T17" fmla="*/ 73 h 75"/>
                  <a:gd name="T18" fmla="*/ 8 w 41"/>
                  <a:gd name="T19" fmla="*/ 73 h 75"/>
                  <a:gd name="T20" fmla="*/ 37 w 41"/>
                  <a:gd name="T21" fmla="*/ 5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75">
                    <a:moveTo>
                      <a:pt x="37" y="58"/>
                    </a:moveTo>
                    <a:cubicBezTo>
                      <a:pt x="40" y="56"/>
                      <a:pt x="41" y="53"/>
                      <a:pt x="40" y="50"/>
                    </a:cubicBezTo>
                    <a:cubicBezTo>
                      <a:pt x="38" y="48"/>
                      <a:pt x="35" y="47"/>
                      <a:pt x="32" y="48"/>
                    </a:cubicBezTo>
                    <a:cubicBezTo>
                      <a:pt x="11" y="60"/>
                      <a:pt x="11" y="60"/>
                      <a:pt x="11" y="60"/>
                    </a:cubicBezTo>
                    <a:cubicBezTo>
                      <a:pt x="11" y="6"/>
                      <a:pt x="11" y="6"/>
                      <a:pt x="11" y="6"/>
                    </a:cubicBezTo>
                    <a:cubicBezTo>
                      <a:pt x="11" y="3"/>
                      <a:pt x="8" y="0"/>
                      <a:pt x="5" y="0"/>
                    </a:cubicBezTo>
                    <a:cubicBezTo>
                      <a:pt x="2" y="0"/>
                      <a:pt x="0" y="3"/>
                      <a:pt x="0" y="6"/>
                    </a:cubicBezTo>
                    <a:cubicBezTo>
                      <a:pt x="0" y="69"/>
                      <a:pt x="0" y="69"/>
                      <a:pt x="0" y="69"/>
                    </a:cubicBezTo>
                    <a:cubicBezTo>
                      <a:pt x="0" y="71"/>
                      <a:pt x="1" y="72"/>
                      <a:pt x="2" y="73"/>
                    </a:cubicBezTo>
                    <a:cubicBezTo>
                      <a:pt x="4" y="75"/>
                      <a:pt x="6" y="75"/>
                      <a:pt x="8" y="73"/>
                    </a:cubicBezTo>
                    <a:cubicBezTo>
                      <a:pt x="37" y="58"/>
                      <a:pt x="37" y="58"/>
                      <a:pt x="3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84"/>
              <p:cNvSpPr>
                <a:spLocks/>
              </p:cNvSpPr>
              <p:nvPr/>
            </p:nvSpPr>
            <p:spPr bwMode="auto">
              <a:xfrm>
                <a:off x="6702029" y="3627836"/>
                <a:ext cx="375047" cy="377429"/>
              </a:xfrm>
              <a:custGeom>
                <a:avLst/>
                <a:gdLst>
                  <a:gd name="T0" fmla="*/ 21 w 133"/>
                  <a:gd name="T1" fmla="*/ 18 h 134"/>
                  <a:gd name="T2" fmla="*/ 20 w 133"/>
                  <a:gd name="T3" fmla="*/ 25 h 134"/>
                  <a:gd name="T4" fmla="*/ 28 w 133"/>
                  <a:gd name="T5" fmla="*/ 25 h 134"/>
                  <a:gd name="T6" fmla="*/ 46 w 133"/>
                  <a:gd name="T7" fmla="*/ 15 h 134"/>
                  <a:gd name="T8" fmla="*/ 66 w 133"/>
                  <a:gd name="T9" fmla="*/ 11 h 134"/>
                  <a:gd name="T10" fmla="*/ 106 w 133"/>
                  <a:gd name="T11" fmla="*/ 27 h 134"/>
                  <a:gd name="T12" fmla="*/ 122 w 133"/>
                  <a:gd name="T13" fmla="*/ 67 h 134"/>
                  <a:gd name="T14" fmla="*/ 106 w 133"/>
                  <a:gd name="T15" fmla="*/ 107 h 134"/>
                  <a:gd name="T16" fmla="*/ 66 w 133"/>
                  <a:gd name="T17" fmla="*/ 123 h 134"/>
                  <a:gd name="T18" fmla="*/ 30 w 133"/>
                  <a:gd name="T19" fmla="*/ 110 h 134"/>
                  <a:gd name="T20" fmla="*/ 11 w 133"/>
                  <a:gd name="T21" fmla="*/ 76 h 134"/>
                  <a:gd name="T22" fmla="*/ 4 w 133"/>
                  <a:gd name="T23" fmla="*/ 72 h 134"/>
                  <a:gd name="T24" fmla="*/ 0 w 133"/>
                  <a:gd name="T25" fmla="*/ 78 h 134"/>
                  <a:gd name="T26" fmla="*/ 23 w 133"/>
                  <a:gd name="T27" fmla="*/ 118 h 134"/>
                  <a:gd name="T28" fmla="*/ 66 w 133"/>
                  <a:gd name="T29" fmla="*/ 134 h 134"/>
                  <a:gd name="T30" fmla="*/ 113 w 133"/>
                  <a:gd name="T31" fmla="*/ 114 h 134"/>
                  <a:gd name="T32" fmla="*/ 133 w 133"/>
                  <a:gd name="T33" fmla="*/ 67 h 134"/>
                  <a:gd name="T34" fmla="*/ 113 w 133"/>
                  <a:gd name="T35" fmla="*/ 20 h 134"/>
                  <a:gd name="T36" fmla="*/ 66 w 133"/>
                  <a:gd name="T37" fmla="*/ 0 h 134"/>
                  <a:gd name="T38" fmla="*/ 42 w 133"/>
                  <a:gd name="T39" fmla="*/ 4 h 134"/>
                  <a:gd name="T40" fmla="*/ 21 w 133"/>
                  <a:gd name="T41"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134">
                    <a:moveTo>
                      <a:pt x="21" y="18"/>
                    </a:moveTo>
                    <a:cubicBezTo>
                      <a:pt x="19" y="20"/>
                      <a:pt x="18" y="23"/>
                      <a:pt x="20" y="25"/>
                    </a:cubicBezTo>
                    <a:cubicBezTo>
                      <a:pt x="22" y="27"/>
                      <a:pt x="26" y="27"/>
                      <a:pt x="28" y="25"/>
                    </a:cubicBezTo>
                    <a:cubicBezTo>
                      <a:pt x="33" y="21"/>
                      <a:pt x="39" y="17"/>
                      <a:pt x="46" y="15"/>
                    </a:cubicBezTo>
                    <a:cubicBezTo>
                      <a:pt x="52" y="12"/>
                      <a:pt x="59" y="11"/>
                      <a:pt x="66" y="11"/>
                    </a:cubicBezTo>
                    <a:cubicBezTo>
                      <a:pt x="82" y="11"/>
                      <a:pt x="96" y="17"/>
                      <a:pt x="106" y="27"/>
                    </a:cubicBezTo>
                    <a:cubicBezTo>
                      <a:pt x="116" y="37"/>
                      <a:pt x="122" y="51"/>
                      <a:pt x="122" y="67"/>
                    </a:cubicBezTo>
                    <a:cubicBezTo>
                      <a:pt x="122" y="82"/>
                      <a:pt x="116" y="96"/>
                      <a:pt x="106" y="107"/>
                    </a:cubicBezTo>
                    <a:cubicBezTo>
                      <a:pt x="96" y="117"/>
                      <a:pt x="82" y="123"/>
                      <a:pt x="66" y="123"/>
                    </a:cubicBezTo>
                    <a:cubicBezTo>
                      <a:pt x="52" y="123"/>
                      <a:pt x="40" y="118"/>
                      <a:pt x="30" y="110"/>
                    </a:cubicBezTo>
                    <a:cubicBezTo>
                      <a:pt x="20" y="101"/>
                      <a:pt x="13" y="90"/>
                      <a:pt x="11" y="76"/>
                    </a:cubicBezTo>
                    <a:cubicBezTo>
                      <a:pt x="10" y="73"/>
                      <a:pt x="7" y="71"/>
                      <a:pt x="4" y="72"/>
                    </a:cubicBezTo>
                    <a:cubicBezTo>
                      <a:pt x="2" y="72"/>
                      <a:pt x="0" y="75"/>
                      <a:pt x="0" y="78"/>
                    </a:cubicBezTo>
                    <a:cubicBezTo>
                      <a:pt x="3" y="94"/>
                      <a:pt x="11" y="108"/>
                      <a:pt x="23" y="118"/>
                    </a:cubicBezTo>
                    <a:cubicBezTo>
                      <a:pt x="34" y="128"/>
                      <a:pt x="50" y="134"/>
                      <a:pt x="66" y="134"/>
                    </a:cubicBezTo>
                    <a:cubicBezTo>
                      <a:pt x="84" y="134"/>
                      <a:pt x="101" y="126"/>
                      <a:pt x="113" y="114"/>
                    </a:cubicBezTo>
                    <a:cubicBezTo>
                      <a:pt x="125" y="102"/>
                      <a:pt x="133" y="85"/>
                      <a:pt x="133" y="67"/>
                    </a:cubicBezTo>
                    <a:cubicBezTo>
                      <a:pt x="133" y="48"/>
                      <a:pt x="125" y="32"/>
                      <a:pt x="113" y="20"/>
                    </a:cubicBezTo>
                    <a:cubicBezTo>
                      <a:pt x="101" y="7"/>
                      <a:pt x="84" y="0"/>
                      <a:pt x="66" y="0"/>
                    </a:cubicBezTo>
                    <a:cubicBezTo>
                      <a:pt x="57" y="0"/>
                      <a:pt x="49" y="2"/>
                      <a:pt x="42" y="4"/>
                    </a:cubicBezTo>
                    <a:cubicBezTo>
                      <a:pt x="34" y="8"/>
                      <a:pt x="27" y="12"/>
                      <a:pt x="2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85"/>
              <p:cNvSpPr>
                <a:spLocks noEditPoints="1"/>
              </p:cNvSpPr>
              <p:nvPr/>
            </p:nvSpPr>
            <p:spPr bwMode="auto">
              <a:xfrm>
                <a:off x="6629401" y="3587355"/>
                <a:ext cx="326231" cy="302419"/>
              </a:xfrm>
              <a:custGeom>
                <a:avLst/>
                <a:gdLst>
                  <a:gd name="T0" fmla="*/ 114 w 116"/>
                  <a:gd name="T1" fmla="*/ 91 h 107"/>
                  <a:gd name="T2" fmla="*/ 67 w 116"/>
                  <a:gd name="T3" fmla="*/ 106 h 107"/>
                  <a:gd name="T4" fmla="*/ 24 w 116"/>
                  <a:gd name="T5" fmla="*/ 92 h 107"/>
                  <a:gd name="T6" fmla="*/ 2 w 116"/>
                  <a:gd name="T7" fmla="*/ 53 h 107"/>
                  <a:gd name="T8" fmla="*/ 10 w 116"/>
                  <a:gd name="T9" fmla="*/ 4 h 107"/>
                  <a:gd name="T10" fmla="*/ 13 w 116"/>
                  <a:gd name="T11" fmla="*/ 0 h 107"/>
                  <a:gd name="T12" fmla="*/ 18 w 116"/>
                  <a:gd name="T13" fmla="*/ 2 h 107"/>
                  <a:gd name="T14" fmla="*/ 113 w 116"/>
                  <a:gd name="T15" fmla="*/ 81 h 107"/>
                  <a:gd name="T16" fmla="*/ 116 w 116"/>
                  <a:gd name="T17" fmla="*/ 86 h 107"/>
                  <a:gd name="T18" fmla="*/ 114 w 116"/>
                  <a:gd name="T19" fmla="*/ 91 h 107"/>
                  <a:gd name="T20" fmla="*/ 66 w 116"/>
                  <a:gd name="T21" fmla="*/ 96 h 107"/>
                  <a:gd name="T22" fmla="*/ 102 w 116"/>
                  <a:gd name="T23" fmla="*/ 85 h 107"/>
                  <a:gd name="T24" fmla="*/ 17 w 116"/>
                  <a:gd name="T25" fmla="*/ 15 h 107"/>
                  <a:gd name="T26" fmla="*/ 13 w 116"/>
                  <a:gd name="T27" fmla="*/ 51 h 107"/>
                  <a:gd name="T28" fmla="*/ 31 w 116"/>
                  <a:gd name="T29" fmla="*/ 84 h 107"/>
                  <a:gd name="T30" fmla="*/ 66 w 116"/>
                  <a:gd name="T31" fmla="*/ 9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 h="107">
                    <a:moveTo>
                      <a:pt x="114" y="91"/>
                    </a:moveTo>
                    <a:cubicBezTo>
                      <a:pt x="99" y="101"/>
                      <a:pt x="82" y="106"/>
                      <a:pt x="67" y="106"/>
                    </a:cubicBezTo>
                    <a:cubicBezTo>
                      <a:pt x="51" y="107"/>
                      <a:pt x="36" y="102"/>
                      <a:pt x="24" y="92"/>
                    </a:cubicBezTo>
                    <a:cubicBezTo>
                      <a:pt x="12" y="82"/>
                      <a:pt x="5" y="68"/>
                      <a:pt x="2" y="53"/>
                    </a:cubicBezTo>
                    <a:cubicBezTo>
                      <a:pt x="0" y="37"/>
                      <a:pt x="2" y="20"/>
                      <a:pt x="10" y="4"/>
                    </a:cubicBezTo>
                    <a:cubicBezTo>
                      <a:pt x="10" y="2"/>
                      <a:pt x="11" y="1"/>
                      <a:pt x="13" y="0"/>
                    </a:cubicBezTo>
                    <a:cubicBezTo>
                      <a:pt x="15" y="0"/>
                      <a:pt x="17" y="0"/>
                      <a:pt x="18" y="2"/>
                    </a:cubicBezTo>
                    <a:cubicBezTo>
                      <a:pt x="113" y="81"/>
                      <a:pt x="113" y="81"/>
                      <a:pt x="113" y="81"/>
                    </a:cubicBezTo>
                    <a:cubicBezTo>
                      <a:pt x="115" y="83"/>
                      <a:pt x="116" y="84"/>
                      <a:pt x="116" y="86"/>
                    </a:cubicBezTo>
                    <a:cubicBezTo>
                      <a:pt x="116" y="88"/>
                      <a:pt x="115" y="90"/>
                      <a:pt x="114" y="91"/>
                    </a:cubicBezTo>
                    <a:close/>
                    <a:moveTo>
                      <a:pt x="66" y="96"/>
                    </a:moveTo>
                    <a:cubicBezTo>
                      <a:pt x="78" y="95"/>
                      <a:pt x="90" y="92"/>
                      <a:pt x="102" y="85"/>
                    </a:cubicBezTo>
                    <a:cubicBezTo>
                      <a:pt x="17" y="15"/>
                      <a:pt x="17" y="15"/>
                      <a:pt x="17" y="15"/>
                    </a:cubicBezTo>
                    <a:cubicBezTo>
                      <a:pt x="13" y="27"/>
                      <a:pt x="11" y="40"/>
                      <a:pt x="13" y="51"/>
                    </a:cubicBezTo>
                    <a:cubicBezTo>
                      <a:pt x="15" y="64"/>
                      <a:pt x="21" y="76"/>
                      <a:pt x="31" y="84"/>
                    </a:cubicBezTo>
                    <a:cubicBezTo>
                      <a:pt x="41" y="92"/>
                      <a:pt x="53" y="96"/>
                      <a:pt x="66"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86"/>
              <p:cNvSpPr>
                <a:spLocks/>
              </p:cNvSpPr>
              <p:nvPr/>
            </p:nvSpPr>
            <p:spPr bwMode="auto">
              <a:xfrm>
                <a:off x="6635354" y="3663555"/>
                <a:ext cx="289322" cy="200025"/>
              </a:xfrm>
              <a:custGeom>
                <a:avLst/>
                <a:gdLst>
                  <a:gd name="T0" fmla="*/ 9 w 103"/>
                  <a:gd name="T1" fmla="*/ 1 h 71"/>
                  <a:gd name="T2" fmla="*/ 2 w 103"/>
                  <a:gd name="T3" fmla="*/ 3 h 71"/>
                  <a:gd name="T4" fmla="*/ 3 w 103"/>
                  <a:gd name="T5" fmla="*/ 10 h 71"/>
                  <a:gd name="T6" fmla="*/ 94 w 103"/>
                  <a:gd name="T7" fmla="*/ 70 h 71"/>
                  <a:gd name="T8" fmla="*/ 102 w 103"/>
                  <a:gd name="T9" fmla="*/ 68 h 71"/>
                  <a:gd name="T10" fmla="*/ 100 w 103"/>
                  <a:gd name="T11" fmla="*/ 61 h 71"/>
                  <a:gd name="T12" fmla="*/ 9 w 103"/>
                  <a:gd name="T13" fmla="*/ 1 h 71"/>
                </a:gdLst>
                <a:ahLst/>
                <a:cxnLst>
                  <a:cxn ang="0">
                    <a:pos x="T0" y="T1"/>
                  </a:cxn>
                  <a:cxn ang="0">
                    <a:pos x="T2" y="T3"/>
                  </a:cxn>
                  <a:cxn ang="0">
                    <a:pos x="T4" y="T5"/>
                  </a:cxn>
                  <a:cxn ang="0">
                    <a:pos x="T6" y="T7"/>
                  </a:cxn>
                  <a:cxn ang="0">
                    <a:pos x="T8" y="T9"/>
                  </a:cxn>
                  <a:cxn ang="0">
                    <a:pos x="T10" y="T11"/>
                  </a:cxn>
                  <a:cxn ang="0">
                    <a:pos x="T12" y="T13"/>
                  </a:cxn>
                </a:cxnLst>
                <a:rect l="0" t="0" r="r" b="b"/>
                <a:pathLst>
                  <a:path w="103" h="71">
                    <a:moveTo>
                      <a:pt x="9" y="1"/>
                    </a:moveTo>
                    <a:cubicBezTo>
                      <a:pt x="7" y="0"/>
                      <a:pt x="3" y="0"/>
                      <a:pt x="2" y="3"/>
                    </a:cubicBezTo>
                    <a:cubicBezTo>
                      <a:pt x="0" y="5"/>
                      <a:pt x="1" y="9"/>
                      <a:pt x="3" y="10"/>
                    </a:cubicBezTo>
                    <a:cubicBezTo>
                      <a:pt x="94" y="70"/>
                      <a:pt x="94" y="70"/>
                      <a:pt x="94" y="70"/>
                    </a:cubicBezTo>
                    <a:cubicBezTo>
                      <a:pt x="97" y="71"/>
                      <a:pt x="100" y="71"/>
                      <a:pt x="102" y="68"/>
                    </a:cubicBezTo>
                    <a:cubicBezTo>
                      <a:pt x="103" y="66"/>
                      <a:pt x="103" y="62"/>
                      <a:pt x="100" y="61"/>
                    </a:cubicBezTo>
                    <a:cubicBezTo>
                      <a:pt x="9" y="1"/>
                      <a:pt x="9" y="1"/>
                      <a:pt x="9"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87"/>
              <p:cNvSpPr>
                <a:spLocks/>
              </p:cNvSpPr>
              <p:nvPr/>
            </p:nvSpPr>
            <p:spPr bwMode="auto">
              <a:xfrm>
                <a:off x="6640116" y="3748089"/>
                <a:ext cx="248841" cy="132160"/>
              </a:xfrm>
              <a:custGeom>
                <a:avLst/>
                <a:gdLst>
                  <a:gd name="T0" fmla="*/ 79 w 88"/>
                  <a:gd name="T1" fmla="*/ 46 h 47"/>
                  <a:gd name="T2" fmla="*/ 86 w 88"/>
                  <a:gd name="T3" fmla="*/ 43 h 47"/>
                  <a:gd name="T4" fmla="*/ 84 w 88"/>
                  <a:gd name="T5" fmla="*/ 36 h 47"/>
                  <a:gd name="T6" fmla="*/ 9 w 88"/>
                  <a:gd name="T7" fmla="*/ 1 h 47"/>
                  <a:gd name="T8" fmla="*/ 2 w 88"/>
                  <a:gd name="T9" fmla="*/ 4 h 47"/>
                  <a:gd name="T10" fmla="*/ 4 w 88"/>
                  <a:gd name="T11" fmla="*/ 11 h 47"/>
                  <a:gd name="T12" fmla="*/ 79 w 88"/>
                  <a:gd name="T13" fmla="*/ 46 h 47"/>
                </a:gdLst>
                <a:ahLst/>
                <a:cxnLst>
                  <a:cxn ang="0">
                    <a:pos x="T0" y="T1"/>
                  </a:cxn>
                  <a:cxn ang="0">
                    <a:pos x="T2" y="T3"/>
                  </a:cxn>
                  <a:cxn ang="0">
                    <a:pos x="T4" y="T5"/>
                  </a:cxn>
                  <a:cxn ang="0">
                    <a:pos x="T6" y="T7"/>
                  </a:cxn>
                  <a:cxn ang="0">
                    <a:pos x="T8" y="T9"/>
                  </a:cxn>
                  <a:cxn ang="0">
                    <a:pos x="T10" y="T11"/>
                  </a:cxn>
                  <a:cxn ang="0">
                    <a:pos x="T12" y="T13"/>
                  </a:cxn>
                </a:cxnLst>
                <a:rect l="0" t="0" r="r" b="b"/>
                <a:pathLst>
                  <a:path w="88" h="47">
                    <a:moveTo>
                      <a:pt x="79" y="46"/>
                    </a:moveTo>
                    <a:cubicBezTo>
                      <a:pt x="82" y="47"/>
                      <a:pt x="85" y="46"/>
                      <a:pt x="86" y="43"/>
                    </a:cubicBezTo>
                    <a:cubicBezTo>
                      <a:pt x="88" y="41"/>
                      <a:pt x="86" y="38"/>
                      <a:pt x="84" y="36"/>
                    </a:cubicBezTo>
                    <a:cubicBezTo>
                      <a:pt x="9" y="1"/>
                      <a:pt x="9" y="1"/>
                      <a:pt x="9" y="1"/>
                    </a:cubicBezTo>
                    <a:cubicBezTo>
                      <a:pt x="6" y="0"/>
                      <a:pt x="3" y="1"/>
                      <a:pt x="2" y="4"/>
                    </a:cubicBezTo>
                    <a:cubicBezTo>
                      <a:pt x="0" y="7"/>
                      <a:pt x="2" y="10"/>
                      <a:pt x="4" y="11"/>
                    </a:cubicBezTo>
                    <a:cubicBezTo>
                      <a:pt x="79" y="46"/>
                      <a:pt x="79" y="46"/>
                      <a:pt x="79"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009013" y="3136284"/>
            <a:ext cx="1243970" cy="1243970"/>
            <a:chOff x="3009013" y="3136284"/>
            <a:chExt cx="1243970" cy="1243970"/>
          </a:xfrm>
        </p:grpSpPr>
        <p:sp>
          <p:nvSpPr>
            <p:cNvPr id="12" name="椭圆 11"/>
            <p:cNvSpPr/>
            <p:nvPr/>
          </p:nvSpPr>
          <p:spPr bwMode="auto">
            <a:xfrm>
              <a:off x="3009013" y="313628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7" name="十角星 16"/>
            <p:cNvSpPr/>
            <p:nvPr/>
          </p:nvSpPr>
          <p:spPr bwMode="auto">
            <a:xfrm>
              <a:off x="3091702" y="3217786"/>
              <a:ext cx="1078592" cy="1078592"/>
            </a:xfrm>
            <a:prstGeom prst="star10">
              <a:avLst/>
            </a:prstGeom>
            <a:solidFill>
              <a:schemeClr val="accent3"/>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61" name="组合 60"/>
            <p:cNvGrpSpPr/>
            <p:nvPr/>
          </p:nvGrpSpPr>
          <p:grpSpPr>
            <a:xfrm>
              <a:off x="3389896" y="3666167"/>
              <a:ext cx="482204" cy="325041"/>
              <a:chOff x="5037535" y="2032398"/>
              <a:chExt cx="482204" cy="325041"/>
            </a:xfrm>
          </p:grpSpPr>
          <p:sp>
            <p:nvSpPr>
              <p:cNvPr id="62" name="Oval 88"/>
              <p:cNvSpPr>
                <a:spLocks noChangeArrowheads="1"/>
              </p:cNvSpPr>
              <p:nvPr/>
            </p:nvSpPr>
            <p:spPr bwMode="auto">
              <a:xfrm>
                <a:off x="5398295" y="2112170"/>
                <a:ext cx="33338" cy="3095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89"/>
              <p:cNvSpPr>
                <a:spLocks noEditPoints="1"/>
              </p:cNvSpPr>
              <p:nvPr/>
            </p:nvSpPr>
            <p:spPr bwMode="auto">
              <a:xfrm>
                <a:off x="5037535" y="2032398"/>
                <a:ext cx="450056" cy="325041"/>
              </a:xfrm>
              <a:custGeom>
                <a:avLst/>
                <a:gdLst>
                  <a:gd name="T0" fmla="*/ 25 w 160"/>
                  <a:gd name="T1" fmla="*/ 52 h 115"/>
                  <a:gd name="T2" fmla="*/ 4 w 160"/>
                  <a:gd name="T3" fmla="*/ 44 h 115"/>
                  <a:gd name="T4" fmla="*/ 0 w 160"/>
                  <a:gd name="T5" fmla="*/ 41 h 115"/>
                  <a:gd name="T6" fmla="*/ 0 w 160"/>
                  <a:gd name="T7" fmla="*/ 38 h 115"/>
                  <a:gd name="T8" fmla="*/ 0 w 160"/>
                  <a:gd name="T9" fmla="*/ 10 h 115"/>
                  <a:gd name="T10" fmla="*/ 2 w 160"/>
                  <a:gd name="T11" fmla="*/ 5 h 115"/>
                  <a:gd name="T12" fmla="*/ 8 w 160"/>
                  <a:gd name="T13" fmla="*/ 5 h 115"/>
                  <a:gd name="T14" fmla="*/ 45 w 160"/>
                  <a:gd name="T15" fmla="*/ 30 h 115"/>
                  <a:gd name="T16" fmla="*/ 92 w 160"/>
                  <a:gd name="T17" fmla="*/ 33 h 115"/>
                  <a:gd name="T18" fmla="*/ 102 w 160"/>
                  <a:gd name="T19" fmla="*/ 14 h 115"/>
                  <a:gd name="T20" fmla="*/ 151 w 160"/>
                  <a:gd name="T21" fmla="*/ 17 h 115"/>
                  <a:gd name="T22" fmla="*/ 160 w 160"/>
                  <a:gd name="T23" fmla="*/ 42 h 115"/>
                  <a:gd name="T24" fmla="*/ 129 w 160"/>
                  <a:gd name="T25" fmla="*/ 104 h 115"/>
                  <a:gd name="T26" fmla="*/ 94 w 160"/>
                  <a:gd name="T27" fmla="*/ 115 h 115"/>
                  <a:gd name="T28" fmla="*/ 64 w 160"/>
                  <a:gd name="T29" fmla="*/ 108 h 115"/>
                  <a:gd name="T30" fmla="*/ 25 w 160"/>
                  <a:gd name="T31" fmla="*/ 52 h 115"/>
                  <a:gd name="T32" fmla="*/ 10 w 160"/>
                  <a:gd name="T33" fmla="*/ 35 h 115"/>
                  <a:gd name="T34" fmla="*/ 31 w 160"/>
                  <a:gd name="T35" fmla="*/ 44 h 115"/>
                  <a:gd name="T36" fmla="*/ 34 w 160"/>
                  <a:gd name="T37" fmla="*/ 45 h 115"/>
                  <a:gd name="T38" fmla="*/ 35 w 160"/>
                  <a:gd name="T39" fmla="*/ 50 h 115"/>
                  <a:gd name="T40" fmla="*/ 68 w 160"/>
                  <a:gd name="T41" fmla="*/ 99 h 115"/>
                  <a:gd name="T42" fmla="*/ 94 w 160"/>
                  <a:gd name="T43" fmla="*/ 105 h 115"/>
                  <a:gd name="T44" fmla="*/ 124 w 160"/>
                  <a:gd name="T45" fmla="*/ 95 h 115"/>
                  <a:gd name="T46" fmla="*/ 150 w 160"/>
                  <a:gd name="T47" fmla="*/ 42 h 115"/>
                  <a:gd name="T48" fmla="*/ 143 w 160"/>
                  <a:gd name="T49" fmla="*/ 24 h 115"/>
                  <a:gd name="T50" fmla="*/ 109 w 160"/>
                  <a:gd name="T51" fmla="*/ 22 h 115"/>
                  <a:gd name="T52" fmla="*/ 102 w 160"/>
                  <a:gd name="T53" fmla="*/ 38 h 115"/>
                  <a:gd name="T54" fmla="*/ 102 w 160"/>
                  <a:gd name="T55" fmla="*/ 38 h 115"/>
                  <a:gd name="T56" fmla="*/ 97 w 160"/>
                  <a:gd name="T57" fmla="*/ 43 h 115"/>
                  <a:gd name="T58" fmla="*/ 97 w 160"/>
                  <a:gd name="T59" fmla="*/ 43 h 115"/>
                  <a:gd name="T60" fmla="*/ 43 w 160"/>
                  <a:gd name="T61" fmla="*/ 40 h 115"/>
                  <a:gd name="T62" fmla="*/ 42 w 160"/>
                  <a:gd name="T63" fmla="*/ 40 h 115"/>
                  <a:gd name="T64" fmla="*/ 40 w 160"/>
                  <a:gd name="T65" fmla="*/ 39 h 115"/>
                  <a:gd name="T66" fmla="*/ 10 w 160"/>
                  <a:gd name="T67" fmla="*/ 18 h 115"/>
                  <a:gd name="T68" fmla="*/ 10 w 160"/>
                  <a:gd name="T69" fmla="*/ 3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15">
                    <a:moveTo>
                      <a:pt x="25" y="52"/>
                    </a:moveTo>
                    <a:cubicBezTo>
                      <a:pt x="4" y="44"/>
                      <a:pt x="4" y="44"/>
                      <a:pt x="4" y="44"/>
                    </a:cubicBezTo>
                    <a:cubicBezTo>
                      <a:pt x="2" y="43"/>
                      <a:pt x="1" y="43"/>
                      <a:pt x="0" y="41"/>
                    </a:cubicBezTo>
                    <a:cubicBezTo>
                      <a:pt x="0" y="40"/>
                      <a:pt x="0" y="39"/>
                      <a:pt x="0" y="38"/>
                    </a:cubicBezTo>
                    <a:cubicBezTo>
                      <a:pt x="0" y="10"/>
                      <a:pt x="0" y="10"/>
                      <a:pt x="0" y="10"/>
                    </a:cubicBezTo>
                    <a:cubicBezTo>
                      <a:pt x="0" y="8"/>
                      <a:pt x="0" y="6"/>
                      <a:pt x="2" y="5"/>
                    </a:cubicBezTo>
                    <a:cubicBezTo>
                      <a:pt x="4" y="4"/>
                      <a:pt x="6" y="4"/>
                      <a:pt x="8" y="5"/>
                    </a:cubicBezTo>
                    <a:cubicBezTo>
                      <a:pt x="45" y="30"/>
                      <a:pt x="45" y="30"/>
                      <a:pt x="45" y="30"/>
                    </a:cubicBezTo>
                    <a:cubicBezTo>
                      <a:pt x="92" y="33"/>
                      <a:pt x="92" y="33"/>
                      <a:pt x="92" y="33"/>
                    </a:cubicBezTo>
                    <a:cubicBezTo>
                      <a:pt x="94" y="25"/>
                      <a:pt x="97" y="19"/>
                      <a:pt x="102" y="14"/>
                    </a:cubicBezTo>
                    <a:cubicBezTo>
                      <a:pt x="117" y="0"/>
                      <a:pt x="138" y="2"/>
                      <a:pt x="151" y="17"/>
                    </a:cubicBezTo>
                    <a:cubicBezTo>
                      <a:pt x="157" y="24"/>
                      <a:pt x="160" y="33"/>
                      <a:pt x="160" y="42"/>
                    </a:cubicBezTo>
                    <a:cubicBezTo>
                      <a:pt x="160" y="66"/>
                      <a:pt x="150" y="91"/>
                      <a:pt x="129" y="104"/>
                    </a:cubicBezTo>
                    <a:cubicBezTo>
                      <a:pt x="119" y="111"/>
                      <a:pt x="106" y="114"/>
                      <a:pt x="94" y="115"/>
                    </a:cubicBezTo>
                    <a:cubicBezTo>
                      <a:pt x="84" y="115"/>
                      <a:pt x="74" y="112"/>
                      <a:pt x="64" y="108"/>
                    </a:cubicBezTo>
                    <a:cubicBezTo>
                      <a:pt x="44" y="99"/>
                      <a:pt x="28" y="80"/>
                      <a:pt x="25" y="52"/>
                    </a:cubicBezTo>
                    <a:close/>
                    <a:moveTo>
                      <a:pt x="10" y="35"/>
                    </a:moveTo>
                    <a:cubicBezTo>
                      <a:pt x="31" y="44"/>
                      <a:pt x="31" y="44"/>
                      <a:pt x="31" y="44"/>
                    </a:cubicBezTo>
                    <a:cubicBezTo>
                      <a:pt x="32" y="44"/>
                      <a:pt x="33" y="45"/>
                      <a:pt x="34" y="45"/>
                    </a:cubicBezTo>
                    <a:cubicBezTo>
                      <a:pt x="35" y="47"/>
                      <a:pt x="35" y="48"/>
                      <a:pt x="35" y="50"/>
                    </a:cubicBezTo>
                    <a:cubicBezTo>
                      <a:pt x="37" y="75"/>
                      <a:pt x="51" y="91"/>
                      <a:pt x="68" y="99"/>
                    </a:cubicBezTo>
                    <a:cubicBezTo>
                      <a:pt x="76" y="103"/>
                      <a:pt x="85" y="105"/>
                      <a:pt x="94" y="105"/>
                    </a:cubicBezTo>
                    <a:cubicBezTo>
                      <a:pt x="104" y="105"/>
                      <a:pt x="115" y="101"/>
                      <a:pt x="124" y="95"/>
                    </a:cubicBezTo>
                    <a:cubicBezTo>
                      <a:pt x="141" y="84"/>
                      <a:pt x="150" y="63"/>
                      <a:pt x="150" y="42"/>
                    </a:cubicBezTo>
                    <a:cubicBezTo>
                      <a:pt x="150" y="36"/>
                      <a:pt x="148" y="29"/>
                      <a:pt x="143" y="24"/>
                    </a:cubicBezTo>
                    <a:cubicBezTo>
                      <a:pt x="134" y="13"/>
                      <a:pt x="119" y="12"/>
                      <a:pt x="109" y="22"/>
                    </a:cubicBezTo>
                    <a:cubicBezTo>
                      <a:pt x="105" y="26"/>
                      <a:pt x="102" y="31"/>
                      <a:pt x="102" y="38"/>
                    </a:cubicBezTo>
                    <a:cubicBezTo>
                      <a:pt x="102" y="38"/>
                      <a:pt x="102" y="38"/>
                      <a:pt x="102" y="38"/>
                    </a:cubicBezTo>
                    <a:cubicBezTo>
                      <a:pt x="102" y="41"/>
                      <a:pt x="100" y="43"/>
                      <a:pt x="97" y="43"/>
                    </a:cubicBezTo>
                    <a:cubicBezTo>
                      <a:pt x="97" y="43"/>
                      <a:pt x="97" y="43"/>
                      <a:pt x="97" y="43"/>
                    </a:cubicBezTo>
                    <a:cubicBezTo>
                      <a:pt x="43" y="40"/>
                      <a:pt x="43" y="40"/>
                      <a:pt x="43" y="40"/>
                    </a:cubicBezTo>
                    <a:cubicBezTo>
                      <a:pt x="43" y="40"/>
                      <a:pt x="42" y="40"/>
                      <a:pt x="42" y="40"/>
                    </a:cubicBezTo>
                    <a:cubicBezTo>
                      <a:pt x="41" y="40"/>
                      <a:pt x="40" y="39"/>
                      <a:pt x="40" y="39"/>
                    </a:cubicBezTo>
                    <a:cubicBezTo>
                      <a:pt x="10" y="18"/>
                      <a:pt x="10" y="18"/>
                      <a:pt x="10" y="18"/>
                    </a:cubicBezTo>
                    <a:cubicBezTo>
                      <a:pt x="10" y="35"/>
                      <a:pt x="10" y="35"/>
                      <a:pt x="10"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90"/>
              <p:cNvSpPr>
                <a:spLocks/>
              </p:cNvSpPr>
              <p:nvPr/>
            </p:nvSpPr>
            <p:spPr bwMode="auto">
              <a:xfrm>
                <a:off x="5456635" y="2108598"/>
                <a:ext cx="63104" cy="65485"/>
              </a:xfrm>
              <a:custGeom>
                <a:avLst/>
                <a:gdLst>
                  <a:gd name="T0" fmla="*/ 8 w 22"/>
                  <a:gd name="T1" fmla="*/ 1 h 23"/>
                  <a:gd name="T2" fmla="*/ 1 w 22"/>
                  <a:gd name="T3" fmla="*/ 4 h 23"/>
                  <a:gd name="T4" fmla="*/ 4 w 22"/>
                  <a:gd name="T5" fmla="*/ 11 h 23"/>
                  <a:gd name="T6" fmla="*/ 7 w 22"/>
                  <a:gd name="T7" fmla="*/ 12 h 23"/>
                  <a:gd name="T8" fmla="*/ 5 w 22"/>
                  <a:gd name="T9" fmla="*/ 13 h 23"/>
                  <a:gd name="T10" fmla="*/ 4 w 22"/>
                  <a:gd name="T11" fmla="*/ 20 h 23"/>
                  <a:gd name="T12" fmla="*/ 11 w 22"/>
                  <a:gd name="T13" fmla="*/ 21 h 23"/>
                  <a:gd name="T14" fmla="*/ 19 w 22"/>
                  <a:gd name="T15" fmla="*/ 15 h 23"/>
                  <a:gd name="T16" fmla="*/ 21 w 22"/>
                  <a:gd name="T17" fmla="*/ 10 h 23"/>
                  <a:gd name="T18" fmla="*/ 18 w 22"/>
                  <a:gd name="T19" fmla="*/ 6 h 23"/>
                  <a:gd name="T20" fmla="*/ 8 w 22"/>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3">
                    <a:moveTo>
                      <a:pt x="8" y="1"/>
                    </a:moveTo>
                    <a:cubicBezTo>
                      <a:pt x="5" y="0"/>
                      <a:pt x="2" y="1"/>
                      <a:pt x="1" y="4"/>
                    </a:cubicBezTo>
                    <a:cubicBezTo>
                      <a:pt x="0" y="7"/>
                      <a:pt x="1" y="9"/>
                      <a:pt x="4" y="11"/>
                    </a:cubicBezTo>
                    <a:cubicBezTo>
                      <a:pt x="7" y="12"/>
                      <a:pt x="7" y="12"/>
                      <a:pt x="7" y="12"/>
                    </a:cubicBezTo>
                    <a:cubicBezTo>
                      <a:pt x="5" y="13"/>
                      <a:pt x="5" y="13"/>
                      <a:pt x="5" y="13"/>
                    </a:cubicBezTo>
                    <a:cubicBezTo>
                      <a:pt x="2" y="15"/>
                      <a:pt x="2" y="18"/>
                      <a:pt x="4" y="20"/>
                    </a:cubicBezTo>
                    <a:cubicBezTo>
                      <a:pt x="5" y="22"/>
                      <a:pt x="8" y="23"/>
                      <a:pt x="11" y="21"/>
                    </a:cubicBezTo>
                    <a:cubicBezTo>
                      <a:pt x="19" y="15"/>
                      <a:pt x="19" y="15"/>
                      <a:pt x="19" y="15"/>
                    </a:cubicBezTo>
                    <a:cubicBezTo>
                      <a:pt x="21" y="14"/>
                      <a:pt x="22" y="12"/>
                      <a:pt x="21" y="10"/>
                    </a:cubicBezTo>
                    <a:cubicBezTo>
                      <a:pt x="21" y="8"/>
                      <a:pt x="20" y="7"/>
                      <a:pt x="18" y="6"/>
                    </a:cubicBezTo>
                    <a:cubicBezTo>
                      <a:pt x="8" y="1"/>
                      <a:pt x="8" y="1"/>
                      <a:pt x="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91"/>
              <p:cNvSpPr>
                <a:spLocks noEditPoints="1"/>
              </p:cNvSpPr>
              <p:nvPr/>
            </p:nvSpPr>
            <p:spPr bwMode="auto">
              <a:xfrm>
                <a:off x="5155407" y="2174082"/>
                <a:ext cx="211931" cy="107156"/>
              </a:xfrm>
              <a:custGeom>
                <a:avLst/>
                <a:gdLst>
                  <a:gd name="T0" fmla="*/ 75 w 75"/>
                  <a:gd name="T1" fmla="*/ 7 h 38"/>
                  <a:gd name="T2" fmla="*/ 61 w 75"/>
                  <a:gd name="T3" fmla="*/ 29 h 38"/>
                  <a:gd name="T4" fmla="*/ 38 w 75"/>
                  <a:gd name="T5" fmla="*/ 38 h 38"/>
                  <a:gd name="T6" fmla="*/ 15 w 75"/>
                  <a:gd name="T7" fmla="*/ 29 h 38"/>
                  <a:gd name="T8" fmla="*/ 1 w 75"/>
                  <a:gd name="T9" fmla="*/ 7 h 38"/>
                  <a:gd name="T10" fmla="*/ 2 w 75"/>
                  <a:gd name="T11" fmla="*/ 2 h 38"/>
                  <a:gd name="T12" fmla="*/ 6 w 75"/>
                  <a:gd name="T13" fmla="*/ 0 h 38"/>
                  <a:gd name="T14" fmla="*/ 69 w 75"/>
                  <a:gd name="T15" fmla="*/ 0 h 38"/>
                  <a:gd name="T16" fmla="*/ 74 w 75"/>
                  <a:gd name="T17" fmla="*/ 2 h 38"/>
                  <a:gd name="T18" fmla="*/ 75 w 75"/>
                  <a:gd name="T19" fmla="*/ 7 h 38"/>
                  <a:gd name="T20" fmla="*/ 54 w 75"/>
                  <a:gd name="T21" fmla="*/ 22 h 38"/>
                  <a:gd name="T22" fmla="*/ 63 w 75"/>
                  <a:gd name="T23" fmla="*/ 10 h 38"/>
                  <a:gd name="T24" fmla="*/ 13 w 75"/>
                  <a:gd name="T25" fmla="*/ 10 h 38"/>
                  <a:gd name="T26" fmla="*/ 21 w 75"/>
                  <a:gd name="T27" fmla="*/ 22 h 38"/>
                  <a:gd name="T28" fmla="*/ 38 w 75"/>
                  <a:gd name="T29" fmla="*/ 28 h 38"/>
                  <a:gd name="T30" fmla="*/ 54 w 75"/>
                  <a:gd name="T3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38">
                    <a:moveTo>
                      <a:pt x="75" y="7"/>
                    </a:moveTo>
                    <a:cubicBezTo>
                      <a:pt x="72" y="16"/>
                      <a:pt x="67" y="24"/>
                      <a:pt x="61" y="29"/>
                    </a:cubicBezTo>
                    <a:cubicBezTo>
                      <a:pt x="54" y="35"/>
                      <a:pt x="46" y="38"/>
                      <a:pt x="38" y="38"/>
                    </a:cubicBezTo>
                    <a:cubicBezTo>
                      <a:pt x="29" y="38"/>
                      <a:pt x="21" y="35"/>
                      <a:pt x="15" y="29"/>
                    </a:cubicBezTo>
                    <a:cubicBezTo>
                      <a:pt x="9" y="24"/>
                      <a:pt x="4" y="16"/>
                      <a:pt x="1" y="7"/>
                    </a:cubicBezTo>
                    <a:cubicBezTo>
                      <a:pt x="1" y="5"/>
                      <a:pt x="0" y="4"/>
                      <a:pt x="2" y="2"/>
                    </a:cubicBezTo>
                    <a:cubicBezTo>
                      <a:pt x="3" y="1"/>
                      <a:pt x="4" y="0"/>
                      <a:pt x="6" y="0"/>
                    </a:cubicBezTo>
                    <a:cubicBezTo>
                      <a:pt x="69" y="0"/>
                      <a:pt x="69" y="0"/>
                      <a:pt x="69" y="0"/>
                    </a:cubicBezTo>
                    <a:cubicBezTo>
                      <a:pt x="71" y="0"/>
                      <a:pt x="73" y="0"/>
                      <a:pt x="74" y="2"/>
                    </a:cubicBezTo>
                    <a:cubicBezTo>
                      <a:pt x="75" y="4"/>
                      <a:pt x="75" y="5"/>
                      <a:pt x="75" y="7"/>
                    </a:cubicBezTo>
                    <a:close/>
                    <a:moveTo>
                      <a:pt x="54" y="22"/>
                    </a:moveTo>
                    <a:cubicBezTo>
                      <a:pt x="58" y="19"/>
                      <a:pt x="61" y="15"/>
                      <a:pt x="63" y="10"/>
                    </a:cubicBezTo>
                    <a:cubicBezTo>
                      <a:pt x="13" y="10"/>
                      <a:pt x="13" y="10"/>
                      <a:pt x="13" y="10"/>
                    </a:cubicBezTo>
                    <a:cubicBezTo>
                      <a:pt x="15" y="15"/>
                      <a:pt x="18" y="19"/>
                      <a:pt x="21" y="22"/>
                    </a:cubicBezTo>
                    <a:cubicBezTo>
                      <a:pt x="26" y="26"/>
                      <a:pt x="32" y="28"/>
                      <a:pt x="38" y="28"/>
                    </a:cubicBezTo>
                    <a:cubicBezTo>
                      <a:pt x="44" y="28"/>
                      <a:pt x="49" y="26"/>
                      <a:pt x="54"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6"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8032213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Scale>
                                      <p:cBhvr>
                                        <p:cTn id="1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gtEl>
                                        <p:attrNameLst>
                                          <p:attrName>ppt_x</p:attrName>
                                          <p:attrName>ppt_y</p:attrName>
                                        </p:attrNameLst>
                                      </p:cBhvr>
                                    </p:animMotion>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Scale>
                                      <p:cBhvr>
                                        <p:cTn id="4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
                                        </p:tgtEl>
                                        <p:attrNameLst>
                                          <p:attrName>ppt_x</p:attrName>
                                          <p:attrName>ppt_y</p:attrName>
                                        </p:attrNameLst>
                                      </p:cBhvr>
                                    </p:animMotion>
                                    <p:animEffect transition="in" filter="fade">
                                      <p:cBhvr>
                                        <p:cTn id="45" dur="10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3" grpId="0"/>
      <p:bldP spid="24" grpId="0"/>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TextBox 54"/>
          <p:cNvSpPr txBox="1"/>
          <p:nvPr/>
        </p:nvSpPr>
        <p:spPr>
          <a:xfrm>
            <a:off x="3528679" y="854695"/>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grpSp>
        <p:nvGrpSpPr>
          <p:cNvPr id="9" name="组合 8"/>
          <p:cNvGrpSpPr/>
          <p:nvPr/>
        </p:nvGrpSpPr>
        <p:grpSpPr>
          <a:xfrm>
            <a:off x="2571283" y="854698"/>
            <a:ext cx="766864" cy="757641"/>
            <a:chOff x="6409426" y="1173624"/>
            <a:chExt cx="962086" cy="962084"/>
          </a:xfrm>
          <a:solidFill>
            <a:schemeClr val="bg2"/>
          </a:solidFill>
        </p:grpSpPr>
        <p:sp>
          <p:nvSpPr>
            <p:cNvPr id="10" name="椭圆 9"/>
            <p:cNvSpPr/>
            <p:nvPr/>
          </p:nvSpPr>
          <p:spPr bwMode="auto">
            <a:xfrm>
              <a:off x="6409426" y="1173624"/>
              <a:ext cx="962086" cy="962084"/>
            </a:xfrm>
            <a:prstGeom prst="ellipse">
              <a:avLst/>
            </a:prstGeom>
            <a:solidFill>
              <a:schemeClr val="accent3">
                <a:lumMod val="50000"/>
              </a:schemeClr>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1" name="TextBox 57"/>
            <p:cNvSpPr txBox="1"/>
            <p:nvPr/>
          </p:nvSpPr>
          <p:spPr>
            <a:xfrm>
              <a:off x="6653352" y="1318965"/>
              <a:ext cx="509206" cy="664406"/>
            </a:xfrm>
            <a:prstGeom prst="rect">
              <a:avLst/>
            </a:prstGeom>
            <a:noFill/>
          </p:spPr>
          <p:txBody>
            <a:bodyPr wrap="none" rtlCol="0">
              <a:spAutoFit/>
            </a:bodyPr>
            <a:lstStyle/>
            <a:p>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12" name="组合 11"/>
          <p:cNvGrpSpPr/>
          <p:nvPr/>
        </p:nvGrpSpPr>
        <p:grpSpPr>
          <a:xfrm>
            <a:off x="2571283" y="1816459"/>
            <a:ext cx="766864" cy="757641"/>
            <a:chOff x="6409426" y="2394908"/>
            <a:chExt cx="962086" cy="962084"/>
          </a:xfrm>
          <a:solidFill>
            <a:schemeClr val="accent1"/>
          </a:solidFill>
        </p:grpSpPr>
        <p:sp>
          <p:nvSpPr>
            <p:cNvPr id="13" name="椭圆 12"/>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TextBox 60"/>
            <p:cNvSpPr txBox="1"/>
            <p:nvPr/>
          </p:nvSpPr>
          <p:spPr>
            <a:xfrm>
              <a:off x="6635866" y="2536282"/>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2</a:t>
              </a:r>
              <a:endParaRPr lang="zh-CN" altLang="en-US" dirty="0"/>
            </a:p>
          </p:txBody>
        </p:sp>
      </p:grpSp>
      <p:grpSp>
        <p:nvGrpSpPr>
          <p:cNvPr id="15" name="组合 14"/>
          <p:cNvGrpSpPr/>
          <p:nvPr/>
        </p:nvGrpSpPr>
        <p:grpSpPr>
          <a:xfrm>
            <a:off x="2571280" y="2740350"/>
            <a:ext cx="766864" cy="757641"/>
            <a:chOff x="6409429" y="3568104"/>
            <a:chExt cx="962087" cy="962084"/>
          </a:xfrm>
          <a:solidFill>
            <a:schemeClr val="accent2"/>
          </a:solidFill>
        </p:grpSpPr>
        <p:sp>
          <p:nvSpPr>
            <p:cNvPr id="16" name="椭圆 15"/>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7" name="TextBox 63"/>
            <p:cNvSpPr txBox="1"/>
            <p:nvPr/>
          </p:nvSpPr>
          <p:spPr>
            <a:xfrm>
              <a:off x="6635869" y="3702117"/>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3</a:t>
              </a:r>
              <a:endParaRPr lang="zh-CN" altLang="en-US" dirty="0"/>
            </a:p>
          </p:txBody>
        </p:sp>
      </p:grpSp>
      <p:grpSp>
        <p:nvGrpSpPr>
          <p:cNvPr id="18" name="组合 17"/>
          <p:cNvGrpSpPr/>
          <p:nvPr/>
        </p:nvGrpSpPr>
        <p:grpSpPr>
          <a:xfrm>
            <a:off x="2571283" y="3764931"/>
            <a:ext cx="766864" cy="757641"/>
            <a:chOff x="6409426" y="4869160"/>
            <a:chExt cx="962086" cy="962084"/>
          </a:xfrm>
          <a:solidFill>
            <a:srgbClr val="7030A0"/>
          </a:solidFill>
        </p:grpSpPr>
        <p:sp>
          <p:nvSpPr>
            <p:cNvPr id="19" name="椭圆 18"/>
            <p:cNvSpPr/>
            <p:nvPr/>
          </p:nvSpPr>
          <p:spPr bwMode="auto">
            <a:xfrm>
              <a:off x="6409426" y="4869160"/>
              <a:ext cx="962086" cy="962084"/>
            </a:xfrm>
            <a:prstGeom prst="ellipse">
              <a:avLst/>
            </a:prstGeom>
            <a:solidFill>
              <a:schemeClr val="accent6">
                <a:lumMod val="60000"/>
                <a:lumOff val="40000"/>
              </a:schemeClr>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20" name="TextBox 66"/>
            <p:cNvSpPr txBox="1"/>
            <p:nvPr/>
          </p:nvSpPr>
          <p:spPr>
            <a:xfrm>
              <a:off x="6616829" y="5005505"/>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4</a:t>
              </a:r>
              <a:endParaRPr lang="zh-CN" altLang="en-US" dirty="0"/>
            </a:p>
          </p:txBody>
        </p:sp>
      </p:grpSp>
      <p:sp>
        <p:nvSpPr>
          <p:cNvPr id="21" name="TextBox 67"/>
          <p:cNvSpPr txBox="1"/>
          <p:nvPr/>
        </p:nvSpPr>
        <p:spPr>
          <a:xfrm>
            <a:off x="3528679" y="178973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2" name="TextBox 68"/>
          <p:cNvSpPr txBox="1"/>
          <p:nvPr/>
        </p:nvSpPr>
        <p:spPr>
          <a:xfrm>
            <a:off x="3528679" y="2724780"/>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3" name="TextBox 69"/>
          <p:cNvSpPr txBox="1"/>
          <p:nvPr/>
        </p:nvSpPr>
        <p:spPr>
          <a:xfrm>
            <a:off x="3528679" y="3756551"/>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Tree>
    <p:extLst>
      <p:ext uri="{BB962C8B-B14F-4D97-AF65-F5344CB8AC3E}">
        <p14:creationId xmlns:p14="http://schemas.microsoft.com/office/powerpoint/2010/main" val="6916452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1)">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1" presetClass="entr" presetSubtype="1"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heel(1)">
                                      <p:cBhvr>
                                        <p:cTn id="31" dur="500"/>
                                        <p:tgtEl>
                                          <p:spTgt spid="1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1045372" y="3470392"/>
            <a:ext cx="2001086" cy="1225726"/>
            <a:chOff x="1045372" y="3470392"/>
            <a:chExt cx="2001086" cy="1225726"/>
          </a:xfrm>
        </p:grpSpPr>
        <p:sp>
          <p:nvSpPr>
            <p:cNvPr id="26" name="文本框 35"/>
            <p:cNvSpPr txBox="1"/>
            <p:nvPr/>
          </p:nvSpPr>
          <p:spPr>
            <a:xfrm>
              <a:off x="209074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r>
                <a:rPr lang="en-US" altLang="zh-CN" dirty="0" smtClean="0">
                  <a:cs typeface="+mn-ea"/>
                  <a:sym typeface="+mn-lt"/>
                </a:rPr>
                <a:t>10,00</a:t>
              </a:r>
              <a:endParaRPr lang="zh-CN" altLang="en-US" dirty="0">
                <a:cs typeface="+mn-ea"/>
                <a:sym typeface="+mn-lt"/>
              </a:endParaRPr>
            </a:p>
          </p:txBody>
        </p:sp>
        <p:sp>
          <p:nvSpPr>
            <p:cNvPr id="27" name="文本框 36"/>
            <p:cNvSpPr txBox="1"/>
            <p:nvPr/>
          </p:nvSpPr>
          <p:spPr>
            <a:xfrm>
              <a:off x="1045372" y="3865121"/>
              <a:ext cx="2001085"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algn="r"/>
              <a:r>
                <a:rPr lang="zh-CN" altLang="en-US" sz="1600" dirty="0">
                  <a:solidFill>
                    <a:prstClr val="white">
                      <a:lumMod val="50000"/>
                    </a:prstClr>
                  </a:solidFill>
                  <a:cs typeface="+mn-ea"/>
                  <a:sym typeface="+mn-lt"/>
                </a:rPr>
                <a:t>单击此处添加文本单击此处添加文本单击此处添加</a:t>
              </a:r>
              <a:r>
                <a:rPr lang="zh-CN" altLang="en-US" sz="1600" dirty="0" smtClean="0">
                  <a:solidFill>
                    <a:prstClr val="white">
                      <a:lumMod val="50000"/>
                    </a:prstClr>
                  </a:solidFill>
                  <a:cs typeface="+mn-ea"/>
                  <a:sym typeface="+mn-lt"/>
                </a:rPr>
                <a:t>文本</a:t>
              </a:r>
              <a:endParaRPr lang="en-US" altLang="zh-CN" sz="1600" dirty="0">
                <a:solidFill>
                  <a:prstClr val="white">
                    <a:lumMod val="50000"/>
                  </a:prstClr>
                </a:solidFill>
                <a:cs typeface="+mn-ea"/>
                <a:sym typeface="+mn-lt"/>
              </a:endParaRPr>
            </a:p>
          </p:txBody>
        </p:sp>
      </p:grpSp>
      <p:grpSp>
        <p:nvGrpSpPr>
          <p:cNvPr id="3" name="组合 2"/>
          <p:cNvGrpSpPr/>
          <p:nvPr/>
        </p:nvGrpSpPr>
        <p:grpSpPr>
          <a:xfrm>
            <a:off x="6087511" y="3470392"/>
            <a:ext cx="1978047" cy="1225726"/>
            <a:chOff x="6087511" y="3470392"/>
            <a:chExt cx="1978047" cy="1225726"/>
          </a:xfrm>
        </p:grpSpPr>
        <p:sp>
          <p:nvSpPr>
            <p:cNvPr id="28" name="文本框 37"/>
            <p:cNvSpPr txBox="1"/>
            <p:nvPr/>
          </p:nvSpPr>
          <p:spPr>
            <a:xfrm>
              <a:off x="608758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r>
                <a:rPr lang="en-US" altLang="zh-CN" dirty="0" smtClean="0">
                  <a:cs typeface="+mn-ea"/>
                  <a:sym typeface="+mn-lt"/>
                </a:rPr>
                <a:t>50,00</a:t>
              </a:r>
              <a:endParaRPr lang="zh-CN" altLang="en-US" dirty="0">
                <a:cs typeface="+mn-ea"/>
                <a:sym typeface="+mn-lt"/>
              </a:endParaRPr>
            </a:p>
          </p:txBody>
        </p:sp>
        <p:sp>
          <p:nvSpPr>
            <p:cNvPr id="29" name="文本框 38"/>
            <p:cNvSpPr txBox="1"/>
            <p:nvPr/>
          </p:nvSpPr>
          <p:spPr>
            <a:xfrm>
              <a:off x="6087511" y="3865121"/>
              <a:ext cx="1978047"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lumMod val="50000"/>
                    </a:prstClr>
                  </a:solidFill>
                  <a:cs typeface="+mn-ea"/>
                  <a:sym typeface="+mn-lt"/>
                </a:rPr>
                <a:t>单击此处添加文本单击此处添加文本单击此处添加</a:t>
              </a:r>
              <a:r>
                <a:rPr lang="zh-CN" altLang="en-US" sz="1600" dirty="0" smtClean="0">
                  <a:solidFill>
                    <a:prstClr val="white">
                      <a:lumMod val="50000"/>
                    </a:prstClr>
                  </a:solidFill>
                  <a:cs typeface="+mn-ea"/>
                  <a:sym typeface="+mn-lt"/>
                </a:rPr>
                <a:t>文本</a:t>
              </a:r>
              <a:endParaRPr lang="en-US" altLang="zh-CN" sz="1600" dirty="0">
                <a:solidFill>
                  <a:prstClr val="white">
                    <a:lumMod val="50000"/>
                  </a:prstClr>
                </a:solidFill>
                <a:cs typeface="+mn-ea"/>
                <a:sym typeface="+mn-lt"/>
              </a:endParaRPr>
            </a:p>
          </p:txBody>
        </p:sp>
      </p:grpSp>
      <p:grpSp>
        <p:nvGrpSpPr>
          <p:cNvPr id="30" name="Group 9"/>
          <p:cNvGrpSpPr>
            <a:grpSpLocks noChangeAspect="1"/>
          </p:cNvGrpSpPr>
          <p:nvPr/>
        </p:nvGrpSpPr>
        <p:grpSpPr bwMode="auto">
          <a:xfrm>
            <a:off x="5174465" y="3319073"/>
            <a:ext cx="637529" cy="1510750"/>
            <a:chOff x="4334" y="2901"/>
            <a:chExt cx="330" cy="782"/>
          </a:xfrm>
          <a:solidFill>
            <a:schemeClr val="accent2"/>
          </a:solidFill>
        </p:grpSpPr>
        <p:sp>
          <p:nvSpPr>
            <p:cNvPr id="31"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Group 9"/>
          <p:cNvGrpSpPr>
            <a:grpSpLocks noChangeAspect="1"/>
          </p:cNvGrpSpPr>
          <p:nvPr/>
        </p:nvGrpSpPr>
        <p:grpSpPr bwMode="auto">
          <a:xfrm>
            <a:off x="3329151" y="3319073"/>
            <a:ext cx="637529" cy="1510750"/>
            <a:chOff x="4334" y="2901"/>
            <a:chExt cx="330" cy="782"/>
          </a:xfrm>
          <a:solidFill>
            <a:schemeClr val="accent1"/>
          </a:solidFill>
        </p:grpSpPr>
        <p:sp>
          <p:nvSpPr>
            <p:cNvPr id="34"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 name="组合 3"/>
          <p:cNvGrpSpPr/>
          <p:nvPr/>
        </p:nvGrpSpPr>
        <p:grpSpPr>
          <a:xfrm>
            <a:off x="624417" y="1361017"/>
            <a:ext cx="3374949" cy="1517136"/>
            <a:chOff x="624417" y="1361017"/>
            <a:chExt cx="3374949" cy="1517136"/>
          </a:xfrm>
        </p:grpSpPr>
        <p:sp>
          <p:nvSpPr>
            <p:cNvPr id="12" name="圆角矩形 11"/>
            <p:cNvSpPr/>
            <p:nvPr/>
          </p:nvSpPr>
          <p:spPr>
            <a:xfrm>
              <a:off x="624417" y="1361017"/>
              <a:ext cx="3374949" cy="1144060"/>
            </a:xfrm>
            <a:prstGeom prst="roundRect">
              <a:avLst>
                <a:gd name="adj" fmla="val 67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等腰三角形 13"/>
            <p:cNvSpPr/>
            <p:nvPr/>
          </p:nvSpPr>
          <p:spPr>
            <a:xfrm flipV="1">
              <a:off x="3046458" y="2480244"/>
              <a:ext cx="674251" cy="397909"/>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文本框 31"/>
            <p:cNvSpPr txBox="1"/>
            <p:nvPr/>
          </p:nvSpPr>
          <p:spPr>
            <a:xfrm>
              <a:off x="1482098"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solidFill>
                  <a:cs typeface="+mn-ea"/>
                  <a:sym typeface="+mn-lt"/>
                </a:rPr>
                <a:t>单击此处添加文本单击此处添加文本单击此处添加文本单击</a:t>
              </a:r>
              <a:r>
                <a:rPr lang="zh-CN" altLang="en-US" sz="1600" dirty="0" smtClean="0">
                  <a:solidFill>
                    <a:prstClr val="white"/>
                  </a:solidFill>
                  <a:cs typeface="+mn-ea"/>
                  <a:sym typeface="+mn-lt"/>
                </a:rPr>
                <a:t>此处</a:t>
              </a:r>
              <a:endParaRPr lang="en-US" altLang="zh-CN" sz="1600" dirty="0">
                <a:solidFill>
                  <a:prstClr val="white"/>
                </a:solidFill>
                <a:cs typeface="+mn-ea"/>
                <a:sym typeface="+mn-lt"/>
              </a:endParaRPr>
            </a:p>
          </p:txBody>
        </p:sp>
        <p:sp>
          <p:nvSpPr>
            <p:cNvPr id="24" name="文本框 33"/>
            <p:cNvSpPr txBox="1"/>
            <p:nvPr/>
          </p:nvSpPr>
          <p:spPr>
            <a:xfrm>
              <a:off x="712327" y="1994777"/>
              <a:ext cx="801823" cy="461665"/>
            </a:xfrm>
            <a:prstGeom prst="rect">
              <a:avLst/>
            </a:prstGeom>
            <a:noFill/>
            <a:effectLst/>
          </p:spPr>
          <p:txBody>
            <a:bodyPr wrap="none" rtlCol="0">
              <a:spAutoFit/>
            </a:bodyPr>
            <a:lstStyle/>
            <a:p>
              <a:r>
                <a:rPr lang="en-US" altLang="zh-CN" sz="2400" b="1" dirty="0" smtClean="0">
                  <a:solidFill>
                    <a:prstClr val="white"/>
                  </a:solidFill>
                  <a:cs typeface="+mn-ea"/>
                  <a:sym typeface="+mn-lt"/>
                </a:rPr>
                <a:t>40%</a:t>
              </a:r>
              <a:endParaRPr lang="zh-CN" altLang="en-US" sz="2400" b="1" dirty="0">
                <a:solidFill>
                  <a:prstClr val="white"/>
                </a:solidFill>
                <a:cs typeface="+mn-ea"/>
                <a:sym typeface="+mn-lt"/>
              </a:endParaRPr>
            </a:p>
          </p:txBody>
        </p:sp>
        <p:grpSp>
          <p:nvGrpSpPr>
            <p:cNvPr id="36" name="组合 35"/>
            <p:cNvGrpSpPr/>
            <p:nvPr/>
          </p:nvGrpSpPr>
          <p:grpSpPr>
            <a:xfrm>
              <a:off x="802486" y="1500937"/>
              <a:ext cx="315515" cy="509588"/>
              <a:chOff x="5613401" y="292100"/>
              <a:chExt cx="420687" cy="679451"/>
            </a:xfrm>
            <a:solidFill>
              <a:schemeClr val="bg1"/>
            </a:solidFill>
          </p:grpSpPr>
          <p:sp>
            <p:nvSpPr>
              <p:cNvPr id="37" name="Freeform 49"/>
              <p:cNvSpPr>
                <a:spLocks/>
              </p:cNvSpPr>
              <p:nvPr/>
            </p:nvSpPr>
            <p:spPr bwMode="auto">
              <a:xfrm>
                <a:off x="5802313" y="787400"/>
                <a:ext cx="41275" cy="146050"/>
              </a:xfrm>
              <a:custGeom>
                <a:avLst/>
                <a:gdLst>
                  <a:gd name="T0" fmla="*/ 0 w 11"/>
                  <a:gd name="T1" fmla="*/ 34 h 39"/>
                  <a:gd name="T2" fmla="*/ 5 w 11"/>
                  <a:gd name="T3" fmla="*/ 39 h 39"/>
                  <a:gd name="T4" fmla="*/ 11 w 11"/>
                  <a:gd name="T5" fmla="*/ 34 h 39"/>
                  <a:gd name="T6" fmla="*/ 11 w 11"/>
                  <a:gd name="T7" fmla="*/ 6 h 39"/>
                  <a:gd name="T8" fmla="*/ 5 w 11"/>
                  <a:gd name="T9" fmla="*/ 0 h 39"/>
                  <a:gd name="T10" fmla="*/ 0 w 11"/>
                  <a:gd name="T11" fmla="*/ 6 h 39"/>
                  <a:gd name="T12" fmla="*/ 0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0" y="34"/>
                    </a:moveTo>
                    <a:cubicBezTo>
                      <a:pt x="0" y="37"/>
                      <a:pt x="2" y="39"/>
                      <a:pt x="5" y="39"/>
                    </a:cubicBezTo>
                    <a:cubicBezTo>
                      <a:pt x="8" y="39"/>
                      <a:pt x="11" y="37"/>
                      <a:pt x="11" y="34"/>
                    </a:cubicBezTo>
                    <a:cubicBezTo>
                      <a:pt x="11" y="6"/>
                      <a:pt x="11" y="6"/>
                      <a:pt x="11" y="6"/>
                    </a:cubicBezTo>
                    <a:cubicBezTo>
                      <a:pt x="11" y="3"/>
                      <a:pt x="8" y="0"/>
                      <a:pt x="5" y="0"/>
                    </a:cubicBezTo>
                    <a:cubicBezTo>
                      <a:pt x="2" y="0"/>
                      <a:pt x="0" y="3"/>
                      <a:pt x="0" y="6"/>
                    </a:cubicBezTo>
                    <a:cubicBezTo>
                      <a:pt x="0" y="34"/>
                      <a:pt x="0" y="34"/>
                      <a:pt x="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50"/>
              <p:cNvSpPr>
                <a:spLocks/>
              </p:cNvSpPr>
              <p:nvPr/>
            </p:nvSpPr>
            <p:spPr bwMode="auto">
              <a:xfrm>
                <a:off x="5673726" y="773113"/>
                <a:ext cx="293688" cy="41275"/>
              </a:xfrm>
              <a:custGeom>
                <a:avLst/>
                <a:gdLst>
                  <a:gd name="T0" fmla="*/ 73 w 78"/>
                  <a:gd name="T1" fmla="*/ 11 h 11"/>
                  <a:gd name="T2" fmla="*/ 78 w 78"/>
                  <a:gd name="T3" fmla="*/ 5 h 11"/>
                  <a:gd name="T4" fmla="*/ 73 w 78"/>
                  <a:gd name="T5" fmla="*/ 0 h 11"/>
                  <a:gd name="T6" fmla="*/ 5 w 78"/>
                  <a:gd name="T7" fmla="*/ 0 h 11"/>
                  <a:gd name="T8" fmla="*/ 0 w 78"/>
                  <a:gd name="T9" fmla="*/ 5 h 11"/>
                  <a:gd name="T10" fmla="*/ 5 w 78"/>
                  <a:gd name="T11" fmla="*/ 11 h 11"/>
                  <a:gd name="T12" fmla="*/ 73 w 78"/>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78" h="11">
                    <a:moveTo>
                      <a:pt x="73" y="11"/>
                    </a:moveTo>
                    <a:cubicBezTo>
                      <a:pt x="76" y="11"/>
                      <a:pt x="78" y="8"/>
                      <a:pt x="78" y="5"/>
                    </a:cubicBezTo>
                    <a:cubicBezTo>
                      <a:pt x="78" y="2"/>
                      <a:pt x="76" y="0"/>
                      <a:pt x="73" y="0"/>
                    </a:cubicBezTo>
                    <a:cubicBezTo>
                      <a:pt x="5" y="0"/>
                      <a:pt x="5" y="0"/>
                      <a:pt x="5" y="0"/>
                    </a:cubicBezTo>
                    <a:cubicBezTo>
                      <a:pt x="2" y="0"/>
                      <a:pt x="0" y="2"/>
                      <a:pt x="0" y="5"/>
                    </a:cubicBezTo>
                    <a:cubicBezTo>
                      <a:pt x="0" y="8"/>
                      <a:pt x="2" y="11"/>
                      <a:pt x="5" y="11"/>
                    </a:cubicBezTo>
                    <a:cubicBezTo>
                      <a:pt x="73" y="11"/>
                      <a:pt x="73" y="11"/>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51"/>
              <p:cNvSpPr>
                <a:spLocks/>
              </p:cNvSpPr>
              <p:nvPr/>
            </p:nvSpPr>
            <p:spPr bwMode="auto">
              <a:xfrm>
                <a:off x="5662613" y="292100"/>
                <a:ext cx="323850" cy="423863"/>
              </a:xfrm>
              <a:custGeom>
                <a:avLst/>
                <a:gdLst>
                  <a:gd name="T0" fmla="*/ 17 w 86"/>
                  <a:gd name="T1" fmla="*/ 111 h 113"/>
                  <a:gd name="T2" fmla="*/ 22 w 86"/>
                  <a:gd name="T3" fmla="*/ 113 h 113"/>
                  <a:gd name="T4" fmla="*/ 24 w 86"/>
                  <a:gd name="T5" fmla="*/ 108 h 113"/>
                  <a:gd name="T6" fmla="*/ 13 w 86"/>
                  <a:gd name="T7" fmla="*/ 70 h 113"/>
                  <a:gd name="T8" fmla="*/ 7 w 86"/>
                  <a:gd name="T9" fmla="*/ 24 h 113"/>
                  <a:gd name="T10" fmla="*/ 7 w 86"/>
                  <a:gd name="T11" fmla="*/ 24 h 113"/>
                  <a:gd name="T12" fmla="*/ 7 w 86"/>
                  <a:gd name="T13" fmla="*/ 24 h 113"/>
                  <a:gd name="T14" fmla="*/ 7 w 86"/>
                  <a:gd name="T15" fmla="*/ 24 h 113"/>
                  <a:gd name="T16" fmla="*/ 27 w 86"/>
                  <a:gd name="T17" fmla="*/ 9 h 113"/>
                  <a:gd name="T18" fmla="*/ 46 w 86"/>
                  <a:gd name="T19" fmla="*/ 8 h 113"/>
                  <a:gd name="T20" fmla="*/ 64 w 86"/>
                  <a:gd name="T21" fmla="*/ 11 h 113"/>
                  <a:gd name="T22" fmla="*/ 78 w 86"/>
                  <a:gd name="T23" fmla="*/ 24 h 113"/>
                  <a:gd name="T24" fmla="*/ 78 w 86"/>
                  <a:gd name="T25" fmla="*/ 24 h 113"/>
                  <a:gd name="T26" fmla="*/ 78 w 86"/>
                  <a:gd name="T27" fmla="*/ 24 h 113"/>
                  <a:gd name="T28" fmla="*/ 72 w 86"/>
                  <a:gd name="T29" fmla="*/ 70 h 113"/>
                  <a:gd name="T30" fmla="*/ 61 w 86"/>
                  <a:gd name="T31" fmla="*/ 108 h 113"/>
                  <a:gd name="T32" fmla="*/ 63 w 86"/>
                  <a:gd name="T33" fmla="*/ 113 h 113"/>
                  <a:gd name="T34" fmla="*/ 68 w 86"/>
                  <a:gd name="T35" fmla="*/ 111 h 113"/>
                  <a:gd name="T36" fmla="*/ 79 w 86"/>
                  <a:gd name="T37" fmla="*/ 71 h 113"/>
                  <a:gd name="T38" fmla="*/ 85 w 86"/>
                  <a:gd name="T39" fmla="*/ 25 h 113"/>
                  <a:gd name="T40" fmla="*/ 85 w 86"/>
                  <a:gd name="T41" fmla="*/ 25 h 113"/>
                  <a:gd name="T42" fmla="*/ 85 w 86"/>
                  <a:gd name="T43" fmla="*/ 25 h 113"/>
                  <a:gd name="T44" fmla="*/ 85 w 86"/>
                  <a:gd name="T45" fmla="*/ 25 h 113"/>
                  <a:gd name="T46" fmla="*/ 85 w 86"/>
                  <a:gd name="T47" fmla="*/ 25 h 113"/>
                  <a:gd name="T48" fmla="*/ 66 w 86"/>
                  <a:gd name="T49" fmla="*/ 4 h 113"/>
                  <a:gd name="T50" fmla="*/ 46 w 86"/>
                  <a:gd name="T51" fmla="*/ 1 h 113"/>
                  <a:gd name="T52" fmla="*/ 26 w 86"/>
                  <a:gd name="T53" fmla="*/ 2 h 113"/>
                  <a:gd name="T54" fmla="*/ 0 w 86"/>
                  <a:gd name="T55" fmla="*/ 24 h 113"/>
                  <a:gd name="T56" fmla="*/ 0 w 86"/>
                  <a:gd name="T57" fmla="*/ 25 h 113"/>
                  <a:gd name="T58" fmla="*/ 0 w 86"/>
                  <a:gd name="T59" fmla="*/ 25 h 113"/>
                  <a:gd name="T60" fmla="*/ 6 w 86"/>
                  <a:gd name="T61" fmla="*/ 71 h 113"/>
                  <a:gd name="T62" fmla="*/ 17 w 86"/>
                  <a:gd name="T6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6" h="113">
                    <a:moveTo>
                      <a:pt x="17" y="111"/>
                    </a:moveTo>
                    <a:cubicBezTo>
                      <a:pt x="18" y="113"/>
                      <a:pt x="20" y="113"/>
                      <a:pt x="22" y="113"/>
                    </a:cubicBezTo>
                    <a:cubicBezTo>
                      <a:pt x="24" y="112"/>
                      <a:pt x="25" y="110"/>
                      <a:pt x="24" y="108"/>
                    </a:cubicBezTo>
                    <a:cubicBezTo>
                      <a:pt x="20" y="97"/>
                      <a:pt x="16" y="84"/>
                      <a:pt x="13" y="70"/>
                    </a:cubicBezTo>
                    <a:cubicBezTo>
                      <a:pt x="11" y="56"/>
                      <a:pt x="9" y="40"/>
                      <a:pt x="7" y="24"/>
                    </a:cubicBezTo>
                    <a:cubicBezTo>
                      <a:pt x="7" y="24"/>
                      <a:pt x="7" y="24"/>
                      <a:pt x="7" y="24"/>
                    </a:cubicBezTo>
                    <a:cubicBezTo>
                      <a:pt x="7" y="24"/>
                      <a:pt x="7" y="24"/>
                      <a:pt x="7" y="24"/>
                    </a:cubicBezTo>
                    <a:cubicBezTo>
                      <a:pt x="7" y="24"/>
                      <a:pt x="7" y="24"/>
                      <a:pt x="7" y="24"/>
                    </a:cubicBezTo>
                    <a:cubicBezTo>
                      <a:pt x="8" y="17"/>
                      <a:pt x="16" y="12"/>
                      <a:pt x="27" y="9"/>
                    </a:cubicBezTo>
                    <a:cubicBezTo>
                      <a:pt x="33" y="8"/>
                      <a:pt x="40" y="8"/>
                      <a:pt x="46" y="8"/>
                    </a:cubicBezTo>
                    <a:cubicBezTo>
                      <a:pt x="52" y="8"/>
                      <a:pt x="58" y="9"/>
                      <a:pt x="64" y="11"/>
                    </a:cubicBezTo>
                    <a:cubicBezTo>
                      <a:pt x="72" y="13"/>
                      <a:pt x="79" y="18"/>
                      <a:pt x="78" y="24"/>
                    </a:cubicBezTo>
                    <a:cubicBezTo>
                      <a:pt x="78" y="24"/>
                      <a:pt x="78" y="24"/>
                      <a:pt x="78" y="24"/>
                    </a:cubicBezTo>
                    <a:cubicBezTo>
                      <a:pt x="78" y="24"/>
                      <a:pt x="78" y="24"/>
                      <a:pt x="78" y="24"/>
                    </a:cubicBezTo>
                    <a:cubicBezTo>
                      <a:pt x="77" y="41"/>
                      <a:pt x="75" y="56"/>
                      <a:pt x="72" y="70"/>
                    </a:cubicBezTo>
                    <a:cubicBezTo>
                      <a:pt x="69" y="84"/>
                      <a:pt x="66" y="97"/>
                      <a:pt x="61" y="108"/>
                    </a:cubicBezTo>
                    <a:cubicBezTo>
                      <a:pt x="61" y="110"/>
                      <a:pt x="62" y="112"/>
                      <a:pt x="63" y="113"/>
                    </a:cubicBezTo>
                    <a:cubicBezTo>
                      <a:pt x="65" y="113"/>
                      <a:pt x="67" y="113"/>
                      <a:pt x="68" y="111"/>
                    </a:cubicBezTo>
                    <a:cubicBezTo>
                      <a:pt x="72" y="99"/>
                      <a:pt x="76" y="86"/>
                      <a:pt x="79" y="71"/>
                    </a:cubicBezTo>
                    <a:cubicBezTo>
                      <a:pt x="82" y="57"/>
                      <a:pt x="84" y="41"/>
                      <a:pt x="85" y="25"/>
                    </a:cubicBezTo>
                    <a:cubicBezTo>
                      <a:pt x="85" y="25"/>
                      <a:pt x="85" y="25"/>
                      <a:pt x="85" y="25"/>
                    </a:cubicBezTo>
                    <a:cubicBezTo>
                      <a:pt x="85" y="25"/>
                      <a:pt x="85" y="25"/>
                      <a:pt x="85" y="25"/>
                    </a:cubicBezTo>
                    <a:cubicBezTo>
                      <a:pt x="85" y="25"/>
                      <a:pt x="85" y="25"/>
                      <a:pt x="85" y="25"/>
                    </a:cubicBezTo>
                    <a:cubicBezTo>
                      <a:pt x="85" y="25"/>
                      <a:pt x="85" y="25"/>
                      <a:pt x="85" y="25"/>
                    </a:cubicBezTo>
                    <a:cubicBezTo>
                      <a:pt x="86" y="14"/>
                      <a:pt x="78" y="7"/>
                      <a:pt x="66" y="4"/>
                    </a:cubicBezTo>
                    <a:cubicBezTo>
                      <a:pt x="60" y="2"/>
                      <a:pt x="53" y="1"/>
                      <a:pt x="46" y="1"/>
                    </a:cubicBezTo>
                    <a:cubicBezTo>
                      <a:pt x="39" y="0"/>
                      <a:pt x="32" y="1"/>
                      <a:pt x="26" y="2"/>
                    </a:cubicBezTo>
                    <a:cubicBezTo>
                      <a:pt x="11" y="6"/>
                      <a:pt x="0" y="13"/>
                      <a:pt x="0" y="24"/>
                    </a:cubicBezTo>
                    <a:cubicBezTo>
                      <a:pt x="0" y="24"/>
                      <a:pt x="0" y="24"/>
                      <a:pt x="0" y="25"/>
                    </a:cubicBezTo>
                    <a:cubicBezTo>
                      <a:pt x="0" y="25"/>
                      <a:pt x="0" y="25"/>
                      <a:pt x="0" y="25"/>
                    </a:cubicBezTo>
                    <a:cubicBezTo>
                      <a:pt x="1" y="41"/>
                      <a:pt x="3" y="57"/>
                      <a:pt x="6" y="71"/>
                    </a:cubicBezTo>
                    <a:cubicBezTo>
                      <a:pt x="9" y="86"/>
                      <a:pt x="13" y="99"/>
                      <a:pt x="17"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52"/>
              <p:cNvSpPr>
                <a:spLocks/>
              </p:cNvSpPr>
              <p:nvPr/>
            </p:nvSpPr>
            <p:spPr bwMode="auto">
              <a:xfrm>
                <a:off x="5791201" y="862013"/>
                <a:ext cx="63500" cy="76200"/>
              </a:xfrm>
              <a:custGeom>
                <a:avLst/>
                <a:gdLst>
                  <a:gd name="T0" fmla="*/ 3 w 17"/>
                  <a:gd name="T1" fmla="*/ 0 h 20"/>
                  <a:gd name="T2" fmla="*/ 14 w 17"/>
                  <a:gd name="T3" fmla="*/ 0 h 20"/>
                  <a:gd name="T4" fmla="*/ 17 w 17"/>
                  <a:gd name="T5" fmla="*/ 3 h 20"/>
                  <a:gd name="T6" fmla="*/ 17 w 17"/>
                  <a:gd name="T7" fmla="*/ 17 h 20"/>
                  <a:gd name="T8" fmla="*/ 14 w 17"/>
                  <a:gd name="T9" fmla="*/ 20 h 20"/>
                  <a:gd name="T10" fmla="*/ 3 w 17"/>
                  <a:gd name="T11" fmla="*/ 20 h 20"/>
                  <a:gd name="T12" fmla="*/ 0 w 17"/>
                  <a:gd name="T13" fmla="*/ 17 h 20"/>
                  <a:gd name="T14" fmla="*/ 0 w 17"/>
                  <a:gd name="T15" fmla="*/ 3 h 20"/>
                  <a:gd name="T16" fmla="*/ 3 w 1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3" y="0"/>
                    </a:moveTo>
                    <a:cubicBezTo>
                      <a:pt x="14" y="0"/>
                      <a:pt x="14" y="0"/>
                      <a:pt x="14" y="0"/>
                    </a:cubicBezTo>
                    <a:cubicBezTo>
                      <a:pt x="16" y="0"/>
                      <a:pt x="17" y="1"/>
                      <a:pt x="17" y="3"/>
                    </a:cubicBezTo>
                    <a:cubicBezTo>
                      <a:pt x="17" y="17"/>
                      <a:pt x="17" y="17"/>
                      <a:pt x="17" y="17"/>
                    </a:cubicBezTo>
                    <a:cubicBezTo>
                      <a:pt x="17" y="18"/>
                      <a:pt x="16" y="20"/>
                      <a:pt x="14" y="20"/>
                    </a:cubicBezTo>
                    <a:cubicBezTo>
                      <a:pt x="3" y="20"/>
                      <a:pt x="3" y="20"/>
                      <a:pt x="3" y="20"/>
                    </a:cubicBezTo>
                    <a:cubicBezTo>
                      <a:pt x="1" y="20"/>
                      <a:pt x="0" y="18"/>
                      <a:pt x="0" y="17"/>
                    </a:cubicBezTo>
                    <a:cubicBezTo>
                      <a:pt x="0" y="3"/>
                      <a:pt x="0" y="3"/>
                      <a:pt x="0" y="3"/>
                    </a:cubicBezTo>
                    <a:cubicBezTo>
                      <a:pt x="0" y="1"/>
                      <a:pt x="1"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53"/>
              <p:cNvSpPr>
                <a:spLocks/>
              </p:cNvSpPr>
              <p:nvPr/>
            </p:nvSpPr>
            <p:spPr bwMode="auto">
              <a:xfrm>
                <a:off x="5791201" y="809625"/>
                <a:ext cx="63500" cy="11113"/>
              </a:xfrm>
              <a:custGeom>
                <a:avLst/>
                <a:gdLst>
                  <a:gd name="T0" fmla="*/ 17 w 17"/>
                  <a:gd name="T1" fmla="*/ 0 h 3"/>
                  <a:gd name="T2" fmla="*/ 17 w 17"/>
                  <a:gd name="T3" fmla="*/ 0 h 3"/>
                  <a:gd name="T4" fmla="*/ 14 w 17"/>
                  <a:gd name="T5" fmla="*/ 3 h 3"/>
                  <a:gd name="T6" fmla="*/ 3 w 17"/>
                  <a:gd name="T7" fmla="*/ 3 h 3"/>
                  <a:gd name="T8" fmla="*/ 0 w 17"/>
                  <a:gd name="T9" fmla="*/ 0 h 3"/>
                  <a:gd name="T10" fmla="*/ 0 w 17"/>
                  <a:gd name="T11" fmla="*/ 0 h 3"/>
                  <a:gd name="T12" fmla="*/ 17 w 1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7" h="3">
                    <a:moveTo>
                      <a:pt x="17" y="0"/>
                    </a:moveTo>
                    <a:cubicBezTo>
                      <a:pt x="17" y="0"/>
                      <a:pt x="17" y="0"/>
                      <a:pt x="17" y="0"/>
                    </a:cubicBezTo>
                    <a:cubicBezTo>
                      <a:pt x="17" y="2"/>
                      <a:pt x="16" y="3"/>
                      <a:pt x="14" y="3"/>
                    </a:cubicBezTo>
                    <a:cubicBezTo>
                      <a:pt x="3" y="3"/>
                      <a:pt x="3" y="3"/>
                      <a:pt x="3" y="3"/>
                    </a:cubicBezTo>
                    <a:cubicBezTo>
                      <a:pt x="1" y="3"/>
                      <a:pt x="0" y="2"/>
                      <a:pt x="0" y="0"/>
                    </a:cubicBezTo>
                    <a:cubicBezTo>
                      <a:pt x="0" y="0"/>
                      <a:pt x="0" y="0"/>
                      <a:pt x="0" y="0"/>
                    </a:cubicBezTo>
                    <a:cubicBezTo>
                      <a:pt x="17" y="0"/>
                      <a:pt x="17"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Oval 54"/>
              <p:cNvSpPr>
                <a:spLocks noChangeArrowheads="1"/>
              </p:cNvSpPr>
              <p:nvPr/>
            </p:nvSpPr>
            <p:spPr bwMode="auto">
              <a:xfrm>
                <a:off x="56959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55"/>
              <p:cNvSpPr>
                <a:spLocks/>
              </p:cNvSpPr>
              <p:nvPr/>
            </p:nvSpPr>
            <p:spPr bwMode="auto">
              <a:xfrm>
                <a:off x="5681663" y="908050"/>
                <a:ext cx="127000" cy="55563"/>
              </a:xfrm>
              <a:custGeom>
                <a:avLst/>
                <a:gdLst>
                  <a:gd name="T0" fmla="*/ 0 w 34"/>
                  <a:gd name="T1" fmla="*/ 11 h 15"/>
                  <a:gd name="T2" fmla="*/ 3 w 34"/>
                  <a:gd name="T3" fmla="*/ 15 h 15"/>
                  <a:gd name="T4" fmla="*/ 7 w 34"/>
                  <a:gd name="T5" fmla="*/ 11 h 15"/>
                  <a:gd name="T6" fmla="*/ 9 w 34"/>
                  <a:gd name="T7" fmla="*/ 12 h 15"/>
                  <a:gd name="T8" fmla="*/ 9 w 34"/>
                  <a:gd name="T9" fmla="*/ 12 h 15"/>
                  <a:gd name="T10" fmla="*/ 9 w 34"/>
                  <a:gd name="T11" fmla="*/ 12 h 15"/>
                  <a:gd name="T12" fmla="*/ 10 w 34"/>
                  <a:gd name="T13" fmla="*/ 12 h 15"/>
                  <a:gd name="T14" fmla="*/ 10 w 34"/>
                  <a:gd name="T15" fmla="*/ 12 h 15"/>
                  <a:gd name="T16" fmla="*/ 10 w 34"/>
                  <a:gd name="T17" fmla="*/ 12 h 15"/>
                  <a:gd name="T18" fmla="*/ 10 w 34"/>
                  <a:gd name="T19" fmla="*/ 12 h 15"/>
                  <a:gd name="T20" fmla="*/ 10 w 34"/>
                  <a:gd name="T21" fmla="*/ 12 h 15"/>
                  <a:gd name="T22" fmla="*/ 20 w 34"/>
                  <a:gd name="T23" fmla="*/ 9 h 15"/>
                  <a:gd name="T24" fmla="*/ 31 w 34"/>
                  <a:gd name="T25" fmla="*/ 7 h 15"/>
                  <a:gd name="T26" fmla="*/ 34 w 34"/>
                  <a:gd name="T27" fmla="*/ 3 h 15"/>
                  <a:gd name="T28" fmla="*/ 30 w 34"/>
                  <a:gd name="T29" fmla="*/ 0 h 15"/>
                  <a:gd name="T30" fmla="*/ 19 w 34"/>
                  <a:gd name="T31" fmla="*/ 2 h 15"/>
                  <a:gd name="T32" fmla="*/ 8 w 34"/>
                  <a:gd name="T33" fmla="*/ 5 h 15"/>
                  <a:gd name="T34" fmla="*/ 8 w 34"/>
                  <a:gd name="T35" fmla="*/ 5 h 15"/>
                  <a:gd name="T36" fmla="*/ 8 w 34"/>
                  <a:gd name="T37" fmla="*/ 5 h 15"/>
                  <a:gd name="T38" fmla="*/ 7 w 34"/>
                  <a:gd name="T39" fmla="*/ 5 h 15"/>
                  <a:gd name="T40" fmla="*/ 7 w 34"/>
                  <a:gd name="T41" fmla="*/ 5 h 15"/>
                  <a:gd name="T42" fmla="*/ 7 w 34"/>
                  <a:gd name="T43" fmla="*/ 5 h 15"/>
                  <a:gd name="T44" fmla="*/ 7 w 34"/>
                  <a:gd name="T45" fmla="*/ 5 h 15"/>
                  <a:gd name="T46" fmla="*/ 7 w 34"/>
                  <a:gd name="T47" fmla="*/ 5 h 15"/>
                  <a:gd name="T48" fmla="*/ 0 w 34"/>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5">
                    <a:moveTo>
                      <a:pt x="0" y="11"/>
                    </a:moveTo>
                    <a:cubicBezTo>
                      <a:pt x="0" y="13"/>
                      <a:pt x="1" y="15"/>
                      <a:pt x="3" y="15"/>
                    </a:cubicBezTo>
                    <a:cubicBezTo>
                      <a:pt x="5" y="15"/>
                      <a:pt x="7" y="13"/>
                      <a:pt x="7" y="11"/>
                    </a:cubicBezTo>
                    <a:cubicBezTo>
                      <a:pt x="7" y="10"/>
                      <a:pt x="9" y="12"/>
                      <a:pt x="9" y="12"/>
                    </a:cubicBezTo>
                    <a:cubicBezTo>
                      <a:pt x="9" y="12"/>
                      <a:pt x="9" y="12"/>
                      <a:pt x="9" y="12"/>
                    </a:cubicBezTo>
                    <a:cubicBezTo>
                      <a:pt x="9" y="12"/>
                      <a:pt x="9" y="12"/>
                      <a:pt x="9"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3" y="10"/>
                      <a:pt x="17" y="9"/>
                      <a:pt x="20" y="9"/>
                    </a:cubicBezTo>
                    <a:cubicBezTo>
                      <a:pt x="24" y="8"/>
                      <a:pt x="27" y="7"/>
                      <a:pt x="31" y="7"/>
                    </a:cubicBezTo>
                    <a:cubicBezTo>
                      <a:pt x="33" y="7"/>
                      <a:pt x="34" y="5"/>
                      <a:pt x="34" y="3"/>
                    </a:cubicBezTo>
                    <a:cubicBezTo>
                      <a:pt x="34" y="1"/>
                      <a:pt x="32" y="0"/>
                      <a:pt x="30" y="0"/>
                    </a:cubicBezTo>
                    <a:cubicBezTo>
                      <a:pt x="27" y="0"/>
                      <a:pt x="23" y="1"/>
                      <a:pt x="19" y="2"/>
                    </a:cubicBezTo>
                    <a:cubicBezTo>
                      <a:pt x="15" y="3"/>
                      <a:pt x="11" y="4"/>
                      <a:pt x="8" y="5"/>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5" y="6"/>
                      <a:pt x="0" y="8"/>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Oval 56"/>
              <p:cNvSpPr>
                <a:spLocks noChangeArrowheads="1"/>
              </p:cNvSpPr>
              <p:nvPr/>
            </p:nvSpPr>
            <p:spPr bwMode="auto">
              <a:xfrm>
                <a:off x="58991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57"/>
              <p:cNvSpPr>
                <a:spLocks/>
              </p:cNvSpPr>
              <p:nvPr/>
            </p:nvSpPr>
            <p:spPr bwMode="auto">
              <a:xfrm>
                <a:off x="5821363" y="908050"/>
                <a:ext cx="130175" cy="55563"/>
              </a:xfrm>
              <a:custGeom>
                <a:avLst/>
                <a:gdLst>
                  <a:gd name="T0" fmla="*/ 28 w 35"/>
                  <a:gd name="T1" fmla="*/ 11 h 15"/>
                  <a:gd name="T2" fmla="*/ 31 w 35"/>
                  <a:gd name="T3" fmla="*/ 15 h 15"/>
                  <a:gd name="T4" fmla="*/ 35 w 35"/>
                  <a:gd name="T5" fmla="*/ 11 h 15"/>
                  <a:gd name="T6" fmla="*/ 28 w 35"/>
                  <a:gd name="T7" fmla="*/ 5 h 15"/>
                  <a:gd name="T8" fmla="*/ 28 w 35"/>
                  <a:gd name="T9" fmla="*/ 5 h 15"/>
                  <a:gd name="T10" fmla="*/ 28 w 35"/>
                  <a:gd name="T11" fmla="*/ 5 h 15"/>
                  <a:gd name="T12" fmla="*/ 28 w 35"/>
                  <a:gd name="T13" fmla="*/ 5 h 15"/>
                  <a:gd name="T14" fmla="*/ 28 w 35"/>
                  <a:gd name="T15" fmla="*/ 5 h 15"/>
                  <a:gd name="T16" fmla="*/ 27 w 35"/>
                  <a:gd name="T17" fmla="*/ 5 h 15"/>
                  <a:gd name="T18" fmla="*/ 27 w 35"/>
                  <a:gd name="T19" fmla="*/ 5 h 15"/>
                  <a:gd name="T20" fmla="*/ 27 w 35"/>
                  <a:gd name="T21" fmla="*/ 5 h 15"/>
                  <a:gd name="T22" fmla="*/ 16 w 35"/>
                  <a:gd name="T23" fmla="*/ 2 h 15"/>
                  <a:gd name="T24" fmla="*/ 4 w 35"/>
                  <a:gd name="T25" fmla="*/ 0 h 15"/>
                  <a:gd name="T26" fmla="*/ 1 w 35"/>
                  <a:gd name="T27" fmla="*/ 3 h 15"/>
                  <a:gd name="T28" fmla="*/ 4 w 35"/>
                  <a:gd name="T29" fmla="*/ 7 h 15"/>
                  <a:gd name="T30" fmla="*/ 14 w 35"/>
                  <a:gd name="T31" fmla="*/ 9 h 15"/>
                  <a:gd name="T32" fmla="*/ 25 w 35"/>
                  <a:gd name="T33" fmla="*/ 12 h 15"/>
                  <a:gd name="T34" fmla="*/ 25 w 35"/>
                  <a:gd name="T35" fmla="*/ 12 h 15"/>
                  <a:gd name="T36" fmla="*/ 25 w 35"/>
                  <a:gd name="T37" fmla="*/ 12 h 15"/>
                  <a:gd name="T38" fmla="*/ 25 w 35"/>
                  <a:gd name="T39" fmla="*/ 12 h 15"/>
                  <a:gd name="T40" fmla="*/ 25 w 35"/>
                  <a:gd name="T41" fmla="*/ 12 h 15"/>
                  <a:gd name="T42" fmla="*/ 25 w 35"/>
                  <a:gd name="T43" fmla="*/ 12 h 15"/>
                  <a:gd name="T44" fmla="*/ 25 w 35"/>
                  <a:gd name="T45" fmla="*/ 12 h 15"/>
                  <a:gd name="T46" fmla="*/ 25 w 35"/>
                  <a:gd name="T47" fmla="*/ 12 h 15"/>
                  <a:gd name="T48" fmla="*/ 28 w 35"/>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5">
                    <a:moveTo>
                      <a:pt x="28" y="11"/>
                    </a:moveTo>
                    <a:cubicBezTo>
                      <a:pt x="28" y="13"/>
                      <a:pt x="29" y="15"/>
                      <a:pt x="31" y="15"/>
                    </a:cubicBezTo>
                    <a:cubicBezTo>
                      <a:pt x="33" y="15"/>
                      <a:pt x="35" y="13"/>
                      <a:pt x="35" y="11"/>
                    </a:cubicBezTo>
                    <a:cubicBezTo>
                      <a:pt x="35" y="8"/>
                      <a:pt x="30" y="6"/>
                      <a:pt x="28" y="5"/>
                    </a:cubicBezTo>
                    <a:cubicBezTo>
                      <a:pt x="28" y="5"/>
                      <a:pt x="28" y="5"/>
                      <a:pt x="28" y="5"/>
                    </a:cubicBezTo>
                    <a:cubicBezTo>
                      <a:pt x="28" y="5"/>
                      <a:pt x="28" y="5"/>
                      <a:pt x="28" y="5"/>
                    </a:cubicBezTo>
                    <a:cubicBezTo>
                      <a:pt x="28" y="5"/>
                      <a:pt x="28" y="5"/>
                      <a:pt x="28" y="5"/>
                    </a:cubicBezTo>
                    <a:cubicBezTo>
                      <a:pt x="28" y="5"/>
                      <a:pt x="28" y="5"/>
                      <a:pt x="28" y="5"/>
                    </a:cubicBezTo>
                    <a:cubicBezTo>
                      <a:pt x="27" y="5"/>
                      <a:pt x="27" y="5"/>
                      <a:pt x="27" y="5"/>
                    </a:cubicBezTo>
                    <a:cubicBezTo>
                      <a:pt x="27" y="5"/>
                      <a:pt x="27" y="5"/>
                      <a:pt x="27" y="5"/>
                    </a:cubicBezTo>
                    <a:cubicBezTo>
                      <a:pt x="27" y="5"/>
                      <a:pt x="27" y="5"/>
                      <a:pt x="27" y="5"/>
                    </a:cubicBezTo>
                    <a:cubicBezTo>
                      <a:pt x="24" y="4"/>
                      <a:pt x="20" y="3"/>
                      <a:pt x="16" y="2"/>
                    </a:cubicBezTo>
                    <a:cubicBezTo>
                      <a:pt x="12" y="1"/>
                      <a:pt x="8" y="0"/>
                      <a:pt x="4" y="0"/>
                    </a:cubicBezTo>
                    <a:cubicBezTo>
                      <a:pt x="2" y="0"/>
                      <a:pt x="1" y="1"/>
                      <a:pt x="1" y="3"/>
                    </a:cubicBezTo>
                    <a:cubicBezTo>
                      <a:pt x="0" y="5"/>
                      <a:pt x="2" y="7"/>
                      <a:pt x="4" y="7"/>
                    </a:cubicBezTo>
                    <a:cubicBezTo>
                      <a:pt x="7" y="7"/>
                      <a:pt x="11" y="8"/>
                      <a:pt x="14" y="9"/>
                    </a:cubicBezTo>
                    <a:cubicBezTo>
                      <a:pt x="18" y="9"/>
                      <a:pt x="21" y="10"/>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6" y="12"/>
                      <a:pt x="28" y="10"/>
                      <a:pt x="2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Oval 58"/>
              <p:cNvSpPr>
                <a:spLocks noChangeArrowheads="1"/>
              </p:cNvSpPr>
              <p:nvPr/>
            </p:nvSpPr>
            <p:spPr bwMode="auto">
              <a:xfrm>
                <a:off x="5802313" y="938213"/>
                <a:ext cx="36513" cy="33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59"/>
              <p:cNvSpPr>
                <a:spLocks/>
              </p:cNvSpPr>
              <p:nvPr/>
            </p:nvSpPr>
            <p:spPr bwMode="auto">
              <a:xfrm>
                <a:off x="5791201" y="930275"/>
                <a:ext cx="63500" cy="26988"/>
              </a:xfrm>
              <a:custGeom>
                <a:avLst/>
                <a:gdLst>
                  <a:gd name="T0" fmla="*/ 4 w 17"/>
                  <a:gd name="T1" fmla="*/ 0 h 7"/>
                  <a:gd name="T2" fmla="*/ 0 w 17"/>
                  <a:gd name="T3" fmla="*/ 3 h 7"/>
                  <a:gd name="T4" fmla="*/ 4 w 17"/>
                  <a:gd name="T5" fmla="*/ 7 h 7"/>
                  <a:gd name="T6" fmla="*/ 13 w 17"/>
                  <a:gd name="T7" fmla="*/ 7 h 7"/>
                  <a:gd name="T8" fmla="*/ 17 w 17"/>
                  <a:gd name="T9" fmla="*/ 3 h 7"/>
                  <a:gd name="T10" fmla="*/ 13 w 17"/>
                  <a:gd name="T11" fmla="*/ 0 h 7"/>
                  <a:gd name="T12" fmla="*/ 4 w 1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4" y="0"/>
                    </a:moveTo>
                    <a:cubicBezTo>
                      <a:pt x="2" y="0"/>
                      <a:pt x="0" y="1"/>
                      <a:pt x="0" y="3"/>
                    </a:cubicBezTo>
                    <a:cubicBezTo>
                      <a:pt x="0" y="5"/>
                      <a:pt x="2" y="7"/>
                      <a:pt x="4" y="7"/>
                    </a:cubicBezTo>
                    <a:cubicBezTo>
                      <a:pt x="13" y="7"/>
                      <a:pt x="13" y="7"/>
                      <a:pt x="13" y="7"/>
                    </a:cubicBezTo>
                    <a:cubicBezTo>
                      <a:pt x="15" y="7"/>
                      <a:pt x="17" y="5"/>
                      <a:pt x="17" y="3"/>
                    </a:cubicBezTo>
                    <a:cubicBezTo>
                      <a:pt x="17" y="1"/>
                      <a:pt x="15" y="0"/>
                      <a:pt x="13"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60"/>
              <p:cNvSpPr>
                <a:spLocks/>
              </p:cNvSpPr>
              <p:nvPr/>
            </p:nvSpPr>
            <p:spPr bwMode="auto">
              <a:xfrm>
                <a:off x="5640388" y="633413"/>
                <a:ext cx="96838" cy="139700"/>
              </a:xfrm>
              <a:custGeom>
                <a:avLst/>
                <a:gdLst>
                  <a:gd name="T0" fmla="*/ 5 w 26"/>
                  <a:gd name="T1" fmla="*/ 33 h 37"/>
                  <a:gd name="T2" fmla="*/ 9 w 26"/>
                  <a:gd name="T3" fmla="*/ 36 h 37"/>
                  <a:gd name="T4" fmla="*/ 12 w 26"/>
                  <a:gd name="T5" fmla="*/ 32 h 37"/>
                  <a:gd name="T6" fmla="*/ 8 w 26"/>
                  <a:gd name="T7" fmla="*/ 9 h 37"/>
                  <a:gd name="T8" fmla="*/ 14 w 26"/>
                  <a:gd name="T9" fmla="*/ 8 h 37"/>
                  <a:gd name="T10" fmla="*/ 18 w 26"/>
                  <a:gd name="T11" fmla="*/ 20 h 37"/>
                  <a:gd name="T12" fmla="*/ 23 w 26"/>
                  <a:gd name="T13" fmla="*/ 22 h 37"/>
                  <a:gd name="T14" fmla="*/ 25 w 26"/>
                  <a:gd name="T15" fmla="*/ 17 h 37"/>
                  <a:gd name="T16" fmla="*/ 20 w 26"/>
                  <a:gd name="T17" fmla="*/ 3 h 37"/>
                  <a:gd name="T18" fmla="*/ 16 w 26"/>
                  <a:gd name="T19" fmla="*/ 0 h 37"/>
                  <a:gd name="T20" fmla="*/ 16 w 26"/>
                  <a:gd name="T21" fmla="*/ 1 h 37"/>
                  <a:gd name="T22" fmla="*/ 3 w 26"/>
                  <a:gd name="T23" fmla="*/ 3 h 37"/>
                  <a:gd name="T24" fmla="*/ 3 w 26"/>
                  <a:gd name="T25" fmla="*/ 3 h 37"/>
                  <a:gd name="T26" fmla="*/ 0 w 26"/>
                  <a:gd name="T27" fmla="*/ 7 h 37"/>
                  <a:gd name="T28" fmla="*/ 0 w 26"/>
                  <a:gd name="T29" fmla="*/ 7 h 37"/>
                  <a:gd name="T30" fmla="*/ 5 w 26"/>
                  <a:gd name="T31"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7">
                    <a:moveTo>
                      <a:pt x="5" y="33"/>
                    </a:moveTo>
                    <a:cubicBezTo>
                      <a:pt x="5" y="35"/>
                      <a:pt x="7" y="37"/>
                      <a:pt x="9" y="36"/>
                    </a:cubicBezTo>
                    <a:cubicBezTo>
                      <a:pt x="11" y="36"/>
                      <a:pt x="12" y="34"/>
                      <a:pt x="12" y="32"/>
                    </a:cubicBezTo>
                    <a:cubicBezTo>
                      <a:pt x="8" y="9"/>
                      <a:pt x="8" y="9"/>
                      <a:pt x="8" y="9"/>
                    </a:cubicBezTo>
                    <a:cubicBezTo>
                      <a:pt x="14" y="8"/>
                      <a:pt x="14" y="8"/>
                      <a:pt x="14" y="8"/>
                    </a:cubicBezTo>
                    <a:cubicBezTo>
                      <a:pt x="18" y="20"/>
                      <a:pt x="18" y="20"/>
                      <a:pt x="18" y="20"/>
                    </a:cubicBezTo>
                    <a:cubicBezTo>
                      <a:pt x="19" y="21"/>
                      <a:pt x="21" y="22"/>
                      <a:pt x="23" y="22"/>
                    </a:cubicBezTo>
                    <a:cubicBezTo>
                      <a:pt x="25" y="21"/>
                      <a:pt x="26" y="19"/>
                      <a:pt x="25" y="17"/>
                    </a:cubicBezTo>
                    <a:cubicBezTo>
                      <a:pt x="20" y="3"/>
                      <a:pt x="20" y="3"/>
                      <a:pt x="20" y="3"/>
                    </a:cubicBezTo>
                    <a:cubicBezTo>
                      <a:pt x="19" y="1"/>
                      <a:pt x="17" y="0"/>
                      <a:pt x="16" y="0"/>
                    </a:cubicBezTo>
                    <a:cubicBezTo>
                      <a:pt x="16" y="1"/>
                      <a:pt x="16" y="1"/>
                      <a:pt x="16" y="1"/>
                    </a:cubicBezTo>
                    <a:cubicBezTo>
                      <a:pt x="3" y="3"/>
                      <a:pt x="3" y="3"/>
                      <a:pt x="3" y="3"/>
                    </a:cubicBezTo>
                    <a:cubicBezTo>
                      <a:pt x="3" y="3"/>
                      <a:pt x="3" y="3"/>
                      <a:pt x="3" y="3"/>
                    </a:cubicBezTo>
                    <a:cubicBezTo>
                      <a:pt x="1" y="3"/>
                      <a:pt x="0" y="5"/>
                      <a:pt x="0" y="7"/>
                    </a:cubicBezTo>
                    <a:cubicBezTo>
                      <a:pt x="0" y="7"/>
                      <a:pt x="0" y="7"/>
                      <a:pt x="0" y="7"/>
                    </a:cubicBezTo>
                    <a:cubicBezTo>
                      <a:pt x="5" y="33"/>
                      <a:pt x="5" y="33"/>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61"/>
              <p:cNvSpPr>
                <a:spLocks/>
              </p:cNvSpPr>
              <p:nvPr/>
            </p:nvSpPr>
            <p:spPr bwMode="auto">
              <a:xfrm>
                <a:off x="5613401" y="625475"/>
                <a:ext cx="101600" cy="90488"/>
              </a:xfrm>
              <a:custGeom>
                <a:avLst/>
                <a:gdLst>
                  <a:gd name="T0" fmla="*/ 23 w 27"/>
                  <a:gd name="T1" fmla="*/ 11 h 24"/>
                  <a:gd name="T2" fmla="*/ 27 w 27"/>
                  <a:gd name="T3" fmla="*/ 5 h 24"/>
                  <a:gd name="T4" fmla="*/ 20 w 27"/>
                  <a:gd name="T5" fmla="*/ 1 h 24"/>
                  <a:gd name="T6" fmla="*/ 9 w 27"/>
                  <a:gd name="T7" fmla="*/ 3 h 24"/>
                  <a:gd name="T8" fmla="*/ 2 w 27"/>
                  <a:gd name="T9" fmla="*/ 8 h 24"/>
                  <a:gd name="T10" fmla="*/ 0 w 27"/>
                  <a:gd name="T11" fmla="*/ 18 h 24"/>
                  <a:gd name="T12" fmla="*/ 5 w 27"/>
                  <a:gd name="T13" fmla="*/ 24 h 24"/>
                  <a:gd name="T14" fmla="*/ 10 w 27"/>
                  <a:gd name="T15" fmla="*/ 18 h 24"/>
                  <a:gd name="T16" fmla="*/ 11 w 27"/>
                  <a:gd name="T17" fmla="*/ 14 h 24"/>
                  <a:gd name="T18" fmla="*/ 13 w 27"/>
                  <a:gd name="T19" fmla="*/ 13 h 24"/>
                  <a:gd name="T20" fmla="*/ 23 w 27"/>
                  <a:gd name="T21"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23" y="11"/>
                    </a:moveTo>
                    <a:cubicBezTo>
                      <a:pt x="25" y="10"/>
                      <a:pt x="27" y="7"/>
                      <a:pt x="27" y="5"/>
                    </a:cubicBezTo>
                    <a:cubicBezTo>
                      <a:pt x="26" y="2"/>
                      <a:pt x="23" y="0"/>
                      <a:pt x="20" y="1"/>
                    </a:cubicBezTo>
                    <a:cubicBezTo>
                      <a:pt x="17" y="1"/>
                      <a:pt x="12" y="2"/>
                      <a:pt x="9" y="3"/>
                    </a:cubicBezTo>
                    <a:cubicBezTo>
                      <a:pt x="6" y="4"/>
                      <a:pt x="4" y="6"/>
                      <a:pt x="2" y="8"/>
                    </a:cubicBezTo>
                    <a:cubicBezTo>
                      <a:pt x="1" y="11"/>
                      <a:pt x="0" y="14"/>
                      <a:pt x="0" y="18"/>
                    </a:cubicBezTo>
                    <a:cubicBezTo>
                      <a:pt x="0" y="21"/>
                      <a:pt x="2" y="23"/>
                      <a:pt x="5" y="24"/>
                    </a:cubicBezTo>
                    <a:cubicBezTo>
                      <a:pt x="8" y="24"/>
                      <a:pt x="10" y="21"/>
                      <a:pt x="10" y="18"/>
                    </a:cubicBezTo>
                    <a:cubicBezTo>
                      <a:pt x="10" y="16"/>
                      <a:pt x="11" y="15"/>
                      <a:pt x="11" y="14"/>
                    </a:cubicBezTo>
                    <a:cubicBezTo>
                      <a:pt x="12" y="14"/>
                      <a:pt x="12" y="14"/>
                      <a:pt x="13" y="13"/>
                    </a:cubicBezTo>
                    <a:cubicBezTo>
                      <a:pt x="23" y="11"/>
                      <a:pt x="23"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62"/>
              <p:cNvSpPr>
                <a:spLocks/>
              </p:cNvSpPr>
              <p:nvPr/>
            </p:nvSpPr>
            <p:spPr bwMode="auto">
              <a:xfrm>
                <a:off x="5910263" y="633413"/>
                <a:ext cx="98425" cy="142875"/>
              </a:xfrm>
              <a:custGeom>
                <a:avLst/>
                <a:gdLst>
                  <a:gd name="T0" fmla="*/ 13 w 26"/>
                  <a:gd name="T1" fmla="*/ 33 h 38"/>
                  <a:gd name="T2" fmla="*/ 15 w 26"/>
                  <a:gd name="T3" fmla="*/ 38 h 38"/>
                  <a:gd name="T4" fmla="*/ 20 w 26"/>
                  <a:gd name="T5" fmla="*/ 35 h 38"/>
                  <a:gd name="T6" fmla="*/ 25 w 26"/>
                  <a:gd name="T7" fmla="*/ 7 h 38"/>
                  <a:gd name="T8" fmla="*/ 25 w 26"/>
                  <a:gd name="T9" fmla="*/ 7 h 38"/>
                  <a:gd name="T10" fmla="*/ 22 w 26"/>
                  <a:gd name="T11" fmla="*/ 3 h 38"/>
                  <a:gd name="T12" fmla="*/ 22 w 26"/>
                  <a:gd name="T13" fmla="*/ 3 h 38"/>
                  <a:gd name="T14" fmla="*/ 10 w 26"/>
                  <a:gd name="T15" fmla="*/ 1 h 38"/>
                  <a:gd name="T16" fmla="*/ 10 w 26"/>
                  <a:gd name="T17" fmla="*/ 1 h 38"/>
                  <a:gd name="T18" fmla="*/ 6 w 26"/>
                  <a:gd name="T19" fmla="*/ 3 h 38"/>
                  <a:gd name="T20" fmla="*/ 1 w 26"/>
                  <a:gd name="T21" fmla="*/ 17 h 38"/>
                  <a:gd name="T22" fmla="*/ 3 w 26"/>
                  <a:gd name="T23" fmla="*/ 22 h 38"/>
                  <a:gd name="T24" fmla="*/ 7 w 26"/>
                  <a:gd name="T25" fmla="*/ 20 h 38"/>
                  <a:gd name="T26" fmla="*/ 11 w 26"/>
                  <a:gd name="T27" fmla="*/ 8 h 38"/>
                  <a:gd name="T28" fmla="*/ 17 w 26"/>
                  <a:gd name="T29" fmla="*/ 9 h 38"/>
                  <a:gd name="T30" fmla="*/ 13 w 26"/>
                  <a:gd name="T3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8">
                    <a:moveTo>
                      <a:pt x="13" y="33"/>
                    </a:moveTo>
                    <a:cubicBezTo>
                      <a:pt x="12" y="35"/>
                      <a:pt x="13" y="37"/>
                      <a:pt x="15" y="38"/>
                    </a:cubicBezTo>
                    <a:cubicBezTo>
                      <a:pt x="17" y="38"/>
                      <a:pt x="19" y="37"/>
                      <a:pt x="20" y="35"/>
                    </a:cubicBezTo>
                    <a:cubicBezTo>
                      <a:pt x="25" y="7"/>
                      <a:pt x="25" y="7"/>
                      <a:pt x="25" y="7"/>
                    </a:cubicBezTo>
                    <a:cubicBezTo>
                      <a:pt x="25" y="7"/>
                      <a:pt x="25" y="7"/>
                      <a:pt x="25" y="7"/>
                    </a:cubicBezTo>
                    <a:cubicBezTo>
                      <a:pt x="26" y="5"/>
                      <a:pt x="24" y="3"/>
                      <a:pt x="22" y="3"/>
                    </a:cubicBezTo>
                    <a:cubicBezTo>
                      <a:pt x="22" y="3"/>
                      <a:pt x="22" y="3"/>
                      <a:pt x="22" y="3"/>
                    </a:cubicBezTo>
                    <a:cubicBezTo>
                      <a:pt x="10" y="1"/>
                      <a:pt x="10" y="1"/>
                      <a:pt x="10" y="1"/>
                    </a:cubicBezTo>
                    <a:cubicBezTo>
                      <a:pt x="10" y="1"/>
                      <a:pt x="10" y="1"/>
                      <a:pt x="10" y="1"/>
                    </a:cubicBezTo>
                    <a:cubicBezTo>
                      <a:pt x="8" y="0"/>
                      <a:pt x="6" y="1"/>
                      <a:pt x="6" y="3"/>
                    </a:cubicBezTo>
                    <a:cubicBezTo>
                      <a:pt x="1" y="17"/>
                      <a:pt x="1" y="17"/>
                      <a:pt x="1" y="17"/>
                    </a:cubicBezTo>
                    <a:cubicBezTo>
                      <a:pt x="0" y="19"/>
                      <a:pt x="1" y="21"/>
                      <a:pt x="3" y="22"/>
                    </a:cubicBezTo>
                    <a:cubicBezTo>
                      <a:pt x="5" y="22"/>
                      <a:pt x="7" y="21"/>
                      <a:pt x="7" y="20"/>
                    </a:cubicBezTo>
                    <a:cubicBezTo>
                      <a:pt x="11" y="8"/>
                      <a:pt x="11" y="8"/>
                      <a:pt x="11" y="8"/>
                    </a:cubicBezTo>
                    <a:cubicBezTo>
                      <a:pt x="17" y="9"/>
                      <a:pt x="17" y="9"/>
                      <a:pt x="17" y="9"/>
                    </a:cubicBezTo>
                    <a:cubicBezTo>
                      <a:pt x="13" y="33"/>
                      <a:pt x="13" y="33"/>
                      <a:pt x="1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63"/>
              <p:cNvSpPr>
                <a:spLocks/>
              </p:cNvSpPr>
              <p:nvPr/>
            </p:nvSpPr>
            <p:spPr bwMode="auto">
              <a:xfrm>
                <a:off x="5929313" y="625475"/>
                <a:ext cx="104775" cy="90488"/>
              </a:xfrm>
              <a:custGeom>
                <a:avLst/>
                <a:gdLst>
                  <a:gd name="T0" fmla="*/ 7 w 28"/>
                  <a:gd name="T1" fmla="*/ 1 h 24"/>
                  <a:gd name="T2" fmla="*/ 1 w 28"/>
                  <a:gd name="T3" fmla="*/ 5 h 24"/>
                  <a:gd name="T4" fmla="*/ 5 w 28"/>
                  <a:gd name="T5" fmla="*/ 11 h 24"/>
                  <a:gd name="T6" fmla="*/ 15 w 28"/>
                  <a:gd name="T7" fmla="*/ 13 h 24"/>
                  <a:gd name="T8" fmla="*/ 16 w 28"/>
                  <a:gd name="T9" fmla="*/ 14 h 24"/>
                  <a:gd name="T10" fmla="*/ 17 w 28"/>
                  <a:gd name="T11" fmla="*/ 18 h 24"/>
                  <a:gd name="T12" fmla="*/ 23 w 28"/>
                  <a:gd name="T13" fmla="*/ 24 h 24"/>
                  <a:gd name="T14" fmla="*/ 28 w 28"/>
                  <a:gd name="T15" fmla="*/ 18 h 24"/>
                  <a:gd name="T16" fmla="*/ 25 w 28"/>
                  <a:gd name="T17" fmla="*/ 8 h 24"/>
                  <a:gd name="T18" fmla="*/ 18 w 28"/>
                  <a:gd name="T19" fmla="*/ 3 h 24"/>
                  <a:gd name="T20" fmla="*/ 7 w 28"/>
                  <a:gd name="T2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7" y="1"/>
                    </a:moveTo>
                    <a:cubicBezTo>
                      <a:pt x="4" y="0"/>
                      <a:pt x="2" y="2"/>
                      <a:pt x="1" y="5"/>
                    </a:cubicBezTo>
                    <a:cubicBezTo>
                      <a:pt x="0" y="8"/>
                      <a:pt x="2" y="10"/>
                      <a:pt x="5" y="11"/>
                    </a:cubicBezTo>
                    <a:cubicBezTo>
                      <a:pt x="15" y="13"/>
                      <a:pt x="15" y="13"/>
                      <a:pt x="15" y="13"/>
                    </a:cubicBezTo>
                    <a:cubicBezTo>
                      <a:pt x="15" y="13"/>
                      <a:pt x="16" y="14"/>
                      <a:pt x="16" y="14"/>
                    </a:cubicBezTo>
                    <a:cubicBezTo>
                      <a:pt x="17" y="15"/>
                      <a:pt x="17" y="16"/>
                      <a:pt x="17" y="18"/>
                    </a:cubicBezTo>
                    <a:cubicBezTo>
                      <a:pt x="17" y="21"/>
                      <a:pt x="20" y="24"/>
                      <a:pt x="23" y="24"/>
                    </a:cubicBezTo>
                    <a:cubicBezTo>
                      <a:pt x="25" y="23"/>
                      <a:pt x="28" y="21"/>
                      <a:pt x="28" y="18"/>
                    </a:cubicBezTo>
                    <a:cubicBezTo>
                      <a:pt x="27" y="14"/>
                      <a:pt x="27" y="11"/>
                      <a:pt x="25" y="8"/>
                    </a:cubicBezTo>
                    <a:cubicBezTo>
                      <a:pt x="23" y="6"/>
                      <a:pt x="21" y="4"/>
                      <a:pt x="18" y="3"/>
                    </a:cubicBezTo>
                    <a:cubicBezTo>
                      <a:pt x="15" y="2"/>
                      <a:pt x="11"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64"/>
              <p:cNvSpPr>
                <a:spLocks noEditPoints="1"/>
              </p:cNvSpPr>
              <p:nvPr/>
            </p:nvSpPr>
            <p:spPr bwMode="auto">
              <a:xfrm>
                <a:off x="5659438" y="685800"/>
                <a:ext cx="327025" cy="101600"/>
              </a:xfrm>
              <a:custGeom>
                <a:avLst/>
                <a:gdLst>
                  <a:gd name="T0" fmla="*/ 87 w 87"/>
                  <a:gd name="T1" fmla="*/ 12 h 27"/>
                  <a:gd name="T2" fmla="*/ 87 w 87"/>
                  <a:gd name="T3" fmla="*/ 19 h 27"/>
                  <a:gd name="T4" fmla="*/ 84 w 87"/>
                  <a:gd name="T5" fmla="*/ 25 h 27"/>
                  <a:gd name="T6" fmla="*/ 78 w 87"/>
                  <a:gd name="T7" fmla="*/ 27 h 27"/>
                  <a:gd name="T8" fmla="*/ 9 w 87"/>
                  <a:gd name="T9" fmla="*/ 27 h 27"/>
                  <a:gd name="T10" fmla="*/ 2 w 87"/>
                  <a:gd name="T11" fmla="*/ 25 h 27"/>
                  <a:gd name="T12" fmla="*/ 0 w 87"/>
                  <a:gd name="T13" fmla="*/ 19 h 27"/>
                  <a:gd name="T14" fmla="*/ 0 w 87"/>
                  <a:gd name="T15" fmla="*/ 12 h 27"/>
                  <a:gd name="T16" fmla="*/ 26 w 87"/>
                  <a:gd name="T17" fmla="*/ 1 h 27"/>
                  <a:gd name="T18" fmla="*/ 43 w 87"/>
                  <a:gd name="T19" fmla="*/ 0 h 27"/>
                  <a:gd name="T20" fmla="*/ 60 w 87"/>
                  <a:gd name="T21" fmla="*/ 1 h 27"/>
                  <a:gd name="T22" fmla="*/ 87 w 87"/>
                  <a:gd name="T23" fmla="*/ 12 h 27"/>
                  <a:gd name="T24" fmla="*/ 79 w 87"/>
                  <a:gd name="T25" fmla="*/ 19 h 27"/>
                  <a:gd name="T26" fmla="*/ 79 w 87"/>
                  <a:gd name="T27" fmla="*/ 12 h 27"/>
                  <a:gd name="T28" fmla="*/ 59 w 87"/>
                  <a:gd name="T29" fmla="*/ 8 h 27"/>
                  <a:gd name="T30" fmla="*/ 43 w 87"/>
                  <a:gd name="T31" fmla="*/ 7 h 27"/>
                  <a:gd name="T32" fmla="*/ 27 w 87"/>
                  <a:gd name="T33" fmla="*/ 8 h 27"/>
                  <a:gd name="T34" fmla="*/ 7 w 87"/>
                  <a:gd name="T35" fmla="*/ 12 h 27"/>
                  <a:gd name="T36" fmla="*/ 7 w 87"/>
                  <a:gd name="T37" fmla="*/ 19 h 27"/>
                  <a:gd name="T38" fmla="*/ 7 w 87"/>
                  <a:gd name="T39" fmla="*/ 20 h 27"/>
                  <a:gd name="T40" fmla="*/ 9 w 87"/>
                  <a:gd name="T41" fmla="*/ 20 h 27"/>
                  <a:gd name="T42" fmla="*/ 78 w 87"/>
                  <a:gd name="T43" fmla="*/ 20 h 27"/>
                  <a:gd name="T44" fmla="*/ 79 w 87"/>
                  <a:gd name="T45" fmla="*/ 20 h 27"/>
                  <a:gd name="T46" fmla="*/ 79 w 87"/>
                  <a:gd name="T4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7" h="27">
                    <a:moveTo>
                      <a:pt x="87" y="12"/>
                    </a:moveTo>
                    <a:cubicBezTo>
                      <a:pt x="87" y="19"/>
                      <a:pt x="87" y="19"/>
                      <a:pt x="87" y="19"/>
                    </a:cubicBezTo>
                    <a:cubicBezTo>
                      <a:pt x="87" y="21"/>
                      <a:pt x="86" y="23"/>
                      <a:pt x="84" y="25"/>
                    </a:cubicBezTo>
                    <a:cubicBezTo>
                      <a:pt x="82" y="27"/>
                      <a:pt x="80" y="27"/>
                      <a:pt x="78" y="27"/>
                    </a:cubicBezTo>
                    <a:cubicBezTo>
                      <a:pt x="9" y="27"/>
                      <a:pt x="9" y="27"/>
                      <a:pt x="9" y="27"/>
                    </a:cubicBezTo>
                    <a:cubicBezTo>
                      <a:pt x="6" y="27"/>
                      <a:pt x="4" y="27"/>
                      <a:pt x="2" y="25"/>
                    </a:cubicBezTo>
                    <a:cubicBezTo>
                      <a:pt x="1" y="23"/>
                      <a:pt x="0" y="21"/>
                      <a:pt x="0" y="19"/>
                    </a:cubicBezTo>
                    <a:cubicBezTo>
                      <a:pt x="0" y="12"/>
                      <a:pt x="0" y="12"/>
                      <a:pt x="0" y="12"/>
                    </a:cubicBezTo>
                    <a:cubicBezTo>
                      <a:pt x="0" y="6"/>
                      <a:pt x="11" y="2"/>
                      <a:pt x="26" y="1"/>
                    </a:cubicBezTo>
                    <a:cubicBezTo>
                      <a:pt x="32" y="0"/>
                      <a:pt x="37" y="0"/>
                      <a:pt x="43" y="0"/>
                    </a:cubicBezTo>
                    <a:cubicBezTo>
                      <a:pt x="49" y="0"/>
                      <a:pt x="55" y="0"/>
                      <a:pt x="60" y="1"/>
                    </a:cubicBezTo>
                    <a:cubicBezTo>
                      <a:pt x="75" y="2"/>
                      <a:pt x="87" y="6"/>
                      <a:pt x="87" y="12"/>
                    </a:cubicBezTo>
                    <a:close/>
                    <a:moveTo>
                      <a:pt x="79" y="19"/>
                    </a:moveTo>
                    <a:cubicBezTo>
                      <a:pt x="79" y="12"/>
                      <a:pt x="79" y="12"/>
                      <a:pt x="79" y="12"/>
                    </a:cubicBezTo>
                    <a:cubicBezTo>
                      <a:pt x="79" y="10"/>
                      <a:pt x="71" y="9"/>
                      <a:pt x="59" y="8"/>
                    </a:cubicBezTo>
                    <a:cubicBezTo>
                      <a:pt x="54" y="7"/>
                      <a:pt x="48" y="7"/>
                      <a:pt x="43" y="7"/>
                    </a:cubicBezTo>
                    <a:cubicBezTo>
                      <a:pt x="38" y="7"/>
                      <a:pt x="32" y="7"/>
                      <a:pt x="27" y="8"/>
                    </a:cubicBezTo>
                    <a:cubicBezTo>
                      <a:pt x="16" y="9"/>
                      <a:pt x="7" y="10"/>
                      <a:pt x="7" y="12"/>
                    </a:cubicBezTo>
                    <a:cubicBezTo>
                      <a:pt x="7" y="19"/>
                      <a:pt x="7" y="19"/>
                      <a:pt x="7" y="19"/>
                    </a:cubicBezTo>
                    <a:cubicBezTo>
                      <a:pt x="7" y="19"/>
                      <a:pt x="7" y="20"/>
                      <a:pt x="7" y="20"/>
                    </a:cubicBezTo>
                    <a:cubicBezTo>
                      <a:pt x="8" y="20"/>
                      <a:pt x="8" y="20"/>
                      <a:pt x="9" y="20"/>
                    </a:cubicBezTo>
                    <a:cubicBezTo>
                      <a:pt x="78" y="20"/>
                      <a:pt x="78" y="20"/>
                      <a:pt x="78" y="20"/>
                    </a:cubicBezTo>
                    <a:cubicBezTo>
                      <a:pt x="78" y="20"/>
                      <a:pt x="79" y="20"/>
                      <a:pt x="79" y="20"/>
                    </a:cubicBezTo>
                    <a:cubicBezTo>
                      <a:pt x="79" y="20"/>
                      <a:pt x="79" y="19"/>
                      <a:pt x="7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5179658" y="1361017"/>
            <a:ext cx="3425121" cy="1513858"/>
            <a:chOff x="5179658" y="1361017"/>
            <a:chExt cx="3425121" cy="1513858"/>
          </a:xfrm>
        </p:grpSpPr>
        <p:sp>
          <p:nvSpPr>
            <p:cNvPr id="13" name="圆角矩形 12"/>
            <p:cNvSpPr/>
            <p:nvPr/>
          </p:nvSpPr>
          <p:spPr>
            <a:xfrm>
              <a:off x="5179658" y="1361017"/>
              <a:ext cx="3374949" cy="1144060"/>
            </a:xfrm>
            <a:prstGeom prst="roundRect">
              <a:avLst>
                <a:gd name="adj" fmla="val 674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等腰三角形 14"/>
            <p:cNvSpPr/>
            <p:nvPr/>
          </p:nvSpPr>
          <p:spPr>
            <a:xfrm flipH="1" flipV="1">
              <a:off x="5458316" y="2476966"/>
              <a:ext cx="674251" cy="397909"/>
            </a:xfrm>
            <a:prstGeom prst="triangle">
              <a:avLst>
                <a:gd name="adj"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文本框 32"/>
            <p:cNvSpPr txBox="1"/>
            <p:nvPr/>
          </p:nvSpPr>
          <p:spPr>
            <a:xfrm>
              <a:off x="6087511"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solidFill>
                  <a:cs typeface="+mn-ea"/>
                  <a:sym typeface="+mn-lt"/>
                </a:rPr>
                <a:t>单击此处添加文本单击此处添加文本单击此处添加文本单击</a:t>
              </a:r>
              <a:r>
                <a:rPr lang="zh-CN" altLang="en-US" sz="1600" dirty="0" smtClean="0">
                  <a:solidFill>
                    <a:prstClr val="white"/>
                  </a:solidFill>
                  <a:cs typeface="+mn-ea"/>
                  <a:sym typeface="+mn-lt"/>
                </a:rPr>
                <a:t>此处</a:t>
              </a:r>
              <a:endParaRPr lang="en-US" altLang="zh-CN" sz="1600" dirty="0">
                <a:solidFill>
                  <a:prstClr val="white"/>
                </a:solidFill>
                <a:cs typeface="+mn-ea"/>
                <a:sym typeface="+mn-lt"/>
              </a:endParaRPr>
            </a:p>
          </p:txBody>
        </p:sp>
        <p:sp>
          <p:nvSpPr>
            <p:cNvPr id="25" name="文本框 34"/>
            <p:cNvSpPr txBox="1"/>
            <p:nvPr/>
          </p:nvSpPr>
          <p:spPr>
            <a:xfrm>
              <a:off x="5405651" y="2035411"/>
              <a:ext cx="801823" cy="461665"/>
            </a:xfrm>
            <a:prstGeom prst="rect">
              <a:avLst/>
            </a:prstGeom>
            <a:noFill/>
            <a:effectLst/>
          </p:spPr>
          <p:txBody>
            <a:bodyPr wrap="none" rtlCol="0">
              <a:spAutoFit/>
            </a:bodyPr>
            <a:lstStyle/>
            <a:p>
              <a:r>
                <a:rPr lang="en-US" altLang="zh-CN" sz="2400" b="1" dirty="0" smtClean="0">
                  <a:solidFill>
                    <a:prstClr val="white"/>
                  </a:solidFill>
                  <a:cs typeface="+mn-ea"/>
                  <a:sym typeface="+mn-lt"/>
                </a:rPr>
                <a:t>70%</a:t>
              </a:r>
              <a:endParaRPr lang="zh-CN" altLang="en-US" sz="2400" b="1" dirty="0">
                <a:solidFill>
                  <a:prstClr val="white"/>
                </a:solidFill>
                <a:cs typeface="+mn-ea"/>
                <a:sym typeface="+mn-lt"/>
              </a:endParaRPr>
            </a:p>
          </p:txBody>
        </p:sp>
        <p:grpSp>
          <p:nvGrpSpPr>
            <p:cNvPr id="53" name="组合 52"/>
            <p:cNvGrpSpPr/>
            <p:nvPr/>
          </p:nvGrpSpPr>
          <p:grpSpPr>
            <a:xfrm>
              <a:off x="5308682" y="1484271"/>
              <a:ext cx="369094" cy="423863"/>
              <a:chOff x="7720013" y="350838"/>
              <a:chExt cx="492125" cy="565150"/>
            </a:xfrm>
            <a:solidFill>
              <a:schemeClr val="bg1"/>
            </a:solidFill>
          </p:grpSpPr>
          <p:sp>
            <p:nvSpPr>
              <p:cNvPr id="54" name="Freeform 89"/>
              <p:cNvSpPr>
                <a:spLocks/>
              </p:cNvSpPr>
              <p:nvPr/>
            </p:nvSpPr>
            <p:spPr bwMode="auto">
              <a:xfrm>
                <a:off x="7862888" y="723900"/>
                <a:ext cx="206375" cy="179388"/>
              </a:xfrm>
              <a:custGeom>
                <a:avLst/>
                <a:gdLst>
                  <a:gd name="T0" fmla="*/ 46 w 55"/>
                  <a:gd name="T1" fmla="*/ 48 h 48"/>
                  <a:gd name="T2" fmla="*/ 55 w 55"/>
                  <a:gd name="T3" fmla="*/ 22 h 48"/>
                  <a:gd name="T4" fmla="*/ 49 w 55"/>
                  <a:gd name="T5" fmla="*/ 0 h 48"/>
                  <a:gd name="T6" fmla="*/ 28 w 55"/>
                  <a:gd name="T7" fmla="*/ 0 h 48"/>
                  <a:gd name="T8" fmla="*/ 6 w 55"/>
                  <a:gd name="T9" fmla="*/ 0 h 48"/>
                  <a:gd name="T10" fmla="*/ 0 w 55"/>
                  <a:gd name="T11" fmla="*/ 22 h 48"/>
                  <a:gd name="T12" fmla="*/ 10 w 55"/>
                  <a:gd name="T13" fmla="*/ 48 h 48"/>
                  <a:gd name="T14" fmla="*/ 46 w 55"/>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48">
                    <a:moveTo>
                      <a:pt x="46" y="48"/>
                    </a:moveTo>
                    <a:cubicBezTo>
                      <a:pt x="51" y="41"/>
                      <a:pt x="55" y="32"/>
                      <a:pt x="55" y="22"/>
                    </a:cubicBezTo>
                    <a:cubicBezTo>
                      <a:pt x="55" y="13"/>
                      <a:pt x="53" y="6"/>
                      <a:pt x="49" y="0"/>
                    </a:cubicBezTo>
                    <a:cubicBezTo>
                      <a:pt x="28" y="0"/>
                      <a:pt x="28" y="0"/>
                      <a:pt x="28" y="0"/>
                    </a:cubicBezTo>
                    <a:cubicBezTo>
                      <a:pt x="6" y="0"/>
                      <a:pt x="6" y="0"/>
                      <a:pt x="6" y="0"/>
                    </a:cubicBezTo>
                    <a:cubicBezTo>
                      <a:pt x="2" y="6"/>
                      <a:pt x="0" y="13"/>
                      <a:pt x="0" y="22"/>
                    </a:cubicBezTo>
                    <a:cubicBezTo>
                      <a:pt x="0" y="32"/>
                      <a:pt x="4" y="41"/>
                      <a:pt x="10" y="48"/>
                    </a:cubicBezTo>
                    <a:cubicBezTo>
                      <a:pt x="46" y="48"/>
                      <a:pt x="46" y="48"/>
                      <a:pt x="4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90"/>
              <p:cNvSpPr>
                <a:spLocks/>
              </p:cNvSpPr>
              <p:nvPr/>
            </p:nvSpPr>
            <p:spPr bwMode="auto">
              <a:xfrm>
                <a:off x="7848601" y="708025"/>
                <a:ext cx="236538" cy="207963"/>
              </a:xfrm>
              <a:custGeom>
                <a:avLst/>
                <a:gdLst>
                  <a:gd name="T0" fmla="*/ 52 w 63"/>
                  <a:gd name="T1" fmla="*/ 54 h 55"/>
                  <a:gd name="T2" fmla="*/ 50 w 63"/>
                  <a:gd name="T3" fmla="*/ 55 h 55"/>
                  <a:gd name="T4" fmla="*/ 14 w 63"/>
                  <a:gd name="T5" fmla="*/ 55 h 55"/>
                  <a:gd name="T6" fmla="*/ 14 w 63"/>
                  <a:gd name="T7" fmla="*/ 55 h 55"/>
                  <a:gd name="T8" fmla="*/ 11 w 63"/>
                  <a:gd name="T9" fmla="*/ 54 h 55"/>
                  <a:gd name="T10" fmla="*/ 11 w 63"/>
                  <a:gd name="T11" fmla="*/ 54 h 55"/>
                  <a:gd name="T12" fmla="*/ 0 w 63"/>
                  <a:gd name="T13" fmla="*/ 26 h 55"/>
                  <a:gd name="T14" fmla="*/ 7 w 63"/>
                  <a:gd name="T15" fmla="*/ 2 h 55"/>
                  <a:gd name="T16" fmla="*/ 8 w 63"/>
                  <a:gd name="T17" fmla="*/ 1 h 55"/>
                  <a:gd name="T18" fmla="*/ 11 w 63"/>
                  <a:gd name="T19" fmla="*/ 0 h 55"/>
                  <a:gd name="T20" fmla="*/ 32 w 63"/>
                  <a:gd name="T21" fmla="*/ 1 h 55"/>
                  <a:gd name="T22" fmla="*/ 53 w 63"/>
                  <a:gd name="T23" fmla="*/ 0 h 55"/>
                  <a:gd name="T24" fmla="*/ 55 w 63"/>
                  <a:gd name="T25" fmla="*/ 1 h 55"/>
                  <a:gd name="T26" fmla="*/ 56 w 63"/>
                  <a:gd name="T27" fmla="*/ 3 h 55"/>
                  <a:gd name="T28" fmla="*/ 63 w 63"/>
                  <a:gd name="T29" fmla="*/ 26 h 55"/>
                  <a:gd name="T30" fmla="*/ 52 w 63"/>
                  <a:gd name="T3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55">
                    <a:moveTo>
                      <a:pt x="52" y="54"/>
                    </a:moveTo>
                    <a:cubicBezTo>
                      <a:pt x="52" y="55"/>
                      <a:pt x="51" y="55"/>
                      <a:pt x="50" y="55"/>
                    </a:cubicBezTo>
                    <a:cubicBezTo>
                      <a:pt x="14" y="55"/>
                      <a:pt x="14" y="55"/>
                      <a:pt x="14" y="55"/>
                    </a:cubicBezTo>
                    <a:cubicBezTo>
                      <a:pt x="14" y="55"/>
                      <a:pt x="14" y="55"/>
                      <a:pt x="14" y="55"/>
                    </a:cubicBezTo>
                    <a:cubicBezTo>
                      <a:pt x="13" y="55"/>
                      <a:pt x="12" y="55"/>
                      <a:pt x="11" y="54"/>
                    </a:cubicBezTo>
                    <a:cubicBezTo>
                      <a:pt x="11" y="54"/>
                      <a:pt x="11" y="54"/>
                      <a:pt x="11" y="54"/>
                    </a:cubicBezTo>
                    <a:cubicBezTo>
                      <a:pt x="4" y="46"/>
                      <a:pt x="0" y="36"/>
                      <a:pt x="0" y="26"/>
                    </a:cubicBezTo>
                    <a:cubicBezTo>
                      <a:pt x="0" y="17"/>
                      <a:pt x="2" y="9"/>
                      <a:pt x="7" y="2"/>
                    </a:cubicBezTo>
                    <a:cubicBezTo>
                      <a:pt x="7" y="2"/>
                      <a:pt x="8" y="1"/>
                      <a:pt x="8" y="1"/>
                    </a:cubicBezTo>
                    <a:cubicBezTo>
                      <a:pt x="9" y="0"/>
                      <a:pt x="10" y="0"/>
                      <a:pt x="11" y="0"/>
                    </a:cubicBezTo>
                    <a:cubicBezTo>
                      <a:pt x="32" y="1"/>
                      <a:pt x="32" y="1"/>
                      <a:pt x="32" y="1"/>
                    </a:cubicBezTo>
                    <a:cubicBezTo>
                      <a:pt x="53" y="0"/>
                      <a:pt x="53" y="0"/>
                      <a:pt x="53" y="0"/>
                    </a:cubicBezTo>
                    <a:cubicBezTo>
                      <a:pt x="53" y="0"/>
                      <a:pt x="54" y="1"/>
                      <a:pt x="55" y="1"/>
                    </a:cubicBezTo>
                    <a:cubicBezTo>
                      <a:pt x="56" y="2"/>
                      <a:pt x="56" y="2"/>
                      <a:pt x="56" y="3"/>
                    </a:cubicBezTo>
                    <a:cubicBezTo>
                      <a:pt x="61" y="10"/>
                      <a:pt x="63" y="18"/>
                      <a:pt x="63" y="26"/>
                    </a:cubicBezTo>
                    <a:cubicBezTo>
                      <a:pt x="63" y="36"/>
                      <a:pt x="59" y="46"/>
                      <a:pt x="5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91"/>
              <p:cNvSpPr>
                <a:spLocks noEditPoints="1"/>
              </p:cNvSpPr>
              <p:nvPr/>
            </p:nvSpPr>
            <p:spPr bwMode="auto">
              <a:xfrm>
                <a:off x="7720013" y="350838"/>
                <a:ext cx="492125" cy="395288"/>
              </a:xfrm>
              <a:custGeom>
                <a:avLst/>
                <a:gdLst>
                  <a:gd name="T0" fmla="*/ 66 w 131"/>
                  <a:gd name="T1" fmla="*/ 105 h 105"/>
                  <a:gd name="T2" fmla="*/ 7 w 131"/>
                  <a:gd name="T3" fmla="*/ 104 h 105"/>
                  <a:gd name="T4" fmla="*/ 2 w 131"/>
                  <a:gd name="T5" fmla="*/ 103 h 105"/>
                  <a:gd name="T6" fmla="*/ 1 w 131"/>
                  <a:gd name="T7" fmla="*/ 97 h 105"/>
                  <a:gd name="T8" fmla="*/ 32 w 131"/>
                  <a:gd name="T9" fmla="*/ 5 h 105"/>
                  <a:gd name="T10" fmla="*/ 35 w 131"/>
                  <a:gd name="T11" fmla="*/ 1 h 105"/>
                  <a:gd name="T12" fmla="*/ 38 w 131"/>
                  <a:gd name="T13" fmla="*/ 0 h 105"/>
                  <a:gd name="T14" fmla="*/ 66 w 131"/>
                  <a:gd name="T15" fmla="*/ 0 h 105"/>
                  <a:gd name="T16" fmla="*/ 93 w 131"/>
                  <a:gd name="T17" fmla="*/ 0 h 105"/>
                  <a:gd name="T18" fmla="*/ 99 w 131"/>
                  <a:gd name="T19" fmla="*/ 4 h 105"/>
                  <a:gd name="T20" fmla="*/ 130 w 131"/>
                  <a:gd name="T21" fmla="*/ 96 h 105"/>
                  <a:gd name="T22" fmla="*/ 130 w 131"/>
                  <a:gd name="T23" fmla="*/ 98 h 105"/>
                  <a:gd name="T24" fmla="*/ 129 w 131"/>
                  <a:gd name="T25" fmla="*/ 102 h 105"/>
                  <a:gd name="T26" fmla="*/ 127 w 131"/>
                  <a:gd name="T27" fmla="*/ 104 h 105"/>
                  <a:gd name="T28" fmla="*/ 123 w 131"/>
                  <a:gd name="T29" fmla="*/ 104 h 105"/>
                  <a:gd name="T30" fmla="*/ 66 w 131"/>
                  <a:gd name="T31" fmla="*/ 105 h 105"/>
                  <a:gd name="T32" fmla="*/ 14 w 131"/>
                  <a:gd name="T33" fmla="*/ 94 h 105"/>
                  <a:gd name="T34" fmla="*/ 66 w 131"/>
                  <a:gd name="T35" fmla="*/ 94 h 105"/>
                  <a:gd name="T36" fmla="*/ 117 w 131"/>
                  <a:gd name="T37" fmla="*/ 94 h 105"/>
                  <a:gd name="T38" fmla="*/ 89 w 131"/>
                  <a:gd name="T39" fmla="*/ 11 h 105"/>
                  <a:gd name="T40" fmla="*/ 66 w 131"/>
                  <a:gd name="T41" fmla="*/ 11 h 105"/>
                  <a:gd name="T42" fmla="*/ 42 w 131"/>
                  <a:gd name="T43" fmla="*/ 11 h 105"/>
                  <a:gd name="T44" fmla="*/ 14 w 131"/>
                  <a:gd name="T45"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1" h="105">
                    <a:moveTo>
                      <a:pt x="66" y="105"/>
                    </a:moveTo>
                    <a:cubicBezTo>
                      <a:pt x="7" y="104"/>
                      <a:pt x="7" y="104"/>
                      <a:pt x="7" y="104"/>
                    </a:cubicBezTo>
                    <a:cubicBezTo>
                      <a:pt x="5" y="104"/>
                      <a:pt x="4" y="104"/>
                      <a:pt x="2" y="103"/>
                    </a:cubicBezTo>
                    <a:cubicBezTo>
                      <a:pt x="1" y="101"/>
                      <a:pt x="0" y="99"/>
                      <a:pt x="1" y="97"/>
                    </a:cubicBezTo>
                    <a:cubicBezTo>
                      <a:pt x="32" y="5"/>
                      <a:pt x="32" y="5"/>
                      <a:pt x="32" y="5"/>
                    </a:cubicBezTo>
                    <a:cubicBezTo>
                      <a:pt x="33" y="3"/>
                      <a:pt x="33" y="2"/>
                      <a:pt x="35" y="1"/>
                    </a:cubicBezTo>
                    <a:cubicBezTo>
                      <a:pt x="36" y="0"/>
                      <a:pt x="37" y="0"/>
                      <a:pt x="38" y="0"/>
                    </a:cubicBezTo>
                    <a:cubicBezTo>
                      <a:pt x="66" y="0"/>
                      <a:pt x="66" y="0"/>
                      <a:pt x="66" y="0"/>
                    </a:cubicBezTo>
                    <a:cubicBezTo>
                      <a:pt x="93" y="0"/>
                      <a:pt x="93" y="0"/>
                      <a:pt x="93" y="0"/>
                    </a:cubicBezTo>
                    <a:cubicBezTo>
                      <a:pt x="96" y="0"/>
                      <a:pt x="98" y="1"/>
                      <a:pt x="99" y="4"/>
                    </a:cubicBezTo>
                    <a:cubicBezTo>
                      <a:pt x="130" y="96"/>
                      <a:pt x="130" y="96"/>
                      <a:pt x="130" y="96"/>
                    </a:cubicBezTo>
                    <a:cubicBezTo>
                      <a:pt x="130" y="97"/>
                      <a:pt x="130" y="97"/>
                      <a:pt x="130" y="98"/>
                    </a:cubicBezTo>
                    <a:cubicBezTo>
                      <a:pt x="131" y="99"/>
                      <a:pt x="130" y="101"/>
                      <a:pt x="129" y="102"/>
                    </a:cubicBezTo>
                    <a:cubicBezTo>
                      <a:pt x="129" y="103"/>
                      <a:pt x="128" y="104"/>
                      <a:pt x="127" y="104"/>
                    </a:cubicBezTo>
                    <a:cubicBezTo>
                      <a:pt x="125" y="105"/>
                      <a:pt x="124" y="104"/>
                      <a:pt x="123" y="104"/>
                    </a:cubicBezTo>
                    <a:cubicBezTo>
                      <a:pt x="66" y="105"/>
                      <a:pt x="66" y="105"/>
                      <a:pt x="66" y="105"/>
                    </a:cubicBezTo>
                    <a:close/>
                    <a:moveTo>
                      <a:pt x="14" y="94"/>
                    </a:moveTo>
                    <a:cubicBezTo>
                      <a:pt x="66" y="94"/>
                      <a:pt x="66" y="94"/>
                      <a:pt x="66" y="94"/>
                    </a:cubicBezTo>
                    <a:cubicBezTo>
                      <a:pt x="117" y="94"/>
                      <a:pt x="117" y="94"/>
                      <a:pt x="117" y="94"/>
                    </a:cubicBezTo>
                    <a:cubicBezTo>
                      <a:pt x="89" y="11"/>
                      <a:pt x="89" y="11"/>
                      <a:pt x="89" y="11"/>
                    </a:cubicBezTo>
                    <a:cubicBezTo>
                      <a:pt x="66" y="11"/>
                      <a:pt x="66" y="11"/>
                      <a:pt x="66" y="11"/>
                    </a:cubicBezTo>
                    <a:cubicBezTo>
                      <a:pt x="42" y="11"/>
                      <a:pt x="42" y="11"/>
                      <a:pt x="42" y="11"/>
                    </a:cubicBezTo>
                    <a:cubicBezTo>
                      <a:pt x="14" y="94"/>
                      <a:pt x="14" y="94"/>
                      <a:pt x="1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92"/>
              <p:cNvSpPr>
                <a:spLocks/>
              </p:cNvSpPr>
              <p:nvPr/>
            </p:nvSpPr>
            <p:spPr bwMode="auto">
              <a:xfrm>
                <a:off x="8093076" y="708025"/>
                <a:ext cx="25400" cy="93663"/>
              </a:xfrm>
              <a:custGeom>
                <a:avLst/>
                <a:gdLst>
                  <a:gd name="T0" fmla="*/ 0 w 7"/>
                  <a:gd name="T1" fmla="*/ 22 h 25"/>
                  <a:gd name="T2" fmla="*/ 3 w 7"/>
                  <a:gd name="T3" fmla="*/ 25 h 25"/>
                  <a:gd name="T4" fmla="*/ 7 w 7"/>
                  <a:gd name="T5" fmla="*/ 22 h 25"/>
                  <a:gd name="T6" fmla="*/ 7 w 7"/>
                  <a:gd name="T7" fmla="*/ 4 h 25"/>
                  <a:gd name="T8" fmla="*/ 3 w 7"/>
                  <a:gd name="T9" fmla="*/ 0 h 25"/>
                  <a:gd name="T10" fmla="*/ 0 w 7"/>
                  <a:gd name="T11" fmla="*/ 4 h 25"/>
                  <a:gd name="T12" fmla="*/ 0 w 7"/>
                  <a:gd name="T13" fmla="*/ 22 h 25"/>
                </a:gdLst>
                <a:ahLst/>
                <a:cxnLst>
                  <a:cxn ang="0">
                    <a:pos x="T0" y="T1"/>
                  </a:cxn>
                  <a:cxn ang="0">
                    <a:pos x="T2" y="T3"/>
                  </a:cxn>
                  <a:cxn ang="0">
                    <a:pos x="T4" y="T5"/>
                  </a:cxn>
                  <a:cxn ang="0">
                    <a:pos x="T6" y="T7"/>
                  </a:cxn>
                  <a:cxn ang="0">
                    <a:pos x="T8" y="T9"/>
                  </a:cxn>
                  <a:cxn ang="0">
                    <a:pos x="T10" y="T11"/>
                  </a:cxn>
                  <a:cxn ang="0">
                    <a:pos x="T12" y="T13"/>
                  </a:cxn>
                </a:cxnLst>
                <a:rect l="0" t="0" r="r" b="b"/>
                <a:pathLst>
                  <a:path w="7" h="25">
                    <a:moveTo>
                      <a:pt x="0" y="22"/>
                    </a:moveTo>
                    <a:cubicBezTo>
                      <a:pt x="0" y="24"/>
                      <a:pt x="1" y="25"/>
                      <a:pt x="3" y="25"/>
                    </a:cubicBezTo>
                    <a:cubicBezTo>
                      <a:pt x="5" y="25"/>
                      <a:pt x="7" y="24"/>
                      <a:pt x="7" y="22"/>
                    </a:cubicBezTo>
                    <a:cubicBezTo>
                      <a:pt x="7" y="4"/>
                      <a:pt x="7" y="4"/>
                      <a:pt x="7" y="4"/>
                    </a:cubicBezTo>
                    <a:cubicBezTo>
                      <a:pt x="7" y="2"/>
                      <a:pt x="5" y="0"/>
                      <a:pt x="3" y="0"/>
                    </a:cubicBezTo>
                    <a:cubicBezTo>
                      <a:pt x="1" y="0"/>
                      <a:pt x="0" y="2"/>
                      <a:pt x="0" y="4"/>
                    </a:cubicBezTo>
                    <a:cubicBezTo>
                      <a:pt x="0"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5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59" name="矩形 58"/>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5889494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ppt_x</p:attrName>
                                        </p:attrNameLst>
                                      </p:cBhvr>
                                      <p:tavLst>
                                        <p:tav tm="0">
                                          <p:val>
                                            <p:strVal val="#ppt_x-#ppt_w*1.125000"/>
                                          </p:val>
                                        </p:tav>
                                        <p:tav tm="100000">
                                          <p:val>
                                            <p:strVal val="#ppt_x"/>
                                          </p:val>
                                        </p:tav>
                                      </p:tavLst>
                                    </p:anim>
                                    <p:animEffect transition="in" filter="wipe(right)">
                                      <p:cBhvr>
                                        <p:cTn id="16" dur="500"/>
                                        <p:tgtEl>
                                          <p:spTgt spid="3"/>
                                        </p:tgtEl>
                                      </p:cBhvr>
                                    </p:animEffect>
                                  </p:childTnLst>
                                </p:cTn>
                              </p:par>
                              <p:par>
                                <p:cTn id="17" presetID="12" presetClass="entr" presetSubtype="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ppt_x</p:attrName>
                                        </p:attrNameLst>
                                      </p:cBhvr>
                                      <p:tavLst>
                                        <p:tav tm="0">
                                          <p:val>
                                            <p:strVal val="#ppt_x+#ppt_w*1.125000"/>
                                          </p:val>
                                        </p:tav>
                                        <p:tav tm="100000">
                                          <p:val>
                                            <p:strVal val="#ppt_x"/>
                                          </p:val>
                                        </p:tav>
                                      </p:tavLst>
                                    </p:anim>
                                    <p:animEffect transition="in" filter="wipe(left)">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4"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4" name="组合 23"/>
          <p:cNvGrpSpPr/>
          <p:nvPr/>
        </p:nvGrpSpPr>
        <p:grpSpPr>
          <a:xfrm>
            <a:off x="3701582" y="1084439"/>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60980" y="2394908"/>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4</a:t>
              </a:r>
              <a:endParaRPr lang="zh-CN" altLang="en-US" sz="8000" dirty="0"/>
            </a:p>
          </p:txBody>
        </p:sp>
      </p:grpSp>
      <p:sp>
        <p:nvSpPr>
          <p:cNvPr id="27" name="TextBox 67"/>
          <p:cNvSpPr txBox="1"/>
          <p:nvPr/>
        </p:nvSpPr>
        <p:spPr>
          <a:xfrm>
            <a:off x="2964899" y="358791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3242076" y="2659597"/>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第四部分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6882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4" name="组合 3"/>
          <p:cNvGrpSpPr/>
          <p:nvPr/>
        </p:nvGrpSpPr>
        <p:grpSpPr>
          <a:xfrm>
            <a:off x="2741089" y="1332803"/>
            <a:ext cx="2171225" cy="2171225"/>
            <a:chOff x="2741089" y="1332803"/>
            <a:chExt cx="2171225" cy="2171225"/>
          </a:xfrm>
        </p:grpSpPr>
        <p:graphicFrame>
          <p:nvGraphicFramePr>
            <p:cNvPr id="6" name="Chart 15359"/>
            <p:cNvGraphicFramePr/>
            <p:nvPr>
              <p:extLst/>
            </p:nvPr>
          </p:nvGraphicFramePr>
          <p:xfrm>
            <a:off x="2741089" y="1332803"/>
            <a:ext cx="2171225" cy="2171225"/>
          </p:xfrm>
          <a:graphic>
            <a:graphicData uri="http://schemas.openxmlformats.org/drawingml/2006/chart">
              <c:chart xmlns:c="http://schemas.openxmlformats.org/drawingml/2006/chart" xmlns:r="http://schemas.openxmlformats.org/officeDocument/2006/relationships" r:id="rId3"/>
            </a:graphicData>
          </a:graphic>
        </p:graphicFrame>
        <p:sp>
          <p:nvSpPr>
            <p:cNvPr id="7" name="Shape 15360"/>
            <p:cNvSpPr/>
            <p:nvPr/>
          </p:nvSpPr>
          <p:spPr>
            <a:xfrm>
              <a:off x="2868685" y="26217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31%</a:t>
              </a:r>
            </a:p>
          </p:txBody>
        </p:sp>
        <p:sp>
          <p:nvSpPr>
            <p:cNvPr id="8" name="Shape 15361"/>
            <p:cNvSpPr/>
            <p:nvPr/>
          </p:nvSpPr>
          <p:spPr>
            <a:xfrm>
              <a:off x="3223674" y="16692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dirty="0">
                  <a:solidFill>
                    <a:schemeClr val="bg1"/>
                  </a:solidFill>
                  <a:uFill>
                    <a:solidFill>
                      <a:srgbClr val="FFFFFF"/>
                    </a:solidFill>
                  </a:uFill>
                  <a:latin typeface="+mn-lt"/>
                  <a:ea typeface="+mn-ea"/>
                  <a:cs typeface="+mn-ea"/>
                  <a:sym typeface="+mn-lt"/>
                </a:rPr>
                <a:t>17%</a:t>
              </a:r>
            </a:p>
          </p:txBody>
        </p:sp>
        <p:sp>
          <p:nvSpPr>
            <p:cNvPr id="9" name="Shape 15362"/>
            <p:cNvSpPr/>
            <p:nvPr/>
          </p:nvSpPr>
          <p:spPr>
            <a:xfrm>
              <a:off x="4131724" y="20883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38%</a:t>
              </a:r>
            </a:p>
          </p:txBody>
        </p:sp>
        <p:sp>
          <p:nvSpPr>
            <p:cNvPr id="10" name="Shape 15363"/>
            <p:cNvSpPr/>
            <p:nvPr/>
          </p:nvSpPr>
          <p:spPr>
            <a:xfrm>
              <a:off x="3844752" y="3116753"/>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19%</a:t>
              </a:r>
            </a:p>
          </p:txBody>
        </p:sp>
      </p:grpSp>
      <p:grpSp>
        <p:nvGrpSpPr>
          <p:cNvPr id="3" name="组合 2"/>
          <p:cNvGrpSpPr/>
          <p:nvPr/>
        </p:nvGrpSpPr>
        <p:grpSpPr>
          <a:xfrm>
            <a:off x="399494" y="2860318"/>
            <a:ext cx="1657906" cy="1651001"/>
            <a:chOff x="399494" y="2860318"/>
            <a:chExt cx="1657906" cy="1651001"/>
          </a:xfrm>
        </p:grpSpPr>
        <p:sp>
          <p:nvSpPr>
            <p:cNvPr id="24" name="Shape 15381"/>
            <p:cNvSpPr/>
            <p:nvPr/>
          </p:nvSpPr>
          <p:spPr>
            <a:xfrm>
              <a:off x="399494" y="2860318"/>
              <a:ext cx="1657906" cy="1651001"/>
            </a:xfrm>
            <a:prstGeom prst="rect">
              <a:avLst/>
            </a:prstGeom>
            <a:solidFill>
              <a:schemeClr val="bg1">
                <a:lumMod val="50000"/>
              </a:schemeClr>
            </a:solidFill>
            <a:ln w="12700">
              <a:miter lim="400000"/>
            </a:ln>
          </p:spPr>
          <p:txBody>
            <a:bodyPr lIns="0" tIns="0" rIns="0" bIns="0" anchor="ctr"/>
            <a:lstStyle/>
            <a:p>
              <a:pPr lvl="0" algn="ctr"/>
              <a:endParaRPr>
                <a:solidFill>
                  <a:schemeClr val="bg1"/>
                </a:solidFill>
                <a:cs typeface="+mn-ea"/>
                <a:sym typeface="+mn-lt"/>
              </a:endParaRPr>
            </a:p>
          </p:txBody>
        </p:sp>
        <p:sp>
          <p:nvSpPr>
            <p:cNvPr id="25" name="Shape 15382"/>
            <p:cNvSpPr/>
            <p:nvPr/>
          </p:nvSpPr>
          <p:spPr>
            <a:xfrm>
              <a:off x="616286" y="3095052"/>
              <a:ext cx="1288714" cy="11733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solidFill>
                  <a:latin typeface="+mn-lt"/>
                  <a:ea typeface="+mn-ea"/>
                  <a:cs typeface="+mn-ea"/>
                  <a:sym typeface="+mn-lt"/>
                </a:rPr>
                <a:t>单击此处添加文本单击此处添加文本单击此处添加文本单击</a:t>
              </a:r>
              <a:r>
                <a:rPr lang="zh-CN" altLang="en-US" sz="1400" dirty="0" smtClean="0">
                  <a:solidFill>
                    <a:schemeClr val="bg1"/>
                  </a:solidFill>
                  <a:latin typeface="+mn-lt"/>
                  <a:ea typeface="+mn-ea"/>
                  <a:cs typeface="+mn-ea"/>
                  <a:sym typeface="+mn-lt"/>
                </a:rPr>
                <a:t>此处</a:t>
              </a:r>
              <a:endParaRPr sz="100" dirty="0">
                <a:solidFill>
                  <a:schemeClr val="bg1"/>
                </a:solidFill>
                <a:uFill>
                  <a:solidFill>
                    <a:srgbClr val="FFFFFF">
                      <a:alpha val="70000"/>
                    </a:srgbClr>
                  </a:solidFill>
                </a:uFill>
                <a:latin typeface="+mn-lt"/>
                <a:ea typeface="+mn-ea"/>
                <a:cs typeface="+mn-ea"/>
                <a:sym typeface="+mn-lt"/>
              </a:endParaRPr>
            </a:p>
          </p:txBody>
        </p:sp>
      </p:grpSp>
      <p:grpSp>
        <p:nvGrpSpPr>
          <p:cNvPr id="2" name="组合 1"/>
          <p:cNvGrpSpPr/>
          <p:nvPr/>
        </p:nvGrpSpPr>
        <p:grpSpPr>
          <a:xfrm>
            <a:off x="399494" y="1210863"/>
            <a:ext cx="1657906" cy="1651001"/>
            <a:chOff x="399494" y="1210863"/>
            <a:chExt cx="1657906" cy="1651001"/>
          </a:xfrm>
        </p:grpSpPr>
        <p:sp>
          <p:nvSpPr>
            <p:cNvPr id="23" name="Shape 15380"/>
            <p:cNvSpPr/>
            <p:nvPr/>
          </p:nvSpPr>
          <p:spPr>
            <a:xfrm>
              <a:off x="399494" y="1210863"/>
              <a:ext cx="1657906" cy="1651001"/>
            </a:xfrm>
            <a:prstGeom prst="rect">
              <a:avLst/>
            </a:prstGeom>
            <a:solidFill>
              <a:schemeClr val="accent1"/>
            </a:solidFill>
            <a:ln w="12700">
              <a:miter lim="400000"/>
            </a:ln>
          </p:spPr>
          <p:txBody>
            <a:bodyPr lIns="0" tIns="0" rIns="0" bIns="0" anchor="ctr"/>
            <a:lstStyle/>
            <a:p>
              <a:pPr lvl="0" algn="ctr"/>
              <a:endParaRPr>
                <a:solidFill>
                  <a:schemeClr val="bg1"/>
                </a:solidFill>
                <a:cs typeface="+mn-ea"/>
                <a:sym typeface="+mn-lt"/>
              </a:endParaRPr>
            </a:p>
          </p:txBody>
        </p:sp>
        <p:sp>
          <p:nvSpPr>
            <p:cNvPr id="30" name="Shape 15383"/>
            <p:cNvSpPr/>
            <p:nvPr/>
          </p:nvSpPr>
          <p:spPr>
            <a:xfrm>
              <a:off x="492907" y="1752651"/>
              <a:ext cx="1535472" cy="83099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uFillTx/>
                </a:defRPr>
              </a:pPr>
              <a:r>
                <a:rPr lang="zh-CN" altLang="en-US" sz="2400" dirty="0">
                  <a:solidFill>
                    <a:schemeClr val="bg1"/>
                  </a:solidFill>
                  <a:uFill>
                    <a:solidFill>
                      <a:srgbClr val="FFFFFF"/>
                    </a:solidFill>
                  </a:uFill>
                  <a:cs typeface="+mn-ea"/>
                  <a:sym typeface="+mn-lt"/>
                </a:rPr>
                <a:t>单击此处添加标题</a:t>
              </a:r>
            </a:p>
          </p:txBody>
        </p:sp>
      </p:grpSp>
      <p:sp>
        <p:nvSpPr>
          <p:cNvPr id="31" name="Shape 15384"/>
          <p:cNvSpPr/>
          <p:nvPr/>
        </p:nvSpPr>
        <p:spPr>
          <a:xfrm>
            <a:off x="2571750" y="4145789"/>
            <a:ext cx="6191250" cy="5918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2" name="Shape 15385"/>
          <p:cNvSpPr/>
          <p:nvPr/>
        </p:nvSpPr>
        <p:spPr>
          <a:xfrm>
            <a:off x="2571750" y="3995151"/>
            <a:ext cx="6191250"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38" name="矩形 37"/>
          <p:cNvSpPr/>
          <p:nvPr/>
        </p:nvSpPr>
        <p:spPr>
          <a:xfrm>
            <a:off x="5220072" y="1793157"/>
            <a:ext cx="2088232" cy="307777"/>
          </a:xfrm>
          <a:prstGeom prst="rect">
            <a:avLst/>
          </a:prstGeom>
          <a:solidFill>
            <a:schemeClr val="accent1"/>
          </a:solidFill>
        </p:spPr>
        <p:txBody>
          <a:bodyPr wrap="square">
            <a:spAutoFit/>
          </a:bodyPr>
          <a:lstStyle/>
          <a:p>
            <a:r>
              <a:rPr lang="en-US" altLang="zh-CN" b="1" dirty="0">
                <a:solidFill>
                  <a:schemeClr val="bg1"/>
                </a:solidFill>
              </a:rPr>
              <a:t>ADD</a:t>
            </a:r>
            <a:r>
              <a:rPr lang="en-US" altLang="zh-CN" sz="1050" b="1" dirty="0">
                <a:solidFill>
                  <a:schemeClr val="bg1"/>
                </a:solidFill>
              </a:rPr>
              <a:t> </a:t>
            </a:r>
            <a:r>
              <a:rPr lang="en-US" altLang="zh-CN" b="1" dirty="0">
                <a:solidFill>
                  <a:schemeClr val="bg1"/>
                </a:solidFill>
              </a:rPr>
              <a:t>YOUR</a:t>
            </a:r>
            <a:r>
              <a:rPr lang="en-US" altLang="zh-CN" sz="1050" b="1" dirty="0">
                <a:solidFill>
                  <a:schemeClr val="bg1"/>
                </a:solidFill>
              </a:rPr>
              <a:t> </a:t>
            </a:r>
            <a:r>
              <a:rPr lang="en-US" altLang="zh-CN" b="1" dirty="0">
                <a:solidFill>
                  <a:schemeClr val="bg1"/>
                </a:solidFill>
              </a:rPr>
              <a:t>TITLE</a:t>
            </a:r>
            <a:endParaRPr lang="en-US" altLang="zh-CN" sz="1050" b="1" dirty="0">
              <a:solidFill>
                <a:schemeClr val="bg1"/>
              </a:solidFill>
            </a:endParaRPr>
          </a:p>
        </p:txBody>
      </p:sp>
      <p:sp>
        <p:nvSpPr>
          <p:cNvPr id="39" name="文本框 25"/>
          <p:cNvSpPr txBox="1"/>
          <p:nvPr/>
        </p:nvSpPr>
        <p:spPr>
          <a:xfrm>
            <a:off x="5117191" y="2250398"/>
            <a:ext cx="3775289" cy="1107996"/>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100" dirty="0"/>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a:t>
            </a:r>
            <a:r>
              <a:rPr lang="zh-CN" altLang="en-US" sz="1100" dirty="0" smtClean="0"/>
              <a:t>文本</a:t>
            </a:r>
            <a:endParaRPr lang="en-US" altLang="zh-CN" sz="1050" dirty="0"/>
          </a:p>
        </p:txBody>
      </p:sp>
      <p:sp>
        <p:nvSpPr>
          <p:cNvPr id="4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362387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p:tgtEl>
                                          <p:spTgt spid="38"/>
                                        </p:tgtEl>
                                        <p:attrNameLst>
                                          <p:attrName>ppt_x</p:attrName>
                                        </p:attrNameLst>
                                      </p:cBhvr>
                                      <p:tavLst>
                                        <p:tav tm="0">
                                          <p:val>
                                            <p:strVal val="#ppt_x-#ppt_w*1.125000"/>
                                          </p:val>
                                        </p:tav>
                                        <p:tav tm="100000">
                                          <p:val>
                                            <p:strVal val="#ppt_x"/>
                                          </p:val>
                                        </p:tav>
                                      </p:tavLst>
                                    </p:anim>
                                    <p:animEffect transition="in" filter="wipe(right)">
                                      <p:cBhvr>
                                        <p:cTn id="23" dur="500"/>
                                        <p:tgtEl>
                                          <p:spTgt spid="38"/>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p:tgtEl>
                                          <p:spTgt spid="39"/>
                                        </p:tgtEl>
                                        <p:attrNameLst>
                                          <p:attrName>ppt_x</p:attrName>
                                        </p:attrNameLst>
                                      </p:cBhvr>
                                      <p:tavLst>
                                        <p:tav tm="0">
                                          <p:val>
                                            <p:strVal val="#ppt_x-#ppt_w*1.125000"/>
                                          </p:val>
                                        </p:tav>
                                        <p:tav tm="100000">
                                          <p:val>
                                            <p:strVal val="#ppt_x"/>
                                          </p:val>
                                        </p:tav>
                                      </p:tavLst>
                                    </p:anim>
                                    <p:animEffect transition="in" filter="wipe(righ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20"/>
                                  </p:iterate>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8" grpId="0" animBg="1"/>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9"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1093001" y="1631948"/>
            <a:ext cx="1181929" cy="1227181"/>
            <a:chOff x="1093001" y="1631948"/>
            <a:chExt cx="1181929" cy="1227181"/>
          </a:xfrm>
        </p:grpSpPr>
        <p:sp>
          <p:nvSpPr>
            <p:cNvPr id="6" name="Shape 15569"/>
            <p:cNvSpPr/>
            <p:nvPr/>
          </p:nvSpPr>
          <p:spPr>
            <a:xfrm>
              <a:off x="1093001"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7" name="Shape 15570"/>
            <p:cNvSpPr/>
            <p:nvPr/>
          </p:nvSpPr>
          <p:spPr>
            <a:xfrm>
              <a:off x="1794188" y="1631948"/>
              <a:ext cx="480742" cy="480739"/>
            </a:xfrm>
            <a:prstGeom prst="flowChartDecision">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8" name="Shape 15571"/>
            <p:cNvSpPr/>
            <p:nvPr/>
          </p:nvSpPr>
          <p:spPr>
            <a:xfrm>
              <a:off x="1093002"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50%</a:t>
              </a:r>
            </a:p>
          </p:txBody>
        </p:sp>
      </p:grpSp>
      <p:sp>
        <p:nvSpPr>
          <p:cNvPr id="9" name="Shape 15572"/>
          <p:cNvSpPr/>
          <p:nvPr/>
        </p:nvSpPr>
        <p:spPr>
          <a:xfrm>
            <a:off x="1093001"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3194C6"/>
                </a:solidFill>
                <a:uFill>
                  <a:solidFill>
                    <a:srgbClr val="3194C6"/>
                  </a:solidFill>
                </a:uFill>
                <a:latin typeface="+mn-lt"/>
                <a:ea typeface="+mn-ea"/>
                <a:cs typeface="+mn-cs"/>
                <a:sym typeface="Bebas Neue"/>
              </a:defRPr>
            </a:lvl1pPr>
          </a:lstStyle>
          <a:p>
            <a:pPr lvl="0">
              <a:defRPr sz="1800">
                <a:solidFill>
                  <a:srgbClr val="000000"/>
                </a:solidFill>
                <a:uFillTx/>
              </a:defRPr>
            </a:pPr>
            <a:r>
              <a:rPr lang="zh-CN" altLang="en-US" sz="1400" dirty="0" smtClean="0">
                <a:solidFill>
                  <a:schemeClr val="accent1"/>
                </a:solidFill>
                <a:uFill>
                  <a:solidFill>
                    <a:srgbClr val="3194C6"/>
                  </a:solidFill>
                </a:uFill>
                <a:cs typeface="+mn-ea"/>
                <a:sym typeface="+mn-lt"/>
              </a:rPr>
              <a:t>添加标题</a:t>
            </a:r>
            <a:endParaRPr sz="1400" dirty="0">
              <a:solidFill>
                <a:schemeClr val="accent1"/>
              </a:solidFill>
              <a:uFill>
                <a:solidFill>
                  <a:srgbClr val="3194C6"/>
                </a:solidFill>
              </a:uFill>
              <a:cs typeface="+mn-ea"/>
              <a:sym typeface="+mn-lt"/>
            </a:endParaRPr>
          </a:p>
        </p:txBody>
      </p:sp>
      <p:sp>
        <p:nvSpPr>
          <p:cNvPr id="10" name="Shape 15573"/>
          <p:cNvSpPr/>
          <p:nvPr/>
        </p:nvSpPr>
        <p:spPr>
          <a:xfrm>
            <a:off x="946954"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smtClean="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11" name="Shape 15574"/>
          <p:cNvSpPr/>
          <p:nvPr/>
        </p:nvSpPr>
        <p:spPr>
          <a:xfrm rot="10800000">
            <a:off x="1605994" y="2930158"/>
            <a:ext cx="158598" cy="174919"/>
          </a:xfrm>
          <a:prstGeom prst="triangle">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3" name="组合 2"/>
          <p:cNvGrpSpPr/>
          <p:nvPr/>
        </p:nvGrpSpPr>
        <p:grpSpPr>
          <a:xfrm>
            <a:off x="2973919" y="1631948"/>
            <a:ext cx="1181929" cy="1227181"/>
            <a:chOff x="2973919" y="1631948"/>
            <a:chExt cx="1181929" cy="1227181"/>
          </a:xfrm>
        </p:grpSpPr>
        <p:sp>
          <p:nvSpPr>
            <p:cNvPr id="12" name="Shape 15577"/>
            <p:cNvSpPr/>
            <p:nvPr/>
          </p:nvSpPr>
          <p:spPr>
            <a:xfrm>
              <a:off x="2973919"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3" name="Shape 15578"/>
            <p:cNvSpPr/>
            <p:nvPr/>
          </p:nvSpPr>
          <p:spPr>
            <a:xfrm>
              <a:off x="3675106" y="1631948"/>
              <a:ext cx="480742" cy="480739"/>
            </a:xfrm>
            <a:prstGeom prst="flowChartDecision">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4" name="Shape 15579"/>
            <p:cNvSpPr/>
            <p:nvPr/>
          </p:nvSpPr>
          <p:spPr>
            <a:xfrm>
              <a:off x="2973920"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25%</a:t>
              </a:r>
            </a:p>
          </p:txBody>
        </p:sp>
      </p:grpSp>
      <p:sp>
        <p:nvSpPr>
          <p:cNvPr id="15" name="Shape 15580"/>
          <p:cNvSpPr/>
          <p:nvPr/>
        </p:nvSpPr>
        <p:spPr>
          <a:xfrm>
            <a:off x="2973919"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3A5063"/>
                </a:solidFill>
                <a:uFill>
                  <a:solidFill>
                    <a:srgbClr val="3A5063"/>
                  </a:solidFill>
                </a:uFill>
                <a:latin typeface="+mn-lt"/>
                <a:ea typeface="+mn-ea"/>
                <a:cs typeface="+mn-cs"/>
                <a:sym typeface="Bebas Neue"/>
              </a:defRPr>
            </a:lvl1pPr>
          </a:lstStyle>
          <a:p>
            <a:pPr lvl="0">
              <a:defRPr sz="1800">
                <a:solidFill>
                  <a:srgbClr val="000000"/>
                </a:solidFill>
                <a:uFillTx/>
              </a:defRPr>
            </a:pPr>
            <a:r>
              <a:rPr lang="zh-CN" altLang="en-US" sz="1400" dirty="0" smtClean="0">
                <a:solidFill>
                  <a:schemeClr val="accent2"/>
                </a:solidFill>
                <a:uFill>
                  <a:solidFill>
                    <a:srgbClr val="3A5063"/>
                  </a:solidFill>
                </a:uFill>
                <a:cs typeface="+mn-ea"/>
                <a:sym typeface="+mn-lt"/>
              </a:rPr>
              <a:t>添加标题</a:t>
            </a:r>
            <a:endParaRPr sz="1400" dirty="0">
              <a:solidFill>
                <a:schemeClr val="accent2"/>
              </a:solidFill>
              <a:uFill>
                <a:solidFill>
                  <a:srgbClr val="3A5063"/>
                </a:solidFill>
              </a:uFill>
              <a:cs typeface="+mn-ea"/>
              <a:sym typeface="+mn-lt"/>
            </a:endParaRPr>
          </a:p>
        </p:txBody>
      </p:sp>
      <p:sp>
        <p:nvSpPr>
          <p:cNvPr id="16" name="Shape 15581"/>
          <p:cNvSpPr/>
          <p:nvPr/>
        </p:nvSpPr>
        <p:spPr>
          <a:xfrm>
            <a:off x="2827872"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smtClean="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17" name="Shape 15582"/>
          <p:cNvSpPr/>
          <p:nvPr/>
        </p:nvSpPr>
        <p:spPr>
          <a:xfrm rot="10800000">
            <a:off x="3486912" y="2930158"/>
            <a:ext cx="158598" cy="174919"/>
          </a:xfrm>
          <a:prstGeom prst="triangle">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4" name="组合 3"/>
          <p:cNvGrpSpPr/>
          <p:nvPr/>
        </p:nvGrpSpPr>
        <p:grpSpPr>
          <a:xfrm>
            <a:off x="4854837" y="1631948"/>
            <a:ext cx="1181929" cy="1227181"/>
            <a:chOff x="4854837" y="1631948"/>
            <a:chExt cx="1181929" cy="1227181"/>
          </a:xfrm>
        </p:grpSpPr>
        <p:sp>
          <p:nvSpPr>
            <p:cNvPr id="18" name="Shape 15584"/>
            <p:cNvSpPr/>
            <p:nvPr/>
          </p:nvSpPr>
          <p:spPr>
            <a:xfrm>
              <a:off x="4854837"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9" name="Shape 15585"/>
            <p:cNvSpPr/>
            <p:nvPr/>
          </p:nvSpPr>
          <p:spPr>
            <a:xfrm>
              <a:off x="5556024" y="1631948"/>
              <a:ext cx="480742" cy="480739"/>
            </a:xfrm>
            <a:prstGeom prst="flowChartDecision">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0" name="Shape 15586"/>
            <p:cNvSpPr/>
            <p:nvPr/>
          </p:nvSpPr>
          <p:spPr>
            <a:xfrm>
              <a:off x="4854838"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53%</a:t>
              </a:r>
            </a:p>
          </p:txBody>
        </p:sp>
      </p:grpSp>
      <p:sp>
        <p:nvSpPr>
          <p:cNvPr id="21" name="Shape 15587"/>
          <p:cNvSpPr/>
          <p:nvPr/>
        </p:nvSpPr>
        <p:spPr>
          <a:xfrm>
            <a:off x="4854837"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F7AC12"/>
                </a:solidFill>
                <a:uFill>
                  <a:solidFill>
                    <a:srgbClr val="F7AC12"/>
                  </a:solidFill>
                </a:uFill>
                <a:latin typeface="+mn-lt"/>
                <a:ea typeface="+mn-ea"/>
                <a:cs typeface="+mn-cs"/>
                <a:sym typeface="Bebas Neue"/>
              </a:defRPr>
            </a:lvl1pPr>
          </a:lstStyle>
          <a:p>
            <a:pPr lvl="0">
              <a:defRPr sz="1800">
                <a:solidFill>
                  <a:srgbClr val="000000"/>
                </a:solidFill>
                <a:uFillTx/>
              </a:defRPr>
            </a:pPr>
            <a:r>
              <a:rPr lang="zh-CN" altLang="en-US" sz="1400" dirty="0" smtClean="0">
                <a:solidFill>
                  <a:schemeClr val="accent3"/>
                </a:solidFill>
                <a:uFill>
                  <a:solidFill>
                    <a:srgbClr val="F7AC12"/>
                  </a:solidFill>
                </a:uFill>
                <a:cs typeface="+mn-ea"/>
                <a:sym typeface="+mn-lt"/>
              </a:rPr>
              <a:t>添加标题</a:t>
            </a:r>
            <a:endParaRPr sz="1400" dirty="0">
              <a:solidFill>
                <a:schemeClr val="accent3"/>
              </a:solidFill>
              <a:uFill>
                <a:solidFill>
                  <a:srgbClr val="F7AC12"/>
                </a:solidFill>
              </a:uFill>
              <a:cs typeface="+mn-ea"/>
              <a:sym typeface="+mn-lt"/>
            </a:endParaRPr>
          </a:p>
        </p:txBody>
      </p:sp>
      <p:sp>
        <p:nvSpPr>
          <p:cNvPr id="22" name="Shape 15588"/>
          <p:cNvSpPr/>
          <p:nvPr/>
        </p:nvSpPr>
        <p:spPr>
          <a:xfrm>
            <a:off x="4708790"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smtClean="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23" name="Shape 15589"/>
          <p:cNvSpPr/>
          <p:nvPr/>
        </p:nvSpPr>
        <p:spPr>
          <a:xfrm rot="10800000">
            <a:off x="5367830" y="2930158"/>
            <a:ext cx="158598" cy="174919"/>
          </a:xfrm>
          <a:prstGeom prst="triangle">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5" name="组合 4"/>
          <p:cNvGrpSpPr/>
          <p:nvPr/>
        </p:nvGrpSpPr>
        <p:grpSpPr>
          <a:xfrm>
            <a:off x="6735757" y="1631948"/>
            <a:ext cx="1181929" cy="1227181"/>
            <a:chOff x="6735757" y="1631948"/>
            <a:chExt cx="1181929" cy="1227181"/>
          </a:xfrm>
        </p:grpSpPr>
        <p:sp>
          <p:nvSpPr>
            <p:cNvPr id="24" name="Shape 15591"/>
            <p:cNvSpPr/>
            <p:nvPr/>
          </p:nvSpPr>
          <p:spPr>
            <a:xfrm>
              <a:off x="6735757"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5" name="Shape 15592"/>
            <p:cNvSpPr/>
            <p:nvPr/>
          </p:nvSpPr>
          <p:spPr>
            <a:xfrm>
              <a:off x="7436944" y="1631948"/>
              <a:ext cx="480742" cy="480739"/>
            </a:xfrm>
            <a:prstGeom prst="flowChartDecision">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6" name="Shape 15593"/>
            <p:cNvSpPr/>
            <p:nvPr/>
          </p:nvSpPr>
          <p:spPr>
            <a:xfrm>
              <a:off x="6735758"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57%</a:t>
              </a:r>
            </a:p>
          </p:txBody>
        </p:sp>
      </p:grpSp>
      <p:sp>
        <p:nvSpPr>
          <p:cNvPr id="27" name="Shape 15594"/>
          <p:cNvSpPr/>
          <p:nvPr/>
        </p:nvSpPr>
        <p:spPr>
          <a:xfrm>
            <a:off x="6735757"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CD4E37"/>
                </a:solidFill>
                <a:uFill>
                  <a:solidFill>
                    <a:srgbClr val="CD4E37"/>
                  </a:solidFill>
                </a:uFill>
                <a:latin typeface="+mn-lt"/>
                <a:ea typeface="+mn-ea"/>
                <a:cs typeface="+mn-cs"/>
                <a:sym typeface="Bebas Neue"/>
              </a:defRPr>
            </a:lvl1pPr>
          </a:lstStyle>
          <a:p>
            <a:pPr lvl="0">
              <a:defRPr sz="1800">
                <a:solidFill>
                  <a:srgbClr val="000000"/>
                </a:solidFill>
                <a:uFillTx/>
              </a:defRPr>
            </a:pPr>
            <a:r>
              <a:rPr lang="zh-CN" altLang="en-US" sz="1400" dirty="0" smtClean="0">
                <a:solidFill>
                  <a:schemeClr val="accent4"/>
                </a:solidFill>
                <a:uFill>
                  <a:solidFill>
                    <a:srgbClr val="CD4E37"/>
                  </a:solidFill>
                </a:uFill>
                <a:cs typeface="+mn-ea"/>
                <a:sym typeface="+mn-lt"/>
              </a:rPr>
              <a:t>添加标题</a:t>
            </a:r>
            <a:endParaRPr sz="1400" dirty="0">
              <a:solidFill>
                <a:schemeClr val="accent4"/>
              </a:solidFill>
              <a:uFill>
                <a:solidFill>
                  <a:srgbClr val="CD4E37"/>
                </a:solidFill>
              </a:uFill>
              <a:cs typeface="+mn-ea"/>
              <a:sym typeface="+mn-lt"/>
            </a:endParaRPr>
          </a:p>
        </p:txBody>
      </p:sp>
      <p:sp>
        <p:nvSpPr>
          <p:cNvPr id="32" name="Shape 15595"/>
          <p:cNvSpPr/>
          <p:nvPr/>
        </p:nvSpPr>
        <p:spPr>
          <a:xfrm>
            <a:off x="6589710"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smtClean="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33" name="Shape 15596"/>
          <p:cNvSpPr/>
          <p:nvPr/>
        </p:nvSpPr>
        <p:spPr>
          <a:xfrm rot="10800000">
            <a:off x="7248750" y="2930158"/>
            <a:ext cx="158598" cy="174919"/>
          </a:xfrm>
          <a:prstGeom prst="triangle">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45"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4587170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par>
                                <p:cTn id="23" presetID="3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00"/>
                                        <p:tgtEl>
                                          <p:spTgt spid="23"/>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5" grpId="0"/>
      <p:bldP spid="16" grpId="0"/>
      <p:bldP spid="17" grpId="0" animBg="1"/>
      <p:bldP spid="21" grpId="0"/>
      <p:bldP spid="22" grpId="0"/>
      <p:bldP spid="23" grpId="0" animBg="1"/>
      <p:bldP spid="27" grpId="0"/>
      <p:bldP spid="32" grpId="0"/>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4232283" y="4184651"/>
            <a:ext cx="690787" cy="642938"/>
            <a:chOff x="4232283" y="4184651"/>
            <a:chExt cx="690787" cy="642938"/>
          </a:xfrm>
        </p:grpSpPr>
        <p:sp>
          <p:nvSpPr>
            <p:cNvPr id="6" name="Shape 13661"/>
            <p:cNvSpPr/>
            <p:nvPr/>
          </p:nvSpPr>
          <p:spPr>
            <a:xfrm>
              <a:off x="4232283" y="4184651"/>
              <a:ext cx="690787" cy="639765"/>
            </a:xfrm>
            <a:custGeom>
              <a:avLst/>
              <a:gdLst/>
              <a:ahLst/>
              <a:cxnLst>
                <a:cxn ang="0">
                  <a:pos x="wd2" y="hd2"/>
                </a:cxn>
                <a:cxn ang="5400000">
                  <a:pos x="wd2" y="hd2"/>
                </a:cxn>
                <a:cxn ang="10800000">
                  <a:pos x="wd2" y="hd2"/>
                </a:cxn>
                <a:cxn ang="16200000">
                  <a:pos x="wd2" y="hd2"/>
                </a:cxn>
              </a:cxnLst>
              <a:rect l="0" t="0" r="r" b="b"/>
              <a:pathLst>
                <a:path w="20760" h="21357" extrusionOk="0">
                  <a:moveTo>
                    <a:pt x="4785" y="2603"/>
                  </a:moveTo>
                  <a:cubicBezTo>
                    <a:pt x="4785" y="2603"/>
                    <a:pt x="7653" y="-243"/>
                    <a:pt x="9700" y="16"/>
                  </a:cubicBezTo>
                  <a:cubicBezTo>
                    <a:pt x="11747" y="275"/>
                    <a:pt x="15110" y="2818"/>
                    <a:pt x="15824" y="2603"/>
                  </a:cubicBezTo>
                  <a:cubicBezTo>
                    <a:pt x="16538" y="2387"/>
                    <a:pt x="18502" y="-30"/>
                    <a:pt x="19236" y="102"/>
                  </a:cubicBezTo>
                  <a:cubicBezTo>
                    <a:pt x="19970" y="234"/>
                    <a:pt x="21600" y="-151"/>
                    <a:pt x="20228" y="3392"/>
                  </a:cubicBezTo>
                  <a:lnTo>
                    <a:pt x="11003" y="21357"/>
                  </a:lnTo>
                  <a:lnTo>
                    <a:pt x="0" y="2861"/>
                  </a:lnTo>
                  <a:lnTo>
                    <a:pt x="4785" y="2603"/>
                  </a:lnTo>
                  <a:close/>
                </a:path>
              </a:pathLst>
            </a:custGeom>
            <a:solidFill>
              <a:schemeClr val="bg1">
                <a:lumMod val="50000"/>
              </a:schemeClr>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7" name="Shape 13664"/>
            <p:cNvSpPr/>
            <p:nvPr/>
          </p:nvSpPr>
          <p:spPr>
            <a:xfrm>
              <a:off x="4459428" y="4617208"/>
              <a:ext cx="262530" cy="2103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023" y="21600"/>
                  </a:lnTo>
                  <a:lnTo>
                    <a:pt x="21600" y="0"/>
                  </a:lnTo>
                  <a:cubicBezTo>
                    <a:pt x="19769" y="1711"/>
                    <a:pt x="15948" y="3022"/>
                    <a:pt x="11052" y="3022"/>
                  </a:cubicBezTo>
                  <a:cubicBezTo>
                    <a:pt x="6050" y="3021"/>
                    <a:pt x="1767" y="1777"/>
                    <a:pt x="0" y="0"/>
                  </a:cubicBezTo>
                  <a:close/>
                </a:path>
              </a:pathLst>
            </a:custGeom>
            <a:solidFill>
              <a:srgbClr val="595959"/>
            </a:solidFill>
            <a:ln w="12700">
              <a:miter lim="400000"/>
            </a:ln>
          </p:spPr>
          <p:txBody>
            <a:bodyPr lIns="0" tIns="0" rIns="0" bIns="0"/>
            <a:lstStyle/>
            <a:p>
              <a:pPr lvl="0"/>
              <a:endParaRPr>
                <a:solidFill>
                  <a:schemeClr val="tx1">
                    <a:lumMod val="75000"/>
                    <a:lumOff val="25000"/>
                  </a:schemeClr>
                </a:solidFill>
                <a:cs typeface="+mn-ea"/>
                <a:sym typeface="+mn-lt"/>
              </a:endParaRPr>
            </a:p>
          </p:txBody>
        </p:sp>
      </p:grpSp>
      <p:sp>
        <p:nvSpPr>
          <p:cNvPr id="8" name="Shape 13665"/>
          <p:cNvSpPr/>
          <p:nvPr/>
        </p:nvSpPr>
        <p:spPr>
          <a:xfrm>
            <a:off x="4415111" y="1606549"/>
            <a:ext cx="319546" cy="2720473"/>
          </a:xfrm>
          <a:custGeom>
            <a:avLst/>
            <a:gdLst/>
            <a:ahLst/>
            <a:cxnLst>
              <a:cxn ang="0">
                <a:pos x="wd2" y="hd2"/>
              </a:cxn>
              <a:cxn ang="5400000">
                <a:pos x="wd2" y="hd2"/>
              </a:cxn>
              <a:cxn ang="10800000">
                <a:pos x="wd2" y="hd2"/>
              </a:cxn>
              <a:cxn ang="16200000">
                <a:pos x="wd2" y="hd2"/>
              </a:cxn>
            </a:cxnLst>
            <a:rect l="0" t="0" r="r" b="b"/>
            <a:pathLst>
              <a:path w="21600" h="21600" extrusionOk="0">
                <a:moveTo>
                  <a:pt x="15445" y="21054"/>
                </a:moveTo>
                <a:cubicBezTo>
                  <a:pt x="15409" y="21356"/>
                  <a:pt x="13316" y="21600"/>
                  <a:pt x="10737" y="21600"/>
                </a:cubicBezTo>
                <a:cubicBezTo>
                  <a:pt x="8157" y="21600"/>
                  <a:pt x="6067" y="21356"/>
                  <a:pt x="6024" y="21054"/>
                </a:cubicBezTo>
                <a:cubicBezTo>
                  <a:pt x="6024" y="21054"/>
                  <a:pt x="6013" y="17098"/>
                  <a:pt x="6013" y="13916"/>
                </a:cubicBezTo>
                <a:cubicBezTo>
                  <a:pt x="6013" y="13907"/>
                  <a:pt x="5988" y="1279"/>
                  <a:pt x="5988" y="1270"/>
                </a:cubicBezTo>
                <a:lnTo>
                  <a:pt x="0" y="1270"/>
                </a:lnTo>
                <a:lnTo>
                  <a:pt x="10800" y="0"/>
                </a:lnTo>
                <a:lnTo>
                  <a:pt x="21600" y="1270"/>
                </a:lnTo>
                <a:lnTo>
                  <a:pt x="15413" y="1270"/>
                </a:lnTo>
                <a:cubicBezTo>
                  <a:pt x="15413" y="1312"/>
                  <a:pt x="15409" y="13974"/>
                  <a:pt x="15406" y="14017"/>
                </a:cubicBezTo>
                <a:cubicBezTo>
                  <a:pt x="15406" y="14102"/>
                  <a:pt x="15403" y="14187"/>
                  <a:pt x="15403" y="14274"/>
                </a:cubicBezTo>
                <a:cubicBezTo>
                  <a:pt x="15359" y="17168"/>
                  <a:pt x="15448" y="21054"/>
                  <a:pt x="15445" y="21054"/>
                </a:cubicBez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9" name="Shape 13666"/>
          <p:cNvSpPr/>
          <p:nvPr/>
        </p:nvSpPr>
        <p:spPr>
          <a:xfrm>
            <a:off x="3669024" y="2213107"/>
            <a:ext cx="836458" cy="2103072"/>
          </a:xfrm>
          <a:custGeom>
            <a:avLst/>
            <a:gdLst/>
            <a:ahLst/>
            <a:cxnLst>
              <a:cxn ang="0">
                <a:pos x="wd2" y="hd2"/>
              </a:cxn>
              <a:cxn ang="5400000">
                <a:pos x="wd2" y="hd2"/>
              </a:cxn>
              <a:cxn ang="10800000">
                <a:pos x="wd2" y="hd2"/>
              </a:cxn>
              <a:cxn ang="16200000">
                <a:pos x="wd2" y="hd2"/>
              </a:cxn>
            </a:cxnLst>
            <a:rect l="0" t="0" r="r" b="b"/>
            <a:pathLst>
              <a:path w="21600" h="21600" extrusionOk="0">
                <a:moveTo>
                  <a:pt x="0" y="1644"/>
                </a:moveTo>
                <a:lnTo>
                  <a:pt x="4131" y="0"/>
                </a:lnTo>
                <a:lnTo>
                  <a:pt x="4131" y="911"/>
                </a:lnTo>
                <a:cubicBezTo>
                  <a:pt x="4469" y="912"/>
                  <a:pt x="9374" y="914"/>
                  <a:pt x="10965" y="925"/>
                </a:cubicBezTo>
                <a:cubicBezTo>
                  <a:pt x="15048" y="952"/>
                  <a:pt x="21600" y="2005"/>
                  <a:pt x="21600" y="6000"/>
                </a:cubicBezTo>
                <a:cubicBezTo>
                  <a:pt x="21600" y="10118"/>
                  <a:pt x="21596" y="20893"/>
                  <a:pt x="21596" y="20893"/>
                </a:cubicBezTo>
                <a:cubicBezTo>
                  <a:pt x="21581" y="21284"/>
                  <a:pt x="20781" y="21600"/>
                  <a:pt x="19794" y="21600"/>
                </a:cubicBezTo>
                <a:cubicBezTo>
                  <a:pt x="18807" y="21600"/>
                  <a:pt x="18007" y="21284"/>
                  <a:pt x="17993" y="20893"/>
                </a:cubicBezTo>
                <a:cubicBezTo>
                  <a:pt x="17992" y="20893"/>
                  <a:pt x="18029" y="9551"/>
                  <a:pt x="18005" y="5769"/>
                </a:cubicBezTo>
                <a:cubicBezTo>
                  <a:pt x="17992" y="3770"/>
                  <a:pt x="14109" y="2346"/>
                  <a:pt x="11307" y="2346"/>
                </a:cubicBezTo>
                <a:lnTo>
                  <a:pt x="4131" y="2346"/>
                </a:lnTo>
                <a:lnTo>
                  <a:pt x="4131" y="3288"/>
                </a:lnTo>
                <a:lnTo>
                  <a:pt x="0" y="1644"/>
                </a:lnTo>
                <a:close/>
              </a:path>
            </a:pathLst>
          </a:custGeom>
          <a:solidFill>
            <a:schemeClr val="accent2"/>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0" name="Shape 13667"/>
          <p:cNvSpPr/>
          <p:nvPr/>
        </p:nvSpPr>
        <p:spPr>
          <a:xfrm>
            <a:off x="3680590"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0" y="2227"/>
                </a:moveTo>
                <a:lnTo>
                  <a:pt x="5020" y="0"/>
                </a:lnTo>
                <a:lnTo>
                  <a:pt x="5020" y="1235"/>
                </a:lnTo>
                <a:cubicBezTo>
                  <a:pt x="5431" y="1235"/>
                  <a:pt x="6742" y="1238"/>
                  <a:pt x="8676" y="1253"/>
                </a:cubicBezTo>
                <a:cubicBezTo>
                  <a:pt x="13637" y="1290"/>
                  <a:pt x="21600" y="2716"/>
                  <a:pt x="21600" y="8129"/>
                </a:cubicBezTo>
                <a:cubicBezTo>
                  <a:pt x="21600" y="13707"/>
                  <a:pt x="21595" y="20642"/>
                  <a:pt x="21595" y="20642"/>
                </a:cubicBezTo>
                <a:cubicBezTo>
                  <a:pt x="21576" y="21172"/>
                  <a:pt x="20604" y="21600"/>
                  <a:pt x="19405" y="21600"/>
                </a:cubicBezTo>
                <a:cubicBezTo>
                  <a:pt x="18206" y="21600"/>
                  <a:pt x="17233" y="21172"/>
                  <a:pt x="17216" y="20642"/>
                </a:cubicBezTo>
                <a:cubicBezTo>
                  <a:pt x="17215" y="20642"/>
                  <a:pt x="17260" y="12940"/>
                  <a:pt x="17231" y="7816"/>
                </a:cubicBezTo>
                <a:cubicBezTo>
                  <a:pt x="17215" y="5108"/>
                  <a:pt x="12497" y="3178"/>
                  <a:pt x="9091" y="3178"/>
                </a:cubicBezTo>
                <a:lnTo>
                  <a:pt x="5020" y="3178"/>
                </a:lnTo>
                <a:lnTo>
                  <a:pt x="5020" y="4455"/>
                </a:lnTo>
                <a:lnTo>
                  <a:pt x="0" y="2227"/>
                </a:lnTo>
                <a:close/>
              </a:path>
            </a:pathLst>
          </a:custGeom>
          <a:solidFill>
            <a:schemeClr val="accent1"/>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1" name="Shape 13668"/>
          <p:cNvSpPr/>
          <p:nvPr/>
        </p:nvSpPr>
        <p:spPr>
          <a:xfrm>
            <a:off x="4778914"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21600" y="2227"/>
                </a:moveTo>
                <a:lnTo>
                  <a:pt x="16580" y="0"/>
                </a:lnTo>
                <a:lnTo>
                  <a:pt x="16580" y="1235"/>
                </a:lnTo>
                <a:cubicBezTo>
                  <a:pt x="16170" y="1235"/>
                  <a:pt x="14858" y="1238"/>
                  <a:pt x="12924" y="1253"/>
                </a:cubicBezTo>
                <a:cubicBezTo>
                  <a:pt x="7963" y="1290"/>
                  <a:pt x="0" y="2716"/>
                  <a:pt x="0" y="8129"/>
                </a:cubicBezTo>
                <a:cubicBezTo>
                  <a:pt x="0" y="13707"/>
                  <a:pt x="5" y="20642"/>
                  <a:pt x="5" y="20642"/>
                </a:cubicBezTo>
                <a:cubicBezTo>
                  <a:pt x="24" y="21172"/>
                  <a:pt x="996" y="21600"/>
                  <a:pt x="2195" y="21600"/>
                </a:cubicBezTo>
                <a:cubicBezTo>
                  <a:pt x="3394" y="21600"/>
                  <a:pt x="4367" y="21172"/>
                  <a:pt x="4383" y="20642"/>
                </a:cubicBezTo>
                <a:cubicBezTo>
                  <a:pt x="4385" y="20642"/>
                  <a:pt x="4339" y="12940"/>
                  <a:pt x="4369" y="7816"/>
                </a:cubicBezTo>
                <a:cubicBezTo>
                  <a:pt x="4385" y="5108"/>
                  <a:pt x="9103" y="3178"/>
                  <a:pt x="12509" y="3178"/>
                </a:cubicBezTo>
                <a:lnTo>
                  <a:pt x="16580" y="3178"/>
                </a:lnTo>
                <a:lnTo>
                  <a:pt x="16580" y="4455"/>
                </a:lnTo>
                <a:lnTo>
                  <a:pt x="21600" y="2227"/>
                </a:lnTo>
                <a:close/>
              </a:path>
            </a:pathLst>
          </a:custGeom>
          <a:solidFill>
            <a:schemeClr val="accent4"/>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2" name="Shape 13669"/>
          <p:cNvSpPr/>
          <p:nvPr/>
        </p:nvSpPr>
        <p:spPr>
          <a:xfrm>
            <a:off x="4640107" y="2213830"/>
            <a:ext cx="836458" cy="2102349"/>
          </a:xfrm>
          <a:custGeom>
            <a:avLst/>
            <a:gdLst/>
            <a:ahLst/>
            <a:cxnLst>
              <a:cxn ang="0">
                <a:pos x="wd2" y="hd2"/>
              </a:cxn>
              <a:cxn ang="5400000">
                <a:pos x="wd2" y="hd2"/>
              </a:cxn>
              <a:cxn ang="10800000">
                <a:pos x="wd2" y="hd2"/>
              </a:cxn>
              <a:cxn ang="16200000">
                <a:pos x="wd2" y="hd2"/>
              </a:cxn>
            </a:cxnLst>
            <a:rect l="0" t="0" r="r" b="b"/>
            <a:pathLst>
              <a:path w="21600" h="21600" extrusionOk="0">
                <a:moveTo>
                  <a:pt x="21600" y="1644"/>
                </a:moveTo>
                <a:lnTo>
                  <a:pt x="17469" y="0"/>
                </a:lnTo>
                <a:lnTo>
                  <a:pt x="17469" y="911"/>
                </a:lnTo>
                <a:cubicBezTo>
                  <a:pt x="17131" y="912"/>
                  <a:pt x="12226" y="914"/>
                  <a:pt x="10635" y="925"/>
                </a:cubicBezTo>
                <a:cubicBezTo>
                  <a:pt x="6552" y="952"/>
                  <a:pt x="0" y="2005"/>
                  <a:pt x="0" y="6000"/>
                </a:cubicBezTo>
                <a:cubicBezTo>
                  <a:pt x="0" y="10118"/>
                  <a:pt x="4" y="20893"/>
                  <a:pt x="4" y="20893"/>
                </a:cubicBezTo>
                <a:cubicBezTo>
                  <a:pt x="20" y="21284"/>
                  <a:pt x="820" y="21600"/>
                  <a:pt x="1806" y="21600"/>
                </a:cubicBezTo>
                <a:cubicBezTo>
                  <a:pt x="2793" y="21600"/>
                  <a:pt x="3593" y="21284"/>
                  <a:pt x="3607" y="20893"/>
                </a:cubicBezTo>
                <a:cubicBezTo>
                  <a:pt x="3608" y="20893"/>
                  <a:pt x="3571" y="9551"/>
                  <a:pt x="3595" y="5769"/>
                </a:cubicBezTo>
                <a:cubicBezTo>
                  <a:pt x="3608" y="3770"/>
                  <a:pt x="7491" y="2346"/>
                  <a:pt x="10293" y="2346"/>
                </a:cubicBezTo>
                <a:lnTo>
                  <a:pt x="17469" y="2346"/>
                </a:lnTo>
                <a:lnTo>
                  <a:pt x="17469" y="3288"/>
                </a:lnTo>
                <a:lnTo>
                  <a:pt x="21600" y="1644"/>
                </a:ln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3" name="Shape 13670"/>
          <p:cNvSpPr/>
          <p:nvPr/>
        </p:nvSpPr>
        <p:spPr>
          <a:xfrm>
            <a:off x="5511179" y="2769890"/>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13671"/>
          <p:cNvSpPr/>
          <p:nvPr/>
        </p:nvSpPr>
        <p:spPr>
          <a:xfrm>
            <a:off x="5511179" y="2985839"/>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3673"/>
          <p:cNvSpPr/>
          <p:nvPr/>
        </p:nvSpPr>
        <p:spPr>
          <a:xfrm>
            <a:off x="5511179" y="205205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3674"/>
          <p:cNvSpPr/>
          <p:nvPr/>
        </p:nvSpPr>
        <p:spPr>
          <a:xfrm>
            <a:off x="5511179" y="226800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3676"/>
          <p:cNvSpPr/>
          <p:nvPr/>
        </p:nvSpPr>
        <p:spPr>
          <a:xfrm>
            <a:off x="1047129" y="2769890"/>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3677"/>
          <p:cNvSpPr/>
          <p:nvPr/>
        </p:nvSpPr>
        <p:spPr>
          <a:xfrm>
            <a:off x="1047129" y="2985839"/>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3679"/>
          <p:cNvSpPr/>
          <p:nvPr/>
        </p:nvSpPr>
        <p:spPr>
          <a:xfrm>
            <a:off x="1047129" y="205205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0" name="Shape 13680"/>
          <p:cNvSpPr/>
          <p:nvPr/>
        </p:nvSpPr>
        <p:spPr>
          <a:xfrm>
            <a:off x="1047129" y="226800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1" name="Shape 13682"/>
          <p:cNvSpPr/>
          <p:nvPr/>
        </p:nvSpPr>
        <p:spPr>
          <a:xfrm>
            <a:off x="3295029" y="953506"/>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2" name="Shape 13683"/>
          <p:cNvSpPr/>
          <p:nvPr/>
        </p:nvSpPr>
        <p:spPr>
          <a:xfrm>
            <a:off x="3295029" y="1169455"/>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3"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42618296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7974"/>
          <p:cNvSpPr/>
          <p:nvPr/>
        </p:nvSpPr>
        <p:spPr>
          <a:xfrm>
            <a:off x="6350" y="1790627"/>
            <a:ext cx="9163050" cy="800836"/>
          </a:xfrm>
          <a:custGeom>
            <a:avLst/>
            <a:gdLst/>
            <a:ahLst/>
            <a:cxnLst>
              <a:cxn ang="0">
                <a:pos x="wd2" y="hd2"/>
              </a:cxn>
              <a:cxn ang="5400000">
                <a:pos x="wd2" y="hd2"/>
              </a:cxn>
              <a:cxn ang="10800000">
                <a:pos x="wd2" y="hd2"/>
              </a:cxn>
              <a:cxn ang="16200000">
                <a:pos x="wd2" y="hd2"/>
              </a:cxn>
            </a:cxnLst>
            <a:rect l="0" t="0" r="r" b="b"/>
            <a:pathLst>
              <a:path w="21600" h="18874" extrusionOk="0">
                <a:moveTo>
                  <a:pt x="0" y="6287"/>
                </a:moveTo>
                <a:cubicBezTo>
                  <a:pt x="560" y="2595"/>
                  <a:pt x="1120" y="-1096"/>
                  <a:pt x="1931" y="750"/>
                </a:cubicBezTo>
                <a:cubicBezTo>
                  <a:pt x="2742" y="2595"/>
                  <a:pt x="3301" y="17486"/>
                  <a:pt x="4865" y="17361"/>
                </a:cubicBezTo>
                <a:cubicBezTo>
                  <a:pt x="6429" y="17237"/>
                  <a:pt x="9360" y="-198"/>
                  <a:pt x="11316" y="1"/>
                </a:cubicBezTo>
                <a:cubicBezTo>
                  <a:pt x="13272" y="201"/>
                  <a:pt x="14886" y="16613"/>
                  <a:pt x="16600" y="18559"/>
                </a:cubicBezTo>
                <a:cubicBezTo>
                  <a:pt x="18314" y="20504"/>
                  <a:pt x="20779" y="12847"/>
                  <a:pt x="21600" y="11674"/>
                </a:cubicBezTo>
              </a:path>
            </a:pathLst>
          </a:custGeom>
          <a:ln w="12700">
            <a:solidFill>
              <a:schemeClr val="bg1">
                <a:lumMod val="65000"/>
              </a:schemeClr>
            </a:solidFill>
            <a:prstDash val="dash"/>
            <a:round/>
          </a:ln>
        </p:spPr>
        <p:txBody>
          <a:bodyPr lIns="0" tIns="0" rIns="0" bIns="0" anchor="ctr"/>
          <a:lstStyle/>
          <a:p>
            <a:pPr lvl="0" algn="ctr"/>
            <a:endParaRPr>
              <a:solidFill>
                <a:schemeClr val="tx1">
                  <a:lumMod val="75000"/>
                  <a:lumOff val="25000"/>
                </a:schemeClr>
              </a:solidFill>
              <a:cs typeface="+mn-ea"/>
              <a:sym typeface="+mn-lt"/>
            </a:endParaRPr>
          </a:p>
        </p:txBody>
      </p:sp>
      <p:sp>
        <p:nvSpPr>
          <p:cNvPr id="7" name="Shape 17975"/>
          <p:cNvSpPr/>
          <p:nvPr/>
        </p:nvSpPr>
        <p:spPr>
          <a:xfrm>
            <a:off x="4932353" y="2097949"/>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8" name="Shape 17976"/>
          <p:cNvSpPr/>
          <p:nvPr/>
        </p:nvSpPr>
        <p:spPr>
          <a:xfrm>
            <a:off x="4932352" y="2331471"/>
            <a:ext cx="1262932" cy="9238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9" name="Shape 17978"/>
          <p:cNvSpPr/>
          <p:nvPr/>
        </p:nvSpPr>
        <p:spPr>
          <a:xfrm>
            <a:off x="3027271" y="2477772"/>
            <a:ext cx="1156103"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0" name="Shape 17979"/>
          <p:cNvSpPr/>
          <p:nvPr/>
        </p:nvSpPr>
        <p:spPr>
          <a:xfrm>
            <a:off x="3027270" y="2711294"/>
            <a:ext cx="1262933"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1" name="Shape 17981"/>
          <p:cNvSpPr/>
          <p:nvPr/>
        </p:nvSpPr>
        <p:spPr>
          <a:xfrm>
            <a:off x="6759974" y="2865396"/>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2" name="Shape 17982"/>
          <p:cNvSpPr/>
          <p:nvPr/>
        </p:nvSpPr>
        <p:spPr>
          <a:xfrm>
            <a:off x="6759973" y="3098918"/>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7984"/>
          <p:cNvSpPr/>
          <p:nvPr/>
        </p:nvSpPr>
        <p:spPr>
          <a:xfrm>
            <a:off x="1106119" y="2577918"/>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smtClean="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4" name="Shape 17985"/>
          <p:cNvSpPr/>
          <p:nvPr/>
        </p:nvSpPr>
        <p:spPr>
          <a:xfrm>
            <a:off x="1106118" y="2811440"/>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1187624" y="2008321"/>
            <a:ext cx="720080" cy="608251"/>
            <a:chOff x="1187624" y="2008321"/>
            <a:chExt cx="720080" cy="608251"/>
          </a:xfrm>
        </p:grpSpPr>
        <p:sp>
          <p:nvSpPr>
            <p:cNvPr id="33" name="Freeform 124"/>
            <p:cNvSpPr>
              <a:spLocks/>
            </p:cNvSpPr>
            <p:nvPr/>
          </p:nvSpPr>
          <p:spPr bwMode="auto">
            <a:xfrm>
              <a:off x="1187624" y="2008321"/>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37" name="组合 36"/>
            <p:cNvGrpSpPr/>
            <p:nvPr/>
          </p:nvGrpSpPr>
          <p:grpSpPr>
            <a:xfrm>
              <a:off x="1398052" y="2144993"/>
              <a:ext cx="270272" cy="301228"/>
              <a:chOff x="4360069" y="330994"/>
              <a:chExt cx="270272" cy="301228"/>
            </a:xfrm>
          </p:grpSpPr>
          <p:sp>
            <p:nvSpPr>
              <p:cNvPr id="38" name="Freeform 5"/>
              <p:cNvSpPr>
                <a:spLocks noEditPoints="1"/>
              </p:cNvSpPr>
              <p:nvPr/>
            </p:nvSpPr>
            <p:spPr bwMode="auto">
              <a:xfrm>
                <a:off x="4394597" y="579835"/>
                <a:ext cx="54769" cy="52387"/>
              </a:xfrm>
              <a:custGeom>
                <a:avLst/>
                <a:gdLst>
                  <a:gd name="T0" fmla="*/ 0 w 23"/>
                  <a:gd name="T1" fmla="*/ 11 h 22"/>
                  <a:gd name="T2" fmla="*/ 12 w 23"/>
                  <a:gd name="T3" fmla="*/ 22 h 22"/>
                  <a:gd name="T4" fmla="*/ 23 w 23"/>
                  <a:gd name="T5" fmla="*/ 11 h 22"/>
                  <a:gd name="T6" fmla="*/ 12 w 23"/>
                  <a:gd name="T7" fmla="*/ 0 h 22"/>
                  <a:gd name="T8" fmla="*/ 0 w 23"/>
                  <a:gd name="T9" fmla="*/ 11 h 22"/>
                  <a:gd name="T10" fmla="*/ 17 w 23"/>
                  <a:gd name="T11" fmla="*/ 11 h 22"/>
                  <a:gd name="T12" fmla="*/ 12 w 23"/>
                  <a:gd name="T13" fmla="*/ 17 h 22"/>
                  <a:gd name="T14" fmla="*/ 6 w 23"/>
                  <a:gd name="T15" fmla="*/ 11 h 22"/>
                  <a:gd name="T16" fmla="*/ 12 w 23"/>
                  <a:gd name="T17" fmla="*/ 5 h 22"/>
                  <a:gd name="T18" fmla="*/ 1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0" y="11"/>
                    </a:moveTo>
                    <a:cubicBezTo>
                      <a:pt x="0" y="17"/>
                      <a:pt x="6" y="22"/>
                      <a:pt x="12" y="22"/>
                    </a:cubicBezTo>
                    <a:cubicBezTo>
                      <a:pt x="18" y="22"/>
                      <a:pt x="23" y="17"/>
                      <a:pt x="23" y="11"/>
                    </a:cubicBezTo>
                    <a:cubicBezTo>
                      <a:pt x="23" y="5"/>
                      <a:pt x="18" y="0"/>
                      <a:pt x="12" y="0"/>
                    </a:cubicBezTo>
                    <a:cubicBezTo>
                      <a:pt x="6" y="0"/>
                      <a:pt x="0" y="5"/>
                      <a:pt x="0" y="11"/>
                    </a:cubicBezTo>
                    <a:close/>
                    <a:moveTo>
                      <a:pt x="17" y="11"/>
                    </a:moveTo>
                    <a:cubicBezTo>
                      <a:pt x="17" y="14"/>
                      <a:pt x="15" y="17"/>
                      <a:pt x="12" y="17"/>
                    </a:cubicBezTo>
                    <a:cubicBezTo>
                      <a:pt x="9" y="17"/>
                      <a:pt x="6" y="14"/>
                      <a:pt x="6" y="11"/>
                    </a:cubicBezTo>
                    <a:cubicBezTo>
                      <a:pt x="6" y="8"/>
                      <a:pt x="9" y="5"/>
                      <a:pt x="12" y="5"/>
                    </a:cubicBezTo>
                    <a:cubicBezTo>
                      <a:pt x="15" y="5"/>
                      <a:pt x="17" y="8"/>
                      <a:pt x="17"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6"/>
              <p:cNvSpPr>
                <a:spLocks noEditPoints="1"/>
              </p:cNvSpPr>
              <p:nvPr/>
            </p:nvSpPr>
            <p:spPr bwMode="auto">
              <a:xfrm>
                <a:off x="4543425" y="579835"/>
                <a:ext cx="51197" cy="52387"/>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6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6" y="14"/>
                      <a:pt x="6" y="11"/>
                    </a:cubicBezTo>
                    <a:cubicBezTo>
                      <a:pt x="6"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7"/>
              <p:cNvSpPr>
                <a:spLocks noEditPoints="1"/>
              </p:cNvSpPr>
              <p:nvPr/>
            </p:nvSpPr>
            <p:spPr bwMode="auto">
              <a:xfrm>
                <a:off x="4360069" y="330994"/>
                <a:ext cx="270272" cy="260747"/>
              </a:xfrm>
              <a:custGeom>
                <a:avLst/>
                <a:gdLst>
                  <a:gd name="T0" fmla="*/ 17 w 115"/>
                  <a:gd name="T1" fmla="*/ 21 h 111"/>
                  <a:gd name="T2" fmla="*/ 22 w 115"/>
                  <a:gd name="T3" fmla="*/ 22 h 111"/>
                  <a:gd name="T4" fmla="*/ 24 w 115"/>
                  <a:gd name="T5" fmla="*/ 81 h 111"/>
                  <a:gd name="T6" fmla="*/ 14 w 115"/>
                  <a:gd name="T7" fmla="*/ 92 h 111"/>
                  <a:gd name="T8" fmla="*/ 88 w 115"/>
                  <a:gd name="T9" fmla="*/ 103 h 111"/>
                  <a:gd name="T10" fmla="*/ 102 w 115"/>
                  <a:gd name="T11" fmla="*/ 110 h 111"/>
                  <a:gd name="T12" fmla="*/ 105 w 115"/>
                  <a:gd name="T13" fmla="*/ 111 h 111"/>
                  <a:gd name="T14" fmla="*/ 102 w 115"/>
                  <a:gd name="T15" fmla="*/ 103 h 111"/>
                  <a:gd name="T16" fmla="*/ 24 w 115"/>
                  <a:gd name="T17" fmla="*/ 98 h 111"/>
                  <a:gd name="T18" fmla="*/ 19 w 115"/>
                  <a:gd name="T19" fmla="*/ 91 h 111"/>
                  <a:gd name="T20" fmla="*/ 94 w 115"/>
                  <a:gd name="T21" fmla="*/ 86 h 111"/>
                  <a:gd name="T22" fmla="*/ 114 w 115"/>
                  <a:gd name="T23" fmla="*/ 53 h 111"/>
                  <a:gd name="T24" fmla="*/ 107 w 115"/>
                  <a:gd name="T25" fmla="*/ 39 h 111"/>
                  <a:gd name="T26" fmla="*/ 9 w 115"/>
                  <a:gd name="T27" fmla="*/ 9 h 111"/>
                  <a:gd name="T28" fmla="*/ 2 w 115"/>
                  <a:gd name="T29" fmla="*/ 1 h 111"/>
                  <a:gd name="T30" fmla="*/ 5 w 115"/>
                  <a:gd name="T31" fmla="*/ 11 h 111"/>
                  <a:gd name="T32" fmla="*/ 108 w 115"/>
                  <a:gd name="T33" fmla="*/ 47 h 111"/>
                  <a:gd name="T34" fmla="*/ 101 w 115"/>
                  <a:gd name="T35" fmla="*/ 75 h 111"/>
                  <a:gd name="T36" fmla="*/ 93 w 115"/>
                  <a:gd name="T37" fmla="*/ 81 h 111"/>
                  <a:gd name="T38" fmla="*/ 105 w 115"/>
                  <a:gd name="T39" fmla="*/ 45 h 111"/>
                  <a:gd name="T40" fmla="*/ 95 w 115"/>
                  <a:gd name="T41" fmla="*/ 42 h 111"/>
                  <a:gd name="T42" fmla="*/ 81 w 115"/>
                  <a:gd name="T43" fmla="*/ 81 h 111"/>
                  <a:gd name="T44" fmla="*/ 72 w 115"/>
                  <a:gd name="T45" fmla="*/ 36 h 111"/>
                  <a:gd name="T46" fmla="*/ 75 w 115"/>
                  <a:gd name="T47" fmla="*/ 81 h 111"/>
                  <a:gd name="T48" fmla="*/ 72 w 115"/>
                  <a:gd name="T49" fmla="*/ 36 h 111"/>
                  <a:gd name="T50" fmla="*/ 66 w 115"/>
                  <a:gd name="T51" fmla="*/ 34 h 111"/>
                  <a:gd name="T52" fmla="*/ 57 w 115"/>
                  <a:gd name="T53" fmla="*/ 81 h 111"/>
                  <a:gd name="T54" fmla="*/ 52 w 115"/>
                  <a:gd name="T55" fmla="*/ 30 h 111"/>
                  <a:gd name="T56" fmla="*/ 45 w 115"/>
                  <a:gd name="T57" fmla="*/ 81 h 111"/>
                  <a:gd name="T58" fmla="*/ 52 w 115"/>
                  <a:gd name="T59" fmla="*/ 30 h 111"/>
                  <a:gd name="T60" fmla="*/ 39 w 115"/>
                  <a:gd name="T61" fmla="*/ 81 h 111"/>
                  <a:gd name="T62" fmla="*/ 28 w 115"/>
                  <a:gd name="T63"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5" h="111">
                    <a:moveTo>
                      <a:pt x="5" y="11"/>
                    </a:moveTo>
                    <a:cubicBezTo>
                      <a:pt x="7" y="15"/>
                      <a:pt x="13" y="20"/>
                      <a:pt x="17" y="21"/>
                    </a:cubicBezTo>
                    <a:cubicBezTo>
                      <a:pt x="22" y="22"/>
                      <a:pt x="22" y="22"/>
                      <a:pt x="22" y="22"/>
                    </a:cubicBezTo>
                    <a:cubicBezTo>
                      <a:pt x="22" y="22"/>
                      <a:pt x="22" y="22"/>
                      <a:pt x="22" y="22"/>
                    </a:cubicBezTo>
                    <a:cubicBezTo>
                      <a:pt x="27" y="81"/>
                      <a:pt x="27" y="81"/>
                      <a:pt x="27" y="81"/>
                    </a:cubicBezTo>
                    <a:cubicBezTo>
                      <a:pt x="24" y="81"/>
                      <a:pt x="24" y="81"/>
                      <a:pt x="24" y="81"/>
                    </a:cubicBezTo>
                    <a:cubicBezTo>
                      <a:pt x="18" y="81"/>
                      <a:pt x="14" y="86"/>
                      <a:pt x="14" y="91"/>
                    </a:cubicBezTo>
                    <a:cubicBezTo>
                      <a:pt x="14" y="92"/>
                      <a:pt x="14" y="92"/>
                      <a:pt x="14" y="92"/>
                    </a:cubicBezTo>
                    <a:cubicBezTo>
                      <a:pt x="14" y="98"/>
                      <a:pt x="18" y="103"/>
                      <a:pt x="24" y="103"/>
                    </a:cubicBezTo>
                    <a:cubicBezTo>
                      <a:pt x="88" y="103"/>
                      <a:pt x="88" y="103"/>
                      <a:pt x="88" y="103"/>
                    </a:cubicBezTo>
                    <a:cubicBezTo>
                      <a:pt x="92" y="103"/>
                      <a:pt x="96" y="105"/>
                      <a:pt x="98" y="106"/>
                    </a:cubicBezTo>
                    <a:cubicBezTo>
                      <a:pt x="102" y="110"/>
                      <a:pt x="102" y="110"/>
                      <a:pt x="102" y="110"/>
                    </a:cubicBezTo>
                    <a:cubicBezTo>
                      <a:pt x="102" y="111"/>
                      <a:pt x="103" y="111"/>
                      <a:pt x="104" y="111"/>
                    </a:cubicBezTo>
                    <a:cubicBezTo>
                      <a:pt x="104" y="111"/>
                      <a:pt x="105" y="111"/>
                      <a:pt x="105" y="111"/>
                    </a:cubicBezTo>
                    <a:cubicBezTo>
                      <a:pt x="107" y="110"/>
                      <a:pt x="107" y="108"/>
                      <a:pt x="106" y="107"/>
                    </a:cubicBezTo>
                    <a:cubicBezTo>
                      <a:pt x="102" y="103"/>
                      <a:pt x="102" y="103"/>
                      <a:pt x="102" y="103"/>
                    </a:cubicBezTo>
                    <a:cubicBezTo>
                      <a:pt x="99" y="100"/>
                      <a:pt x="93" y="98"/>
                      <a:pt x="88" y="98"/>
                    </a:cubicBezTo>
                    <a:cubicBezTo>
                      <a:pt x="24" y="98"/>
                      <a:pt x="24" y="98"/>
                      <a:pt x="24" y="98"/>
                    </a:cubicBezTo>
                    <a:cubicBezTo>
                      <a:pt x="21" y="98"/>
                      <a:pt x="19" y="95"/>
                      <a:pt x="19" y="92"/>
                    </a:cubicBezTo>
                    <a:cubicBezTo>
                      <a:pt x="19" y="91"/>
                      <a:pt x="19" y="91"/>
                      <a:pt x="19" y="91"/>
                    </a:cubicBezTo>
                    <a:cubicBezTo>
                      <a:pt x="19" y="89"/>
                      <a:pt x="21" y="86"/>
                      <a:pt x="24" y="86"/>
                    </a:cubicBezTo>
                    <a:cubicBezTo>
                      <a:pt x="94" y="86"/>
                      <a:pt x="94" y="86"/>
                      <a:pt x="94" y="86"/>
                    </a:cubicBezTo>
                    <a:cubicBezTo>
                      <a:pt x="99" y="86"/>
                      <a:pt x="105" y="82"/>
                      <a:pt x="107" y="77"/>
                    </a:cubicBezTo>
                    <a:cubicBezTo>
                      <a:pt x="114" y="53"/>
                      <a:pt x="114" y="53"/>
                      <a:pt x="114" y="53"/>
                    </a:cubicBezTo>
                    <a:cubicBezTo>
                      <a:pt x="115" y="50"/>
                      <a:pt x="114" y="47"/>
                      <a:pt x="113" y="44"/>
                    </a:cubicBezTo>
                    <a:cubicBezTo>
                      <a:pt x="112" y="42"/>
                      <a:pt x="109" y="40"/>
                      <a:pt x="107" y="39"/>
                    </a:cubicBezTo>
                    <a:cubicBezTo>
                      <a:pt x="19" y="16"/>
                      <a:pt x="19" y="16"/>
                      <a:pt x="19" y="16"/>
                    </a:cubicBezTo>
                    <a:cubicBezTo>
                      <a:pt x="15" y="15"/>
                      <a:pt x="11" y="11"/>
                      <a:pt x="9" y="9"/>
                    </a:cubicBezTo>
                    <a:cubicBezTo>
                      <a:pt x="6" y="2"/>
                      <a:pt x="6" y="2"/>
                      <a:pt x="6" y="2"/>
                    </a:cubicBezTo>
                    <a:cubicBezTo>
                      <a:pt x="5" y="1"/>
                      <a:pt x="3" y="0"/>
                      <a:pt x="2" y="1"/>
                    </a:cubicBezTo>
                    <a:cubicBezTo>
                      <a:pt x="1" y="2"/>
                      <a:pt x="0" y="4"/>
                      <a:pt x="1" y="5"/>
                    </a:cubicBezTo>
                    <a:lnTo>
                      <a:pt x="5" y="11"/>
                    </a:lnTo>
                    <a:close/>
                    <a:moveTo>
                      <a:pt x="105" y="45"/>
                    </a:moveTo>
                    <a:cubicBezTo>
                      <a:pt x="106" y="45"/>
                      <a:pt x="107" y="46"/>
                      <a:pt x="108" y="47"/>
                    </a:cubicBezTo>
                    <a:cubicBezTo>
                      <a:pt x="109" y="48"/>
                      <a:pt x="109" y="50"/>
                      <a:pt x="109" y="51"/>
                    </a:cubicBezTo>
                    <a:cubicBezTo>
                      <a:pt x="101" y="75"/>
                      <a:pt x="101" y="75"/>
                      <a:pt x="101" y="75"/>
                    </a:cubicBezTo>
                    <a:cubicBezTo>
                      <a:pt x="100" y="78"/>
                      <a:pt x="97" y="81"/>
                      <a:pt x="94" y="81"/>
                    </a:cubicBezTo>
                    <a:cubicBezTo>
                      <a:pt x="93" y="81"/>
                      <a:pt x="93" y="81"/>
                      <a:pt x="93" y="81"/>
                    </a:cubicBezTo>
                    <a:cubicBezTo>
                      <a:pt x="101" y="44"/>
                      <a:pt x="101" y="44"/>
                      <a:pt x="101" y="44"/>
                    </a:cubicBezTo>
                    <a:lnTo>
                      <a:pt x="105" y="45"/>
                    </a:lnTo>
                    <a:close/>
                    <a:moveTo>
                      <a:pt x="86" y="40"/>
                    </a:moveTo>
                    <a:cubicBezTo>
                      <a:pt x="95" y="42"/>
                      <a:pt x="95" y="42"/>
                      <a:pt x="95" y="42"/>
                    </a:cubicBezTo>
                    <a:cubicBezTo>
                      <a:pt x="88" y="81"/>
                      <a:pt x="88" y="81"/>
                      <a:pt x="88" y="81"/>
                    </a:cubicBezTo>
                    <a:cubicBezTo>
                      <a:pt x="81" y="81"/>
                      <a:pt x="81" y="81"/>
                      <a:pt x="81" y="81"/>
                    </a:cubicBezTo>
                    <a:lnTo>
                      <a:pt x="86" y="40"/>
                    </a:lnTo>
                    <a:close/>
                    <a:moveTo>
                      <a:pt x="72" y="36"/>
                    </a:moveTo>
                    <a:cubicBezTo>
                      <a:pt x="81" y="38"/>
                      <a:pt x="81" y="38"/>
                      <a:pt x="81" y="38"/>
                    </a:cubicBezTo>
                    <a:cubicBezTo>
                      <a:pt x="75" y="81"/>
                      <a:pt x="75" y="81"/>
                      <a:pt x="75" y="81"/>
                    </a:cubicBezTo>
                    <a:cubicBezTo>
                      <a:pt x="69" y="81"/>
                      <a:pt x="69" y="81"/>
                      <a:pt x="69" y="81"/>
                    </a:cubicBezTo>
                    <a:lnTo>
                      <a:pt x="72" y="36"/>
                    </a:lnTo>
                    <a:close/>
                    <a:moveTo>
                      <a:pt x="57" y="32"/>
                    </a:moveTo>
                    <a:cubicBezTo>
                      <a:pt x="66" y="34"/>
                      <a:pt x="66" y="34"/>
                      <a:pt x="66" y="34"/>
                    </a:cubicBezTo>
                    <a:cubicBezTo>
                      <a:pt x="63" y="81"/>
                      <a:pt x="63" y="81"/>
                      <a:pt x="63" y="81"/>
                    </a:cubicBezTo>
                    <a:cubicBezTo>
                      <a:pt x="57" y="81"/>
                      <a:pt x="57" y="81"/>
                      <a:pt x="57" y="81"/>
                    </a:cubicBezTo>
                    <a:lnTo>
                      <a:pt x="57" y="32"/>
                    </a:lnTo>
                    <a:close/>
                    <a:moveTo>
                      <a:pt x="52" y="30"/>
                    </a:moveTo>
                    <a:cubicBezTo>
                      <a:pt x="51" y="81"/>
                      <a:pt x="51" y="81"/>
                      <a:pt x="51" y="81"/>
                    </a:cubicBezTo>
                    <a:cubicBezTo>
                      <a:pt x="45" y="81"/>
                      <a:pt x="45" y="81"/>
                      <a:pt x="45" y="81"/>
                    </a:cubicBezTo>
                    <a:cubicBezTo>
                      <a:pt x="43" y="28"/>
                      <a:pt x="43" y="28"/>
                      <a:pt x="43" y="28"/>
                    </a:cubicBezTo>
                    <a:lnTo>
                      <a:pt x="52" y="30"/>
                    </a:lnTo>
                    <a:close/>
                    <a:moveTo>
                      <a:pt x="37" y="26"/>
                    </a:moveTo>
                    <a:cubicBezTo>
                      <a:pt x="39" y="81"/>
                      <a:pt x="39" y="81"/>
                      <a:pt x="39" y="81"/>
                    </a:cubicBezTo>
                    <a:cubicBezTo>
                      <a:pt x="32" y="81"/>
                      <a:pt x="32" y="81"/>
                      <a:pt x="32" y="81"/>
                    </a:cubicBezTo>
                    <a:cubicBezTo>
                      <a:pt x="28" y="24"/>
                      <a:pt x="28" y="24"/>
                      <a:pt x="28" y="24"/>
                    </a:cubicBezTo>
                    <a:lnTo>
                      <a:pt x="37"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027271" y="1810388"/>
            <a:ext cx="720080" cy="608251"/>
            <a:chOff x="3027271" y="1810388"/>
            <a:chExt cx="720080" cy="608251"/>
          </a:xfrm>
        </p:grpSpPr>
        <p:sp>
          <p:nvSpPr>
            <p:cNvPr id="34" name="Freeform 124"/>
            <p:cNvSpPr>
              <a:spLocks/>
            </p:cNvSpPr>
            <p:nvPr/>
          </p:nvSpPr>
          <p:spPr bwMode="auto">
            <a:xfrm>
              <a:off x="3027271" y="1810388"/>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1" name="组合 40"/>
            <p:cNvGrpSpPr/>
            <p:nvPr/>
          </p:nvGrpSpPr>
          <p:grpSpPr>
            <a:xfrm>
              <a:off x="3240864" y="1876375"/>
              <a:ext cx="292894" cy="350043"/>
              <a:chOff x="4761310" y="307182"/>
              <a:chExt cx="292894" cy="350043"/>
            </a:xfrm>
          </p:grpSpPr>
          <p:sp>
            <p:nvSpPr>
              <p:cNvPr id="42" name="Freeform 77"/>
              <p:cNvSpPr>
                <a:spLocks/>
              </p:cNvSpPr>
              <p:nvPr/>
            </p:nvSpPr>
            <p:spPr bwMode="auto">
              <a:xfrm>
                <a:off x="4761310" y="340519"/>
                <a:ext cx="292894" cy="316706"/>
              </a:xfrm>
              <a:custGeom>
                <a:avLst/>
                <a:gdLst>
                  <a:gd name="T0" fmla="*/ 63 w 124"/>
                  <a:gd name="T1" fmla="*/ 135 h 135"/>
                  <a:gd name="T2" fmla="*/ 124 w 124"/>
                  <a:gd name="T3" fmla="*/ 102 h 135"/>
                  <a:gd name="T4" fmla="*/ 113 w 124"/>
                  <a:gd name="T5" fmla="*/ 83 h 135"/>
                  <a:gd name="T6" fmla="*/ 94 w 124"/>
                  <a:gd name="T7" fmla="*/ 76 h 135"/>
                  <a:gd name="T8" fmla="*/ 87 w 124"/>
                  <a:gd name="T9" fmla="*/ 80 h 135"/>
                  <a:gd name="T10" fmla="*/ 94 w 124"/>
                  <a:gd name="T11" fmla="*/ 81 h 135"/>
                  <a:gd name="T12" fmla="*/ 112 w 124"/>
                  <a:gd name="T13" fmla="*/ 89 h 135"/>
                  <a:gd name="T14" fmla="*/ 111 w 124"/>
                  <a:gd name="T15" fmla="*/ 113 h 135"/>
                  <a:gd name="T16" fmla="*/ 61 w 124"/>
                  <a:gd name="T17" fmla="*/ 129 h 135"/>
                  <a:gd name="T18" fmla="*/ 6 w 124"/>
                  <a:gd name="T19" fmla="*/ 99 h 135"/>
                  <a:gd name="T20" fmla="*/ 14 w 124"/>
                  <a:gd name="T21" fmla="*/ 86 h 135"/>
                  <a:gd name="T22" fmla="*/ 32 w 124"/>
                  <a:gd name="T23" fmla="*/ 80 h 135"/>
                  <a:gd name="T24" fmla="*/ 55 w 124"/>
                  <a:gd name="T25" fmla="*/ 69 h 135"/>
                  <a:gd name="T26" fmla="*/ 45 w 124"/>
                  <a:gd name="T27" fmla="*/ 51 h 135"/>
                  <a:gd name="T28" fmla="*/ 38 w 124"/>
                  <a:gd name="T29" fmla="*/ 34 h 135"/>
                  <a:gd name="T30" fmla="*/ 38 w 124"/>
                  <a:gd name="T31" fmla="*/ 28 h 135"/>
                  <a:gd name="T32" fmla="*/ 54 w 124"/>
                  <a:gd name="T33" fmla="*/ 6 h 135"/>
                  <a:gd name="T34" fmla="*/ 63 w 124"/>
                  <a:gd name="T35" fmla="*/ 5 h 135"/>
                  <a:gd name="T36" fmla="*/ 72 w 124"/>
                  <a:gd name="T37" fmla="*/ 6 h 135"/>
                  <a:gd name="T38" fmla="*/ 82 w 124"/>
                  <a:gd name="T39" fmla="*/ 16 h 135"/>
                  <a:gd name="T40" fmla="*/ 89 w 124"/>
                  <a:gd name="T41" fmla="*/ 32 h 135"/>
                  <a:gd name="T42" fmla="*/ 83 w 124"/>
                  <a:gd name="T43" fmla="*/ 43 h 135"/>
                  <a:gd name="T44" fmla="*/ 75 w 124"/>
                  <a:gd name="T45" fmla="*/ 59 h 135"/>
                  <a:gd name="T46" fmla="*/ 74 w 124"/>
                  <a:gd name="T47" fmla="*/ 74 h 135"/>
                  <a:gd name="T48" fmla="*/ 75 w 124"/>
                  <a:gd name="T49" fmla="*/ 67 h 135"/>
                  <a:gd name="T50" fmla="*/ 86 w 124"/>
                  <a:gd name="T51" fmla="*/ 54 h 135"/>
                  <a:gd name="T52" fmla="*/ 90 w 124"/>
                  <a:gd name="T53" fmla="*/ 40 h 135"/>
                  <a:gd name="T54" fmla="*/ 91 w 124"/>
                  <a:gd name="T55" fmla="*/ 24 h 135"/>
                  <a:gd name="T56" fmla="*/ 74 w 124"/>
                  <a:gd name="T57" fmla="*/ 1 h 135"/>
                  <a:gd name="T58" fmla="*/ 63 w 124"/>
                  <a:gd name="T59" fmla="*/ 0 h 135"/>
                  <a:gd name="T60" fmla="*/ 53 w 124"/>
                  <a:gd name="T61" fmla="*/ 1 h 135"/>
                  <a:gd name="T62" fmla="*/ 39 w 124"/>
                  <a:gd name="T63" fmla="*/ 14 h 135"/>
                  <a:gd name="T64" fmla="*/ 32 w 124"/>
                  <a:gd name="T65" fmla="*/ 31 h 135"/>
                  <a:gd name="T66" fmla="*/ 37 w 124"/>
                  <a:gd name="T67" fmla="*/ 43 h 135"/>
                  <a:gd name="T68" fmla="*/ 47 w 124"/>
                  <a:gd name="T69" fmla="*/ 63 h 135"/>
                  <a:gd name="T70" fmla="*/ 45 w 124"/>
                  <a:gd name="T71" fmla="*/ 72 h 135"/>
                  <a:gd name="T72" fmla="*/ 30 w 124"/>
                  <a:gd name="T73" fmla="*/ 75 h 135"/>
                  <a:gd name="T74" fmla="*/ 9 w 124"/>
                  <a:gd name="T75" fmla="*/ 83 h 135"/>
                  <a:gd name="T76" fmla="*/ 9 w 124"/>
                  <a:gd name="T77" fmla="*/ 1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35">
                    <a:moveTo>
                      <a:pt x="61" y="135"/>
                    </a:moveTo>
                    <a:cubicBezTo>
                      <a:pt x="63" y="135"/>
                      <a:pt x="63" y="135"/>
                      <a:pt x="63" y="135"/>
                    </a:cubicBezTo>
                    <a:cubicBezTo>
                      <a:pt x="84" y="135"/>
                      <a:pt x="101" y="129"/>
                      <a:pt x="114" y="117"/>
                    </a:cubicBezTo>
                    <a:cubicBezTo>
                      <a:pt x="119" y="113"/>
                      <a:pt x="123" y="108"/>
                      <a:pt x="124" y="102"/>
                    </a:cubicBezTo>
                    <a:cubicBezTo>
                      <a:pt x="124" y="95"/>
                      <a:pt x="120" y="88"/>
                      <a:pt x="115" y="85"/>
                    </a:cubicBezTo>
                    <a:cubicBezTo>
                      <a:pt x="113" y="83"/>
                      <a:pt x="113" y="83"/>
                      <a:pt x="113" y="83"/>
                    </a:cubicBezTo>
                    <a:cubicBezTo>
                      <a:pt x="108" y="80"/>
                      <a:pt x="100" y="77"/>
                      <a:pt x="95" y="76"/>
                    </a:cubicBezTo>
                    <a:cubicBezTo>
                      <a:pt x="94" y="76"/>
                      <a:pt x="94" y="76"/>
                      <a:pt x="94" y="76"/>
                    </a:cubicBezTo>
                    <a:cubicBezTo>
                      <a:pt x="93" y="76"/>
                      <a:pt x="93" y="76"/>
                      <a:pt x="93" y="76"/>
                    </a:cubicBezTo>
                    <a:cubicBezTo>
                      <a:pt x="91" y="77"/>
                      <a:pt x="89" y="79"/>
                      <a:pt x="87" y="80"/>
                    </a:cubicBezTo>
                    <a:cubicBezTo>
                      <a:pt x="89" y="81"/>
                      <a:pt x="91" y="81"/>
                      <a:pt x="93" y="81"/>
                    </a:cubicBezTo>
                    <a:cubicBezTo>
                      <a:pt x="94" y="81"/>
                      <a:pt x="94" y="81"/>
                      <a:pt x="94" y="81"/>
                    </a:cubicBezTo>
                    <a:cubicBezTo>
                      <a:pt x="98" y="82"/>
                      <a:pt x="106" y="85"/>
                      <a:pt x="110" y="88"/>
                    </a:cubicBezTo>
                    <a:cubicBezTo>
                      <a:pt x="112" y="89"/>
                      <a:pt x="112" y="89"/>
                      <a:pt x="112" y="89"/>
                    </a:cubicBezTo>
                    <a:cubicBezTo>
                      <a:pt x="116" y="92"/>
                      <a:pt x="118" y="97"/>
                      <a:pt x="118" y="101"/>
                    </a:cubicBezTo>
                    <a:cubicBezTo>
                      <a:pt x="117" y="106"/>
                      <a:pt x="115" y="109"/>
                      <a:pt x="111" y="113"/>
                    </a:cubicBezTo>
                    <a:cubicBezTo>
                      <a:pt x="99" y="124"/>
                      <a:pt x="82" y="129"/>
                      <a:pt x="63" y="129"/>
                    </a:cubicBezTo>
                    <a:cubicBezTo>
                      <a:pt x="61" y="129"/>
                      <a:pt x="61" y="129"/>
                      <a:pt x="61" y="129"/>
                    </a:cubicBezTo>
                    <a:cubicBezTo>
                      <a:pt x="42" y="129"/>
                      <a:pt x="25" y="123"/>
                      <a:pt x="13" y="111"/>
                    </a:cubicBezTo>
                    <a:cubicBezTo>
                      <a:pt x="9" y="107"/>
                      <a:pt x="6" y="104"/>
                      <a:pt x="6" y="99"/>
                    </a:cubicBezTo>
                    <a:cubicBezTo>
                      <a:pt x="6" y="95"/>
                      <a:pt x="8" y="90"/>
                      <a:pt x="12" y="88"/>
                    </a:cubicBezTo>
                    <a:cubicBezTo>
                      <a:pt x="14" y="86"/>
                      <a:pt x="14" y="86"/>
                      <a:pt x="14" y="86"/>
                    </a:cubicBezTo>
                    <a:cubicBezTo>
                      <a:pt x="18" y="84"/>
                      <a:pt x="26" y="81"/>
                      <a:pt x="31" y="80"/>
                    </a:cubicBezTo>
                    <a:cubicBezTo>
                      <a:pt x="32" y="80"/>
                      <a:pt x="32" y="80"/>
                      <a:pt x="32" y="80"/>
                    </a:cubicBezTo>
                    <a:cubicBezTo>
                      <a:pt x="37" y="80"/>
                      <a:pt x="44" y="78"/>
                      <a:pt x="47" y="77"/>
                    </a:cubicBezTo>
                    <a:cubicBezTo>
                      <a:pt x="50" y="75"/>
                      <a:pt x="53" y="72"/>
                      <a:pt x="55" y="69"/>
                    </a:cubicBezTo>
                    <a:cubicBezTo>
                      <a:pt x="56" y="66"/>
                      <a:pt x="54" y="61"/>
                      <a:pt x="50" y="58"/>
                    </a:cubicBezTo>
                    <a:cubicBezTo>
                      <a:pt x="48" y="57"/>
                      <a:pt x="45" y="53"/>
                      <a:pt x="45" y="51"/>
                    </a:cubicBezTo>
                    <a:cubicBezTo>
                      <a:pt x="44" y="48"/>
                      <a:pt x="42" y="44"/>
                      <a:pt x="42" y="42"/>
                    </a:cubicBezTo>
                    <a:cubicBezTo>
                      <a:pt x="42" y="39"/>
                      <a:pt x="40" y="35"/>
                      <a:pt x="38" y="34"/>
                    </a:cubicBezTo>
                    <a:cubicBezTo>
                      <a:pt x="38" y="34"/>
                      <a:pt x="37" y="33"/>
                      <a:pt x="37" y="31"/>
                    </a:cubicBezTo>
                    <a:cubicBezTo>
                      <a:pt x="37" y="30"/>
                      <a:pt x="38" y="28"/>
                      <a:pt x="38" y="28"/>
                    </a:cubicBezTo>
                    <a:cubicBezTo>
                      <a:pt x="42" y="26"/>
                      <a:pt x="44" y="17"/>
                      <a:pt x="45" y="16"/>
                    </a:cubicBezTo>
                    <a:cubicBezTo>
                      <a:pt x="45" y="12"/>
                      <a:pt x="50" y="8"/>
                      <a:pt x="54" y="6"/>
                    </a:cubicBezTo>
                    <a:cubicBezTo>
                      <a:pt x="55" y="6"/>
                      <a:pt x="55" y="6"/>
                      <a:pt x="55" y="6"/>
                    </a:cubicBezTo>
                    <a:cubicBezTo>
                      <a:pt x="57" y="6"/>
                      <a:pt x="60" y="5"/>
                      <a:pt x="63" y="5"/>
                    </a:cubicBezTo>
                    <a:cubicBezTo>
                      <a:pt x="63" y="5"/>
                      <a:pt x="63" y="5"/>
                      <a:pt x="63" y="5"/>
                    </a:cubicBezTo>
                    <a:cubicBezTo>
                      <a:pt x="67" y="5"/>
                      <a:pt x="70" y="6"/>
                      <a:pt x="72" y="6"/>
                    </a:cubicBezTo>
                    <a:cubicBezTo>
                      <a:pt x="73" y="7"/>
                      <a:pt x="73" y="7"/>
                      <a:pt x="73" y="7"/>
                    </a:cubicBezTo>
                    <a:cubicBezTo>
                      <a:pt x="77" y="8"/>
                      <a:pt x="81" y="13"/>
                      <a:pt x="82" y="16"/>
                    </a:cubicBezTo>
                    <a:cubicBezTo>
                      <a:pt x="82" y="17"/>
                      <a:pt x="84" y="26"/>
                      <a:pt x="88" y="28"/>
                    </a:cubicBezTo>
                    <a:cubicBezTo>
                      <a:pt x="88" y="29"/>
                      <a:pt x="89" y="30"/>
                      <a:pt x="89" y="32"/>
                    </a:cubicBezTo>
                    <a:cubicBezTo>
                      <a:pt x="89" y="34"/>
                      <a:pt x="88" y="35"/>
                      <a:pt x="88" y="35"/>
                    </a:cubicBezTo>
                    <a:cubicBezTo>
                      <a:pt x="86" y="36"/>
                      <a:pt x="84" y="40"/>
                      <a:pt x="83" y="43"/>
                    </a:cubicBezTo>
                    <a:cubicBezTo>
                      <a:pt x="83" y="45"/>
                      <a:pt x="82" y="49"/>
                      <a:pt x="81" y="52"/>
                    </a:cubicBezTo>
                    <a:cubicBezTo>
                      <a:pt x="80" y="54"/>
                      <a:pt x="77" y="57"/>
                      <a:pt x="75" y="59"/>
                    </a:cubicBezTo>
                    <a:cubicBezTo>
                      <a:pt x="71" y="61"/>
                      <a:pt x="69" y="66"/>
                      <a:pt x="70" y="70"/>
                    </a:cubicBezTo>
                    <a:cubicBezTo>
                      <a:pt x="71" y="71"/>
                      <a:pt x="72" y="73"/>
                      <a:pt x="74" y="74"/>
                    </a:cubicBezTo>
                    <a:cubicBezTo>
                      <a:pt x="76" y="74"/>
                      <a:pt x="78" y="73"/>
                      <a:pt x="79" y="72"/>
                    </a:cubicBezTo>
                    <a:cubicBezTo>
                      <a:pt x="78" y="71"/>
                      <a:pt x="76" y="69"/>
                      <a:pt x="75" y="67"/>
                    </a:cubicBezTo>
                    <a:cubicBezTo>
                      <a:pt x="75" y="67"/>
                      <a:pt x="76" y="65"/>
                      <a:pt x="78" y="63"/>
                    </a:cubicBezTo>
                    <a:cubicBezTo>
                      <a:pt x="81" y="61"/>
                      <a:pt x="85" y="57"/>
                      <a:pt x="86" y="54"/>
                    </a:cubicBezTo>
                    <a:cubicBezTo>
                      <a:pt x="87" y="51"/>
                      <a:pt x="89" y="46"/>
                      <a:pt x="89" y="44"/>
                    </a:cubicBezTo>
                    <a:cubicBezTo>
                      <a:pt x="89" y="42"/>
                      <a:pt x="90" y="40"/>
                      <a:pt x="90" y="40"/>
                    </a:cubicBezTo>
                    <a:cubicBezTo>
                      <a:pt x="93" y="39"/>
                      <a:pt x="94" y="35"/>
                      <a:pt x="94" y="32"/>
                    </a:cubicBezTo>
                    <a:cubicBezTo>
                      <a:pt x="94" y="29"/>
                      <a:pt x="93" y="25"/>
                      <a:pt x="91" y="24"/>
                    </a:cubicBezTo>
                    <a:cubicBezTo>
                      <a:pt x="90" y="23"/>
                      <a:pt x="88" y="20"/>
                      <a:pt x="87" y="15"/>
                    </a:cubicBezTo>
                    <a:cubicBezTo>
                      <a:pt x="86" y="9"/>
                      <a:pt x="80" y="3"/>
                      <a:pt x="74" y="1"/>
                    </a:cubicBezTo>
                    <a:cubicBezTo>
                      <a:pt x="74" y="1"/>
                      <a:pt x="74" y="1"/>
                      <a:pt x="74" y="1"/>
                    </a:cubicBezTo>
                    <a:cubicBezTo>
                      <a:pt x="71" y="0"/>
                      <a:pt x="67" y="0"/>
                      <a:pt x="63" y="0"/>
                    </a:cubicBezTo>
                    <a:cubicBezTo>
                      <a:pt x="63" y="0"/>
                      <a:pt x="63" y="0"/>
                      <a:pt x="63" y="0"/>
                    </a:cubicBezTo>
                    <a:cubicBezTo>
                      <a:pt x="59" y="0"/>
                      <a:pt x="56" y="0"/>
                      <a:pt x="53" y="1"/>
                    </a:cubicBezTo>
                    <a:cubicBezTo>
                      <a:pt x="53" y="1"/>
                      <a:pt x="53" y="1"/>
                      <a:pt x="53" y="1"/>
                    </a:cubicBezTo>
                    <a:cubicBezTo>
                      <a:pt x="46" y="3"/>
                      <a:pt x="41" y="9"/>
                      <a:pt x="39" y="14"/>
                    </a:cubicBezTo>
                    <a:cubicBezTo>
                      <a:pt x="38" y="19"/>
                      <a:pt x="36" y="22"/>
                      <a:pt x="36" y="23"/>
                    </a:cubicBezTo>
                    <a:cubicBezTo>
                      <a:pt x="33" y="24"/>
                      <a:pt x="32" y="28"/>
                      <a:pt x="32" y="31"/>
                    </a:cubicBezTo>
                    <a:cubicBezTo>
                      <a:pt x="32" y="34"/>
                      <a:pt x="33" y="38"/>
                      <a:pt x="35" y="39"/>
                    </a:cubicBezTo>
                    <a:cubicBezTo>
                      <a:pt x="36" y="40"/>
                      <a:pt x="36" y="41"/>
                      <a:pt x="37" y="43"/>
                    </a:cubicBezTo>
                    <a:cubicBezTo>
                      <a:pt x="37" y="45"/>
                      <a:pt x="38" y="50"/>
                      <a:pt x="39" y="53"/>
                    </a:cubicBezTo>
                    <a:cubicBezTo>
                      <a:pt x="41" y="56"/>
                      <a:pt x="44" y="61"/>
                      <a:pt x="47" y="63"/>
                    </a:cubicBezTo>
                    <a:cubicBezTo>
                      <a:pt x="49" y="64"/>
                      <a:pt x="50" y="66"/>
                      <a:pt x="49" y="67"/>
                    </a:cubicBezTo>
                    <a:cubicBezTo>
                      <a:pt x="49" y="68"/>
                      <a:pt x="47" y="71"/>
                      <a:pt x="45" y="72"/>
                    </a:cubicBezTo>
                    <a:cubicBezTo>
                      <a:pt x="43" y="73"/>
                      <a:pt x="37" y="74"/>
                      <a:pt x="31" y="75"/>
                    </a:cubicBezTo>
                    <a:cubicBezTo>
                      <a:pt x="30" y="75"/>
                      <a:pt x="30" y="75"/>
                      <a:pt x="30" y="75"/>
                    </a:cubicBezTo>
                    <a:cubicBezTo>
                      <a:pt x="24" y="76"/>
                      <a:pt x="16" y="79"/>
                      <a:pt x="11" y="82"/>
                    </a:cubicBezTo>
                    <a:cubicBezTo>
                      <a:pt x="9" y="83"/>
                      <a:pt x="9" y="83"/>
                      <a:pt x="9" y="83"/>
                    </a:cubicBezTo>
                    <a:cubicBezTo>
                      <a:pt x="4" y="86"/>
                      <a:pt x="0" y="93"/>
                      <a:pt x="0" y="100"/>
                    </a:cubicBezTo>
                    <a:cubicBezTo>
                      <a:pt x="1" y="107"/>
                      <a:pt x="5" y="111"/>
                      <a:pt x="9" y="115"/>
                    </a:cubicBezTo>
                    <a:cubicBezTo>
                      <a:pt x="22" y="128"/>
                      <a:pt x="40" y="135"/>
                      <a:pt x="61" y="1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78"/>
              <p:cNvSpPr>
                <a:spLocks noEditPoints="1"/>
              </p:cNvSpPr>
              <p:nvPr/>
            </p:nvSpPr>
            <p:spPr bwMode="auto">
              <a:xfrm>
                <a:off x="4794647" y="307182"/>
                <a:ext cx="230981" cy="238125"/>
              </a:xfrm>
              <a:custGeom>
                <a:avLst/>
                <a:gdLst>
                  <a:gd name="T0" fmla="*/ 9 w 98"/>
                  <a:gd name="T1" fmla="*/ 58 h 101"/>
                  <a:gd name="T2" fmla="*/ 9 w 98"/>
                  <a:gd name="T3" fmla="*/ 58 h 101"/>
                  <a:gd name="T4" fmla="*/ 15 w 98"/>
                  <a:gd name="T5" fmla="*/ 49 h 101"/>
                  <a:gd name="T6" fmla="*/ 12 w 98"/>
                  <a:gd name="T7" fmla="*/ 40 h 101"/>
                  <a:gd name="T8" fmla="*/ 23 w 98"/>
                  <a:gd name="T9" fmla="*/ 16 h 101"/>
                  <a:gd name="T10" fmla="*/ 50 w 98"/>
                  <a:gd name="T11" fmla="*/ 6 h 101"/>
                  <a:gd name="T12" fmla="*/ 75 w 98"/>
                  <a:gd name="T13" fmla="*/ 17 h 101"/>
                  <a:gd name="T14" fmla="*/ 86 w 98"/>
                  <a:gd name="T15" fmla="*/ 41 h 101"/>
                  <a:gd name="T16" fmla="*/ 83 w 98"/>
                  <a:gd name="T17" fmla="*/ 50 h 101"/>
                  <a:gd name="T18" fmla="*/ 84 w 98"/>
                  <a:gd name="T19" fmla="*/ 57 h 101"/>
                  <a:gd name="T20" fmla="*/ 85 w 98"/>
                  <a:gd name="T21" fmla="*/ 58 h 101"/>
                  <a:gd name="T22" fmla="*/ 74 w 98"/>
                  <a:gd name="T23" fmla="*/ 83 h 101"/>
                  <a:gd name="T24" fmla="*/ 57 w 98"/>
                  <a:gd name="T25" fmla="*/ 92 h 101"/>
                  <a:gd name="T26" fmla="*/ 56 w 98"/>
                  <a:gd name="T27" fmla="*/ 89 h 101"/>
                  <a:gd name="T28" fmla="*/ 55 w 98"/>
                  <a:gd name="T29" fmla="*/ 89 h 101"/>
                  <a:gd name="T30" fmla="*/ 48 w 98"/>
                  <a:gd name="T31" fmla="*/ 86 h 101"/>
                  <a:gd name="T32" fmla="*/ 38 w 98"/>
                  <a:gd name="T33" fmla="*/ 96 h 101"/>
                  <a:gd name="T34" fmla="*/ 40 w 98"/>
                  <a:gd name="T35" fmla="*/ 99 h 101"/>
                  <a:gd name="T36" fmla="*/ 48 w 98"/>
                  <a:gd name="T37" fmla="*/ 101 h 101"/>
                  <a:gd name="T38" fmla="*/ 51 w 98"/>
                  <a:gd name="T39" fmla="*/ 101 h 101"/>
                  <a:gd name="T40" fmla="*/ 58 w 98"/>
                  <a:gd name="T41" fmla="*/ 98 h 101"/>
                  <a:gd name="T42" fmla="*/ 78 w 98"/>
                  <a:gd name="T43" fmla="*/ 87 h 101"/>
                  <a:gd name="T44" fmla="*/ 91 w 98"/>
                  <a:gd name="T45" fmla="*/ 59 h 101"/>
                  <a:gd name="T46" fmla="*/ 94 w 98"/>
                  <a:gd name="T47" fmla="*/ 58 h 101"/>
                  <a:gd name="T48" fmla="*/ 98 w 98"/>
                  <a:gd name="T49" fmla="*/ 50 h 101"/>
                  <a:gd name="T50" fmla="*/ 91 w 98"/>
                  <a:gd name="T51" fmla="*/ 41 h 101"/>
                  <a:gd name="T52" fmla="*/ 79 w 98"/>
                  <a:gd name="T53" fmla="*/ 13 h 101"/>
                  <a:gd name="T54" fmla="*/ 50 w 98"/>
                  <a:gd name="T55" fmla="*/ 0 h 101"/>
                  <a:gd name="T56" fmla="*/ 20 w 98"/>
                  <a:gd name="T57" fmla="*/ 12 h 101"/>
                  <a:gd name="T58" fmla="*/ 7 w 98"/>
                  <a:gd name="T59" fmla="*/ 39 h 101"/>
                  <a:gd name="T60" fmla="*/ 0 w 98"/>
                  <a:gd name="T61" fmla="*/ 48 h 101"/>
                  <a:gd name="T62" fmla="*/ 9 w 98"/>
                  <a:gd name="T63" fmla="*/ 58 h 101"/>
                  <a:gd name="T64" fmla="*/ 48 w 98"/>
                  <a:gd name="T65" fmla="*/ 96 h 101"/>
                  <a:gd name="T66" fmla="*/ 44 w 98"/>
                  <a:gd name="T67" fmla="*/ 95 h 101"/>
                  <a:gd name="T68" fmla="*/ 48 w 98"/>
                  <a:gd name="T69" fmla="*/ 92 h 101"/>
                  <a:gd name="T70" fmla="*/ 51 w 98"/>
                  <a:gd name="T71" fmla="*/ 93 h 101"/>
                  <a:gd name="T72" fmla="*/ 52 w 98"/>
                  <a:gd name="T73" fmla="*/ 95 h 101"/>
                  <a:gd name="T74" fmla="*/ 48 w 98"/>
                  <a:gd name="T75" fmla="*/ 96 h 101"/>
                  <a:gd name="T76" fmla="*/ 88 w 98"/>
                  <a:gd name="T77" fmla="*/ 57 h 101"/>
                  <a:gd name="T78" fmla="*/ 88 w 98"/>
                  <a:gd name="T79" fmla="*/ 54 h 101"/>
                  <a:gd name="T80" fmla="*/ 88 w 98"/>
                  <a:gd name="T81" fmla="*/ 54 h 101"/>
                  <a:gd name="T82" fmla="*/ 88 w 98"/>
                  <a:gd name="T83" fmla="*/ 57 h 101"/>
                  <a:gd name="T84" fmla="*/ 89 w 98"/>
                  <a:gd name="T85" fmla="*/ 46 h 101"/>
                  <a:gd name="T86" fmla="*/ 93 w 98"/>
                  <a:gd name="T87" fmla="*/ 50 h 101"/>
                  <a:gd name="T88" fmla="*/ 89 w 98"/>
                  <a:gd name="T89" fmla="*/ 54 h 101"/>
                  <a:gd name="T90" fmla="*/ 89 w 98"/>
                  <a:gd name="T91" fmla="*/ 46 h 101"/>
                  <a:gd name="T92" fmla="*/ 9 w 98"/>
                  <a:gd name="T93" fmla="*/ 45 h 101"/>
                  <a:gd name="T94" fmla="*/ 9 w 98"/>
                  <a:gd name="T95" fmla="*/ 53 h 101"/>
                  <a:gd name="T96" fmla="*/ 5 w 98"/>
                  <a:gd name="T97" fmla="*/ 49 h 101"/>
                  <a:gd name="T98" fmla="*/ 9 w 98"/>
                  <a:gd name="T99" fmla="*/ 4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 h="101">
                    <a:moveTo>
                      <a:pt x="9" y="58"/>
                    </a:moveTo>
                    <a:cubicBezTo>
                      <a:pt x="9" y="58"/>
                      <a:pt x="9" y="58"/>
                      <a:pt x="9" y="58"/>
                    </a:cubicBezTo>
                    <a:cubicBezTo>
                      <a:pt x="13" y="58"/>
                      <a:pt x="15" y="55"/>
                      <a:pt x="15" y="49"/>
                    </a:cubicBezTo>
                    <a:cubicBezTo>
                      <a:pt x="15" y="45"/>
                      <a:pt x="14" y="42"/>
                      <a:pt x="12" y="40"/>
                    </a:cubicBezTo>
                    <a:cubicBezTo>
                      <a:pt x="13" y="31"/>
                      <a:pt x="17" y="22"/>
                      <a:pt x="23" y="16"/>
                    </a:cubicBezTo>
                    <a:cubicBezTo>
                      <a:pt x="31" y="9"/>
                      <a:pt x="40" y="5"/>
                      <a:pt x="50" y="6"/>
                    </a:cubicBezTo>
                    <a:cubicBezTo>
                      <a:pt x="59" y="6"/>
                      <a:pt x="69" y="10"/>
                      <a:pt x="75" y="17"/>
                    </a:cubicBezTo>
                    <a:cubicBezTo>
                      <a:pt x="82" y="23"/>
                      <a:pt x="85" y="32"/>
                      <a:pt x="86" y="41"/>
                    </a:cubicBezTo>
                    <a:cubicBezTo>
                      <a:pt x="84" y="43"/>
                      <a:pt x="83" y="46"/>
                      <a:pt x="83" y="50"/>
                    </a:cubicBezTo>
                    <a:cubicBezTo>
                      <a:pt x="83" y="53"/>
                      <a:pt x="83" y="55"/>
                      <a:pt x="84" y="57"/>
                    </a:cubicBezTo>
                    <a:cubicBezTo>
                      <a:pt x="85" y="57"/>
                      <a:pt x="85" y="58"/>
                      <a:pt x="85" y="58"/>
                    </a:cubicBezTo>
                    <a:cubicBezTo>
                      <a:pt x="85" y="68"/>
                      <a:pt x="81" y="76"/>
                      <a:pt x="74" y="83"/>
                    </a:cubicBezTo>
                    <a:cubicBezTo>
                      <a:pt x="70" y="87"/>
                      <a:pt x="64" y="91"/>
                      <a:pt x="57" y="92"/>
                    </a:cubicBezTo>
                    <a:cubicBezTo>
                      <a:pt x="57" y="91"/>
                      <a:pt x="56" y="90"/>
                      <a:pt x="56" y="89"/>
                    </a:cubicBezTo>
                    <a:cubicBezTo>
                      <a:pt x="55" y="89"/>
                      <a:pt x="55" y="89"/>
                      <a:pt x="55" y="89"/>
                    </a:cubicBezTo>
                    <a:cubicBezTo>
                      <a:pt x="53" y="87"/>
                      <a:pt x="51" y="86"/>
                      <a:pt x="48" y="86"/>
                    </a:cubicBezTo>
                    <a:cubicBezTo>
                      <a:pt x="43" y="86"/>
                      <a:pt x="39" y="90"/>
                      <a:pt x="38" y="96"/>
                    </a:cubicBezTo>
                    <a:cubicBezTo>
                      <a:pt x="38" y="97"/>
                      <a:pt x="39" y="98"/>
                      <a:pt x="40" y="99"/>
                    </a:cubicBezTo>
                    <a:cubicBezTo>
                      <a:pt x="42" y="101"/>
                      <a:pt x="47" y="101"/>
                      <a:pt x="48" y="101"/>
                    </a:cubicBezTo>
                    <a:cubicBezTo>
                      <a:pt x="49" y="101"/>
                      <a:pt x="50" y="101"/>
                      <a:pt x="51" y="101"/>
                    </a:cubicBezTo>
                    <a:cubicBezTo>
                      <a:pt x="54" y="101"/>
                      <a:pt x="57" y="99"/>
                      <a:pt x="58" y="98"/>
                    </a:cubicBezTo>
                    <a:cubicBezTo>
                      <a:pt x="65" y="96"/>
                      <a:pt x="72" y="92"/>
                      <a:pt x="78" y="87"/>
                    </a:cubicBezTo>
                    <a:cubicBezTo>
                      <a:pt x="86" y="79"/>
                      <a:pt x="90" y="70"/>
                      <a:pt x="91" y="59"/>
                    </a:cubicBezTo>
                    <a:cubicBezTo>
                      <a:pt x="92" y="59"/>
                      <a:pt x="93" y="58"/>
                      <a:pt x="94" y="58"/>
                    </a:cubicBezTo>
                    <a:cubicBezTo>
                      <a:pt x="96" y="56"/>
                      <a:pt x="98" y="53"/>
                      <a:pt x="98" y="50"/>
                    </a:cubicBezTo>
                    <a:cubicBezTo>
                      <a:pt x="98" y="46"/>
                      <a:pt x="95" y="42"/>
                      <a:pt x="91" y="41"/>
                    </a:cubicBezTo>
                    <a:cubicBezTo>
                      <a:pt x="91" y="30"/>
                      <a:pt x="87" y="20"/>
                      <a:pt x="79" y="13"/>
                    </a:cubicBezTo>
                    <a:cubicBezTo>
                      <a:pt x="72" y="5"/>
                      <a:pt x="61" y="0"/>
                      <a:pt x="50" y="0"/>
                    </a:cubicBezTo>
                    <a:cubicBezTo>
                      <a:pt x="38" y="0"/>
                      <a:pt x="28" y="4"/>
                      <a:pt x="20" y="12"/>
                    </a:cubicBezTo>
                    <a:cubicBezTo>
                      <a:pt x="12" y="19"/>
                      <a:pt x="8" y="29"/>
                      <a:pt x="7" y="39"/>
                    </a:cubicBezTo>
                    <a:cubicBezTo>
                      <a:pt x="3" y="40"/>
                      <a:pt x="0" y="44"/>
                      <a:pt x="0" y="48"/>
                    </a:cubicBezTo>
                    <a:cubicBezTo>
                      <a:pt x="0" y="54"/>
                      <a:pt x="4" y="58"/>
                      <a:pt x="9" y="58"/>
                    </a:cubicBezTo>
                    <a:close/>
                    <a:moveTo>
                      <a:pt x="48" y="96"/>
                    </a:moveTo>
                    <a:cubicBezTo>
                      <a:pt x="46" y="96"/>
                      <a:pt x="45" y="95"/>
                      <a:pt x="44" y="95"/>
                    </a:cubicBezTo>
                    <a:cubicBezTo>
                      <a:pt x="44" y="93"/>
                      <a:pt x="46" y="92"/>
                      <a:pt x="48" y="92"/>
                    </a:cubicBezTo>
                    <a:cubicBezTo>
                      <a:pt x="49" y="92"/>
                      <a:pt x="50" y="92"/>
                      <a:pt x="51" y="93"/>
                    </a:cubicBezTo>
                    <a:cubicBezTo>
                      <a:pt x="52" y="93"/>
                      <a:pt x="52" y="94"/>
                      <a:pt x="52" y="95"/>
                    </a:cubicBezTo>
                    <a:cubicBezTo>
                      <a:pt x="52" y="95"/>
                      <a:pt x="50" y="96"/>
                      <a:pt x="48" y="96"/>
                    </a:cubicBezTo>
                    <a:close/>
                    <a:moveTo>
                      <a:pt x="88" y="57"/>
                    </a:moveTo>
                    <a:cubicBezTo>
                      <a:pt x="88" y="54"/>
                      <a:pt x="88" y="54"/>
                      <a:pt x="88" y="54"/>
                    </a:cubicBezTo>
                    <a:cubicBezTo>
                      <a:pt x="88" y="54"/>
                      <a:pt x="88" y="54"/>
                      <a:pt x="88" y="54"/>
                    </a:cubicBezTo>
                    <a:lnTo>
                      <a:pt x="88" y="57"/>
                    </a:lnTo>
                    <a:close/>
                    <a:moveTo>
                      <a:pt x="89" y="46"/>
                    </a:moveTo>
                    <a:cubicBezTo>
                      <a:pt x="91" y="46"/>
                      <a:pt x="93" y="48"/>
                      <a:pt x="93" y="50"/>
                    </a:cubicBezTo>
                    <a:cubicBezTo>
                      <a:pt x="93" y="52"/>
                      <a:pt x="91" y="54"/>
                      <a:pt x="89" y="54"/>
                    </a:cubicBezTo>
                    <a:cubicBezTo>
                      <a:pt x="88" y="52"/>
                      <a:pt x="88" y="47"/>
                      <a:pt x="89" y="46"/>
                    </a:cubicBezTo>
                    <a:close/>
                    <a:moveTo>
                      <a:pt x="9" y="45"/>
                    </a:moveTo>
                    <a:cubicBezTo>
                      <a:pt x="10" y="46"/>
                      <a:pt x="10" y="51"/>
                      <a:pt x="9" y="53"/>
                    </a:cubicBezTo>
                    <a:cubicBezTo>
                      <a:pt x="7" y="52"/>
                      <a:pt x="5" y="51"/>
                      <a:pt x="5" y="49"/>
                    </a:cubicBezTo>
                    <a:cubicBezTo>
                      <a:pt x="5" y="46"/>
                      <a:pt x="7" y="45"/>
                      <a:pt x="9"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5150364" y="1521886"/>
            <a:ext cx="720080" cy="608251"/>
            <a:chOff x="5150364" y="1521886"/>
            <a:chExt cx="720080" cy="608251"/>
          </a:xfrm>
        </p:grpSpPr>
        <p:sp>
          <p:nvSpPr>
            <p:cNvPr id="35" name="Freeform 124"/>
            <p:cNvSpPr>
              <a:spLocks/>
            </p:cNvSpPr>
            <p:nvPr/>
          </p:nvSpPr>
          <p:spPr bwMode="auto">
            <a:xfrm>
              <a:off x="5150364" y="1521886"/>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4" name="组合 43"/>
            <p:cNvGrpSpPr/>
            <p:nvPr/>
          </p:nvGrpSpPr>
          <p:grpSpPr>
            <a:xfrm>
              <a:off x="5339550" y="1656202"/>
              <a:ext cx="308372" cy="308372"/>
              <a:chOff x="5170885" y="328613"/>
              <a:chExt cx="308372" cy="308372"/>
            </a:xfrm>
          </p:grpSpPr>
          <p:sp>
            <p:nvSpPr>
              <p:cNvPr id="45" name="Freeform 79"/>
              <p:cNvSpPr>
                <a:spLocks noEditPoints="1"/>
              </p:cNvSpPr>
              <p:nvPr/>
            </p:nvSpPr>
            <p:spPr bwMode="auto">
              <a:xfrm>
                <a:off x="5170885" y="328613"/>
                <a:ext cx="308372" cy="308372"/>
              </a:xfrm>
              <a:custGeom>
                <a:avLst/>
                <a:gdLst>
                  <a:gd name="T0" fmla="*/ 131 w 131"/>
                  <a:gd name="T1" fmla="*/ 66 h 131"/>
                  <a:gd name="T2" fmla="*/ 0 w 131"/>
                  <a:gd name="T3" fmla="*/ 66 h 131"/>
                  <a:gd name="T4" fmla="*/ 102 w 131"/>
                  <a:gd name="T5" fmla="*/ 18 h 131"/>
                  <a:gd name="T6" fmla="*/ 123 w 131"/>
                  <a:gd name="T7" fmla="*/ 49 h 131"/>
                  <a:gd name="T8" fmla="*/ 110 w 131"/>
                  <a:gd name="T9" fmla="*/ 55 h 131"/>
                  <a:gd name="T10" fmla="*/ 108 w 131"/>
                  <a:gd name="T11" fmla="*/ 58 h 131"/>
                  <a:gd name="T12" fmla="*/ 100 w 131"/>
                  <a:gd name="T13" fmla="*/ 48 h 131"/>
                  <a:gd name="T14" fmla="*/ 87 w 131"/>
                  <a:gd name="T15" fmla="*/ 46 h 131"/>
                  <a:gd name="T16" fmla="*/ 92 w 131"/>
                  <a:gd name="T17" fmla="*/ 59 h 131"/>
                  <a:gd name="T18" fmla="*/ 95 w 131"/>
                  <a:gd name="T19" fmla="*/ 67 h 131"/>
                  <a:gd name="T20" fmla="*/ 88 w 131"/>
                  <a:gd name="T21" fmla="*/ 83 h 131"/>
                  <a:gd name="T22" fmla="*/ 83 w 131"/>
                  <a:gd name="T23" fmla="*/ 84 h 131"/>
                  <a:gd name="T24" fmla="*/ 75 w 131"/>
                  <a:gd name="T25" fmla="*/ 67 h 131"/>
                  <a:gd name="T26" fmla="*/ 71 w 131"/>
                  <a:gd name="T27" fmla="*/ 64 h 131"/>
                  <a:gd name="T28" fmla="*/ 71 w 131"/>
                  <a:gd name="T29" fmla="*/ 53 h 131"/>
                  <a:gd name="T30" fmla="*/ 79 w 131"/>
                  <a:gd name="T31" fmla="*/ 48 h 131"/>
                  <a:gd name="T32" fmla="*/ 73 w 131"/>
                  <a:gd name="T33" fmla="*/ 40 h 131"/>
                  <a:gd name="T34" fmla="*/ 69 w 131"/>
                  <a:gd name="T35" fmla="*/ 29 h 131"/>
                  <a:gd name="T36" fmla="*/ 77 w 131"/>
                  <a:gd name="T37" fmla="*/ 22 h 131"/>
                  <a:gd name="T38" fmla="*/ 96 w 131"/>
                  <a:gd name="T39" fmla="*/ 18 h 131"/>
                  <a:gd name="T40" fmla="*/ 32 w 131"/>
                  <a:gd name="T41" fmla="*/ 16 h 131"/>
                  <a:gd name="T42" fmla="*/ 43 w 131"/>
                  <a:gd name="T43" fmla="*/ 18 h 131"/>
                  <a:gd name="T44" fmla="*/ 46 w 131"/>
                  <a:gd name="T45" fmla="*/ 19 h 131"/>
                  <a:gd name="T46" fmla="*/ 45 w 131"/>
                  <a:gd name="T47" fmla="*/ 27 h 131"/>
                  <a:gd name="T48" fmla="*/ 32 w 131"/>
                  <a:gd name="T49" fmla="*/ 36 h 131"/>
                  <a:gd name="T50" fmla="*/ 20 w 131"/>
                  <a:gd name="T51" fmla="*/ 49 h 131"/>
                  <a:gd name="T52" fmla="*/ 12 w 131"/>
                  <a:gd name="T53" fmla="*/ 59 h 131"/>
                  <a:gd name="T54" fmla="*/ 8 w 131"/>
                  <a:gd name="T55" fmla="*/ 52 h 131"/>
                  <a:gd name="T56" fmla="*/ 6 w 131"/>
                  <a:gd name="T57" fmla="*/ 60 h 131"/>
                  <a:gd name="T58" fmla="*/ 12 w 131"/>
                  <a:gd name="T59" fmla="*/ 67 h 131"/>
                  <a:gd name="T60" fmla="*/ 16 w 131"/>
                  <a:gd name="T61" fmla="*/ 64 h 131"/>
                  <a:gd name="T62" fmla="*/ 25 w 131"/>
                  <a:gd name="T63" fmla="*/ 52 h 131"/>
                  <a:gd name="T64" fmla="*/ 35 w 131"/>
                  <a:gd name="T65" fmla="*/ 40 h 131"/>
                  <a:gd name="T66" fmla="*/ 48 w 131"/>
                  <a:gd name="T67" fmla="*/ 31 h 131"/>
                  <a:gd name="T68" fmla="*/ 50 w 131"/>
                  <a:gd name="T69" fmla="*/ 22 h 131"/>
                  <a:gd name="T70" fmla="*/ 44 w 131"/>
                  <a:gd name="T71" fmla="*/ 12 h 131"/>
                  <a:gd name="T72" fmla="*/ 66 w 131"/>
                  <a:gd name="T73" fmla="*/ 6 h 131"/>
                  <a:gd name="T74" fmla="*/ 83 w 131"/>
                  <a:gd name="T75" fmla="*/ 14 h 131"/>
                  <a:gd name="T76" fmla="*/ 67 w 131"/>
                  <a:gd name="T77" fmla="*/ 21 h 131"/>
                  <a:gd name="T78" fmla="*/ 65 w 131"/>
                  <a:gd name="T79" fmla="*/ 38 h 131"/>
                  <a:gd name="T80" fmla="*/ 73 w 131"/>
                  <a:gd name="T81" fmla="*/ 46 h 131"/>
                  <a:gd name="T82" fmla="*/ 64 w 131"/>
                  <a:gd name="T83" fmla="*/ 57 h 131"/>
                  <a:gd name="T84" fmla="*/ 75 w 131"/>
                  <a:gd name="T85" fmla="*/ 73 h 131"/>
                  <a:gd name="T86" fmla="*/ 77 w 131"/>
                  <a:gd name="T87" fmla="*/ 75 h 131"/>
                  <a:gd name="T88" fmla="*/ 81 w 131"/>
                  <a:gd name="T89" fmla="*/ 91 h 131"/>
                  <a:gd name="T90" fmla="*/ 85 w 131"/>
                  <a:gd name="T91" fmla="*/ 92 h 131"/>
                  <a:gd name="T92" fmla="*/ 97 w 131"/>
                  <a:gd name="T93" fmla="*/ 76 h 131"/>
                  <a:gd name="T94" fmla="*/ 100 w 131"/>
                  <a:gd name="T95" fmla="*/ 62 h 131"/>
                  <a:gd name="T96" fmla="*/ 92 w 131"/>
                  <a:gd name="T97" fmla="*/ 50 h 131"/>
                  <a:gd name="T98" fmla="*/ 92 w 131"/>
                  <a:gd name="T99" fmla="*/ 49 h 131"/>
                  <a:gd name="T100" fmla="*/ 100 w 131"/>
                  <a:gd name="T101" fmla="*/ 56 h 131"/>
                  <a:gd name="T102" fmla="*/ 114 w 131"/>
                  <a:gd name="T103" fmla="*/ 63 h 131"/>
                  <a:gd name="T104" fmla="*/ 116 w 131"/>
                  <a:gd name="T105" fmla="*/ 51 h 131"/>
                  <a:gd name="T106" fmla="*/ 125 w 131"/>
                  <a:gd name="T107" fmla="*/ 57 h 131"/>
                  <a:gd name="T108" fmla="*/ 66 w 131"/>
                  <a:gd name="T109" fmla="*/ 126 h 131"/>
                  <a:gd name="T110" fmla="*/ 6 w 131"/>
                  <a:gd name="T11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31">
                    <a:moveTo>
                      <a:pt x="66" y="131"/>
                    </a:moveTo>
                    <a:cubicBezTo>
                      <a:pt x="102" y="131"/>
                      <a:pt x="131" y="102"/>
                      <a:pt x="131" y="66"/>
                    </a:cubicBezTo>
                    <a:cubicBezTo>
                      <a:pt x="131" y="30"/>
                      <a:pt x="102" y="0"/>
                      <a:pt x="66" y="0"/>
                    </a:cubicBezTo>
                    <a:cubicBezTo>
                      <a:pt x="30" y="0"/>
                      <a:pt x="0" y="30"/>
                      <a:pt x="0" y="66"/>
                    </a:cubicBezTo>
                    <a:cubicBezTo>
                      <a:pt x="0" y="102"/>
                      <a:pt x="30" y="131"/>
                      <a:pt x="66" y="131"/>
                    </a:cubicBezTo>
                    <a:close/>
                    <a:moveTo>
                      <a:pt x="102" y="18"/>
                    </a:moveTo>
                    <a:cubicBezTo>
                      <a:pt x="112" y="26"/>
                      <a:pt x="120" y="37"/>
                      <a:pt x="123" y="49"/>
                    </a:cubicBezTo>
                    <a:cubicBezTo>
                      <a:pt x="123" y="49"/>
                      <a:pt x="123" y="49"/>
                      <a:pt x="123" y="49"/>
                    </a:cubicBezTo>
                    <a:cubicBezTo>
                      <a:pt x="121" y="46"/>
                      <a:pt x="116" y="44"/>
                      <a:pt x="113" y="46"/>
                    </a:cubicBezTo>
                    <a:cubicBezTo>
                      <a:pt x="110" y="47"/>
                      <a:pt x="109" y="51"/>
                      <a:pt x="110" y="55"/>
                    </a:cubicBezTo>
                    <a:cubicBezTo>
                      <a:pt x="110" y="57"/>
                      <a:pt x="110" y="58"/>
                      <a:pt x="110" y="59"/>
                    </a:cubicBezTo>
                    <a:cubicBezTo>
                      <a:pt x="109" y="59"/>
                      <a:pt x="109" y="59"/>
                      <a:pt x="108" y="58"/>
                    </a:cubicBezTo>
                    <a:cubicBezTo>
                      <a:pt x="107" y="57"/>
                      <a:pt x="105" y="55"/>
                      <a:pt x="105" y="54"/>
                    </a:cubicBezTo>
                    <a:cubicBezTo>
                      <a:pt x="104" y="52"/>
                      <a:pt x="102" y="50"/>
                      <a:pt x="100" y="48"/>
                    </a:cubicBezTo>
                    <a:cubicBezTo>
                      <a:pt x="99" y="47"/>
                      <a:pt x="96" y="45"/>
                      <a:pt x="95" y="44"/>
                    </a:cubicBezTo>
                    <a:cubicBezTo>
                      <a:pt x="92" y="43"/>
                      <a:pt x="88" y="43"/>
                      <a:pt x="87" y="46"/>
                    </a:cubicBezTo>
                    <a:cubicBezTo>
                      <a:pt x="85" y="48"/>
                      <a:pt x="85" y="52"/>
                      <a:pt x="88" y="54"/>
                    </a:cubicBezTo>
                    <a:cubicBezTo>
                      <a:pt x="89" y="55"/>
                      <a:pt x="91" y="57"/>
                      <a:pt x="92" y="59"/>
                    </a:cubicBezTo>
                    <a:cubicBezTo>
                      <a:pt x="93" y="60"/>
                      <a:pt x="94" y="62"/>
                      <a:pt x="95" y="64"/>
                    </a:cubicBezTo>
                    <a:cubicBezTo>
                      <a:pt x="95" y="65"/>
                      <a:pt x="95" y="66"/>
                      <a:pt x="95" y="67"/>
                    </a:cubicBezTo>
                    <a:cubicBezTo>
                      <a:pt x="93" y="69"/>
                      <a:pt x="92" y="73"/>
                      <a:pt x="91" y="76"/>
                    </a:cubicBezTo>
                    <a:cubicBezTo>
                      <a:pt x="91" y="78"/>
                      <a:pt x="89" y="81"/>
                      <a:pt x="88" y="83"/>
                    </a:cubicBezTo>
                    <a:cubicBezTo>
                      <a:pt x="87" y="84"/>
                      <a:pt x="85" y="86"/>
                      <a:pt x="84" y="86"/>
                    </a:cubicBezTo>
                    <a:cubicBezTo>
                      <a:pt x="84" y="86"/>
                      <a:pt x="83" y="85"/>
                      <a:pt x="83" y="84"/>
                    </a:cubicBezTo>
                    <a:cubicBezTo>
                      <a:pt x="83" y="80"/>
                      <a:pt x="83" y="75"/>
                      <a:pt x="82" y="72"/>
                    </a:cubicBezTo>
                    <a:cubicBezTo>
                      <a:pt x="80" y="70"/>
                      <a:pt x="78" y="67"/>
                      <a:pt x="75" y="67"/>
                    </a:cubicBezTo>
                    <a:cubicBezTo>
                      <a:pt x="75" y="67"/>
                      <a:pt x="75" y="67"/>
                      <a:pt x="75" y="67"/>
                    </a:cubicBezTo>
                    <a:cubicBezTo>
                      <a:pt x="74" y="67"/>
                      <a:pt x="73" y="66"/>
                      <a:pt x="71" y="64"/>
                    </a:cubicBezTo>
                    <a:cubicBezTo>
                      <a:pt x="70" y="62"/>
                      <a:pt x="69" y="59"/>
                      <a:pt x="69" y="58"/>
                    </a:cubicBezTo>
                    <a:cubicBezTo>
                      <a:pt x="69" y="56"/>
                      <a:pt x="71" y="54"/>
                      <a:pt x="71" y="53"/>
                    </a:cubicBezTo>
                    <a:cubicBezTo>
                      <a:pt x="73" y="53"/>
                      <a:pt x="75" y="51"/>
                      <a:pt x="76" y="51"/>
                    </a:cubicBezTo>
                    <a:cubicBezTo>
                      <a:pt x="78" y="50"/>
                      <a:pt x="78" y="49"/>
                      <a:pt x="79" y="48"/>
                    </a:cubicBezTo>
                    <a:cubicBezTo>
                      <a:pt x="79" y="47"/>
                      <a:pt x="79" y="45"/>
                      <a:pt x="78" y="44"/>
                    </a:cubicBezTo>
                    <a:cubicBezTo>
                      <a:pt x="77" y="42"/>
                      <a:pt x="74" y="40"/>
                      <a:pt x="73" y="40"/>
                    </a:cubicBezTo>
                    <a:cubicBezTo>
                      <a:pt x="72" y="39"/>
                      <a:pt x="71" y="38"/>
                      <a:pt x="70" y="36"/>
                    </a:cubicBezTo>
                    <a:cubicBezTo>
                      <a:pt x="69" y="34"/>
                      <a:pt x="69" y="31"/>
                      <a:pt x="69" y="29"/>
                    </a:cubicBezTo>
                    <a:cubicBezTo>
                      <a:pt x="69" y="28"/>
                      <a:pt x="70" y="26"/>
                      <a:pt x="71" y="26"/>
                    </a:cubicBezTo>
                    <a:cubicBezTo>
                      <a:pt x="72" y="25"/>
                      <a:pt x="75" y="23"/>
                      <a:pt x="77" y="22"/>
                    </a:cubicBezTo>
                    <a:cubicBezTo>
                      <a:pt x="78" y="21"/>
                      <a:pt x="82" y="20"/>
                      <a:pt x="85" y="19"/>
                    </a:cubicBezTo>
                    <a:cubicBezTo>
                      <a:pt x="87" y="19"/>
                      <a:pt x="93" y="18"/>
                      <a:pt x="96" y="18"/>
                    </a:cubicBezTo>
                    <a:lnTo>
                      <a:pt x="102" y="18"/>
                    </a:lnTo>
                    <a:close/>
                    <a:moveTo>
                      <a:pt x="32" y="16"/>
                    </a:moveTo>
                    <a:cubicBezTo>
                      <a:pt x="35" y="17"/>
                      <a:pt x="35" y="17"/>
                      <a:pt x="35" y="17"/>
                    </a:cubicBezTo>
                    <a:cubicBezTo>
                      <a:pt x="37" y="17"/>
                      <a:pt x="41" y="17"/>
                      <a:pt x="43" y="18"/>
                    </a:cubicBezTo>
                    <a:cubicBezTo>
                      <a:pt x="45" y="18"/>
                      <a:pt x="46" y="18"/>
                      <a:pt x="46" y="18"/>
                    </a:cubicBezTo>
                    <a:cubicBezTo>
                      <a:pt x="46" y="19"/>
                      <a:pt x="46" y="19"/>
                      <a:pt x="46" y="19"/>
                    </a:cubicBezTo>
                    <a:cubicBezTo>
                      <a:pt x="45" y="21"/>
                      <a:pt x="44" y="24"/>
                      <a:pt x="46" y="26"/>
                    </a:cubicBezTo>
                    <a:cubicBezTo>
                      <a:pt x="46" y="26"/>
                      <a:pt x="45" y="27"/>
                      <a:pt x="45" y="27"/>
                    </a:cubicBezTo>
                    <a:cubicBezTo>
                      <a:pt x="43" y="28"/>
                      <a:pt x="41" y="30"/>
                      <a:pt x="39" y="31"/>
                    </a:cubicBezTo>
                    <a:cubicBezTo>
                      <a:pt x="37" y="32"/>
                      <a:pt x="34" y="34"/>
                      <a:pt x="32" y="36"/>
                    </a:cubicBezTo>
                    <a:cubicBezTo>
                      <a:pt x="29" y="37"/>
                      <a:pt x="26" y="40"/>
                      <a:pt x="25" y="42"/>
                    </a:cubicBezTo>
                    <a:cubicBezTo>
                      <a:pt x="23" y="44"/>
                      <a:pt x="21" y="47"/>
                      <a:pt x="20" y="49"/>
                    </a:cubicBezTo>
                    <a:cubicBezTo>
                      <a:pt x="19" y="51"/>
                      <a:pt x="17" y="54"/>
                      <a:pt x="15" y="56"/>
                    </a:cubicBezTo>
                    <a:cubicBezTo>
                      <a:pt x="14" y="57"/>
                      <a:pt x="13" y="58"/>
                      <a:pt x="12" y="59"/>
                    </a:cubicBezTo>
                    <a:cubicBezTo>
                      <a:pt x="11" y="57"/>
                      <a:pt x="10" y="56"/>
                      <a:pt x="9" y="55"/>
                    </a:cubicBezTo>
                    <a:cubicBezTo>
                      <a:pt x="8" y="52"/>
                      <a:pt x="8" y="52"/>
                      <a:pt x="8" y="52"/>
                    </a:cubicBezTo>
                    <a:cubicBezTo>
                      <a:pt x="11" y="37"/>
                      <a:pt x="20" y="25"/>
                      <a:pt x="32" y="16"/>
                    </a:cubicBezTo>
                    <a:close/>
                    <a:moveTo>
                      <a:pt x="6" y="60"/>
                    </a:moveTo>
                    <a:cubicBezTo>
                      <a:pt x="7" y="61"/>
                      <a:pt x="8" y="63"/>
                      <a:pt x="8" y="64"/>
                    </a:cubicBezTo>
                    <a:cubicBezTo>
                      <a:pt x="10" y="66"/>
                      <a:pt x="11" y="67"/>
                      <a:pt x="12" y="67"/>
                    </a:cubicBezTo>
                    <a:cubicBezTo>
                      <a:pt x="12" y="67"/>
                      <a:pt x="13" y="67"/>
                      <a:pt x="13" y="67"/>
                    </a:cubicBezTo>
                    <a:cubicBezTo>
                      <a:pt x="14" y="67"/>
                      <a:pt x="15" y="66"/>
                      <a:pt x="16" y="64"/>
                    </a:cubicBezTo>
                    <a:cubicBezTo>
                      <a:pt x="16" y="64"/>
                      <a:pt x="17" y="61"/>
                      <a:pt x="19" y="59"/>
                    </a:cubicBezTo>
                    <a:cubicBezTo>
                      <a:pt x="21" y="57"/>
                      <a:pt x="24" y="54"/>
                      <a:pt x="25" y="52"/>
                    </a:cubicBezTo>
                    <a:cubicBezTo>
                      <a:pt x="26" y="50"/>
                      <a:pt x="28" y="47"/>
                      <a:pt x="29" y="46"/>
                    </a:cubicBezTo>
                    <a:cubicBezTo>
                      <a:pt x="30" y="44"/>
                      <a:pt x="33" y="42"/>
                      <a:pt x="35" y="40"/>
                    </a:cubicBezTo>
                    <a:cubicBezTo>
                      <a:pt x="37" y="39"/>
                      <a:pt x="40" y="37"/>
                      <a:pt x="42" y="36"/>
                    </a:cubicBezTo>
                    <a:cubicBezTo>
                      <a:pt x="44" y="35"/>
                      <a:pt x="47" y="33"/>
                      <a:pt x="48" y="31"/>
                    </a:cubicBezTo>
                    <a:cubicBezTo>
                      <a:pt x="51" y="29"/>
                      <a:pt x="52" y="26"/>
                      <a:pt x="51" y="23"/>
                    </a:cubicBezTo>
                    <a:cubicBezTo>
                      <a:pt x="50" y="23"/>
                      <a:pt x="50" y="22"/>
                      <a:pt x="50" y="22"/>
                    </a:cubicBezTo>
                    <a:cubicBezTo>
                      <a:pt x="52" y="21"/>
                      <a:pt x="52" y="18"/>
                      <a:pt x="51" y="16"/>
                    </a:cubicBezTo>
                    <a:cubicBezTo>
                      <a:pt x="50" y="14"/>
                      <a:pt x="47" y="12"/>
                      <a:pt x="44" y="12"/>
                    </a:cubicBezTo>
                    <a:cubicBezTo>
                      <a:pt x="43" y="12"/>
                      <a:pt x="42" y="12"/>
                      <a:pt x="40" y="12"/>
                    </a:cubicBezTo>
                    <a:cubicBezTo>
                      <a:pt x="48" y="8"/>
                      <a:pt x="57" y="6"/>
                      <a:pt x="66" y="6"/>
                    </a:cubicBezTo>
                    <a:cubicBezTo>
                      <a:pt x="76" y="6"/>
                      <a:pt x="85" y="8"/>
                      <a:pt x="93" y="13"/>
                    </a:cubicBezTo>
                    <a:cubicBezTo>
                      <a:pt x="90" y="13"/>
                      <a:pt x="86" y="13"/>
                      <a:pt x="83" y="14"/>
                    </a:cubicBezTo>
                    <a:cubicBezTo>
                      <a:pt x="80" y="15"/>
                      <a:pt x="76" y="16"/>
                      <a:pt x="74" y="17"/>
                    </a:cubicBezTo>
                    <a:cubicBezTo>
                      <a:pt x="72" y="18"/>
                      <a:pt x="69" y="20"/>
                      <a:pt x="67" y="21"/>
                    </a:cubicBezTo>
                    <a:cubicBezTo>
                      <a:pt x="65" y="23"/>
                      <a:pt x="63" y="26"/>
                      <a:pt x="63" y="29"/>
                    </a:cubicBezTo>
                    <a:cubicBezTo>
                      <a:pt x="63" y="32"/>
                      <a:pt x="64" y="36"/>
                      <a:pt x="65" y="38"/>
                    </a:cubicBezTo>
                    <a:cubicBezTo>
                      <a:pt x="66" y="41"/>
                      <a:pt x="68" y="44"/>
                      <a:pt x="71" y="45"/>
                    </a:cubicBezTo>
                    <a:cubicBezTo>
                      <a:pt x="71" y="45"/>
                      <a:pt x="72" y="46"/>
                      <a:pt x="73" y="46"/>
                    </a:cubicBezTo>
                    <a:cubicBezTo>
                      <a:pt x="72" y="47"/>
                      <a:pt x="70" y="48"/>
                      <a:pt x="69" y="49"/>
                    </a:cubicBezTo>
                    <a:cubicBezTo>
                      <a:pt x="66" y="50"/>
                      <a:pt x="64" y="54"/>
                      <a:pt x="64" y="57"/>
                    </a:cubicBezTo>
                    <a:cubicBezTo>
                      <a:pt x="63" y="60"/>
                      <a:pt x="65" y="65"/>
                      <a:pt x="67" y="67"/>
                    </a:cubicBezTo>
                    <a:cubicBezTo>
                      <a:pt x="69" y="70"/>
                      <a:pt x="72" y="73"/>
                      <a:pt x="75" y="73"/>
                    </a:cubicBezTo>
                    <a:cubicBezTo>
                      <a:pt x="75" y="73"/>
                      <a:pt x="75" y="73"/>
                      <a:pt x="75" y="73"/>
                    </a:cubicBezTo>
                    <a:cubicBezTo>
                      <a:pt x="75" y="73"/>
                      <a:pt x="76" y="74"/>
                      <a:pt x="77" y="75"/>
                    </a:cubicBezTo>
                    <a:cubicBezTo>
                      <a:pt x="77" y="76"/>
                      <a:pt x="78" y="80"/>
                      <a:pt x="78" y="84"/>
                    </a:cubicBezTo>
                    <a:cubicBezTo>
                      <a:pt x="78" y="87"/>
                      <a:pt x="79" y="90"/>
                      <a:pt x="81" y="91"/>
                    </a:cubicBezTo>
                    <a:cubicBezTo>
                      <a:pt x="82" y="92"/>
                      <a:pt x="83" y="92"/>
                      <a:pt x="84" y="92"/>
                    </a:cubicBezTo>
                    <a:cubicBezTo>
                      <a:pt x="84" y="92"/>
                      <a:pt x="85" y="92"/>
                      <a:pt x="85" y="92"/>
                    </a:cubicBezTo>
                    <a:cubicBezTo>
                      <a:pt x="88" y="91"/>
                      <a:pt x="91" y="89"/>
                      <a:pt x="93" y="86"/>
                    </a:cubicBezTo>
                    <a:cubicBezTo>
                      <a:pt x="94" y="84"/>
                      <a:pt x="96" y="80"/>
                      <a:pt x="97" y="76"/>
                    </a:cubicBezTo>
                    <a:cubicBezTo>
                      <a:pt x="97" y="74"/>
                      <a:pt x="98" y="71"/>
                      <a:pt x="99" y="71"/>
                    </a:cubicBezTo>
                    <a:cubicBezTo>
                      <a:pt x="101" y="69"/>
                      <a:pt x="101" y="65"/>
                      <a:pt x="100" y="62"/>
                    </a:cubicBezTo>
                    <a:cubicBezTo>
                      <a:pt x="100" y="60"/>
                      <a:pt x="98" y="57"/>
                      <a:pt x="96" y="55"/>
                    </a:cubicBezTo>
                    <a:cubicBezTo>
                      <a:pt x="95" y="54"/>
                      <a:pt x="93" y="51"/>
                      <a:pt x="92" y="50"/>
                    </a:cubicBezTo>
                    <a:cubicBezTo>
                      <a:pt x="91" y="50"/>
                      <a:pt x="91" y="49"/>
                      <a:pt x="91" y="49"/>
                    </a:cubicBezTo>
                    <a:cubicBezTo>
                      <a:pt x="91" y="49"/>
                      <a:pt x="92" y="49"/>
                      <a:pt x="92" y="49"/>
                    </a:cubicBezTo>
                    <a:cubicBezTo>
                      <a:pt x="93" y="50"/>
                      <a:pt x="95" y="52"/>
                      <a:pt x="97" y="53"/>
                    </a:cubicBezTo>
                    <a:cubicBezTo>
                      <a:pt x="98" y="54"/>
                      <a:pt x="99" y="56"/>
                      <a:pt x="100" y="56"/>
                    </a:cubicBezTo>
                    <a:cubicBezTo>
                      <a:pt x="100" y="58"/>
                      <a:pt x="103" y="61"/>
                      <a:pt x="105" y="63"/>
                    </a:cubicBezTo>
                    <a:cubicBezTo>
                      <a:pt x="108" y="65"/>
                      <a:pt x="112" y="66"/>
                      <a:pt x="114" y="63"/>
                    </a:cubicBezTo>
                    <a:cubicBezTo>
                      <a:pt x="115" y="61"/>
                      <a:pt x="116" y="57"/>
                      <a:pt x="115" y="54"/>
                    </a:cubicBezTo>
                    <a:cubicBezTo>
                      <a:pt x="115" y="52"/>
                      <a:pt x="115" y="51"/>
                      <a:pt x="116" y="51"/>
                    </a:cubicBezTo>
                    <a:cubicBezTo>
                      <a:pt x="116" y="51"/>
                      <a:pt x="118" y="51"/>
                      <a:pt x="119" y="52"/>
                    </a:cubicBezTo>
                    <a:cubicBezTo>
                      <a:pt x="120" y="53"/>
                      <a:pt x="123" y="56"/>
                      <a:pt x="125" y="57"/>
                    </a:cubicBezTo>
                    <a:cubicBezTo>
                      <a:pt x="125" y="60"/>
                      <a:pt x="126" y="63"/>
                      <a:pt x="126" y="66"/>
                    </a:cubicBezTo>
                    <a:cubicBezTo>
                      <a:pt x="126" y="99"/>
                      <a:pt x="99" y="126"/>
                      <a:pt x="66" y="126"/>
                    </a:cubicBezTo>
                    <a:cubicBezTo>
                      <a:pt x="33" y="126"/>
                      <a:pt x="6" y="99"/>
                      <a:pt x="6" y="66"/>
                    </a:cubicBezTo>
                    <a:cubicBezTo>
                      <a:pt x="6" y="64"/>
                      <a:pt x="6" y="62"/>
                      <a:pt x="6"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80"/>
              <p:cNvSpPr>
                <a:spLocks noEditPoints="1"/>
              </p:cNvSpPr>
              <p:nvPr/>
            </p:nvSpPr>
            <p:spPr bwMode="auto">
              <a:xfrm>
                <a:off x="5194697" y="478632"/>
                <a:ext cx="105966" cy="117872"/>
              </a:xfrm>
              <a:custGeom>
                <a:avLst/>
                <a:gdLst>
                  <a:gd name="T0" fmla="*/ 24 w 45"/>
                  <a:gd name="T1" fmla="*/ 45 h 50"/>
                  <a:gd name="T2" fmla="*/ 28 w 45"/>
                  <a:gd name="T3" fmla="*/ 49 h 50"/>
                  <a:gd name="T4" fmla="*/ 30 w 45"/>
                  <a:gd name="T5" fmla="*/ 50 h 50"/>
                  <a:gd name="T6" fmla="*/ 32 w 45"/>
                  <a:gd name="T7" fmla="*/ 50 h 50"/>
                  <a:gd name="T8" fmla="*/ 33 w 45"/>
                  <a:gd name="T9" fmla="*/ 48 h 50"/>
                  <a:gd name="T10" fmla="*/ 33 w 45"/>
                  <a:gd name="T11" fmla="*/ 45 h 50"/>
                  <a:gd name="T12" fmla="*/ 34 w 45"/>
                  <a:gd name="T13" fmla="*/ 43 h 50"/>
                  <a:gd name="T14" fmla="*/ 38 w 45"/>
                  <a:gd name="T15" fmla="*/ 38 h 50"/>
                  <a:gd name="T16" fmla="*/ 41 w 45"/>
                  <a:gd name="T17" fmla="*/ 33 h 50"/>
                  <a:gd name="T18" fmla="*/ 44 w 45"/>
                  <a:gd name="T19" fmla="*/ 25 h 50"/>
                  <a:gd name="T20" fmla="*/ 43 w 45"/>
                  <a:gd name="T21" fmla="*/ 15 h 50"/>
                  <a:gd name="T22" fmla="*/ 33 w 45"/>
                  <a:gd name="T23" fmla="*/ 7 h 50"/>
                  <a:gd name="T24" fmla="*/ 20 w 45"/>
                  <a:gd name="T25" fmla="*/ 2 h 50"/>
                  <a:gd name="T26" fmla="*/ 9 w 45"/>
                  <a:gd name="T27" fmla="*/ 1 h 50"/>
                  <a:gd name="T28" fmla="*/ 4 w 45"/>
                  <a:gd name="T29" fmla="*/ 5 h 50"/>
                  <a:gd name="T30" fmla="*/ 0 w 45"/>
                  <a:gd name="T31" fmla="*/ 12 h 50"/>
                  <a:gd name="T32" fmla="*/ 6 w 45"/>
                  <a:gd name="T33" fmla="*/ 20 h 50"/>
                  <a:gd name="T34" fmla="*/ 12 w 45"/>
                  <a:gd name="T35" fmla="*/ 24 h 50"/>
                  <a:gd name="T36" fmla="*/ 14 w 45"/>
                  <a:gd name="T37" fmla="*/ 28 h 50"/>
                  <a:gd name="T38" fmla="*/ 19 w 45"/>
                  <a:gd name="T39" fmla="*/ 39 h 50"/>
                  <a:gd name="T40" fmla="*/ 24 w 45"/>
                  <a:gd name="T41" fmla="*/ 45 h 50"/>
                  <a:gd name="T42" fmla="*/ 15 w 45"/>
                  <a:gd name="T43" fmla="*/ 19 h 50"/>
                  <a:gd name="T44" fmla="*/ 8 w 45"/>
                  <a:gd name="T45" fmla="*/ 15 h 50"/>
                  <a:gd name="T46" fmla="*/ 6 w 45"/>
                  <a:gd name="T47" fmla="*/ 12 h 50"/>
                  <a:gd name="T48" fmla="*/ 7 w 45"/>
                  <a:gd name="T49" fmla="*/ 9 h 50"/>
                  <a:gd name="T50" fmla="*/ 12 w 45"/>
                  <a:gd name="T51" fmla="*/ 6 h 50"/>
                  <a:gd name="T52" fmla="*/ 13 w 45"/>
                  <a:gd name="T53" fmla="*/ 6 h 50"/>
                  <a:gd name="T54" fmla="*/ 18 w 45"/>
                  <a:gd name="T55" fmla="*/ 7 h 50"/>
                  <a:gd name="T56" fmla="*/ 30 w 45"/>
                  <a:gd name="T57" fmla="*/ 12 h 50"/>
                  <a:gd name="T58" fmla="*/ 38 w 45"/>
                  <a:gd name="T59" fmla="*/ 18 h 50"/>
                  <a:gd name="T60" fmla="*/ 38 w 45"/>
                  <a:gd name="T61" fmla="*/ 24 h 50"/>
                  <a:gd name="T62" fmla="*/ 36 w 45"/>
                  <a:gd name="T63" fmla="*/ 30 h 50"/>
                  <a:gd name="T64" fmla="*/ 33 w 45"/>
                  <a:gd name="T65" fmla="*/ 35 h 50"/>
                  <a:gd name="T66" fmla="*/ 30 w 45"/>
                  <a:gd name="T67" fmla="*/ 40 h 50"/>
                  <a:gd name="T68" fmla="*/ 28 w 45"/>
                  <a:gd name="T69" fmla="*/ 42 h 50"/>
                  <a:gd name="T70" fmla="*/ 23 w 45"/>
                  <a:gd name="T71" fmla="*/ 35 h 50"/>
                  <a:gd name="T72" fmla="*/ 19 w 45"/>
                  <a:gd name="T73" fmla="*/ 28 h 50"/>
                  <a:gd name="T74" fmla="*/ 15 w 45"/>
                  <a:gd name="T75" fmla="*/ 1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50">
                    <a:moveTo>
                      <a:pt x="24" y="45"/>
                    </a:moveTo>
                    <a:cubicBezTo>
                      <a:pt x="24" y="46"/>
                      <a:pt x="26" y="48"/>
                      <a:pt x="28" y="49"/>
                    </a:cubicBezTo>
                    <a:cubicBezTo>
                      <a:pt x="28" y="50"/>
                      <a:pt x="29" y="50"/>
                      <a:pt x="30" y="50"/>
                    </a:cubicBezTo>
                    <a:cubicBezTo>
                      <a:pt x="32" y="50"/>
                      <a:pt x="32" y="50"/>
                      <a:pt x="32" y="50"/>
                    </a:cubicBezTo>
                    <a:cubicBezTo>
                      <a:pt x="33" y="48"/>
                      <a:pt x="33" y="48"/>
                      <a:pt x="33" y="48"/>
                    </a:cubicBezTo>
                    <a:cubicBezTo>
                      <a:pt x="33" y="48"/>
                      <a:pt x="34" y="47"/>
                      <a:pt x="33" y="45"/>
                    </a:cubicBezTo>
                    <a:cubicBezTo>
                      <a:pt x="33" y="45"/>
                      <a:pt x="33" y="44"/>
                      <a:pt x="34" y="43"/>
                    </a:cubicBezTo>
                    <a:cubicBezTo>
                      <a:pt x="35" y="42"/>
                      <a:pt x="37" y="39"/>
                      <a:pt x="38" y="38"/>
                    </a:cubicBezTo>
                    <a:cubicBezTo>
                      <a:pt x="39" y="36"/>
                      <a:pt x="40" y="34"/>
                      <a:pt x="41" y="33"/>
                    </a:cubicBezTo>
                    <a:cubicBezTo>
                      <a:pt x="42" y="31"/>
                      <a:pt x="43" y="28"/>
                      <a:pt x="44" y="25"/>
                    </a:cubicBezTo>
                    <a:cubicBezTo>
                      <a:pt x="45" y="22"/>
                      <a:pt x="44" y="18"/>
                      <a:pt x="43" y="15"/>
                    </a:cubicBezTo>
                    <a:cubicBezTo>
                      <a:pt x="41" y="12"/>
                      <a:pt x="36" y="9"/>
                      <a:pt x="33" y="7"/>
                    </a:cubicBezTo>
                    <a:cubicBezTo>
                      <a:pt x="29" y="6"/>
                      <a:pt x="23" y="3"/>
                      <a:pt x="20" y="2"/>
                    </a:cubicBezTo>
                    <a:cubicBezTo>
                      <a:pt x="16" y="0"/>
                      <a:pt x="11" y="0"/>
                      <a:pt x="9" y="1"/>
                    </a:cubicBezTo>
                    <a:cubicBezTo>
                      <a:pt x="7" y="2"/>
                      <a:pt x="5" y="4"/>
                      <a:pt x="4" y="5"/>
                    </a:cubicBezTo>
                    <a:cubicBezTo>
                      <a:pt x="2" y="7"/>
                      <a:pt x="0" y="10"/>
                      <a:pt x="0" y="12"/>
                    </a:cubicBezTo>
                    <a:cubicBezTo>
                      <a:pt x="0" y="15"/>
                      <a:pt x="3" y="19"/>
                      <a:pt x="6" y="20"/>
                    </a:cubicBezTo>
                    <a:cubicBezTo>
                      <a:pt x="8" y="21"/>
                      <a:pt x="11" y="23"/>
                      <a:pt x="12" y="24"/>
                    </a:cubicBezTo>
                    <a:cubicBezTo>
                      <a:pt x="12" y="24"/>
                      <a:pt x="13" y="26"/>
                      <a:pt x="14" y="28"/>
                    </a:cubicBezTo>
                    <a:cubicBezTo>
                      <a:pt x="14" y="32"/>
                      <a:pt x="16" y="36"/>
                      <a:pt x="19" y="39"/>
                    </a:cubicBezTo>
                    <a:cubicBezTo>
                      <a:pt x="21" y="41"/>
                      <a:pt x="23" y="44"/>
                      <a:pt x="24" y="45"/>
                    </a:cubicBezTo>
                    <a:close/>
                    <a:moveTo>
                      <a:pt x="15" y="19"/>
                    </a:moveTo>
                    <a:cubicBezTo>
                      <a:pt x="13" y="18"/>
                      <a:pt x="11" y="16"/>
                      <a:pt x="8" y="15"/>
                    </a:cubicBezTo>
                    <a:cubicBezTo>
                      <a:pt x="7" y="15"/>
                      <a:pt x="6" y="13"/>
                      <a:pt x="6" y="12"/>
                    </a:cubicBezTo>
                    <a:cubicBezTo>
                      <a:pt x="6" y="11"/>
                      <a:pt x="7" y="10"/>
                      <a:pt x="7" y="9"/>
                    </a:cubicBezTo>
                    <a:cubicBezTo>
                      <a:pt x="8" y="8"/>
                      <a:pt x="11" y="7"/>
                      <a:pt x="12" y="6"/>
                    </a:cubicBezTo>
                    <a:cubicBezTo>
                      <a:pt x="12" y="6"/>
                      <a:pt x="12" y="6"/>
                      <a:pt x="13" y="6"/>
                    </a:cubicBezTo>
                    <a:cubicBezTo>
                      <a:pt x="14" y="6"/>
                      <a:pt x="16" y="6"/>
                      <a:pt x="18" y="7"/>
                    </a:cubicBezTo>
                    <a:cubicBezTo>
                      <a:pt x="21" y="8"/>
                      <a:pt x="26" y="11"/>
                      <a:pt x="30" y="12"/>
                    </a:cubicBezTo>
                    <a:cubicBezTo>
                      <a:pt x="34" y="14"/>
                      <a:pt x="37" y="17"/>
                      <a:pt x="38" y="18"/>
                    </a:cubicBezTo>
                    <a:cubicBezTo>
                      <a:pt x="38" y="19"/>
                      <a:pt x="39" y="22"/>
                      <a:pt x="38" y="24"/>
                    </a:cubicBezTo>
                    <a:cubicBezTo>
                      <a:pt x="37" y="26"/>
                      <a:pt x="36" y="29"/>
                      <a:pt x="36" y="30"/>
                    </a:cubicBezTo>
                    <a:cubicBezTo>
                      <a:pt x="35" y="31"/>
                      <a:pt x="34" y="33"/>
                      <a:pt x="33" y="35"/>
                    </a:cubicBezTo>
                    <a:cubicBezTo>
                      <a:pt x="32" y="36"/>
                      <a:pt x="31" y="38"/>
                      <a:pt x="30" y="40"/>
                    </a:cubicBezTo>
                    <a:cubicBezTo>
                      <a:pt x="29" y="40"/>
                      <a:pt x="29" y="41"/>
                      <a:pt x="28" y="42"/>
                    </a:cubicBezTo>
                    <a:cubicBezTo>
                      <a:pt x="27" y="40"/>
                      <a:pt x="25" y="37"/>
                      <a:pt x="23" y="35"/>
                    </a:cubicBezTo>
                    <a:cubicBezTo>
                      <a:pt x="21" y="33"/>
                      <a:pt x="19" y="30"/>
                      <a:pt x="19" y="28"/>
                    </a:cubicBezTo>
                    <a:cubicBezTo>
                      <a:pt x="19" y="24"/>
                      <a:pt x="17" y="21"/>
                      <a:pt x="1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782001" y="2257145"/>
            <a:ext cx="720080" cy="608251"/>
            <a:chOff x="6782001" y="2257145"/>
            <a:chExt cx="720080" cy="608251"/>
          </a:xfrm>
        </p:grpSpPr>
        <p:sp>
          <p:nvSpPr>
            <p:cNvPr id="36" name="Freeform 124"/>
            <p:cNvSpPr>
              <a:spLocks/>
            </p:cNvSpPr>
            <p:nvPr/>
          </p:nvSpPr>
          <p:spPr bwMode="auto">
            <a:xfrm>
              <a:off x="6782001" y="2257145"/>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55"/>
            <p:cNvSpPr>
              <a:spLocks noEditPoints="1"/>
            </p:cNvSpPr>
            <p:nvPr/>
          </p:nvSpPr>
          <p:spPr bwMode="auto">
            <a:xfrm>
              <a:off x="6996189" y="2418045"/>
              <a:ext cx="291704" cy="265510"/>
            </a:xfrm>
            <a:custGeom>
              <a:avLst/>
              <a:gdLst>
                <a:gd name="T0" fmla="*/ 6 w 124"/>
                <a:gd name="T1" fmla="*/ 71 h 113"/>
                <a:gd name="T2" fmla="*/ 14 w 124"/>
                <a:gd name="T3" fmla="*/ 102 h 113"/>
                <a:gd name="T4" fmla="*/ 49 w 124"/>
                <a:gd name="T5" fmla="*/ 113 h 113"/>
                <a:gd name="T6" fmla="*/ 52 w 124"/>
                <a:gd name="T7" fmla="*/ 69 h 113"/>
                <a:gd name="T8" fmla="*/ 67 w 124"/>
                <a:gd name="T9" fmla="*/ 64 h 113"/>
                <a:gd name="T10" fmla="*/ 72 w 124"/>
                <a:gd name="T11" fmla="*/ 110 h 113"/>
                <a:gd name="T12" fmla="*/ 99 w 124"/>
                <a:gd name="T13" fmla="*/ 113 h 113"/>
                <a:gd name="T14" fmla="*/ 110 w 124"/>
                <a:gd name="T15" fmla="*/ 61 h 113"/>
                <a:gd name="T16" fmla="*/ 120 w 124"/>
                <a:gd name="T17" fmla="*/ 72 h 113"/>
                <a:gd name="T18" fmla="*/ 123 w 124"/>
                <a:gd name="T19" fmla="*/ 68 h 113"/>
                <a:gd name="T20" fmla="*/ 62 w 124"/>
                <a:gd name="T21" fmla="*/ 0 h 113"/>
                <a:gd name="T22" fmla="*/ 50 w 124"/>
                <a:gd name="T23" fmla="*/ 7 h 113"/>
                <a:gd name="T24" fmla="*/ 41 w 124"/>
                <a:gd name="T25" fmla="*/ 14 h 113"/>
                <a:gd name="T26" fmla="*/ 28 w 124"/>
                <a:gd name="T27" fmla="*/ 7 h 113"/>
                <a:gd name="T28" fmla="*/ 21 w 124"/>
                <a:gd name="T29" fmla="*/ 43 h 113"/>
                <a:gd name="T30" fmla="*/ 2 w 124"/>
                <a:gd name="T31" fmla="*/ 72 h 113"/>
                <a:gd name="T32" fmla="*/ 20 w 124"/>
                <a:gd name="T33" fmla="*/ 53 h 113"/>
                <a:gd name="T34" fmla="*/ 26 w 124"/>
                <a:gd name="T35" fmla="*/ 46 h 113"/>
                <a:gd name="T36" fmla="*/ 26 w 124"/>
                <a:gd name="T37" fmla="*/ 45 h 113"/>
                <a:gd name="T38" fmla="*/ 26 w 124"/>
                <a:gd name="T39" fmla="*/ 14 h 113"/>
                <a:gd name="T40" fmla="*/ 34 w 124"/>
                <a:gd name="T41" fmla="*/ 12 h 113"/>
                <a:gd name="T42" fmla="*/ 35 w 124"/>
                <a:gd name="T43" fmla="*/ 26 h 113"/>
                <a:gd name="T44" fmla="*/ 36 w 124"/>
                <a:gd name="T45" fmla="*/ 27 h 113"/>
                <a:gd name="T46" fmla="*/ 36 w 124"/>
                <a:gd name="T47" fmla="*/ 27 h 113"/>
                <a:gd name="T48" fmla="*/ 37 w 124"/>
                <a:gd name="T49" fmla="*/ 28 h 113"/>
                <a:gd name="T50" fmla="*/ 37 w 124"/>
                <a:gd name="T51" fmla="*/ 28 h 113"/>
                <a:gd name="T52" fmla="*/ 38 w 124"/>
                <a:gd name="T53" fmla="*/ 29 h 113"/>
                <a:gd name="T54" fmla="*/ 39 w 124"/>
                <a:gd name="T55" fmla="*/ 28 h 113"/>
                <a:gd name="T56" fmla="*/ 40 w 124"/>
                <a:gd name="T57" fmla="*/ 28 h 113"/>
                <a:gd name="T58" fmla="*/ 40 w 124"/>
                <a:gd name="T59" fmla="*/ 28 h 113"/>
                <a:gd name="T60" fmla="*/ 62 w 124"/>
                <a:gd name="T61" fmla="*/ 6 h 113"/>
                <a:gd name="T62" fmla="*/ 70 w 124"/>
                <a:gd name="T63" fmla="*/ 10 h 113"/>
                <a:gd name="T64" fmla="*/ 104 w 124"/>
                <a:gd name="T65" fmla="*/ 102 h 113"/>
                <a:gd name="T66" fmla="*/ 77 w 124"/>
                <a:gd name="T67" fmla="*/ 107 h 113"/>
                <a:gd name="T68" fmla="*/ 67 w 124"/>
                <a:gd name="T69" fmla="*/ 58 h 113"/>
                <a:gd name="T70" fmla="*/ 47 w 124"/>
                <a:gd name="T71" fmla="*/ 69 h 113"/>
                <a:gd name="T72" fmla="*/ 25 w 124"/>
                <a:gd name="T73" fmla="*/ 107 h 113"/>
                <a:gd name="T74" fmla="*/ 20 w 124"/>
                <a:gd name="T75"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13">
                  <a:moveTo>
                    <a:pt x="4" y="72"/>
                  </a:moveTo>
                  <a:cubicBezTo>
                    <a:pt x="4" y="72"/>
                    <a:pt x="5" y="72"/>
                    <a:pt x="6" y="71"/>
                  </a:cubicBezTo>
                  <a:cubicBezTo>
                    <a:pt x="14" y="61"/>
                    <a:pt x="14" y="61"/>
                    <a:pt x="14" y="61"/>
                  </a:cubicBezTo>
                  <a:cubicBezTo>
                    <a:pt x="14" y="102"/>
                    <a:pt x="14" y="102"/>
                    <a:pt x="14" y="102"/>
                  </a:cubicBezTo>
                  <a:cubicBezTo>
                    <a:pt x="14" y="108"/>
                    <a:pt x="19" y="113"/>
                    <a:pt x="25" y="113"/>
                  </a:cubicBezTo>
                  <a:cubicBezTo>
                    <a:pt x="49" y="113"/>
                    <a:pt x="49" y="113"/>
                    <a:pt x="49" y="113"/>
                  </a:cubicBezTo>
                  <a:cubicBezTo>
                    <a:pt x="51" y="113"/>
                    <a:pt x="52" y="112"/>
                    <a:pt x="52" y="110"/>
                  </a:cubicBezTo>
                  <a:cubicBezTo>
                    <a:pt x="52" y="69"/>
                    <a:pt x="52" y="69"/>
                    <a:pt x="52" y="69"/>
                  </a:cubicBezTo>
                  <a:cubicBezTo>
                    <a:pt x="52" y="66"/>
                    <a:pt x="54" y="64"/>
                    <a:pt x="57" y="64"/>
                  </a:cubicBezTo>
                  <a:cubicBezTo>
                    <a:pt x="67" y="64"/>
                    <a:pt x="67" y="64"/>
                    <a:pt x="67" y="64"/>
                  </a:cubicBezTo>
                  <a:cubicBezTo>
                    <a:pt x="70" y="64"/>
                    <a:pt x="72" y="66"/>
                    <a:pt x="72" y="69"/>
                  </a:cubicBezTo>
                  <a:cubicBezTo>
                    <a:pt x="72" y="110"/>
                    <a:pt x="72" y="110"/>
                    <a:pt x="72" y="110"/>
                  </a:cubicBezTo>
                  <a:cubicBezTo>
                    <a:pt x="72" y="112"/>
                    <a:pt x="73" y="113"/>
                    <a:pt x="75" y="113"/>
                  </a:cubicBezTo>
                  <a:cubicBezTo>
                    <a:pt x="99" y="113"/>
                    <a:pt x="99" y="113"/>
                    <a:pt x="99" y="113"/>
                  </a:cubicBezTo>
                  <a:cubicBezTo>
                    <a:pt x="105" y="113"/>
                    <a:pt x="110" y="108"/>
                    <a:pt x="110" y="102"/>
                  </a:cubicBezTo>
                  <a:cubicBezTo>
                    <a:pt x="110" y="61"/>
                    <a:pt x="110" y="61"/>
                    <a:pt x="110" y="61"/>
                  </a:cubicBezTo>
                  <a:cubicBezTo>
                    <a:pt x="118" y="71"/>
                    <a:pt x="118" y="71"/>
                    <a:pt x="118" y="71"/>
                  </a:cubicBezTo>
                  <a:cubicBezTo>
                    <a:pt x="119" y="72"/>
                    <a:pt x="120" y="72"/>
                    <a:pt x="120" y="72"/>
                  </a:cubicBezTo>
                  <a:cubicBezTo>
                    <a:pt x="121" y="72"/>
                    <a:pt x="122" y="72"/>
                    <a:pt x="122" y="72"/>
                  </a:cubicBezTo>
                  <a:cubicBezTo>
                    <a:pt x="123" y="71"/>
                    <a:pt x="124" y="69"/>
                    <a:pt x="123" y="68"/>
                  </a:cubicBezTo>
                  <a:cubicBezTo>
                    <a:pt x="74" y="7"/>
                    <a:pt x="74" y="7"/>
                    <a:pt x="74" y="7"/>
                  </a:cubicBezTo>
                  <a:cubicBezTo>
                    <a:pt x="71" y="3"/>
                    <a:pt x="67" y="0"/>
                    <a:pt x="62" y="0"/>
                  </a:cubicBezTo>
                  <a:cubicBezTo>
                    <a:pt x="62" y="0"/>
                    <a:pt x="62" y="0"/>
                    <a:pt x="62" y="0"/>
                  </a:cubicBezTo>
                  <a:cubicBezTo>
                    <a:pt x="57" y="0"/>
                    <a:pt x="53" y="3"/>
                    <a:pt x="50" y="7"/>
                  </a:cubicBezTo>
                  <a:cubicBezTo>
                    <a:pt x="41" y="18"/>
                    <a:pt x="41" y="18"/>
                    <a:pt x="41" y="18"/>
                  </a:cubicBezTo>
                  <a:cubicBezTo>
                    <a:pt x="41" y="14"/>
                    <a:pt x="41" y="14"/>
                    <a:pt x="41" y="14"/>
                  </a:cubicBezTo>
                  <a:cubicBezTo>
                    <a:pt x="41" y="10"/>
                    <a:pt x="38" y="7"/>
                    <a:pt x="34" y="7"/>
                  </a:cubicBezTo>
                  <a:cubicBezTo>
                    <a:pt x="28" y="7"/>
                    <a:pt x="28" y="7"/>
                    <a:pt x="28" y="7"/>
                  </a:cubicBezTo>
                  <a:cubicBezTo>
                    <a:pt x="24" y="7"/>
                    <a:pt x="21" y="10"/>
                    <a:pt x="21" y="14"/>
                  </a:cubicBezTo>
                  <a:cubicBezTo>
                    <a:pt x="21" y="43"/>
                    <a:pt x="21" y="43"/>
                    <a:pt x="21" y="43"/>
                  </a:cubicBezTo>
                  <a:cubicBezTo>
                    <a:pt x="1" y="68"/>
                    <a:pt x="1" y="68"/>
                    <a:pt x="1" y="68"/>
                  </a:cubicBezTo>
                  <a:cubicBezTo>
                    <a:pt x="0" y="69"/>
                    <a:pt x="1" y="71"/>
                    <a:pt x="2" y="72"/>
                  </a:cubicBezTo>
                  <a:cubicBezTo>
                    <a:pt x="2" y="72"/>
                    <a:pt x="3" y="72"/>
                    <a:pt x="4" y="72"/>
                  </a:cubicBezTo>
                  <a:close/>
                  <a:moveTo>
                    <a:pt x="20" y="53"/>
                  </a:moveTo>
                  <a:cubicBezTo>
                    <a:pt x="26" y="46"/>
                    <a:pt x="26" y="46"/>
                    <a:pt x="26" y="46"/>
                  </a:cubicBezTo>
                  <a:cubicBezTo>
                    <a:pt x="26" y="46"/>
                    <a:pt x="26" y="46"/>
                    <a:pt x="26" y="46"/>
                  </a:cubicBezTo>
                  <a:cubicBezTo>
                    <a:pt x="26" y="46"/>
                    <a:pt x="26" y="45"/>
                    <a:pt x="26" y="45"/>
                  </a:cubicBezTo>
                  <a:cubicBezTo>
                    <a:pt x="26" y="45"/>
                    <a:pt x="26" y="45"/>
                    <a:pt x="26" y="45"/>
                  </a:cubicBezTo>
                  <a:cubicBezTo>
                    <a:pt x="26" y="45"/>
                    <a:pt x="26" y="44"/>
                    <a:pt x="26" y="44"/>
                  </a:cubicBezTo>
                  <a:cubicBezTo>
                    <a:pt x="26" y="14"/>
                    <a:pt x="26" y="14"/>
                    <a:pt x="26" y="14"/>
                  </a:cubicBezTo>
                  <a:cubicBezTo>
                    <a:pt x="26" y="13"/>
                    <a:pt x="27" y="12"/>
                    <a:pt x="28" y="12"/>
                  </a:cubicBezTo>
                  <a:cubicBezTo>
                    <a:pt x="34" y="12"/>
                    <a:pt x="34" y="12"/>
                    <a:pt x="34" y="12"/>
                  </a:cubicBezTo>
                  <a:cubicBezTo>
                    <a:pt x="35" y="12"/>
                    <a:pt x="35" y="13"/>
                    <a:pt x="35" y="14"/>
                  </a:cubicBezTo>
                  <a:cubicBezTo>
                    <a:pt x="35" y="26"/>
                    <a:pt x="35" y="26"/>
                    <a:pt x="35" y="26"/>
                  </a:cubicBezTo>
                  <a:cubicBezTo>
                    <a:pt x="35" y="26"/>
                    <a:pt x="36" y="26"/>
                    <a:pt x="36" y="26"/>
                  </a:cubicBezTo>
                  <a:cubicBezTo>
                    <a:pt x="36" y="26"/>
                    <a:pt x="36" y="26"/>
                    <a:pt x="36" y="27"/>
                  </a:cubicBezTo>
                  <a:cubicBezTo>
                    <a:pt x="36" y="27"/>
                    <a:pt x="36" y="27"/>
                    <a:pt x="36" y="27"/>
                  </a:cubicBezTo>
                  <a:cubicBezTo>
                    <a:pt x="36" y="27"/>
                    <a:pt x="36" y="27"/>
                    <a:pt x="36" y="27"/>
                  </a:cubicBezTo>
                  <a:cubicBezTo>
                    <a:pt x="36" y="28"/>
                    <a:pt x="36" y="28"/>
                    <a:pt x="36" y="28"/>
                  </a:cubicBezTo>
                  <a:cubicBezTo>
                    <a:pt x="36" y="28"/>
                    <a:pt x="37" y="28"/>
                    <a:pt x="37" y="28"/>
                  </a:cubicBezTo>
                  <a:cubicBezTo>
                    <a:pt x="37" y="28"/>
                    <a:pt x="37" y="28"/>
                    <a:pt x="37" y="28"/>
                  </a:cubicBezTo>
                  <a:cubicBezTo>
                    <a:pt x="37" y="28"/>
                    <a:pt x="37" y="28"/>
                    <a:pt x="37" y="28"/>
                  </a:cubicBezTo>
                  <a:cubicBezTo>
                    <a:pt x="38" y="28"/>
                    <a:pt x="38" y="29"/>
                    <a:pt x="38" y="29"/>
                  </a:cubicBezTo>
                  <a:cubicBezTo>
                    <a:pt x="38" y="29"/>
                    <a:pt x="38" y="29"/>
                    <a:pt x="38" y="29"/>
                  </a:cubicBezTo>
                  <a:cubicBezTo>
                    <a:pt x="38" y="29"/>
                    <a:pt x="38" y="29"/>
                    <a:pt x="38" y="29"/>
                  </a:cubicBezTo>
                  <a:cubicBezTo>
                    <a:pt x="39" y="29"/>
                    <a:pt x="39" y="29"/>
                    <a:pt x="39" y="28"/>
                  </a:cubicBezTo>
                  <a:cubicBezTo>
                    <a:pt x="39" y="28"/>
                    <a:pt x="39" y="28"/>
                    <a:pt x="40" y="28"/>
                  </a:cubicBezTo>
                  <a:cubicBezTo>
                    <a:pt x="40" y="28"/>
                    <a:pt x="40" y="28"/>
                    <a:pt x="40" y="28"/>
                  </a:cubicBezTo>
                  <a:cubicBezTo>
                    <a:pt x="40" y="28"/>
                    <a:pt x="40" y="28"/>
                    <a:pt x="40" y="28"/>
                  </a:cubicBezTo>
                  <a:cubicBezTo>
                    <a:pt x="40" y="28"/>
                    <a:pt x="40" y="28"/>
                    <a:pt x="40" y="28"/>
                  </a:cubicBezTo>
                  <a:cubicBezTo>
                    <a:pt x="54" y="10"/>
                    <a:pt x="54" y="10"/>
                    <a:pt x="54" y="10"/>
                  </a:cubicBezTo>
                  <a:cubicBezTo>
                    <a:pt x="56" y="7"/>
                    <a:pt x="59" y="6"/>
                    <a:pt x="62" y="6"/>
                  </a:cubicBezTo>
                  <a:cubicBezTo>
                    <a:pt x="62" y="6"/>
                    <a:pt x="62" y="6"/>
                    <a:pt x="62" y="6"/>
                  </a:cubicBezTo>
                  <a:cubicBezTo>
                    <a:pt x="65" y="6"/>
                    <a:pt x="68" y="7"/>
                    <a:pt x="70" y="10"/>
                  </a:cubicBezTo>
                  <a:cubicBezTo>
                    <a:pt x="104" y="53"/>
                    <a:pt x="104" y="53"/>
                    <a:pt x="104" y="53"/>
                  </a:cubicBezTo>
                  <a:cubicBezTo>
                    <a:pt x="104" y="102"/>
                    <a:pt x="104" y="102"/>
                    <a:pt x="104" y="102"/>
                  </a:cubicBezTo>
                  <a:cubicBezTo>
                    <a:pt x="104" y="105"/>
                    <a:pt x="102" y="107"/>
                    <a:pt x="99" y="107"/>
                  </a:cubicBezTo>
                  <a:cubicBezTo>
                    <a:pt x="77" y="107"/>
                    <a:pt x="77" y="107"/>
                    <a:pt x="77" y="107"/>
                  </a:cubicBezTo>
                  <a:cubicBezTo>
                    <a:pt x="77" y="69"/>
                    <a:pt x="77" y="69"/>
                    <a:pt x="77" y="69"/>
                  </a:cubicBezTo>
                  <a:cubicBezTo>
                    <a:pt x="77" y="63"/>
                    <a:pt x="73" y="58"/>
                    <a:pt x="67" y="58"/>
                  </a:cubicBezTo>
                  <a:cubicBezTo>
                    <a:pt x="57" y="58"/>
                    <a:pt x="57" y="58"/>
                    <a:pt x="57" y="58"/>
                  </a:cubicBezTo>
                  <a:cubicBezTo>
                    <a:pt x="51" y="58"/>
                    <a:pt x="47" y="63"/>
                    <a:pt x="47" y="69"/>
                  </a:cubicBezTo>
                  <a:cubicBezTo>
                    <a:pt x="47" y="107"/>
                    <a:pt x="47" y="107"/>
                    <a:pt x="47" y="107"/>
                  </a:cubicBezTo>
                  <a:cubicBezTo>
                    <a:pt x="25" y="107"/>
                    <a:pt x="25" y="107"/>
                    <a:pt x="25" y="107"/>
                  </a:cubicBezTo>
                  <a:cubicBezTo>
                    <a:pt x="22" y="107"/>
                    <a:pt x="20" y="105"/>
                    <a:pt x="20" y="102"/>
                  </a:cubicBezTo>
                  <a:lnTo>
                    <a:pt x="20"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4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3906281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7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2"/>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30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fltVal val="0"/>
                                          </p:val>
                                        </p:tav>
                                        <p:tav tm="100000">
                                          <p:val>
                                            <p:strVal val="#ppt_w"/>
                                          </p:val>
                                        </p:tav>
                                      </p:tavLst>
                                    </p:anim>
                                    <p:anim calcmode="lin" valueType="num">
                                      <p:cBhvr>
                                        <p:cTn id="25" dur="1000" fill="hold"/>
                                        <p:tgtEl>
                                          <p:spTgt spid="3"/>
                                        </p:tgtEl>
                                        <p:attrNameLst>
                                          <p:attrName>ppt_h</p:attrName>
                                        </p:attrNameLst>
                                      </p:cBhvr>
                                      <p:tavLst>
                                        <p:tav tm="0">
                                          <p:val>
                                            <p:fltVal val="0"/>
                                          </p:val>
                                        </p:tav>
                                        <p:tav tm="100000">
                                          <p:val>
                                            <p:strVal val="#ppt_h"/>
                                          </p:val>
                                        </p:tav>
                                      </p:tavLst>
                                    </p:anim>
                                    <p:anim calcmode="lin" valueType="num">
                                      <p:cBhvr>
                                        <p:cTn id="26"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80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1"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p:tgtEl>
                                          <p:spTgt spid="8"/>
                                        </p:tgtEl>
                                        <p:attrNameLst>
                                          <p:attrName>ppt_y</p:attrName>
                                        </p:attrNameLst>
                                      </p:cBhvr>
                                      <p:tavLst>
                                        <p:tav tm="0">
                                          <p:val>
                                            <p:strVal val="#ppt_y-#ppt_h*1.125000"/>
                                          </p:val>
                                        </p:tav>
                                        <p:tav tm="100000">
                                          <p:val>
                                            <p:strVal val="#ppt_y"/>
                                          </p:val>
                                        </p:tav>
                                      </p:tavLst>
                                    </p:anim>
                                    <p:animEffect transition="in" filter="wipe(down)">
                                      <p:cBhvr>
                                        <p:cTn id="39" dur="500"/>
                                        <p:tgtEl>
                                          <p:spTgt spid="8"/>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ppt_y</p:attrName>
                                        </p:attrNameLst>
                                      </p:cBhvr>
                                      <p:tavLst>
                                        <p:tav tm="0">
                                          <p:val>
                                            <p:strVal val="#ppt_y-#ppt_h*1.125000"/>
                                          </p:val>
                                        </p:tav>
                                        <p:tav tm="100000">
                                          <p:val>
                                            <p:strVal val="#ppt_y"/>
                                          </p:val>
                                        </p:tav>
                                      </p:tavLst>
                                    </p:anim>
                                    <p:animEffect transition="in" filter="wipe(down)">
                                      <p:cBhvr>
                                        <p:cTn id="43" dur="500"/>
                                        <p:tgtEl>
                                          <p:spTgt spid="9"/>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p:tgtEl>
                                          <p:spTgt spid="10"/>
                                        </p:tgtEl>
                                        <p:attrNameLst>
                                          <p:attrName>ppt_y</p:attrName>
                                        </p:attrNameLst>
                                      </p:cBhvr>
                                      <p:tavLst>
                                        <p:tav tm="0">
                                          <p:val>
                                            <p:strVal val="#ppt_y-#ppt_h*1.125000"/>
                                          </p:val>
                                        </p:tav>
                                        <p:tav tm="100000">
                                          <p:val>
                                            <p:strVal val="#ppt_y"/>
                                          </p:val>
                                        </p:tav>
                                      </p:tavLst>
                                    </p:anim>
                                    <p:animEffect transition="in" filter="wipe(down)">
                                      <p:cBhvr>
                                        <p:cTn id="47" dur="500"/>
                                        <p:tgtEl>
                                          <p:spTgt spid="10"/>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down)">
                                      <p:cBhvr>
                                        <p:cTn id="51" dur="500"/>
                                        <p:tgtEl>
                                          <p:spTgt spid="11"/>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p:tgtEl>
                                          <p:spTgt spid="12"/>
                                        </p:tgtEl>
                                        <p:attrNameLst>
                                          <p:attrName>ppt_y</p:attrName>
                                        </p:attrNameLst>
                                      </p:cBhvr>
                                      <p:tavLst>
                                        <p:tav tm="0">
                                          <p:val>
                                            <p:strVal val="#ppt_y-#ppt_h*1.125000"/>
                                          </p:val>
                                        </p:tav>
                                        <p:tav tm="100000">
                                          <p:val>
                                            <p:strVal val="#ppt_y"/>
                                          </p:val>
                                        </p:tav>
                                      </p:tavLst>
                                    </p:anim>
                                    <p:animEffect transition="in" filter="wipe(down)">
                                      <p:cBhvr>
                                        <p:cTn id="55" dur="500"/>
                                        <p:tgtEl>
                                          <p:spTgt spid="1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p:tgtEl>
                                          <p:spTgt spid="13"/>
                                        </p:tgtEl>
                                        <p:attrNameLst>
                                          <p:attrName>ppt_y</p:attrName>
                                        </p:attrNameLst>
                                      </p:cBhvr>
                                      <p:tavLst>
                                        <p:tav tm="0">
                                          <p:val>
                                            <p:strVal val="#ppt_y-#ppt_h*1.125000"/>
                                          </p:val>
                                        </p:tav>
                                        <p:tav tm="100000">
                                          <p:val>
                                            <p:strVal val="#ppt_y"/>
                                          </p:val>
                                        </p:tav>
                                      </p:tavLst>
                                    </p:anim>
                                    <p:animEffect transition="in" filter="wipe(down)">
                                      <p:cBhvr>
                                        <p:cTn id="59" dur="500"/>
                                        <p:tgtEl>
                                          <p:spTgt spid="13"/>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p:tgtEl>
                                          <p:spTgt spid="14"/>
                                        </p:tgtEl>
                                        <p:attrNameLst>
                                          <p:attrName>ppt_y</p:attrName>
                                        </p:attrNameLst>
                                      </p:cBhvr>
                                      <p:tavLst>
                                        <p:tav tm="0">
                                          <p:val>
                                            <p:strVal val="#ppt_y-#ppt_h*1.125000"/>
                                          </p:val>
                                        </p:tav>
                                        <p:tav tm="100000">
                                          <p:val>
                                            <p:strVal val="#ppt_y"/>
                                          </p:val>
                                        </p:tav>
                                      </p:tavLst>
                                    </p:anim>
                                    <p:animEffect transition="in" filter="wipe(down)">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1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3688"/>
          <p:cNvSpPr/>
          <p:nvPr/>
        </p:nvSpPr>
        <p:spPr>
          <a:xfrm>
            <a:off x="3827620" y="3043285"/>
            <a:ext cx="1103255" cy="2054223"/>
          </a:xfrm>
          <a:custGeom>
            <a:avLst/>
            <a:gdLst/>
            <a:ahLst/>
            <a:cxnLst>
              <a:cxn ang="0">
                <a:pos x="wd2" y="hd2"/>
              </a:cxn>
              <a:cxn ang="5400000">
                <a:pos x="wd2" y="hd2"/>
              </a:cxn>
              <a:cxn ang="10800000">
                <a:pos x="wd2" y="hd2"/>
              </a:cxn>
              <a:cxn ang="16200000">
                <a:pos x="wd2" y="hd2"/>
              </a:cxn>
            </a:cxnLst>
            <a:rect l="0" t="0" r="r" b="b"/>
            <a:pathLst>
              <a:path w="20749" h="21227" extrusionOk="0">
                <a:moveTo>
                  <a:pt x="17185" y="21227"/>
                </a:moveTo>
                <a:cubicBezTo>
                  <a:pt x="17185" y="21227"/>
                  <a:pt x="13893" y="13718"/>
                  <a:pt x="15887" y="9168"/>
                </a:cubicBezTo>
                <a:cubicBezTo>
                  <a:pt x="17882" y="4617"/>
                  <a:pt x="21038" y="3662"/>
                  <a:pt x="20727" y="2968"/>
                </a:cubicBezTo>
                <a:cubicBezTo>
                  <a:pt x="20416" y="2274"/>
                  <a:pt x="18820" y="2600"/>
                  <a:pt x="18310" y="3242"/>
                </a:cubicBezTo>
                <a:cubicBezTo>
                  <a:pt x="17799" y="3884"/>
                  <a:pt x="15711" y="5268"/>
                  <a:pt x="13791" y="5044"/>
                </a:cubicBezTo>
                <a:cubicBezTo>
                  <a:pt x="11872" y="4821"/>
                  <a:pt x="11356" y="492"/>
                  <a:pt x="9952" y="60"/>
                </a:cubicBezTo>
                <a:cubicBezTo>
                  <a:pt x="8548" y="-373"/>
                  <a:pt x="9036" y="1628"/>
                  <a:pt x="9581" y="3362"/>
                </a:cubicBezTo>
                <a:cubicBezTo>
                  <a:pt x="10125" y="5097"/>
                  <a:pt x="7438" y="4131"/>
                  <a:pt x="5761" y="2051"/>
                </a:cubicBezTo>
                <a:cubicBezTo>
                  <a:pt x="4084" y="-29"/>
                  <a:pt x="3104" y="580"/>
                  <a:pt x="2919" y="875"/>
                </a:cubicBezTo>
                <a:cubicBezTo>
                  <a:pt x="2733" y="1169"/>
                  <a:pt x="6604" y="4880"/>
                  <a:pt x="6318" y="5058"/>
                </a:cubicBezTo>
                <a:cubicBezTo>
                  <a:pt x="6032" y="5236"/>
                  <a:pt x="1183" y="2158"/>
                  <a:pt x="712" y="2247"/>
                </a:cubicBezTo>
                <a:cubicBezTo>
                  <a:pt x="241" y="2335"/>
                  <a:pt x="-562" y="2578"/>
                  <a:pt x="596" y="3547"/>
                </a:cubicBezTo>
                <a:cubicBezTo>
                  <a:pt x="1755" y="4516"/>
                  <a:pt x="5391" y="6146"/>
                  <a:pt x="5160" y="6418"/>
                </a:cubicBezTo>
                <a:cubicBezTo>
                  <a:pt x="4928" y="6690"/>
                  <a:pt x="1920" y="5207"/>
                  <a:pt x="823" y="5173"/>
                </a:cubicBezTo>
                <a:cubicBezTo>
                  <a:pt x="-274" y="5138"/>
                  <a:pt x="171" y="5987"/>
                  <a:pt x="2138" y="6761"/>
                </a:cubicBezTo>
                <a:cubicBezTo>
                  <a:pt x="4105" y="7535"/>
                  <a:pt x="8921" y="8380"/>
                  <a:pt x="9075" y="11304"/>
                </a:cubicBezTo>
                <a:cubicBezTo>
                  <a:pt x="9229" y="14229"/>
                  <a:pt x="8166" y="19548"/>
                  <a:pt x="8166" y="19548"/>
                </a:cubicBezTo>
              </a:path>
            </a:pathLst>
          </a:custGeom>
          <a:solidFill>
            <a:schemeClr val="bg1">
              <a:lumMod val="50000"/>
            </a:schemeClr>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7" name="Shape 13689"/>
          <p:cNvSpPr/>
          <p:nvPr/>
        </p:nvSpPr>
        <p:spPr>
          <a:xfrm>
            <a:off x="4382663" y="1188700"/>
            <a:ext cx="1028799" cy="2016167"/>
          </a:xfrm>
          <a:custGeom>
            <a:avLst/>
            <a:gdLst/>
            <a:ahLst/>
            <a:cxnLst>
              <a:cxn ang="0">
                <a:pos x="wd2" y="hd2"/>
              </a:cxn>
              <a:cxn ang="5400000">
                <a:pos x="wd2" y="hd2"/>
              </a:cxn>
              <a:cxn ang="10800000">
                <a:pos x="wd2" y="hd2"/>
              </a:cxn>
              <a:cxn ang="16200000">
                <a:pos x="wd2" y="hd2"/>
              </a:cxn>
            </a:cxnLst>
            <a:rect l="0" t="0" r="r" b="b"/>
            <a:pathLst>
              <a:path w="10417" h="21600" extrusionOk="0">
                <a:moveTo>
                  <a:pt x="1943" y="21482"/>
                </a:moveTo>
                <a:cubicBezTo>
                  <a:pt x="1943" y="21482"/>
                  <a:pt x="-4699" y="11144"/>
                  <a:pt x="6578" y="0"/>
                </a:cubicBezTo>
                <a:cubicBezTo>
                  <a:pt x="6578" y="0"/>
                  <a:pt x="16901" y="12862"/>
                  <a:pt x="3691" y="21600"/>
                </a:cubicBezTo>
                <a:cubicBezTo>
                  <a:pt x="3691" y="21600"/>
                  <a:pt x="4004" y="13307"/>
                  <a:pt x="5486" y="9928"/>
                </a:cubicBezTo>
                <a:cubicBezTo>
                  <a:pt x="5486" y="9928"/>
                  <a:pt x="1515" y="17278"/>
                  <a:pt x="1943" y="21482"/>
                </a:cubicBezTo>
                <a:close/>
              </a:path>
            </a:pathLst>
          </a:custGeom>
          <a:solidFill>
            <a:schemeClr val="accent3"/>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8" name="Shape 13690"/>
          <p:cNvSpPr/>
          <p:nvPr/>
        </p:nvSpPr>
        <p:spPr>
          <a:xfrm>
            <a:off x="5018898" y="2703975"/>
            <a:ext cx="1578753" cy="863869"/>
          </a:xfrm>
          <a:custGeom>
            <a:avLst/>
            <a:gdLst/>
            <a:ahLst/>
            <a:cxnLst>
              <a:cxn ang="0">
                <a:pos x="wd2" y="hd2"/>
              </a:cxn>
              <a:cxn ang="5400000">
                <a:pos x="wd2" y="hd2"/>
              </a:cxn>
              <a:cxn ang="10800000">
                <a:pos x="wd2" y="hd2"/>
              </a:cxn>
              <a:cxn ang="16200000">
                <a:pos x="wd2" y="hd2"/>
              </a:cxn>
            </a:cxnLst>
            <a:rect l="0" t="0" r="r" b="b"/>
            <a:pathLst>
              <a:path w="21600" h="12056" extrusionOk="0">
                <a:moveTo>
                  <a:pt x="0" y="8145"/>
                </a:moveTo>
                <a:cubicBezTo>
                  <a:pt x="0" y="8145"/>
                  <a:pt x="5511" y="-3705"/>
                  <a:pt x="21600" y="1181"/>
                </a:cubicBezTo>
                <a:cubicBezTo>
                  <a:pt x="21600" y="1181"/>
                  <a:pt x="15876" y="17895"/>
                  <a:pt x="857" y="9880"/>
                </a:cubicBezTo>
                <a:cubicBezTo>
                  <a:pt x="857" y="9880"/>
                  <a:pt x="8385" y="5781"/>
                  <a:pt x="12196" y="5406"/>
                </a:cubicBezTo>
                <a:cubicBezTo>
                  <a:pt x="12196" y="5406"/>
                  <a:pt x="3489" y="5505"/>
                  <a:pt x="0" y="8145"/>
                </a:cubicBezTo>
                <a:close/>
              </a:path>
            </a:pathLst>
          </a:custGeom>
          <a:solidFill>
            <a:schemeClr val="accent4"/>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9" name="Shape 13691"/>
          <p:cNvSpPr/>
          <p:nvPr/>
        </p:nvSpPr>
        <p:spPr>
          <a:xfrm>
            <a:off x="2155824" y="2637183"/>
            <a:ext cx="1640516" cy="830841"/>
          </a:xfrm>
          <a:custGeom>
            <a:avLst/>
            <a:gdLst/>
            <a:ahLst/>
            <a:cxnLst>
              <a:cxn ang="0">
                <a:pos x="wd2" y="hd2"/>
              </a:cxn>
              <a:cxn ang="5400000">
                <a:pos x="wd2" y="hd2"/>
              </a:cxn>
              <a:cxn ang="10800000">
                <a:pos x="wd2" y="hd2"/>
              </a:cxn>
              <a:cxn ang="16200000">
                <a:pos x="wd2" y="hd2"/>
              </a:cxn>
            </a:cxnLst>
            <a:rect l="0" t="0" r="r" b="b"/>
            <a:pathLst>
              <a:path w="21600" h="10357" extrusionOk="0">
                <a:moveTo>
                  <a:pt x="21511" y="8303"/>
                </a:moveTo>
                <a:cubicBezTo>
                  <a:pt x="21511" y="8303"/>
                  <a:pt x="11306" y="15090"/>
                  <a:pt x="0" y="3992"/>
                </a:cubicBezTo>
                <a:cubicBezTo>
                  <a:pt x="0" y="3992"/>
                  <a:pt x="12663" y="-6510"/>
                  <a:pt x="21600" y="6555"/>
                </a:cubicBezTo>
                <a:cubicBezTo>
                  <a:pt x="21600" y="6555"/>
                  <a:pt x="13320" y="6366"/>
                  <a:pt x="9924" y="4935"/>
                </a:cubicBezTo>
                <a:cubicBezTo>
                  <a:pt x="9924" y="4935"/>
                  <a:pt x="17324" y="8793"/>
                  <a:pt x="21511" y="8303"/>
                </a:cubicBezTo>
                <a:close/>
              </a:path>
            </a:pathLst>
          </a:custGeom>
          <a:solidFill>
            <a:schemeClr val="accent1"/>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10" name="Shape 13692"/>
          <p:cNvSpPr/>
          <p:nvPr/>
        </p:nvSpPr>
        <p:spPr>
          <a:xfrm>
            <a:off x="3184614" y="1343530"/>
            <a:ext cx="1040676" cy="1707354"/>
          </a:xfrm>
          <a:custGeom>
            <a:avLst/>
            <a:gdLst/>
            <a:ahLst/>
            <a:cxnLst>
              <a:cxn ang="0">
                <a:pos x="wd2" y="hd2"/>
              </a:cxn>
              <a:cxn ang="5400000">
                <a:pos x="wd2" y="hd2"/>
              </a:cxn>
              <a:cxn ang="10800000">
                <a:pos x="wd2" y="hd2"/>
              </a:cxn>
              <a:cxn ang="16200000">
                <a:pos x="wd2" y="hd2"/>
              </a:cxn>
            </a:cxnLst>
            <a:rect l="0" t="0" r="r" b="b"/>
            <a:pathLst>
              <a:path w="13730" h="21600" extrusionOk="0">
                <a:moveTo>
                  <a:pt x="10561" y="21600"/>
                </a:moveTo>
                <a:cubicBezTo>
                  <a:pt x="10561" y="21600"/>
                  <a:pt x="-2683" y="17268"/>
                  <a:pt x="491" y="0"/>
                </a:cubicBezTo>
                <a:cubicBezTo>
                  <a:pt x="491" y="0"/>
                  <a:pt x="18917" y="3983"/>
                  <a:pt x="12293" y="20507"/>
                </a:cubicBezTo>
                <a:cubicBezTo>
                  <a:pt x="12293" y="20507"/>
                  <a:pt x="7012" y="13175"/>
                  <a:pt x="6139" y="9264"/>
                </a:cubicBezTo>
                <a:cubicBezTo>
                  <a:pt x="6139" y="9265"/>
                  <a:pt x="7330" y="18288"/>
                  <a:pt x="10561" y="21600"/>
                </a:cubicBezTo>
                <a:close/>
              </a:path>
            </a:pathLst>
          </a:custGeom>
          <a:solidFill>
            <a:schemeClr val="accent2"/>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grpSp>
        <p:nvGrpSpPr>
          <p:cNvPr id="5" name="组合 4"/>
          <p:cNvGrpSpPr/>
          <p:nvPr/>
        </p:nvGrpSpPr>
        <p:grpSpPr>
          <a:xfrm>
            <a:off x="291545" y="3308349"/>
            <a:ext cx="2566020" cy="1080061"/>
            <a:chOff x="291545" y="3308349"/>
            <a:chExt cx="2566020" cy="1080061"/>
          </a:xfrm>
        </p:grpSpPr>
        <p:sp>
          <p:nvSpPr>
            <p:cNvPr id="21" name="Shape 13703"/>
            <p:cNvSpPr/>
            <p:nvPr/>
          </p:nvSpPr>
          <p:spPr>
            <a:xfrm>
              <a:off x="291545" y="3821598"/>
              <a:ext cx="256602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2" name="Shape 13704"/>
            <p:cNvSpPr/>
            <p:nvPr/>
          </p:nvSpPr>
          <p:spPr>
            <a:xfrm>
              <a:off x="291545" y="4037547"/>
              <a:ext cx="2566020"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3" name="Shape 13706"/>
            <p:cNvSpPr/>
            <p:nvPr/>
          </p:nvSpPr>
          <p:spPr>
            <a:xfrm flipV="1">
              <a:off x="2267020" y="3308349"/>
              <a:ext cx="438080" cy="475339"/>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4" name="组合 3"/>
          <p:cNvGrpSpPr/>
          <p:nvPr/>
        </p:nvGrpSpPr>
        <p:grpSpPr>
          <a:xfrm>
            <a:off x="5771529" y="3308349"/>
            <a:ext cx="2566021" cy="1080061"/>
            <a:chOff x="5771529" y="3308349"/>
            <a:chExt cx="2566021" cy="1080061"/>
          </a:xfrm>
        </p:grpSpPr>
        <p:sp>
          <p:nvSpPr>
            <p:cNvPr id="13" name="Shape 13697"/>
            <p:cNvSpPr/>
            <p:nvPr/>
          </p:nvSpPr>
          <p:spPr>
            <a:xfrm>
              <a:off x="5771529" y="3821598"/>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13698"/>
            <p:cNvSpPr/>
            <p:nvPr/>
          </p:nvSpPr>
          <p:spPr>
            <a:xfrm>
              <a:off x="5771529" y="4037547"/>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4" name="Shape 13707"/>
            <p:cNvSpPr/>
            <p:nvPr/>
          </p:nvSpPr>
          <p:spPr>
            <a:xfrm flipH="1" flipV="1">
              <a:off x="5842962" y="3308349"/>
              <a:ext cx="438081" cy="475339"/>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2" name="组合 1"/>
          <p:cNvGrpSpPr/>
          <p:nvPr/>
        </p:nvGrpSpPr>
        <p:grpSpPr>
          <a:xfrm>
            <a:off x="291545" y="1581237"/>
            <a:ext cx="2985055" cy="634960"/>
            <a:chOff x="291545" y="1581237"/>
            <a:chExt cx="2985055" cy="634960"/>
          </a:xfrm>
        </p:grpSpPr>
        <p:sp>
          <p:nvSpPr>
            <p:cNvPr id="15" name="Shape 13700"/>
            <p:cNvSpPr/>
            <p:nvPr/>
          </p:nvSpPr>
          <p:spPr>
            <a:xfrm>
              <a:off x="291545" y="1649385"/>
              <a:ext cx="256602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3701"/>
            <p:cNvSpPr/>
            <p:nvPr/>
          </p:nvSpPr>
          <p:spPr>
            <a:xfrm>
              <a:off x="291545" y="1865334"/>
              <a:ext cx="2566020"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5" name="Shape 13708"/>
            <p:cNvSpPr/>
            <p:nvPr/>
          </p:nvSpPr>
          <p:spPr>
            <a:xfrm>
              <a:off x="2267016" y="1581237"/>
              <a:ext cx="1009584" cy="1"/>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3" name="组合 2"/>
          <p:cNvGrpSpPr/>
          <p:nvPr/>
        </p:nvGrpSpPr>
        <p:grpSpPr>
          <a:xfrm>
            <a:off x="5195263" y="1581237"/>
            <a:ext cx="3142287" cy="634960"/>
            <a:chOff x="5195263" y="1581237"/>
            <a:chExt cx="3142287" cy="634960"/>
          </a:xfrm>
        </p:grpSpPr>
        <p:sp>
          <p:nvSpPr>
            <p:cNvPr id="11" name="Shape 13694"/>
            <p:cNvSpPr/>
            <p:nvPr/>
          </p:nvSpPr>
          <p:spPr>
            <a:xfrm>
              <a:off x="5771529" y="164938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2" name="Shape 13695"/>
            <p:cNvSpPr/>
            <p:nvPr/>
          </p:nvSpPr>
          <p:spPr>
            <a:xfrm>
              <a:off x="5771529" y="186533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13709"/>
            <p:cNvSpPr/>
            <p:nvPr/>
          </p:nvSpPr>
          <p:spPr>
            <a:xfrm flipH="1" flipV="1">
              <a:off x="5195263" y="1581237"/>
              <a:ext cx="1085789" cy="1"/>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sp>
        <p:nvSpPr>
          <p:cNvPr id="27"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27654029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left)">
                                      <p:cBhvr>
                                        <p:cTn id="13" dur="500"/>
                                        <p:tgtEl>
                                          <p:spTgt spid="9"/>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p:tgtEl>
                                          <p:spTgt spid="10"/>
                                        </p:tgtEl>
                                        <p:attrNameLst>
                                          <p:attrName>ppt_y</p:attrName>
                                        </p:attrNameLst>
                                      </p:cBhvr>
                                      <p:tavLst>
                                        <p:tav tm="0">
                                          <p:val>
                                            <p:strVal val="#ppt_y+#ppt_h*1.125000"/>
                                          </p:val>
                                        </p:tav>
                                        <p:tav tm="100000">
                                          <p:val>
                                            <p:strVal val="#ppt_y"/>
                                          </p:val>
                                        </p:tav>
                                      </p:tavLst>
                                    </p:anim>
                                    <p:animEffect transition="in" filter="wipe(up)">
                                      <p:cBhvr>
                                        <p:cTn id="17" dur="500"/>
                                        <p:tgtEl>
                                          <p:spTgt spid="10"/>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ppt_y</p:attrName>
                                        </p:attrNameLst>
                                      </p:cBhvr>
                                      <p:tavLst>
                                        <p:tav tm="0">
                                          <p:val>
                                            <p:strVal val="#ppt_y+#ppt_h*1.125000"/>
                                          </p:val>
                                        </p:tav>
                                        <p:tav tm="100000">
                                          <p:val>
                                            <p:strVal val="#ppt_y"/>
                                          </p:val>
                                        </p:tav>
                                      </p:tavLst>
                                    </p:anim>
                                    <p:animEffect transition="in" filter="wipe(up)">
                                      <p:cBhvr>
                                        <p:cTn id="21" dur="500"/>
                                        <p:tgtEl>
                                          <p:spTgt spid="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righ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500"/>
                                        <p:tgtEl>
                                          <p:spTgt spid="5"/>
                                        </p:tgtEl>
                                      </p:cBhvr>
                                    </p:animEffect>
                                  </p:childTnLst>
                                </p:cTn>
                              </p:par>
                              <p:par>
                                <p:cTn id="31" presetID="22" presetClass="entr" presetSubtype="2"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right)">
                                      <p:cBhvr>
                                        <p:cTn id="33" dur="500"/>
                                        <p:tgtEl>
                                          <p:spTgt spid="2"/>
                                        </p:tgtEl>
                                      </p:cBhvr>
                                    </p:animEffect>
                                  </p:childTnLst>
                                </p:cTn>
                              </p:par>
                              <p:par>
                                <p:cTn id="34" presetID="22" presetClass="entr" presetSubtype="8"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8"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文本框 4"/>
          <p:cNvSpPr txBox="1"/>
          <p:nvPr/>
        </p:nvSpPr>
        <p:spPr>
          <a:xfrm>
            <a:off x="2997200" y="1327665"/>
            <a:ext cx="3156633" cy="1446550"/>
          </a:xfrm>
          <a:prstGeom prst="rect">
            <a:avLst/>
          </a:prstGeom>
          <a:noFill/>
        </p:spPr>
        <p:txBody>
          <a:bodyPr wrap="none" rtlCol="0">
            <a:spAutoFit/>
          </a:bodyPr>
          <a:lstStyle/>
          <a:p>
            <a:r>
              <a:rPr lang="en-US" altLang="zh-CN" sz="8800" b="1" dirty="0" smtClean="0">
                <a:solidFill>
                  <a:schemeClr val="bg1"/>
                </a:solidFill>
                <a:latin typeface="微软雅黑" panose="020B0503020204020204" pitchFamily="34" charset="-122"/>
                <a:ea typeface="微软雅黑" panose="020B0503020204020204" pitchFamily="34" charset="-122"/>
              </a:rPr>
              <a:t>20XX</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541636" y="2893255"/>
            <a:ext cx="4060727"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感谢您的观看 </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541636" y="3843292"/>
            <a:ext cx="4245073"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汇报人</a:t>
            </a:r>
            <a:r>
              <a:rPr lang="zh-CN" altLang="en-US" sz="1800" dirty="0" smtClean="0">
                <a:solidFill>
                  <a:schemeClr val="bg1"/>
                </a:solidFill>
                <a:latin typeface="微软雅黑" panose="020B0503020204020204" pitchFamily="34" charset="-122"/>
                <a:ea typeface="微软雅黑" panose="020B0503020204020204" pitchFamily="34" charset="-122"/>
              </a:rPr>
              <a:t>：</a:t>
            </a:r>
            <a:r>
              <a:rPr lang="en-US" altLang="zh-CN" sz="1800" dirty="0" smtClean="0">
                <a:solidFill>
                  <a:schemeClr val="bg1"/>
                </a:solidFill>
                <a:latin typeface="微软雅黑" panose="020B0503020204020204" pitchFamily="34" charset="-122"/>
                <a:ea typeface="微软雅黑" panose="020B0503020204020204" pitchFamily="34" charset="-122"/>
              </a:rPr>
              <a:t>1PPT</a:t>
            </a:r>
            <a:r>
              <a:rPr lang="zh-CN" altLang="en-US" sz="1800" dirty="0" smtClean="0">
                <a:solidFill>
                  <a:schemeClr val="bg1"/>
                </a:solidFill>
                <a:latin typeface="微软雅黑" panose="020B0503020204020204" pitchFamily="34" charset="-122"/>
                <a:ea typeface="微软雅黑" panose="020B0503020204020204" pitchFamily="34" charset="-122"/>
              </a:rPr>
              <a:t>      </a:t>
            </a:r>
            <a:r>
              <a:rPr lang="zh-CN" altLang="en-US" sz="1800" dirty="0" smtClean="0">
                <a:solidFill>
                  <a:schemeClr val="bg1"/>
                </a:solidFill>
                <a:latin typeface="微软雅黑" panose="020B0503020204020204" pitchFamily="34" charset="-122"/>
                <a:ea typeface="微软雅黑" panose="020B0503020204020204" pitchFamily="34" charset="-122"/>
              </a:rPr>
              <a:t>指导老师</a:t>
            </a:r>
            <a:r>
              <a:rPr lang="zh-CN" altLang="en-US" sz="1800" dirty="0" smtClean="0">
                <a:solidFill>
                  <a:schemeClr val="bg1"/>
                </a:solidFill>
                <a:latin typeface="微软雅黑" panose="020B0503020204020204" pitchFamily="34" charset="-122"/>
                <a:ea typeface="微软雅黑" panose="020B0503020204020204" pitchFamily="34" charset="-122"/>
              </a:rPr>
              <a:t>：第一</a:t>
            </a:r>
            <a:r>
              <a:rPr lang="en-US" altLang="zh-CN" sz="1800" dirty="0" smtClean="0">
                <a:solidFill>
                  <a:schemeClr val="bg1"/>
                </a:solidFill>
                <a:latin typeface="微软雅黑" panose="020B0503020204020204" pitchFamily="34" charset="-122"/>
                <a:ea typeface="微软雅黑" panose="020B0503020204020204" pitchFamily="34" charset="-122"/>
              </a:rPr>
              <a:t>PPT</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3579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7614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4" name="组合 23"/>
          <p:cNvGrpSpPr/>
          <p:nvPr/>
        </p:nvGrpSpPr>
        <p:grpSpPr>
          <a:xfrm>
            <a:off x="3701582" y="1084439"/>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60980" y="2394908"/>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1</a:t>
              </a:r>
              <a:endParaRPr lang="zh-CN" altLang="en-US" sz="8000" dirty="0"/>
            </a:p>
          </p:txBody>
        </p:sp>
      </p:grpSp>
      <p:sp>
        <p:nvSpPr>
          <p:cNvPr id="27" name="TextBox 67"/>
          <p:cNvSpPr txBox="1"/>
          <p:nvPr/>
        </p:nvSpPr>
        <p:spPr>
          <a:xfrm>
            <a:off x="2964899" y="358791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3242076" y="2659597"/>
            <a:ext cx="2419901" cy="996592"/>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3767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3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3495"/>
          <p:cNvSpPr/>
          <p:nvPr/>
        </p:nvSpPr>
        <p:spPr>
          <a:xfrm>
            <a:off x="2180159" y="2893882"/>
            <a:ext cx="1135739" cy="1958953"/>
          </a:xfrm>
          <a:custGeom>
            <a:avLst/>
            <a:gdLst/>
            <a:ahLst/>
            <a:cxnLst>
              <a:cxn ang="0">
                <a:pos x="wd2" y="hd2"/>
              </a:cxn>
              <a:cxn ang="5400000">
                <a:pos x="wd2" y="hd2"/>
              </a:cxn>
              <a:cxn ang="10800000">
                <a:pos x="wd2" y="hd2"/>
              </a:cxn>
              <a:cxn ang="16200000">
                <a:pos x="wd2" y="hd2"/>
              </a:cxn>
            </a:cxnLst>
            <a:rect l="0" t="0" r="r" b="b"/>
            <a:pathLst>
              <a:path w="21600" h="21600" extrusionOk="0">
                <a:moveTo>
                  <a:pt x="7703" y="21600"/>
                </a:moveTo>
                <a:cubicBezTo>
                  <a:pt x="7703" y="21600"/>
                  <a:pt x="9620" y="14257"/>
                  <a:pt x="8497" y="12086"/>
                </a:cubicBezTo>
                <a:lnTo>
                  <a:pt x="0" y="5437"/>
                </a:lnTo>
                <a:lnTo>
                  <a:pt x="1378" y="4710"/>
                </a:lnTo>
                <a:lnTo>
                  <a:pt x="9371" y="9988"/>
                </a:lnTo>
                <a:lnTo>
                  <a:pt x="10244" y="0"/>
                </a:lnTo>
                <a:lnTo>
                  <a:pt x="12276" y="0"/>
                </a:lnTo>
                <a:lnTo>
                  <a:pt x="13114" y="6514"/>
                </a:lnTo>
                <a:lnTo>
                  <a:pt x="20103" y="2173"/>
                </a:lnTo>
                <a:lnTo>
                  <a:pt x="21600" y="3331"/>
                </a:lnTo>
                <a:lnTo>
                  <a:pt x="14237" y="8468"/>
                </a:lnTo>
                <a:cubicBezTo>
                  <a:pt x="14237" y="8468"/>
                  <a:pt x="12990" y="8468"/>
                  <a:pt x="13738" y="13605"/>
                </a:cubicBezTo>
                <a:cubicBezTo>
                  <a:pt x="14487" y="18743"/>
                  <a:pt x="15111" y="21492"/>
                  <a:pt x="15111" y="21492"/>
                </a:cubicBezTo>
                <a:lnTo>
                  <a:pt x="7703" y="21600"/>
                </a:lnTo>
                <a:close/>
              </a:path>
            </a:pathLst>
          </a:custGeom>
          <a:solidFill>
            <a:schemeClr val="bg1">
              <a:lumMod val="5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1" name="Shape 13514"/>
          <p:cNvSpPr/>
          <p:nvPr/>
        </p:nvSpPr>
        <p:spPr>
          <a:xfrm>
            <a:off x="4946802" y="1501590"/>
            <a:ext cx="713992" cy="713994"/>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0799" y="10800"/>
                </a:lnTo>
                <a:lnTo>
                  <a:pt x="1537" y="5245"/>
                </a:lnTo>
                <a:cubicBezTo>
                  <a:pt x="563" y="6868"/>
                  <a:pt x="0" y="8769"/>
                  <a:pt x="0" y="10800"/>
                </a:cubicBezTo>
                <a:cubicBezTo>
                  <a:pt x="0" y="16765"/>
                  <a:pt x="4836" y="21600"/>
                  <a:pt x="10799" y="21600"/>
                </a:cubicBezTo>
                <a:cubicBezTo>
                  <a:pt x="16764" y="21600"/>
                  <a:pt x="21600" y="16765"/>
                  <a:pt x="21600" y="10800"/>
                </a:cubicBezTo>
                <a:cubicBezTo>
                  <a:pt x="21600" y="4835"/>
                  <a:pt x="16764" y="0"/>
                  <a:pt x="10799" y="0"/>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2" name="Shape 13515"/>
          <p:cNvSpPr/>
          <p:nvPr/>
        </p:nvSpPr>
        <p:spPr>
          <a:xfrm>
            <a:off x="5020220" y="1575008"/>
            <a:ext cx="564402" cy="564403"/>
          </a:xfrm>
          <a:prstGeom prst="star8">
            <a:avLst/>
          </a:prstGeom>
          <a:solidFill>
            <a:schemeClr val="accent1"/>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3" name="Shape 13517"/>
          <p:cNvSpPr/>
          <p:nvPr/>
        </p:nvSpPr>
        <p:spPr>
          <a:xfrm>
            <a:off x="4976898" y="1671970"/>
            <a:ext cx="661445"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01</a:t>
            </a:r>
          </a:p>
        </p:txBody>
      </p:sp>
      <p:sp>
        <p:nvSpPr>
          <p:cNvPr id="24" name="Shape 13518"/>
          <p:cNvSpPr/>
          <p:nvPr/>
        </p:nvSpPr>
        <p:spPr>
          <a:xfrm>
            <a:off x="5720729" y="1453247"/>
            <a:ext cx="2566022" cy="281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E7535F"/>
                </a:solidFill>
                <a:uFill>
                  <a:solidFill>
                    <a:srgbClr val="E7535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1"/>
                </a:solidFill>
                <a:uFill>
                  <a:solidFill>
                    <a:srgbClr val="E7535F"/>
                  </a:solidFill>
                </a:uFill>
                <a:latin typeface="+mn-lt"/>
                <a:ea typeface="+mn-ea"/>
                <a:cs typeface="+mn-ea"/>
                <a:sym typeface="+mn-lt"/>
              </a:rPr>
              <a:t>添加标题</a:t>
            </a:r>
            <a:endParaRPr sz="1200" dirty="0">
              <a:solidFill>
                <a:schemeClr val="accent1"/>
              </a:solidFill>
              <a:uFill>
                <a:solidFill>
                  <a:srgbClr val="E7535F"/>
                </a:solidFill>
              </a:uFill>
              <a:latin typeface="+mn-lt"/>
              <a:ea typeface="+mn-ea"/>
              <a:cs typeface="+mn-ea"/>
              <a:sym typeface="+mn-lt"/>
            </a:endParaRPr>
          </a:p>
        </p:txBody>
      </p:sp>
      <p:sp>
        <p:nvSpPr>
          <p:cNvPr id="25" name="Shape 13519"/>
          <p:cNvSpPr/>
          <p:nvPr/>
        </p:nvSpPr>
        <p:spPr>
          <a:xfrm>
            <a:off x="5720729" y="1669197"/>
            <a:ext cx="2566022" cy="480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smtClean="0">
                <a:solidFill>
                  <a:schemeClr val="tx1">
                    <a:lumMod val="75000"/>
                    <a:lumOff val="25000"/>
                  </a:schemeClr>
                </a:solidFill>
                <a:uFill>
                  <a:solidFill>
                    <a:srgbClr val="808080"/>
                  </a:solidFill>
                </a:uFill>
                <a:latin typeface="+mn-lt"/>
                <a:ea typeface="+mn-ea"/>
                <a:cs typeface="+mn-ea"/>
                <a:sym typeface="+mn-lt"/>
              </a:rPr>
              <a:t> </a:t>
            </a:r>
            <a:r>
              <a:rPr lang="zh-CN" altLang="en-US" sz="70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13522"/>
          <p:cNvSpPr/>
          <p:nvPr/>
        </p:nvSpPr>
        <p:spPr>
          <a:xfrm>
            <a:off x="4946811" y="2537075"/>
            <a:ext cx="714014" cy="714006"/>
          </a:xfrm>
          <a:custGeom>
            <a:avLst/>
            <a:gdLst/>
            <a:ahLst/>
            <a:cxnLst>
              <a:cxn ang="0">
                <a:pos x="wd2" y="hd2"/>
              </a:cxn>
              <a:cxn ang="5400000">
                <a:pos x="wd2" y="hd2"/>
              </a:cxn>
              <a:cxn ang="10800000">
                <a:pos x="wd2" y="hd2"/>
              </a:cxn>
              <a:cxn ang="16200000">
                <a:pos x="wd2" y="hd2"/>
              </a:cxn>
            </a:cxnLst>
            <a:rect l="0" t="0" r="r" b="b"/>
            <a:pathLst>
              <a:path w="18964" h="20072" extrusionOk="0">
                <a:moveTo>
                  <a:pt x="18092" y="5838"/>
                </a:moveTo>
                <a:lnTo>
                  <a:pt x="9482" y="10036"/>
                </a:lnTo>
                <a:lnTo>
                  <a:pt x="10508" y="60"/>
                </a:lnTo>
                <a:cubicBezTo>
                  <a:pt x="8856" y="-131"/>
                  <a:pt x="7134" y="133"/>
                  <a:pt x="5515" y="922"/>
                </a:cubicBezTo>
                <a:cubicBezTo>
                  <a:pt x="760" y="3241"/>
                  <a:pt x="-1318" y="9202"/>
                  <a:pt x="872" y="14234"/>
                </a:cubicBezTo>
                <a:cubicBezTo>
                  <a:pt x="3063" y="19267"/>
                  <a:pt x="8693" y="21469"/>
                  <a:pt x="13449" y="19150"/>
                </a:cubicBezTo>
                <a:cubicBezTo>
                  <a:pt x="18204" y="16832"/>
                  <a:pt x="20282" y="10871"/>
                  <a:pt x="18092" y="5838"/>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7" name="Shape 13523"/>
          <p:cNvSpPr/>
          <p:nvPr/>
        </p:nvSpPr>
        <p:spPr>
          <a:xfrm>
            <a:off x="5020232" y="2610508"/>
            <a:ext cx="564398" cy="564393"/>
          </a:xfrm>
          <a:prstGeom prst="star8">
            <a:avLst/>
          </a:prstGeom>
          <a:solidFill>
            <a:schemeClr val="accent2"/>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8" name="Shape 13525"/>
          <p:cNvSpPr/>
          <p:nvPr/>
        </p:nvSpPr>
        <p:spPr>
          <a:xfrm>
            <a:off x="4976898" y="2709441"/>
            <a:ext cx="661445" cy="3612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dirty="0">
                <a:solidFill>
                  <a:srgbClr val="FFFFFF"/>
                </a:solidFill>
                <a:uFill>
                  <a:solidFill>
                    <a:srgbClr val="FFFFFF"/>
                  </a:solidFill>
                </a:uFill>
                <a:latin typeface="+mn-lt"/>
                <a:ea typeface="+mn-ea"/>
                <a:cs typeface="+mn-ea"/>
                <a:sym typeface="+mn-lt"/>
              </a:rPr>
              <a:t>02</a:t>
            </a:r>
          </a:p>
        </p:txBody>
      </p:sp>
      <p:sp>
        <p:nvSpPr>
          <p:cNvPr id="33" name="Shape 13526"/>
          <p:cNvSpPr/>
          <p:nvPr/>
        </p:nvSpPr>
        <p:spPr>
          <a:xfrm>
            <a:off x="5720729" y="2490489"/>
            <a:ext cx="2566022" cy="281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F7AC12"/>
                </a:solidFill>
                <a:uFill>
                  <a:solidFill>
                    <a:srgbClr val="F7AC12"/>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accent2"/>
                </a:solidFill>
                <a:uFill>
                  <a:solidFill>
                    <a:srgbClr val="F7AC12"/>
                  </a:solidFill>
                </a:uFill>
                <a:latin typeface="+mn-lt"/>
                <a:ea typeface="+mn-ea"/>
                <a:cs typeface="+mn-ea"/>
                <a:sym typeface="+mn-lt"/>
              </a:rPr>
              <a:t>添加标题</a:t>
            </a:r>
            <a:endParaRPr sz="1200" dirty="0">
              <a:solidFill>
                <a:schemeClr val="accent2"/>
              </a:solidFill>
              <a:uFill>
                <a:solidFill>
                  <a:srgbClr val="F7AC12"/>
                </a:solidFill>
              </a:uFill>
              <a:latin typeface="+mn-lt"/>
              <a:ea typeface="+mn-ea"/>
              <a:cs typeface="+mn-ea"/>
              <a:sym typeface="+mn-lt"/>
            </a:endParaRPr>
          </a:p>
        </p:txBody>
      </p:sp>
      <p:sp>
        <p:nvSpPr>
          <p:cNvPr id="34" name="Shape 13527"/>
          <p:cNvSpPr/>
          <p:nvPr/>
        </p:nvSpPr>
        <p:spPr>
          <a:xfrm>
            <a:off x="5720729" y="2706439"/>
            <a:ext cx="2566022" cy="480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35" name="Shape 13530"/>
          <p:cNvSpPr/>
          <p:nvPr/>
        </p:nvSpPr>
        <p:spPr>
          <a:xfrm>
            <a:off x="4946819" y="3572579"/>
            <a:ext cx="706634" cy="713976"/>
          </a:xfrm>
          <a:custGeom>
            <a:avLst/>
            <a:gdLst/>
            <a:ahLst/>
            <a:cxnLst>
              <a:cxn ang="0">
                <a:pos x="wd2" y="hd2"/>
              </a:cxn>
              <a:cxn ang="5400000">
                <a:pos x="wd2" y="hd2"/>
              </a:cxn>
              <a:cxn ang="10800000">
                <a:pos x="wd2" y="hd2"/>
              </a:cxn>
              <a:cxn ang="16200000">
                <a:pos x="wd2" y="hd2"/>
              </a:cxn>
            </a:cxnLst>
            <a:rect l="0" t="0" r="r" b="b"/>
            <a:pathLst>
              <a:path w="20484" h="19501" extrusionOk="0">
                <a:moveTo>
                  <a:pt x="17428" y="16873"/>
                </a:moveTo>
                <a:lnTo>
                  <a:pt x="10357" y="9750"/>
                </a:lnTo>
                <a:lnTo>
                  <a:pt x="20484" y="7704"/>
                </a:lnTo>
                <a:cubicBezTo>
                  <a:pt x="20104" y="6033"/>
                  <a:pt x="19254" y="4432"/>
                  <a:pt x="17924" y="3092"/>
                </a:cubicBezTo>
                <a:cubicBezTo>
                  <a:pt x="14019" y="-842"/>
                  <a:pt x="7465" y="-1050"/>
                  <a:pt x="3287" y="2626"/>
                </a:cubicBezTo>
                <a:cubicBezTo>
                  <a:pt x="-892" y="6303"/>
                  <a:pt x="-1116" y="12473"/>
                  <a:pt x="2789" y="16408"/>
                </a:cubicBezTo>
                <a:cubicBezTo>
                  <a:pt x="6695" y="20342"/>
                  <a:pt x="13249" y="20550"/>
                  <a:pt x="17428" y="16873"/>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6" name="Shape 13531"/>
          <p:cNvSpPr/>
          <p:nvPr/>
        </p:nvSpPr>
        <p:spPr>
          <a:xfrm>
            <a:off x="5020215" y="3646003"/>
            <a:ext cx="564416" cy="564414"/>
          </a:xfrm>
          <a:prstGeom prst="star8">
            <a:avLst/>
          </a:prstGeom>
          <a:solidFill>
            <a:schemeClr val="bg1">
              <a:lumMod val="6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7" name="Shape 13533"/>
          <p:cNvSpPr/>
          <p:nvPr/>
        </p:nvSpPr>
        <p:spPr>
          <a:xfrm>
            <a:off x="4976898" y="3733715"/>
            <a:ext cx="661445" cy="3612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03</a:t>
            </a:r>
          </a:p>
        </p:txBody>
      </p:sp>
      <p:sp>
        <p:nvSpPr>
          <p:cNvPr id="38" name="Shape 13534"/>
          <p:cNvSpPr/>
          <p:nvPr/>
        </p:nvSpPr>
        <p:spPr>
          <a:xfrm>
            <a:off x="5720729" y="3560032"/>
            <a:ext cx="2566023" cy="2819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smtClean="0">
                <a:solidFill>
                  <a:schemeClr val="tx1">
                    <a:lumMod val="75000"/>
                    <a:lumOff val="25000"/>
                  </a:schemeClr>
                </a:solidFill>
                <a:uFill>
                  <a:solidFill>
                    <a:srgbClr val="808080"/>
                  </a:solidFill>
                </a:uFill>
                <a:latin typeface="+mn-lt"/>
                <a:ea typeface="+mn-ea"/>
                <a:cs typeface="+mn-ea"/>
                <a:sym typeface="+mn-lt"/>
              </a:rPr>
              <a:t>添加标题</a:t>
            </a:r>
            <a:endParaRPr sz="1200" dirty="0">
              <a:solidFill>
                <a:schemeClr val="tx1">
                  <a:lumMod val="75000"/>
                  <a:lumOff val="25000"/>
                </a:schemeClr>
              </a:solidFill>
              <a:uFill>
                <a:solidFill>
                  <a:srgbClr val="808080"/>
                </a:solidFill>
              </a:uFill>
              <a:latin typeface="+mn-lt"/>
              <a:ea typeface="+mn-ea"/>
              <a:cs typeface="+mn-ea"/>
              <a:sym typeface="+mn-lt"/>
            </a:endParaRPr>
          </a:p>
        </p:txBody>
      </p:sp>
      <p:sp>
        <p:nvSpPr>
          <p:cNvPr id="39" name="Shape 13535"/>
          <p:cNvSpPr/>
          <p:nvPr/>
        </p:nvSpPr>
        <p:spPr>
          <a:xfrm>
            <a:off x="5720729" y="3775981"/>
            <a:ext cx="2566023"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smtClean="0">
                <a:solidFill>
                  <a:schemeClr val="tx1">
                    <a:lumMod val="75000"/>
                    <a:lumOff val="25000"/>
                  </a:schemeClr>
                </a:solidFill>
                <a:uFill>
                  <a:solidFill>
                    <a:srgbClr val="808080"/>
                  </a:solidFill>
                </a:uFill>
                <a:latin typeface="+mn-lt"/>
                <a:ea typeface="+mn-ea"/>
                <a:cs typeface="+mn-ea"/>
                <a:sym typeface="+mn-lt"/>
              </a:rPr>
              <a:t> </a:t>
            </a:r>
            <a:r>
              <a:rPr lang="zh-CN" altLang="en-US" sz="700" dirty="0" smtClean="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3" name="组合 2"/>
          <p:cNvGrpSpPr/>
          <p:nvPr/>
        </p:nvGrpSpPr>
        <p:grpSpPr>
          <a:xfrm>
            <a:off x="1779126" y="1089233"/>
            <a:ext cx="1925272" cy="1925273"/>
            <a:chOff x="1779126" y="1089233"/>
            <a:chExt cx="1925272" cy="1925273"/>
          </a:xfrm>
        </p:grpSpPr>
        <p:sp>
          <p:nvSpPr>
            <p:cNvPr id="7" name="Shape 13496"/>
            <p:cNvSpPr/>
            <p:nvPr/>
          </p:nvSpPr>
          <p:spPr>
            <a:xfrm>
              <a:off x="1779126" y="1089233"/>
              <a:ext cx="1925272" cy="192527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7" name="Freeform 76"/>
            <p:cNvSpPr>
              <a:spLocks noEditPoints="1"/>
            </p:cNvSpPr>
            <p:nvPr/>
          </p:nvSpPr>
          <p:spPr bwMode="auto">
            <a:xfrm>
              <a:off x="2024883" y="1334053"/>
              <a:ext cx="1417713" cy="1417713"/>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Shape 13496"/>
            <p:cNvSpPr/>
            <p:nvPr/>
          </p:nvSpPr>
          <p:spPr>
            <a:xfrm>
              <a:off x="2293433" y="1604640"/>
              <a:ext cx="909189" cy="909190"/>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60" name="组合 59"/>
            <p:cNvGrpSpPr/>
            <p:nvPr/>
          </p:nvGrpSpPr>
          <p:grpSpPr>
            <a:xfrm>
              <a:off x="2508712" y="1776702"/>
              <a:ext cx="478632" cy="481014"/>
              <a:chOff x="3389710" y="344091"/>
              <a:chExt cx="478632" cy="481014"/>
            </a:xfrm>
          </p:grpSpPr>
          <p:sp>
            <p:nvSpPr>
              <p:cNvPr id="61" name="Freeform 334"/>
              <p:cNvSpPr>
                <a:spLocks noEditPoints="1"/>
              </p:cNvSpPr>
              <p:nvPr/>
            </p:nvSpPr>
            <p:spPr bwMode="auto">
              <a:xfrm>
                <a:off x="3513535" y="344091"/>
                <a:ext cx="230981" cy="266700"/>
              </a:xfrm>
              <a:custGeom>
                <a:avLst/>
                <a:gdLst>
                  <a:gd name="T0" fmla="*/ 82 w 82"/>
                  <a:gd name="T1" fmla="*/ 54 h 95"/>
                  <a:gd name="T2" fmla="*/ 70 w 82"/>
                  <a:gd name="T3" fmla="*/ 83 h 95"/>
                  <a:gd name="T4" fmla="*/ 41 w 82"/>
                  <a:gd name="T5" fmla="*/ 95 h 95"/>
                  <a:gd name="T6" fmla="*/ 12 w 82"/>
                  <a:gd name="T7" fmla="*/ 83 h 95"/>
                  <a:gd name="T8" fmla="*/ 0 w 82"/>
                  <a:gd name="T9" fmla="*/ 54 h 95"/>
                  <a:gd name="T10" fmla="*/ 0 w 82"/>
                  <a:gd name="T11" fmla="*/ 15 h 95"/>
                  <a:gd name="T12" fmla="*/ 9 w 82"/>
                  <a:gd name="T13" fmla="*/ 12 h 95"/>
                  <a:gd name="T14" fmla="*/ 22 w 82"/>
                  <a:gd name="T15" fmla="*/ 23 h 95"/>
                  <a:gd name="T16" fmla="*/ 37 w 82"/>
                  <a:gd name="T17" fmla="*/ 3 h 95"/>
                  <a:gd name="T18" fmla="*/ 41 w 82"/>
                  <a:gd name="T19" fmla="*/ 0 h 95"/>
                  <a:gd name="T20" fmla="*/ 46 w 82"/>
                  <a:gd name="T21" fmla="*/ 3 h 95"/>
                  <a:gd name="T22" fmla="*/ 60 w 82"/>
                  <a:gd name="T23" fmla="*/ 23 h 95"/>
                  <a:gd name="T24" fmla="*/ 73 w 82"/>
                  <a:gd name="T25" fmla="*/ 12 h 95"/>
                  <a:gd name="T26" fmla="*/ 80 w 82"/>
                  <a:gd name="T27" fmla="*/ 11 h 95"/>
                  <a:gd name="T28" fmla="*/ 82 w 82"/>
                  <a:gd name="T29" fmla="*/ 17 h 95"/>
                  <a:gd name="T30" fmla="*/ 82 w 82"/>
                  <a:gd name="T31" fmla="*/ 54 h 95"/>
                  <a:gd name="T32" fmla="*/ 63 w 82"/>
                  <a:gd name="T33" fmla="*/ 76 h 95"/>
                  <a:gd name="T34" fmla="*/ 72 w 82"/>
                  <a:gd name="T35" fmla="*/ 54 h 95"/>
                  <a:gd name="T36" fmla="*/ 72 w 82"/>
                  <a:gd name="T37" fmla="*/ 26 h 95"/>
                  <a:gd name="T38" fmla="*/ 63 w 82"/>
                  <a:gd name="T39" fmla="*/ 33 h 95"/>
                  <a:gd name="T40" fmla="*/ 59 w 82"/>
                  <a:gd name="T41" fmla="*/ 35 h 95"/>
                  <a:gd name="T42" fmla="*/ 55 w 82"/>
                  <a:gd name="T43" fmla="*/ 32 h 95"/>
                  <a:gd name="T44" fmla="*/ 41 w 82"/>
                  <a:gd name="T45" fmla="*/ 13 h 95"/>
                  <a:gd name="T46" fmla="*/ 27 w 82"/>
                  <a:gd name="T47" fmla="*/ 32 h 95"/>
                  <a:gd name="T48" fmla="*/ 24 w 82"/>
                  <a:gd name="T49" fmla="*/ 34 h 95"/>
                  <a:gd name="T50" fmla="*/ 19 w 82"/>
                  <a:gd name="T51" fmla="*/ 33 h 95"/>
                  <a:gd name="T52" fmla="*/ 10 w 82"/>
                  <a:gd name="T53" fmla="*/ 26 h 95"/>
                  <a:gd name="T54" fmla="*/ 10 w 82"/>
                  <a:gd name="T55" fmla="*/ 54 h 95"/>
                  <a:gd name="T56" fmla="*/ 19 w 82"/>
                  <a:gd name="T57" fmla="*/ 76 h 95"/>
                  <a:gd name="T58" fmla="*/ 41 w 82"/>
                  <a:gd name="T59" fmla="*/ 85 h 95"/>
                  <a:gd name="T60" fmla="*/ 63 w 82"/>
                  <a:gd name="T61" fmla="*/ 7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 h="95">
                    <a:moveTo>
                      <a:pt x="82" y="54"/>
                    </a:moveTo>
                    <a:cubicBezTo>
                      <a:pt x="82" y="65"/>
                      <a:pt x="78" y="76"/>
                      <a:pt x="70" y="83"/>
                    </a:cubicBezTo>
                    <a:cubicBezTo>
                      <a:pt x="63" y="90"/>
                      <a:pt x="53" y="95"/>
                      <a:pt x="41" y="95"/>
                    </a:cubicBezTo>
                    <a:cubicBezTo>
                      <a:pt x="30" y="95"/>
                      <a:pt x="20" y="90"/>
                      <a:pt x="12" y="83"/>
                    </a:cubicBezTo>
                    <a:cubicBezTo>
                      <a:pt x="5" y="76"/>
                      <a:pt x="0" y="65"/>
                      <a:pt x="0" y="54"/>
                    </a:cubicBezTo>
                    <a:cubicBezTo>
                      <a:pt x="0" y="15"/>
                      <a:pt x="0" y="15"/>
                      <a:pt x="0" y="15"/>
                    </a:cubicBezTo>
                    <a:cubicBezTo>
                      <a:pt x="0" y="11"/>
                      <a:pt x="6" y="9"/>
                      <a:pt x="9" y="12"/>
                    </a:cubicBezTo>
                    <a:cubicBezTo>
                      <a:pt x="22" y="23"/>
                      <a:pt x="22" y="23"/>
                      <a:pt x="22" y="23"/>
                    </a:cubicBezTo>
                    <a:cubicBezTo>
                      <a:pt x="37" y="3"/>
                      <a:pt x="37" y="3"/>
                      <a:pt x="37" y="3"/>
                    </a:cubicBezTo>
                    <a:cubicBezTo>
                      <a:pt x="38" y="1"/>
                      <a:pt x="39" y="0"/>
                      <a:pt x="41" y="0"/>
                    </a:cubicBezTo>
                    <a:cubicBezTo>
                      <a:pt x="44" y="0"/>
                      <a:pt x="45" y="2"/>
                      <a:pt x="46" y="3"/>
                    </a:cubicBezTo>
                    <a:cubicBezTo>
                      <a:pt x="60" y="23"/>
                      <a:pt x="60" y="23"/>
                      <a:pt x="60" y="23"/>
                    </a:cubicBezTo>
                    <a:cubicBezTo>
                      <a:pt x="73" y="12"/>
                      <a:pt x="73" y="12"/>
                      <a:pt x="73" y="12"/>
                    </a:cubicBezTo>
                    <a:cubicBezTo>
                      <a:pt x="75" y="11"/>
                      <a:pt x="77" y="9"/>
                      <a:pt x="80" y="11"/>
                    </a:cubicBezTo>
                    <a:cubicBezTo>
                      <a:pt x="82" y="12"/>
                      <a:pt x="82" y="15"/>
                      <a:pt x="82" y="17"/>
                    </a:cubicBezTo>
                    <a:cubicBezTo>
                      <a:pt x="82" y="54"/>
                      <a:pt x="82" y="54"/>
                      <a:pt x="82" y="54"/>
                    </a:cubicBezTo>
                    <a:close/>
                    <a:moveTo>
                      <a:pt x="63" y="76"/>
                    </a:moveTo>
                    <a:cubicBezTo>
                      <a:pt x="69" y="70"/>
                      <a:pt x="72" y="63"/>
                      <a:pt x="72" y="54"/>
                    </a:cubicBezTo>
                    <a:cubicBezTo>
                      <a:pt x="72" y="26"/>
                      <a:pt x="72" y="26"/>
                      <a:pt x="72" y="26"/>
                    </a:cubicBezTo>
                    <a:cubicBezTo>
                      <a:pt x="63" y="33"/>
                      <a:pt x="63" y="33"/>
                      <a:pt x="63" y="33"/>
                    </a:cubicBezTo>
                    <a:cubicBezTo>
                      <a:pt x="62" y="34"/>
                      <a:pt x="61" y="35"/>
                      <a:pt x="59" y="35"/>
                    </a:cubicBezTo>
                    <a:cubicBezTo>
                      <a:pt x="57" y="34"/>
                      <a:pt x="56" y="33"/>
                      <a:pt x="55" y="32"/>
                    </a:cubicBezTo>
                    <a:cubicBezTo>
                      <a:pt x="41" y="13"/>
                      <a:pt x="41" y="13"/>
                      <a:pt x="41" y="13"/>
                    </a:cubicBezTo>
                    <a:cubicBezTo>
                      <a:pt x="27" y="32"/>
                      <a:pt x="27" y="32"/>
                      <a:pt x="27" y="32"/>
                    </a:cubicBezTo>
                    <a:cubicBezTo>
                      <a:pt x="26" y="33"/>
                      <a:pt x="26" y="34"/>
                      <a:pt x="24" y="34"/>
                    </a:cubicBezTo>
                    <a:cubicBezTo>
                      <a:pt x="22" y="35"/>
                      <a:pt x="21" y="34"/>
                      <a:pt x="19" y="33"/>
                    </a:cubicBezTo>
                    <a:cubicBezTo>
                      <a:pt x="10" y="26"/>
                      <a:pt x="10" y="26"/>
                      <a:pt x="10" y="26"/>
                    </a:cubicBezTo>
                    <a:cubicBezTo>
                      <a:pt x="10" y="54"/>
                      <a:pt x="10" y="54"/>
                      <a:pt x="10" y="54"/>
                    </a:cubicBezTo>
                    <a:cubicBezTo>
                      <a:pt x="10" y="63"/>
                      <a:pt x="14" y="70"/>
                      <a:pt x="19" y="76"/>
                    </a:cubicBezTo>
                    <a:cubicBezTo>
                      <a:pt x="25" y="82"/>
                      <a:pt x="33" y="85"/>
                      <a:pt x="41" y="85"/>
                    </a:cubicBezTo>
                    <a:cubicBezTo>
                      <a:pt x="50" y="85"/>
                      <a:pt x="58" y="82"/>
                      <a:pt x="63"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335"/>
              <p:cNvSpPr>
                <a:spLocks/>
              </p:cNvSpPr>
              <p:nvPr/>
            </p:nvSpPr>
            <p:spPr bwMode="auto">
              <a:xfrm>
                <a:off x="3614738" y="588170"/>
                <a:ext cx="28575" cy="217885"/>
              </a:xfrm>
              <a:custGeom>
                <a:avLst/>
                <a:gdLst>
                  <a:gd name="T0" fmla="*/ 10 w 10"/>
                  <a:gd name="T1" fmla="*/ 5 h 77"/>
                  <a:gd name="T2" fmla="*/ 5 w 10"/>
                  <a:gd name="T3" fmla="*/ 0 h 77"/>
                  <a:gd name="T4" fmla="*/ 0 w 10"/>
                  <a:gd name="T5" fmla="*/ 5 h 77"/>
                  <a:gd name="T6" fmla="*/ 0 w 10"/>
                  <a:gd name="T7" fmla="*/ 72 h 77"/>
                  <a:gd name="T8" fmla="*/ 5 w 10"/>
                  <a:gd name="T9" fmla="*/ 77 h 77"/>
                  <a:gd name="T10" fmla="*/ 10 w 10"/>
                  <a:gd name="T11" fmla="*/ 72 h 77"/>
                  <a:gd name="T12" fmla="*/ 10 w 10"/>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10" h="77">
                    <a:moveTo>
                      <a:pt x="10" y="5"/>
                    </a:moveTo>
                    <a:cubicBezTo>
                      <a:pt x="10" y="2"/>
                      <a:pt x="8" y="0"/>
                      <a:pt x="5" y="0"/>
                    </a:cubicBezTo>
                    <a:cubicBezTo>
                      <a:pt x="3" y="0"/>
                      <a:pt x="0" y="2"/>
                      <a:pt x="0" y="5"/>
                    </a:cubicBezTo>
                    <a:cubicBezTo>
                      <a:pt x="0" y="72"/>
                      <a:pt x="0" y="72"/>
                      <a:pt x="0" y="72"/>
                    </a:cubicBezTo>
                    <a:cubicBezTo>
                      <a:pt x="0" y="75"/>
                      <a:pt x="3" y="77"/>
                      <a:pt x="5" y="77"/>
                    </a:cubicBezTo>
                    <a:cubicBezTo>
                      <a:pt x="8" y="77"/>
                      <a:pt x="10" y="75"/>
                      <a:pt x="10" y="72"/>
                    </a:cubicBezTo>
                    <a:cubicBezTo>
                      <a:pt x="10" y="5"/>
                      <a:pt x="10" y="5"/>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336"/>
              <p:cNvSpPr>
                <a:spLocks noEditPoints="1"/>
              </p:cNvSpPr>
              <p:nvPr/>
            </p:nvSpPr>
            <p:spPr bwMode="auto">
              <a:xfrm>
                <a:off x="3389710" y="619126"/>
                <a:ext cx="255985" cy="205979"/>
              </a:xfrm>
              <a:custGeom>
                <a:avLst/>
                <a:gdLst>
                  <a:gd name="T0" fmla="*/ 58 w 91"/>
                  <a:gd name="T1" fmla="*/ 73 h 73"/>
                  <a:gd name="T2" fmla="*/ 22 w 91"/>
                  <a:gd name="T3" fmla="*/ 50 h 73"/>
                  <a:gd name="T4" fmla="*/ 1 w 91"/>
                  <a:gd name="T5" fmla="*/ 8 h 73"/>
                  <a:gd name="T6" fmla="*/ 2 w 91"/>
                  <a:gd name="T7" fmla="*/ 2 h 73"/>
                  <a:gd name="T8" fmla="*/ 8 w 91"/>
                  <a:gd name="T9" fmla="*/ 1 h 73"/>
                  <a:gd name="T10" fmla="*/ 74 w 91"/>
                  <a:gd name="T11" fmla="*/ 19 h 73"/>
                  <a:gd name="T12" fmla="*/ 90 w 91"/>
                  <a:gd name="T13" fmla="*/ 65 h 73"/>
                  <a:gd name="T14" fmla="*/ 89 w 91"/>
                  <a:gd name="T15" fmla="*/ 71 h 73"/>
                  <a:gd name="T16" fmla="*/ 84 w 91"/>
                  <a:gd name="T17" fmla="*/ 73 h 73"/>
                  <a:gd name="T18" fmla="*/ 60 w 91"/>
                  <a:gd name="T19" fmla="*/ 73 h 73"/>
                  <a:gd name="T20" fmla="*/ 58 w 91"/>
                  <a:gd name="T21" fmla="*/ 73 h 73"/>
                  <a:gd name="T22" fmla="*/ 30 w 91"/>
                  <a:gd name="T23" fmla="*/ 44 h 73"/>
                  <a:gd name="T24" fmla="*/ 61 w 91"/>
                  <a:gd name="T25" fmla="*/ 63 h 73"/>
                  <a:gd name="T26" fmla="*/ 80 w 91"/>
                  <a:gd name="T27" fmla="*/ 63 h 73"/>
                  <a:gd name="T28" fmla="*/ 68 w 91"/>
                  <a:gd name="T29" fmla="*/ 27 h 73"/>
                  <a:gd name="T30" fmla="*/ 13 w 91"/>
                  <a:gd name="T31" fmla="*/ 11 h 73"/>
                  <a:gd name="T32" fmla="*/ 30 w 91"/>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73">
                    <a:moveTo>
                      <a:pt x="58" y="73"/>
                    </a:moveTo>
                    <a:cubicBezTo>
                      <a:pt x="42" y="68"/>
                      <a:pt x="31" y="61"/>
                      <a:pt x="22" y="50"/>
                    </a:cubicBezTo>
                    <a:cubicBezTo>
                      <a:pt x="14" y="40"/>
                      <a:pt x="8" y="26"/>
                      <a:pt x="1" y="8"/>
                    </a:cubicBezTo>
                    <a:cubicBezTo>
                      <a:pt x="1" y="6"/>
                      <a:pt x="0" y="4"/>
                      <a:pt x="2" y="2"/>
                    </a:cubicBezTo>
                    <a:cubicBezTo>
                      <a:pt x="3" y="0"/>
                      <a:pt x="5" y="0"/>
                      <a:pt x="8" y="1"/>
                    </a:cubicBezTo>
                    <a:cubicBezTo>
                      <a:pt x="42" y="3"/>
                      <a:pt x="62" y="9"/>
                      <a:pt x="74" y="19"/>
                    </a:cubicBezTo>
                    <a:cubicBezTo>
                      <a:pt x="86" y="30"/>
                      <a:pt x="90" y="44"/>
                      <a:pt x="90" y="65"/>
                    </a:cubicBezTo>
                    <a:cubicBezTo>
                      <a:pt x="90" y="67"/>
                      <a:pt x="91" y="69"/>
                      <a:pt x="89" y="71"/>
                    </a:cubicBezTo>
                    <a:cubicBezTo>
                      <a:pt x="88" y="73"/>
                      <a:pt x="86" y="73"/>
                      <a:pt x="84" y="73"/>
                    </a:cubicBezTo>
                    <a:cubicBezTo>
                      <a:pt x="60" y="73"/>
                      <a:pt x="60" y="73"/>
                      <a:pt x="60" y="73"/>
                    </a:cubicBezTo>
                    <a:cubicBezTo>
                      <a:pt x="60" y="73"/>
                      <a:pt x="59" y="73"/>
                      <a:pt x="58" y="73"/>
                    </a:cubicBezTo>
                    <a:close/>
                    <a:moveTo>
                      <a:pt x="30" y="44"/>
                    </a:moveTo>
                    <a:cubicBezTo>
                      <a:pt x="37" y="53"/>
                      <a:pt x="46" y="59"/>
                      <a:pt x="61" y="63"/>
                    </a:cubicBezTo>
                    <a:cubicBezTo>
                      <a:pt x="80" y="63"/>
                      <a:pt x="80" y="63"/>
                      <a:pt x="80" y="63"/>
                    </a:cubicBezTo>
                    <a:cubicBezTo>
                      <a:pt x="80" y="46"/>
                      <a:pt x="77" y="34"/>
                      <a:pt x="68" y="27"/>
                    </a:cubicBezTo>
                    <a:cubicBezTo>
                      <a:pt x="58" y="18"/>
                      <a:pt x="41" y="14"/>
                      <a:pt x="13" y="11"/>
                    </a:cubicBezTo>
                    <a:cubicBezTo>
                      <a:pt x="19" y="25"/>
                      <a:pt x="23" y="36"/>
                      <a:pt x="30"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337"/>
              <p:cNvSpPr>
                <a:spLocks/>
              </p:cNvSpPr>
              <p:nvPr/>
            </p:nvSpPr>
            <p:spPr bwMode="auto">
              <a:xfrm>
                <a:off x="3501629" y="729854"/>
                <a:ext cx="138113" cy="95250"/>
              </a:xfrm>
              <a:custGeom>
                <a:avLst/>
                <a:gdLst>
                  <a:gd name="T0" fmla="*/ 41 w 49"/>
                  <a:gd name="T1" fmla="*/ 32 h 34"/>
                  <a:gd name="T2" fmla="*/ 47 w 49"/>
                  <a:gd name="T3" fmla="*/ 30 h 34"/>
                  <a:gd name="T4" fmla="*/ 45 w 49"/>
                  <a:gd name="T5" fmla="*/ 24 h 34"/>
                  <a:gd name="T6" fmla="*/ 10 w 49"/>
                  <a:gd name="T7" fmla="*/ 4 h 34"/>
                  <a:gd name="T8" fmla="*/ 4 w 49"/>
                  <a:gd name="T9" fmla="*/ 12 h 34"/>
                  <a:gd name="T10" fmla="*/ 24 w 49"/>
                  <a:gd name="T11" fmla="*/ 31 h 34"/>
                  <a:gd name="T12" fmla="*/ 31 w 49"/>
                  <a:gd name="T13" fmla="*/ 31 h 34"/>
                  <a:gd name="T14" fmla="*/ 41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41" y="32"/>
                    </a:moveTo>
                    <a:cubicBezTo>
                      <a:pt x="43" y="34"/>
                      <a:pt x="46" y="33"/>
                      <a:pt x="47" y="30"/>
                    </a:cubicBezTo>
                    <a:cubicBezTo>
                      <a:pt x="49" y="28"/>
                      <a:pt x="48" y="25"/>
                      <a:pt x="45" y="24"/>
                    </a:cubicBezTo>
                    <a:cubicBezTo>
                      <a:pt x="10" y="4"/>
                      <a:pt x="10" y="4"/>
                      <a:pt x="10" y="4"/>
                    </a:cubicBezTo>
                    <a:cubicBezTo>
                      <a:pt x="3" y="0"/>
                      <a:pt x="0" y="9"/>
                      <a:pt x="4" y="12"/>
                    </a:cubicBezTo>
                    <a:cubicBezTo>
                      <a:pt x="24" y="31"/>
                      <a:pt x="24" y="31"/>
                      <a:pt x="24" y="31"/>
                    </a:cubicBezTo>
                    <a:cubicBezTo>
                      <a:pt x="26" y="33"/>
                      <a:pt x="29" y="33"/>
                      <a:pt x="31" y="31"/>
                    </a:cubicBezTo>
                    <a:cubicBezTo>
                      <a:pt x="41" y="32"/>
                      <a:pt x="41" y="32"/>
                      <a:pt x="41"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338"/>
              <p:cNvSpPr>
                <a:spLocks noEditPoints="1"/>
              </p:cNvSpPr>
              <p:nvPr/>
            </p:nvSpPr>
            <p:spPr bwMode="auto">
              <a:xfrm>
                <a:off x="3614738" y="619126"/>
                <a:ext cx="253604" cy="205979"/>
              </a:xfrm>
              <a:custGeom>
                <a:avLst/>
                <a:gdLst>
                  <a:gd name="T0" fmla="*/ 32 w 90"/>
                  <a:gd name="T1" fmla="*/ 73 h 73"/>
                  <a:gd name="T2" fmla="*/ 68 w 90"/>
                  <a:gd name="T3" fmla="*/ 50 h 73"/>
                  <a:gd name="T4" fmla="*/ 89 w 90"/>
                  <a:gd name="T5" fmla="*/ 8 h 73"/>
                  <a:gd name="T6" fmla="*/ 89 w 90"/>
                  <a:gd name="T7" fmla="*/ 2 h 73"/>
                  <a:gd name="T8" fmla="*/ 83 w 90"/>
                  <a:gd name="T9" fmla="*/ 1 h 73"/>
                  <a:gd name="T10" fmla="*/ 16 w 90"/>
                  <a:gd name="T11" fmla="*/ 19 h 73"/>
                  <a:gd name="T12" fmla="*/ 0 w 90"/>
                  <a:gd name="T13" fmla="*/ 65 h 73"/>
                  <a:gd name="T14" fmla="*/ 1 w 90"/>
                  <a:gd name="T15" fmla="*/ 71 h 73"/>
                  <a:gd name="T16" fmla="*/ 7 w 90"/>
                  <a:gd name="T17" fmla="*/ 73 h 73"/>
                  <a:gd name="T18" fmla="*/ 30 w 90"/>
                  <a:gd name="T19" fmla="*/ 73 h 73"/>
                  <a:gd name="T20" fmla="*/ 32 w 90"/>
                  <a:gd name="T21" fmla="*/ 73 h 73"/>
                  <a:gd name="T22" fmla="*/ 61 w 90"/>
                  <a:gd name="T23" fmla="*/ 44 h 73"/>
                  <a:gd name="T24" fmla="*/ 30 w 90"/>
                  <a:gd name="T25" fmla="*/ 63 h 73"/>
                  <a:gd name="T26" fmla="*/ 10 w 90"/>
                  <a:gd name="T27" fmla="*/ 63 h 73"/>
                  <a:gd name="T28" fmla="*/ 23 w 90"/>
                  <a:gd name="T29" fmla="*/ 27 h 73"/>
                  <a:gd name="T30" fmla="*/ 77 w 90"/>
                  <a:gd name="T31" fmla="*/ 11 h 73"/>
                  <a:gd name="T32" fmla="*/ 61 w 90"/>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3">
                    <a:moveTo>
                      <a:pt x="32" y="73"/>
                    </a:moveTo>
                    <a:cubicBezTo>
                      <a:pt x="49" y="68"/>
                      <a:pt x="60" y="61"/>
                      <a:pt x="68" y="50"/>
                    </a:cubicBezTo>
                    <a:cubicBezTo>
                      <a:pt x="77" y="40"/>
                      <a:pt x="82" y="26"/>
                      <a:pt x="89" y="8"/>
                    </a:cubicBezTo>
                    <a:cubicBezTo>
                      <a:pt x="90" y="6"/>
                      <a:pt x="90" y="4"/>
                      <a:pt x="89" y="2"/>
                    </a:cubicBezTo>
                    <a:cubicBezTo>
                      <a:pt x="87" y="0"/>
                      <a:pt x="85" y="0"/>
                      <a:pt x="83" y="1"/>
                    </a:cubicBezTo>
                    <a:cubicBezTo>
                      <a:pt x="49" y="3"/>
                      <a:pt x="28" y="9"/>
                      <a:pt x="16" y="19"/>
                    </a:cubicBezTo>
                    <a:cubicBezTo>
                      <a:pt x="4" y="30"/>
                      <a:pt x="1" y="44"/>
                      <a:pt x="0" y="65"/>
                    </a:cubicBezTo>
                    <a:cubicBezTo>
                      <a:pt x="0" y="67"/>
                      <a:pt x="0" y="69"/>
                      <a:pt x="1" y="71"/>
                    </a:cubicBezTo>
                    <a:cubicBezTo>
                      <a:pt x="3" y="73"/>
                      <a:pt x="4" y="73"/>
                      <a:pt x="7" y="73"/>
                    </a:cubicBezTo>
                    <a:cubicBezTo>
                      <a:pt x="30" y="73"/>
                      <a:pt x="30" y="73"/>
                      <a:pt x="30" y="73"/>
                    </a:cubicBezTo>
                    <a:cubicBezTo>
                      <a:pt x="31" y="73"/>
                      <a:pt x="32" y="73"/>
                      <a:pt x="32" y="73"/>
                    </a:cubicBezTo>
                    <a:close/>
                    <a:moveTo>
                      <a:pt x="61" y="44"/>
                    </a:moveTo>
                    <a:cubicBezTo>
                      <a:pt x="53" y="53"/>
                      <a:pt x="44" y="59"/>
                      <a:pt x="30" y="63"/>
                    </a:cubicBezTo>
                    <a:cubicBezTo>
                      <a:pt x="10" y="63"/>
                      <a:pt x="10" y="63"/>
                      <a:pt x="10" y="63"/>
                    </a:cubicBezTo>
                    <a:cubicBezTo>
                      <a:pt x="11" y="46"/>
                      <a:pt x="13" y="34"/>
                      <a:pt x="23" y="27"/>
                    </a:cubicBezTo>
                    <a:cubicBezTo>
                      <a:pt x="32" y="18"/>
                      <a:pt x="49" y="14"/>
                      <a:pt x="77" y="11"/>
                    </a:cubicBezTo>
                    <a:cubicBezTo>
                      <a:pt x="72" y="25"/>
                      <a:pt x="67" y="36"/>
                      <a:pt x="61"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Freeform 339"/>
              <p:cNvSpPr>
                <a:spLocks/>
              </p:cNvSpPr>
              <p:nvPr/>
            </p:nvSpPr>
            <p:spPr bwMode="auto">
              <a:xfrm>
                <a:off x="3620692" y="729854"/>
                <a:ext cx="138113" cy="95250"/>
              </a:xfrm>
              <a:custGeom>
                <a:avLst/>
                <a:gdLst>
                  <a:gd name="T0" fmla="*/ 8 w 49"/>
                  <a:gd name="T1" fmla="*/ 32 h 34"/>
                  <a:gd name="T2" fmla="*/ 1 w 49"/>
                  <a:gd name="T3" fmla="*/ 30 h 34"/>
                  <a:gd name="T4" fmla="*/ 3 w 49"/>
                  <a:gd name="T5" fmla="*/ 24 h 34"/>
                  <a:gd name="T6" fmla="*/ 38 w 49"/>
                  <a:gd name="T7" fmla="*/ 4 h 34"/>
                  <a:gd name="T8" fmla="*/ 45 w 49"/>
                  <a:gd name="T9" fmla="*/ 12 h 34"/>
                  <a:gd name="T10" fmla="*/ 25 w 49"/>
                  <a:gd name="T11" fmla="*/ 31 h 34"/>
                  <a:gd name="T12" fmla="*/ 18 w 49"/>
                  <a:gd name="T13" fmla="*/ 31 h 34"/>
                  <a:gd name="T14" fmla="*/ 8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8" y="32"/>
                    </a:moveTo>
                    <a:cubicBezTo>
                      <a:pt x="5" y="34"/>
                      <a:pt x="2" y="33"/>
                      <a:pt x="1" y="30"/>
                    </a:cubicBezTo>
                    <a:cubicBezTo>
                      <a:pt x="0" y="28"/>
                      <a:pt x="1" y="25"/>
                      <a:pt x="3" y="24"/>
                    </a:cubicBezTo>
                    <a:cubicBezTo>
                      <a:pt x="38" y="4"/>
                      <a:pt x="38" y="4"/>
                      <a:pt x="38" y="4"/>
                    </a:cubicBezTo>
                    <a:cubicBezTo>
                      <a:pt x="46" y="0"/>
                      <a:pt x="49" y="9"/>
                      <a:pt x="45" y="12"/>
                    </a:cubicBezTo>
                    <a:cubicBezTo>
                      <a:pt x="25" y="31"/>
                      <a:pt x="25" y="31"/>
                      <a:pt x="25" y="31"/>
                    </a:cubicBezTo>
                    <a:cubicBezTo>
                      <a:pt x="23" y="33"/>
                      <a:pt x="20" y="33"/>
                      <a:pt x="18" y="31"/>
                    </a:cubicBezTo>
                    <a:cubicBezTo>
                      <a:pt x="8" y="32"/>
                      <a:pt x="8" y="32"/>
                      <a:pt x="8"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3038620" y="2380058"/>
            <a:ext cx="1118507" cy="1118508"/>
            <a:chOff x="3038620" y="2380058"/>
            <a:chExt cx="1118507" cy="1118508"/>
          </a:xfrm>
        </p:grpSpPr>
        <p:sp>
          <p:nvSpPr>
            <p:cNvPr id="9" name="Shape 13498"/>
            <p:cNvSpPr/>
            <p:nvPr/>
          </p:nvSpPr>
          <p:spPr>
            <a:xfrm>
              <a:off x="3038620" y="2380058"/>
              <a:ext cx="1118507" cy="1118508"/>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8" name="Freeform 76"/>
            <p:cNvSpPr>
              <a:spLocks noEditPoints="1"/>
            </p:cNvSpPr>
            <p:nvPr/>
          </p:nvSpPr>
          <p:spPr bwMode="auto">
            <a:xfrm>
              <a:off x="3223865" y="2545707"/>
              <a:ext cx="801592" cy="80159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Shape 13498"/>
            <p:cNvSpPr/>
            <p:nvPr/>
          </p:nvSpPr>
          <p:spPr>
            <a:xfrm>
              <a:off x="3404916" y="2685177"/>
              <a:ext cx="475782" cy="47578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1" name="组合 70"/>
            <p:cNvGrpSpPr/>
            <p:nvPr/>
          </p:nvGrpSpPr>
          <p:grpSpPr>
            <a:xfrm>
              <a:off x="3382369" y="2744096"/>
              <a:ext cx="484584" cy="404813"/>
              <a:chOff x="8181976" y="1981201"/>
              <a:chExt cx="484584" cy="404813"/>
            </a:xfrm>
          </p:grpSpPr>
          <p:sp>
            <p:nvSpPr>
              <p:cNvPr id="72" name="Freeform 242"/>
              <p:cNvSpPr>
                <a:spLocks/>
              </p:cNvSpPr>
              <p:nvPr/>
            </p:nvSpPr>
            <p:spPr bwMode="auto">
              <a:xfrm>
                <a:off x="8303419" y="1981201"/>
                <a:ext cx="295275" cy="101204"/>
              </a:xfrm>
              <a:custGeom>
                <a:avLst/>
                <a:gdLst>
                  <a:gd name="T0" fmla="*/ 2 w 105"/>
                  <a:gd name="T1" fmla="*/ 32 h 36"/>
                  <a:gd name="T2" fmla="*/ 6 w 105"/>
                  <a:gd name="T3" fmla="*/ 36 h 36"/>
                  <a:gd name="T4" fmla="*/ 11 w 105"/>
                  <a:gd name="T5" fmla="*/ 32 h 36"/>
                  <a:gd name="T6" fmla="*/ 11 w 105"/>
                  <a:gd name="T7" fmla="*/ 17 h 36"/>
                  <a:gd name="T8" fmla="*/ 8 w 105"/>
                  <a:gd name="T9" fmla="*/ 14 h 36"/>
                  <a:gd name="T10" fmla="*/ 8 w 105"/>
                  <a:gd name="T11" fmla="*/ 9 h 36"/>
                  <a:gd name="T12" fmla="*/ 80 w 105"/>
                  <a:gd name="T13" fmla="*/ 9 h 36"/>
                  <a:gd name="T14" fmla="*/ 81 w 105"/>
                  <a:gd name="T15" fmla="*/ 9 h 36"/>
                  <a:gd name="T16" fmla="*/ 83 w 105"/>
                  <a:gd name="T17" fmla="*/ 9 h 36"/>
                  <a:gd name="T18" fmla="*/ 89 w 105"/>
                  <a:gd name="T19" fmla="*/ 10 h 36"/>
                  <a:gd name="T20" fmla="*/ 93 w 105"/>
                  <a:gd name="T21" fmla="*/ 13 h 36"/>
                  <a:gd name="T22" fmla="*/ 95 w 105"/>
                  <a:gd name="T23" fmla="*/ 16 h 36"/>
                  <a:gd name="T24" fmla="*/ 95 w 105"/>
                  <a:gd name="T25" fmla="*/ 16 h 36"/>
                  <a:gd name="T26" fmla="*/ 92 w 105"/>
                  <a:gd name="T27" fmla="*/ 18 h 36"/>
                  <a:gd name="T28" fmla="*/ 89 w 105"/>
                  <a:gd name="T29" fmla="*/ 24 h 36"/>
                  <a:gd name="T30" fmla="*/ 92 w 105"/>
                  <a:gd name="T31" fmla="*/ 29 h 36"/>
                  <a:gd name="T32" fmla="*/ 97 w 105"/>
                  <a:gd name="T33" fmla="*/ 26 h 36"/>
                  <a:gd name="T34" fmla="*/ 98 w 105"/>
                  <a:gd name="T35" fmla="*/ 24 h 36"/>
                  <a:gd name="T36" fmla="*/ 99 w 105"/>
                  <a:gd name="T37" fmla="*/ 23 h 36"/>
                  <a:gd name="T38" fmla="*/ 100 w 105"/>
                  <a:gd name="T39" fmla="*/ 23 h 36"/>
                  <a:gd name="T40" fmla="*/ 103 w 105"/>
                  <a:gd name="T41" fmla="*/ 12 h 36"/>
                  <a:gd name="T42" fmla="*/ 99 w 105"/>
                  <a:gd name="T43" fmla="*/ 7 h 36"/>
                  <a:gd name="T44" fmla="*/ 92 w 105"/>
                  <a:gd name="T45" fmla="*/ 3 h 36"/>
                  <a:gd name="T46" fmla="*/ 84 w 105"/>
                  <a:gd name="T47" fmla="*/ 1 h 36"/>
                  <a:gd name="T48" fmla="*/ 82 w 105"/>
                  <a:gd name="T49" fmla="*/ 0 h 36"/>
                  <a:gd name="T50" fmla="*/ 80 w 105"/>
                  <a:gd name="T51" fmla="*/ 0 h 36"/>
                  <a:gd name="T52" fmla="*/ 8 w 105"/>
                  <a:gd name="T53" fmla="*/ 0 h 36"/>
                  <a:gd name="T54" fmla="*/ 0 w 105"/>
                  <a:gd name="T55" fmla="*/ 9 h 36"/>
                  <a:gd name="T56" fmla="*/ 0 w 105"/>
                  <a:gd name="T57" fmla="*/ 14 h 36"/>
                  <a:gd name="T58" fmla="*/ 2 w 105"/>
                  <a:gd name="T59" fmla="*/ 19 h 36"/>
                  <a:gd name="T60" fmla="*/ 2 w 105"/>
                  <a:gd name="T61"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36">
                    <a:moveTo>
                      <a:pt x="2" y="32"/>
                    </a:moveTo>
                    <a:cubicBezTo>
                      <a:pt x="2" y="34"/>
                      <a:pt x="4" y="36"/>
                      <a:pt x="6" y="36"/>
                    </a:cubicBezTo>
                    <a:cubicBezTo>
                      <a:pt x="9" y="36"/>
                      <a:pt x="11" y="34"/>
                      <a:pt x="11" y="32"/>
                    </a:cubicBezTo>
                    <a:cubicBezTo>
                      <a:pt x="11" y="17"/>
                      <a:pt x="11" y="17"/>
                      <a:pt x="11" y="17"/>
                    </a:cubicBezTo>
                    <a:cubicBezTo>
                      <a:pt x="11" y="16"/>
                      <a:pt x="10" y="14"/>
                      <a:pt x="8" y="14"/>
                    </a:cubicBezTo>
                    <a:cubicBezTo>
                      <a:pt x="8" y="9"/>
                      <a:pt x="8" y="9"/>
                      <a:pt x="8" y="9"/>
                    </a:cubicBezTo>
                    <a:cubicBezTo>
                      <a:pt x="80" y="9"/>
                      <a:pt x="80" y="9"/>
                      <a:pt x="80" y="9"/>
                    </a:cubicBezTo>
                    <a:cubicBezTo>
                      <a:pt x="80" y="9"/>
                      <a:pt x="81" y="9"/>
                      <a:pt x="81" y="9"/>
                    </a:cubicBezTo>
                    <a:cubicBezTo>
                      <a:pt x="82" y="9"/>
                      <a:pt x="83" y="9"/>
                      <a:pt x="83" y="9"/>
                    </a:cubicBezTo>
                    <a:cubicBezTo>
                      <a:pt x="85" y="9"/>
                      <a:pt x="87" y="10"/>
                      <a:pt x="89" y="10"/>
                    </a:cubicBezTo>
                    <a:cubicBezTo>
                      <a:pt x="91" y="11"/>
                      <a:pt x="92" y="12"/>
                      <a:pt x="93" y="13"/>
                    </a:cubicBezTo>
                    <a:cubicBezTo>
                      <a:pt x="94" y="14"/>
                      <a:pt x="95" y="15"/>
                      <a:pt x="95" y="16"/>
                    </a:cubicBezTo>
                    <a:cubicBezTo>
                      <a:pt x="95" y="16"/>
                      <a:pt x="95" y="16"/>
                      <a:pt x="95" y="16"/>
                    </a:cubicBezTo>
                    <a:cubicBezTo>
                      <a:pt x="94" y="16"/>
                      <a:pt x="93" y="17"/>
                      <a:pt x="92" y="18"/>
                    </a:cubicBezTo>
                    <a:cubicBezTo>
                      <a:pt x="91" y="19"/>
                      <a:pt x="90" y="21"/>
                      <a:pt x="89" y="24"/>
                    </a:cubicBezTo>
                    <a:cubicBezTo>
                      <a:pt x="88" y="26"/>
                      <a:pt x="89" y="28"/>
                      <a:pt x="92" y="29"/>
                    </a:cubicBezTo>
                    <a:cubicBezTo>
                      <a:pt x="94" y="30"/>
                      <a:pt x="96" y="29"/>
                      <a:pt x="97" y="26"/>
                    </a:cubicBezTo>
                    <a:cubicBezTo>
                      <a:pt x="97" y="25"/>
                      <a:pt x="98" y="24"/>
                      <a:pt x="98" y="24"/>
                    </a:cubicBezTo>
                    <a:cubicBezTo>
                      <a:pt x="99" y="23"/>
                      <a:pt x="99" y="23"/>
                      <a:pt x="99" y="23"/>
                    </a:cubicBezTo>
                    <a:cubicBezTo>
                      <a:pt x="100" y="23"/>
                      <a:pt x="100" y="23"/>
                      <a:pt x="100" y="23"/>
                    </a:cubicBezTo>
                    <a:cubicBezTo>
                      <a:pt x="105" y="23"/>
                      <a:pt x="104" y="15"/>
                      <a:pt x="103" y="12"/>
                    </a:cubicBezTo>
                    <a:cubicBezTo>
                      <a:pt x="102" y="10"/>
                      <a:pt x="101" y="8"/>
                      <a:pt x="99" y="7"/>
                    </a:cubicBezTo>
                    <a:cubicBezTo>
                      <a:pt x="97" y="5"/>
                      <a:pt x="95" y="4"/>
                      <a:pt x="92" y="3"/>
                    </a:cubicBezTo>
                    <a:cubicBezTo>
                      <a:pt x="90" y="2"/>
                      <a:pt x="87" y="1"/>
                      <a:pt x="84" y="1"/>
                    </a:cubicBezTo>
                    <a:cubicBezTo>
                      <a:pt x="84" y="1"/>
                      <a:pt x="83" y="1"/>
                      <a:pt x="82" y="0"/>
                    </a:cubicBezTo>
                    <a:cubicBezTo>
                      <a:pt x="81" y="0"/>
                      <a:pt x="80" y="0"/>
                      <a:pt x="80" y="0"/>
                    </a:cubicBezTo>
                    <a:cubicBezTo>
                      <a:pt x="8" y="0"/>
                      <a:pt x="8" y="0"/>
                      <a:pt x="8" y="0"/>
                    </a:cubicBezTo>
                    <a:cubicBezTo>
                      <a:pt x="4" y="0"/>
                      <a:pt x="0" y="4"/>
                      <a:pt x="0" y="9"/>
                    </a:cubicBezTo>
                    <a:cubicBezTo>
                      <a:pt x="0" y="14"/>
                      <a:pt x="0" y="14"/>
                      <a:pt x="0" y="14"/>
                    </a:cubicBezTo>
                    <a:cubicBezTo>
                      <a:pt x="0" y="16"/>
                      <a:pt x="1" y="18"/>
                      <a:pt x="2" y="19"/>
                    </a:cubicBezTo>
                    <a:cubicBezTo>
                      <a:pt x="2" y="32"/>
                      <a:pt x="2" y="32"/>
                      <a:pt x="2"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3" name="Freeform 243"/>
              <p:cNvSpPr>
                <a:spLocks noEditPoints="1"/>
              </p:cNvSpPr>
              <p:nvPr/>
            </p:nvSpPr>
            <p:spPr bwMode="auto">
              <a:xfrm>
                <a:off x="8342710" y="2047876"/>
                <a:ext cx="323850" cy="338138"/>
              </a:xfrm>
              <a:custGeom>
                <a:avLst/>
                <a:gdLst>
                  <a:gd name="T0" fmla="*/ 70 w 115"/>
                  <a:gd name="T1" fmla="*/ 30 h 120"/>
                  <a:gd name="T2" fmla="*/ 67 w 115"/>
                  <a:gd name="T3" fmla="*/ 26 h 120"/>
                  <a:gd name="T4" fmla="*/ 70 w 115"/>
                  <a:gd name="T5" fmla="*/ 22 h 120"/>
                  <a:gd name="T6" fmla="*/ 72 w 115"/>
                  <a:gd name="T7" fmla="*/ 22 h 120"/>
                  <a:gd name="T8" fmla="*/ 87 w 115"/>
                  <a:gd name="T9" fmla="*/ 24 h 120"/>
                  <a:gd name="T10" fmla="*/ 99 w 115"/>
                  <a:gd name="T11" fmla="*/ 29 h 120"/>
                  <a:gd name="T12" fmla="*/ 105 w 115"/>
                  <a:gd name="T13" fmla="*/ 24 h 120"/>
                  <a:gd name="T14" fmla="*/ 66 w 115"/>
                  <a:gd name="T15" fmla="*/ 8 h 120"/>
                  <a:gd name="T16" fmla="*/ 28 w 115"/>
                  <a:gd name="T17" fmla="*/ 23 h 120"/>
                  <a:gd name="T18" fmla="*/ 9 w 115"/>
                  <a:gd name="T19" fmla="*/ 66 h 120"/>
                  <a:gd name="T20" fmla="*/ 23 w 115"/>
                  <a:gd name="T21" fmla="*/ 102 h 120"/>
                  <a:gd name="T22" fmla="*/ 40 w 115"/>
                  <a:gd name="T23" fmla="*/ 110 h 120"/>
                  <a:gd name="T24" fmla="*/ 68 w 115"/>
                  <a:gd name="T25" fmla="*/ 111 h 120"/>
                  <a:gd name="T26" fmla="*/ 86 w 115"/>
                  <a:gd name="T27" fmla="*/ 106 h 120"/>
                  <a:gd name="T28" fmla="*/ 103 w 115"/>
                  <a:gd name="T29" fmla="*/ 74 h 120"/>
                  <a:gd name="T30" fmla="*/ 90 w 115"/>
                  <a:gd name="T31" fmla="*/ 41 h 120"/>
                  <a:gd name="T32" fmla="*/ 70 w 115"/>
                  <a:gd name="T33" fmla="*/ 30 h 120"/>
                  <a:gd name="T34" fmla="*/ 99 w 115"/>
                  <a:gd name="T35" fmla="*/ 39 h 120"/>
                  <a:gd name="T36" fmla="*/ 101 w 115"/>
                  <a:gd name="T37" fmla="*/ 41 h 120"/>
                  <a:gd name="T38" fmla="*/ 111 w 115"/>
                  <a:gd name="T39" fmla="*/ 75 h 120"/>
                  <a:gd name="T40" fmla="*/ 91 w 115"/>
                  <a:gd name="T41" fmla="*/ 112 h 120"/>
                  <a:gd name="T42" fmla="*/ 69 w 115"/>
                  <a:gd name="T43" fmla="*/ 119 h 120"/>
                  <a:gd name="T44" fmla="*/ 38 w 115"/>
                  <a:gd name="T45" fmla="*/ 118 h 120"/>
                  <a:gd name="T46" fmla="*/ 18 w 115"/>
                  <a:gd name="T47" fmla="*/ 108 h 120"/>
                  <a:gd name="T48" fmla="*/ 1 w 115"/>
                  <a:gd name="T49" fmla="*/ 65 h 120"/>
                  <a:gd name="T50" fmla="*/ 22 w 115"/>
                  <a:gd name="T51" fmla="*/ 17 h 120"/>
                  <a:gd name="T52" fmla="*/ 66 w 115"/>
                  <a:gd name="T53" fmla="*/ 0 h 120"/>
                  <a:gd name="T54" fmla="*/ 110 w 115"/>
                  <a:gd name="T55" fmla="*/ 18 h 120"/>
                  <a:gd name="T56" fmla="*/ 114 w 115"/>
                  <a:gd name="T57" fmla="*/ 21 h 120"/>
                  <a:gd name="T58" fmla="*/ 113 w 115"/>
                  <a:gd name="T59" fmla="*/ 27 h 120"/>
                  <a:gd name="T60" fmla="*/ 104 w 115"/>
                  <a:gd name="T61" fmla="*/ 37 h 120"/>
                  <a:gd name="T62" fmla="*/ 103 w 115"/>
                  <a:gd name="T63" fmla="*/ 38 h 120"/>
                  <a:gd name="T64" fmla="*/ 99 w 115"/>
                  <a:gd name="T65" fmla="*/ 3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5" h="120">
                    <a:moveTo>
                      <a:pt x="70" y="30"/>
                    </a:moveTo>
                    <a:cubicBezTo>
                      <a:pt x="68" y="30"/>
                      <a:pt x="67" y="28"/>
                      <a:pt x="67" y="26"/>
                    </a:cubicBezTo>
                    <a:cubicBezTo>
                      <a:pt x="67" y="24"/>
                      <a:pt x="68" y="22"/>
                      <a:pt x="70" y="22"/>
                    </a:cubicBezTo>
                    <a:cubicBezTo>
                      <a:pt x="71" y="22"/>
                      <a:pt x="72" y="22"/>
                      <a:pt x="72" y="22"/>
                    </a:cubicBezTo>
                    <a:cubicBezTo>
                      <a:pt x="78" y="22"/>
                      <a:pt x="83" y="23"/>
                      <a:pt x="87" y="24"/>
                    </a:cubicBezTo>
                    <a:cubicBezTo>
                      <a:pt x="92" y="25"/>
                      <a:pt x="96" y="27"/>
                      <a:pt x="99" y="29"/>
                    </a:cubicBezTo>
                    <a:cubicBezTo>
                      <a:pt x="105" y="24"/>
                      <a:pt x="105" y="24"/>
                      <a:pt x="105" y="24"/>
                    </a:cubicBezTo>
                    <a:cubicBezTo>
                      <a:pt x="94" y="14"/>
                      <a:pt x="80" y="9"/>
                      <a:pt x="66" y="8"/>
                    </a:cubicBezTo>
                    <a:cubicBezTo>
                      <a:pt x="52" y="8"/>
                      <a:pt x="39" y="13"/>
                      <a:pt x="28" y="23"/>
                    </a:cubicBezTo>
                    <a:cubicBezTo>
                      <a:pt x="16" y="34"/>
                      <a:pt x="9" y="50"/>
                      <a:pt x="9" y="66"/>
                    </a:cubicBezTo>
                    <a:cubicBezTo>
                      <a:pt x="9" y="79"/>
                      <a:pt x="13" y="92"/>
                      <a:pt x="23" y="102"/>
                    </a:cubicBezTo>
                    <a:cubicBezTo>
                      <a:pt x="28" y="106"/>
                      <a:pt x="34" y="109"/>
                      <a:pt x="40" y="110"/>
                    </a:cubicBezTo>
                    <a:cubicBezTo>
                      <a:pt x="47" y="111"/>
                      <a:pt x="58" y="112"/>
                      <a:pt x="68" y="111"/>
                    </a:cubicBezTo>
                    <a:cubicBezTo>
                      <a:pt x="75" y="110"/>
                      <a:pt x="82" y="108"/>
                      <a:pt x="86" y="106"/>
                    </a:cubicBezTo>
                    <a:cubicBezTo>
                      <a:pt x="96" y="98"/>
                      <a:pt x="102" y="87"/>
                      <a:pt x="103" y="74"/>
                    </a:cubicBezTo>
                    <a:cubicBezTo>
                      <a:pt x="103" y="62"/>
                      <a:pt x="99" y="50"/>
                      <a:pt x="90" y="41"/>
                    </a:cubicBezTo>
                    <a:cubicBezTo>
                      <a:pt x="85" y="36"/>
                      <a:pt x="78" y="32"/>
                      <a:pt x="70" y="30"/>
                    </a:cubicBezTo>
                    <a:close/>
                    <a:moveTo>
                      <a:pt x="99" y="39"/>
                    </a:moveTo>
                    <a:cubicBezTo>
                      <a:pt x="100" y="40"/>
                      <a:pt x="100" y="40"/>
                      <a:pt x="101" y="41"/>
                    </a:cubicBezTo>
                    <a:cubicBezTo>
                      <a:pt x="108" y="51"/>
                      <a:pt x="112" y="63"/>
                      <a:pt x="111" y="75"/>
                    </a:cubicBezTo>
                    <a:cubicBezTo>
                      <a:pt x="110" y="90"/>
                      <a:pt x="102" y="103"/>
                      <a:pt x="91" y="112"/>
                    </a:cubicBezTo>
                    <a:cubicBezTo>
                      <a:pt x="85" y="116"/>
                      <a:pt x="77" y="118"/>
                      <a:pt x="69" y="119"/>
                    </a:cubicBezTo>
                    <a:cubicBezTo>
                      <a:pt x="58" y="120"/>
                      <a:pt x="46" y="119"/>
                      <a:pt x="38" y="118"/>
                    </a:cubicBezTo>
                    <a:cubicBezTo>
                      <a:pt x="30" y="116"/>
                      <a:pt x="23" y="113"/>
                      <a:pt x="18" y="108"/>
                    </a:cubicBezTo>
                    <a:cubicBezTo>
                      <a:pt x="6" y="96"/>
                      <a:pt x="0" y="81"/>
                      <a:pt x="1" y="65"/>
                    </a:cubicBezTo>
                    <a:cubicBezTo>
                      <a:pt x="1" y="47"/>
                      <a:pt x="9" y="29"/>
                      <a:pt x="22" y="17"/>
                    </a:cubicBezTo>
                    <a:cubicBezTo>
                      <a:pt x="35" y="5"/>
                      <a:pt x="51" y="0"/>
                      <a:pt x="66" y="0"/>
                    </a:cubicBezTo>
                    <a:cubicBezTo>
                      <a:pt x="82" y="0"/>
                      <a:pt x="98" y="6"/>
                      <a:pt x="110" y="18"/>
                    </a:cubicBezTo>
                    <a:cubicBezTo>
                      <a:pt x="111" y="19"/>
                      <a:pt x="113" y="20"/>
                      <a:pt x="114" y="21"/>
                    </a:cubicBezTo>
                    <a:cubicBezTo>
                      <a:pt x="115" y="23"/>
                      <a:pt x="115" y="25"/>
                      <a:pt x="113" y="27"/>
                    </a:cubicBezTo>
                    <a:cubicBezTo>
                      <a:pt x="104" y="37"/>
                      <a:pt x="104" y="37"/>
                      <a:pt x="104" y="37"/>
                    </a:cubicBezTo>
                    <a:cubicBezTo>
                      <a:pt x="104" y="37"/>
                      <a:pt x="103" y="38"/>
                      <a:pt x="103" y="38"/>
                    </a:cubicBezTo>
                    <a:cubicBezTo>
                      <a:pt x="102" y="39"/>
                      <a:pt x="101" y="39"/>
                      <a:pt x="99"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4" name="Freeform 244"/>
              <p:cNvSpPr>
                <a:spLocks/>
              </p:cNvSpPr>
              <p:nvPr/>
            </p:nvSpPr>
            <p:spPr bwMode="auto">
              <a:xfrm>
                <a:off x="8221267" y="2256235"/>
                <a:ext cx="144066" cy="34529"/>
              </a:xfrm>
              <a:custGeom>
                <a:avLst/>
                <a:gdLst>
                  <a:gd name="T0" fmla="*/ 5 w 51"/>
                  <a:gd name="T1" fmla="*/ 0 h 12"/>
                  <a:gd name="T2" fmla="*/ 0 w 51"/>
                  <a:gd name="T3" fmla="*/ 3 h 12"/>
                  <a:gd name="T4" fmla="*/ 3 w 51"/>
                  <a:gd name="T5" fmla="*/ 8 h 12"/>
                  <a:gd name="T6" fmla="*/ 25 w 51"/>
                  <a:gd name="T7" fmla="*/ 12 h 12"/>
                  <a:gd name="T8" fmla="*/ 47 w 51"/>
                  <a:gd name="T9" fmla="*/ 12 h 12"/>
                  <a:gd name="T10" fmla="*/ 51 w 51"/>
                  <a:gd name="T11" fmla="*/ 7 h 12"/>
                  <a:gd name="T12" fmla="*/ 47 w 51"/>
                  <a:gd name="T13" fmla="*/ 3 h 12"/>
                  <a:gd name="T14" fmla="*/ 26 w 51"/>
                  <a:gd name="T15" fmla="*/ 3 h 12"/>
                  <a:gd name="T16" fmla="*/ 5 w 5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2">
                    <a:moveTo>
                      <a:pt x="5" y="0"/>
                    </a:moveTo>
                    <a:cubicBezTo>
                      <a:pt x="3" y="0"/>
                      <a:pt x="1" y="1"/>
                      <a:pt x="0" y="3"/>
                    </a:cubicBezTo>
                    <a:cubicBezTo>
                      <a:pt x="0" y="6"/>
                      <a:pt x="1" y="8"/>
                      <a:pt x="3" y="8"/>
                    </a:cubicBezTo>
                    <a:cubicBezTo>
                      <a:pt x="10" y="10"/>
                      <a:pt x="18" y="11"/>
                      <a:pt x="25" y="12"/>
                    </a:cubicBezTo>
                    <a:cubicBezTo>
                      <a:pt x="33" y="12"/>
                      <a:pt x="40" y="12"/>
                      <a:pt x="47" y="12"/>
                    </a:cubicBezTo>
                    <a:cubicBezTo>
                      <a:pt x="49" y="11"/>
                      <a:pt x="51" y="9"/>
                      <a:pt x="51" y="7"/>
                    </a:cubicBezTo>
                    <a:cubicBezTo>
                      <a:pt x="51" y="5"/>
                      <a:pt x="49" y="3"/>
                      <a:pt x="47" y="3"/>
                    </a:cubicBezTo>
                    <a:cubicBezTo>
                      <a:pt x="40" y="4"/>
                      <a:pt x="33" y="4"/>
                      <a:pt x="26" y="3"/>
                    </a:cubicBezTo>
                    <a:cubicBezTo>
                      <a:pt x="19" y="3"/>
                      <a:pt x="12" y="2"/>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5" name="Freeform 245"/>
              <p:cNvSpPr>
                <a:spLocks/>
              </p:cNvSpPr>
              <p:nvPr/>
            </p:nvSpPr>
            <p:spPr bwMode="auto">
              <a:xfrm>
                <a:off x="8181976" y="2065735"/>
                <a:ext cx="247650" cy="309563"/>
              </a:xfrm>
              <a:custGeom>
                <a:avLst/>
                <a:gdLst>
                  <a:gd name="T0" fmla="*/ 85 w 88"/>
                  <a:gd name="T1" fmla="*/ 109 h 110"/>
                  <a:gd name="T2" fmla="*/ 88 w 88"/>
                  <a:gd name="T3" fmla="*/ 104 h 110"/>
                  <a:gd name="T4" fmla="*/ 82 w 88"/>
                  <a:gd name="T5" fmla="*/ 101 h 110"/>
                  <a:gd name="T6" fmla="*/ 78 w 88"/>
                  <a:gd name="T7" fmla="*/ 101 h 110"/>
                  <a:gd name="T8" fmla="*/ 46 w 88"/>
                  <a:gd name="T9" fmla="*/ 101 h 110"/>
                  <a:gd name="T10" fmla="*/ 15 w 88"/>
                  <a:gd name="T11" fmla="*/ 101 h 110"/>
                  <a:gd name="T12" fmla="*/ 11 w 88"/>
                  <a:gd name="T13" fmla="*/ 101 h 110"/>
                  <a:gd name="T14" fmla="*/ 9 w 88"/>
                  <a:gd name="T15" fmla="*/ 99 h 110"/>
                  <a:gd name="T16" fmla="*/ 9 w 88"/>
                  <a:gd name="T17" fmla="*/ 97 h 110"/>
                  <a:gd name="T18" fmla="*/ 38 w 88"/>
                  <a:gd name="T19" fmla="*/ 33 h 110"/>
                  <a:gd name="T20" fmla="*/ 38 w 88"/>
                  <a:gd name="T21" fmla="*/ 31 h 110"/>
                  <a:gd name="T22" fmla="*/ 38 w 88"/>
                  <a:gd name="T23" fmla="*/ 28 h 110"/>
                  <a:gd name="T24" fmla="*/ 38 w 88"/>
                  <a:gd name="T25" fmla="*/ 15 h 110"/>
                  <a:gd name="T26" fmla="*/ 38 w 88"/>
                  <a:gd name="T27" fmla="*/ 12 h 110"/>
                  <a:gd name="T28" fmla="*/ 38 w 88"/>
                  <a:gd name="T29" fmla="*/ 8 h 110"/>
                  <a:gd name="T30" fmla="*/ 54 w 88"/>
                  <a:gd name="T31" fmla="*/ 8 h 110"/>
                  <a:gd name="T32" fmla="*/ 54 w 88"/>
                  <a:gd name="T33" fmla="*/ 12 h 110"/>
                  <a:gd name="T34" fmla="*/ 54 w 88"/>
                  <a:gd name="T35" fmla="*/ 15 h 110"/>
                  <a:gd name="T36" fmla="*/ 54 w 88"/>
                  <a:gd name="T37" fmla="*/ 27 h 110"/>
                  <a:gd name="T38" fmla="*/ 54 w 88"/>
                  <a:gd name="T39" fmla="*/ 29 h 110"/>
                  <a:gd name="T40" fmla="*/ 54 w 88"/>
                  <a:gd name="T41" fmla="*/ 32 h 110"/>
                  <a:gd name="T42" fmla="*/ 60 w 88"/>
                  <a:gd name="T43" fmla="*/ 46 h 110"/>
                  <a:gd name="T44" fmla="*/ 66 w 88"/>
                  <a:gd name="T45" fmla="*/ 48 h 110"/>
                  <a:gd name="T46" fmla="*/ 68 w 88"/>
                  <a:gd name="T47" fmla="*/ 42 h 110"/>
                  <a:gd name="T48" fmla="*/ 62 w 88"/>
                  <a:gd name="T49" fmla="*/ 29 h 110"/>
                  <a:gd name="T50" fmla="*/ 62 w 88"/>
                  <a:gd name="T51" fmla="*/ 27 h 110"/>
                  <a:gd name="T52" fmla="*/ 62 w 88"/>
                  <a:gd name="T53" fmla="*/ 16 h 110"/>
                  <a:gd name="T54" fmla="*/ 63 w 88"/>
                  <a:gd name="T55" fmla="*/ 13 h 110"/>
                  <a:gd name="T56" fmla="*/ 63 w 88"/>
                  <a:gd name="T57" fmla="*/ 7 h 110"/>
                  <a:gd name="T58" fmla="*/ 61 w 88"/>
                  <a:gd name="T59" fmla="*/ 2 h 110"/>
                  <a:gd name="T60" fmla="*/ 55 w 88"/>
                  <a:gd name="T61" fmla="*/ 0 h 110"/>
                  <a:gd name="T62" fmla="*/ 37 w 88"/>
                  <a:gd name="T63" fmla="*/ 0 h 110"/>
                  <a:gd name="T64" fmla="*/ 31 w 88"/>
                  <a:gd name="T65" fmla="*/ 2 h 110"/>
                  <a:gd name="T66" fmla="*/ 29 w 88"/>
                  <a:gd name="T67" fmla="*/ 7 h 110"/>
                  <a:gd name="T68" fmla="*/ 29 w 88"/>
                  <a:gd name="T69" fmla="*/ 13 h 110"/>
                  <a:gd name="T70" fmla="*/ 30 w 88"/>
                  <a:gd name="T71" fmla="*/ 16 h 110"/>
                  <a:gd name="T72" fmla="*/ 30 w 88"/>
                  <a:gd name="T73" fmla="*/ 19 h 110"/>
                  <a:gd name="T74" fmla="*/ 30 w 88"/>
                  <a:gd name="T75" fmla="*/ 24 h 110"/>
                  <a:gd name="T76" fmla="*/ 30 w 88"/>
                  <a:gd name="T77" fmla="*/ 28 h 110"/>
                  <a:gd name="T78" fmla="*/ 30 w 88"/>
                  <a:gd name="T79" fmla="*/ 29 h 110"/>
                  <a:gd name="T80" fmla="*/ 1 w 88"/>
                  <a:gd name="T81" fmla="*/ 95 h 110"/>
                  <a:gd name="T82" fmla="*/ 1 w 88"/>
                  <a:gd name="T83" fmla="*/ 100 h 110"/>
                  <a:gd name="T84" fmla="*/ 2 w 88"/>
                  <a:gd name="T85" fmla="*/ 103 h 110"/>
                  <a:gd name="T86" fmla="*/ 11 w 88"/>
                  <a:gd name="T87" fmla="*/ 110 h 110"/>
                  <a:gd name="T88" fmla="*/ 15 w 88"/>
                  <a:gd name="T89" fmla="*/ 110 h 110"/>
                  <a:gd name="T90" fmla="*/ 46 w 88"/>
                  <a:gd name="T91" fmla="*/ 109 h 110"/>
                  <a:gd name="T92" fmla="*/ 77 w 88"/>
                  <a:gd name="T93" fmla="*/ 110 h 110"/>
                  <a:gd name="T94" fmla="*/ 81 w 88"/>
                  <a:gd name="T95" fmla="*/ 110 h 110"/>
                  <a:gd name="T96" fmla="*/ 85 w 88"/>
                  <a:gd name="T97"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110">
                    <a:moveTo>
                      <a:pt x="85" y="109"/>
                    </a:moveTo>
                    <a:cubicBezTo>
                      <a:pt x="87" y="108"/>
                      <a:pt x="88" y="106"/>
                      <a:pt x="88" y="104"/>
                    </a:cubicBezTo>
                    <a:cubicBezTo>
                      <a:pt x="87" y="101"/>
                      <a:pt x="84" y="100"/>
                      <a:pt x="82" y="101"/>
                    </a:cubicBezTo>
                    <a:cubicBezTo>
                      <a:pt x="81" y="102"/>
                      <a:pt x="79" y="101"/>
                      <a:pt x="78" y="101"/>
                    </a:cubicBezTo>
                    <a:cubicBezTo>
                      <a:pt x="67" y="101"/>
                      <a:pt x="56" y="101"/>
                      <a:pt x="46" y="101"/>
                    </a:cubicBezTo>
                    <a:cubicBezTo>
                      <a:pt x="36" y="101"/>
                      <a:pt x="25" y="101"/>
                      <a:pt x="15" y="101"/>
                    </a:cubicBezTo>
                    <a:cubicBezTo>
                      <a:pt x="13" y="101"/>
                      <a:pt x="12" y="101"/>
                      <a:pt x="11" y="101"/>
                    </a:cubicBezTo>
                    <a:cubicBezTo>
                      <a:pt x="10" y="101"/>
                      <a:pt x="9" y="101"/>
                      <a:pt x="9" y="99"/>
                    </a:cubicBezTo>
                    <a:cubicBezTo>
                      <a:pt x="9" y="99"/>
                      <a:pt x="9" y="98"/>
                      <a:pt x="9" y="97"/>
                    </a:cubicBezTo>
                    <a:cubicBezTo>
                      <a:pt x="38" y="33"/>
                      <a:pt x="38" y="33"/>
                      <a:pt x="38" y="33"/>
                    </a:cubicBezTo>
                    <a:cubicBezTo>
                      <a:pt x="38" y="32"/>
                      <a:pt x="38" y="32"/>
                      <a:pt x="38" y="31"/>
                    </a:cubicBezTo>
                    <a:cubicBezTo>
                      <a:pt x="38" y="30"/>
                      <a:pt x="38" y="29"/>
                      <a:pt x="38" y="28"/>
                    </a:cubicBezTo>
                    <a:cubicBezTo>
                      <a:pt x="38" y="24"/>
                      <a:pt x="39" y="18"/>
                      <a:pt x="38" y="15"/>
                    </a:cubicBezTo>
                    <a:cubicBezTo>
                      <a:pt x="38" y="14"/>
                      <a:pt x="38" y="13"/>
                      <a:pt x="38" y="12"/>
                    </a:cubicBezTo>
                    <a:cubicBezTo>
                      <a:pt x="38" y="8"/>
                      <a:pt x="38" y="8"/>
                      <a:pt x="38" y="8"/>
                    </a:cubicBezTo>
                    <a:cubicBezTo>
                      <a:pt x="54" y="8"/>
                      <a:pt x="54" y="8"/>
                      <a:pt x="54" y="8"/>
                    </a:cubicBezTo>
                    <a:cubicBezTo>
                      <a:pt x="54" y="12"/>
                      <a:pt x="54" y="12"/>
                      <a:pt x="54" y="12"/>
                    </a:cubicBezTo>
                    <a:cubicBezTo>
                      <a:pt x="54" y="13"/>
                      <a:pt x="54" y="14"/>
                      <a:pt x="54" y="15"/>
                    </a:cubicBezTo>
                    <a:cubicBezTo>
                      <a:pt x="54" y="19"/>
                      <a:pt x="54" y="23"/>
                      <a:pt x="54" y="27"/>
                    </a:cubicBezTo>
                    <a:cubicBezTo>
                      <a:pt x="54" y="28"/>
                      <a:pt x="54" y="28"/>
                      <a:pt x="54" y="29"/>
                    </a:cubicBezTo>
                    <a:cubicBezTo>
                      <a:pt x="54" y="30"/>
                      <a:pt x="54" y="31"/>
                      <a:pt x="54" y="32"/>
                    </a:cubicBezTo>
                    <a:cubicBezTo>
                      <a:pt x="60" y="46"/>
                      <a:pt x="60" y="46"/>
                      <a:pt x="60" y="46"/>
                    </a:cubicBezTo>
                    <a:cubicBezTo>
                      <a:pt x="61" y="48"/>
                      <a:pt x="64" y="49"/>
                      <a:pt x="66" y="48"/>
                    </a:cubicBezTo>
                    <a:cubicBezTo>
                      <a:pt x="68" y="47"/>
                      <a:pt x="69" y="44"/>
                      <a:pt x="68" y="42"/>
                    </a:cubicBezTo>
                    <a:cubicBezTo>
                      <a:pt x="62" y="29"/>
                      <a:pt x="62" y="29"/>
                      <a:pt x="62" y="29"/>
                    </a:cubicBezTo>
                    <a:cubicBezTo>
                      <a:pt x="62" y="29"/>
                      <a:pt x="62" y="28"/>
                      <a:pt x="62" y="27"/>
                    </a:cubicBezTo>
                    <a:cubicBezTo>
                      <a:pt x="62" y="24"/>
                      <a:pt x="62" y="20"/>
                      <a:pt x="62" y="16"/>
                    </a:cubicBezTo>
                    <a:cubicBezTo>
                      <a:pt x="62" y="15"/>
                      <a:pt x="63" y="14"/>
                      <a:pt x="63" y="13"/>
                    </a:cubicBezTo>
                    <a:cubicBezTo>
                      <a:pt x="63" y="7"/>
                      <a:pt x="63" y="7"/>
                      <a:pt x="63" y="7"/>
                    </a:cubicBezTo>
                    <a:cubicBezTo>
                      <a:pt x="63" y="5"/>
                      <a:pt x="62" y="3"/>
                      <a:pt x="61" y="2"/>
                    </a:cubicBezTo>
                    <a:cubicBezTo>
                      <a:pt x="59" y="0"/>
                      <a:pt x="57" y="0"/>
                      <a:pt x="55" y="0"/>
                    </a:cubicBezTo>
                    <a:cubicBezTo>
                      <a:pt x="37" y="0"/>
                      <a:pt x="37" y="0"/>
                      <a:pt x="37" y="0"/>
                    </a:cubicBezTo>
                    <a:cubicBezTo>
                      <a:pt x="35" y="0"/>
                      <a:pt x="33" y="0"/>
                      <a:pt x="31" y="2"/>
                    </a:cubicBezTo>
                    <a:cubicBezTo>
                      <a:pt x="30" y="3"/>
                      <a:pt x="29" y="5"/>
                      <a:pt x="29" y="7"/>
                    </a:cubicBezTo>
                    <a:cubicBezTo>
                      <a:pt x="29" y="13"/>
                      <a:pt x="29" y="13"/>
                      <a:pt x="29" y="13"/>
                    </a:cubicBezTo>
                    <a:cubicBezTo>
                      <a:pt x="29" y="14"/>
                      <a:pt x="30" y="15"/>
                      <a:pt x="30" y="16"/>
                    </a:cubicBezTo>
                    <a:cubicBezTo>
                      <a:pt x="30" y="19"/>
                      <a:pt x="30" y="19"/>
                      <a:pt x="30" y="19"/>
                    </a:cubicBezTo>
                    <a:cubicBezTo>
                      <a:pt x="30" y="21"/>
                      <a:pt x="30" y="22"/>
                      <a:pt x="30" y="24"/>
                    </a:cubicBezTo>
                    <a:cubicBezTo>
                      <a:pt x="30" y="25"/>
                      <a:pt x="30" y="27"/>
                      <a:pt x="30" y="28"/>
                    </a:cubicBezTo>
                    <a:cubicBezTo>
                      <a:pt x="30" y="29"/>
                      <a:pt x="30" y="29"/>
                      <a:pt x="30" y="29"/>
                    </a:cubicBezTo>
                    <a:cubicBezTo>
                      <a:pt x="1" y="95"/>
                      <a:pt x="1" y="95"/>
                      <a:pt x="1" y="95"/>
                    </a:cubicBezTo>
                    <a:cubicBezTo>
                      <a:pt x="0" y="96"/>
                      <a:pt x="1" y="99"/>
                      <a:pt x="1" y="100"/>
                    </a:cubicBezTo>
                    <a:cubicBezTo>
                      <a:pt x="1" y="101"/>
                      <a:pt x="1" y="102"/>
                      <a:pt x="2" y="103"/>
                    </a:cubicBezTo>
                    <a:cubicBezTo>
                      <a:pt x="3" y="108"/>
                      <a:pt x="7" y="109"/>
                      <a:pt x="11" y="110"/>
                    </a:cubicBezTo>
                    <a:cubicBezTo>
                      <a:pt x="12" y="110"/>
                      <a:pt x="13" y="110"/>
                      <a:pt x="15" y="110"/>
                    </a:cubicBezTo>
                    <a:cubicBezTo>
                      <a:pt x="24" y="109"/>
                      <a:pt x="35" y="109"/>
                      <a:pt x="46" y="109"/>
                    </a:cubicBezTo>
                    <a:cubicBezTo>
                      <a:pt x="57" y="109"/>
                      <a:pt x="68" y="109"/>
                      <a:pt x="77" y="110"/>
                    </a:cubicBezTo>
                    <a:cubicBezTo>
                      <a:pt x="79" y="110"/>
                      <a:pt x="80" y="110"/>
                      <a:pt x="81" y="110"/>
                    </a:cubicBezTo>
                    <a:cubicBezTo>
                      <a:pt x="83" y="110"/>
                      <a:pt x="84" y="109"/>
                      <a:pt x="85"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6" name="Freeform 246"/>
              <p:cNvSpPr>
                <a:spLocks/>
              </p:cNvSpPr>
              <p:nvPr/>
            </p:nvSpPr>
            <p:spPr bwMode="auto">
              <a:xfrm>
                <a:off x="8373667" y="2305051"/>
                <a:ext cx="255985" cy="25004"/>
              </a:xfrm>
              <a:custGeom>
                <a:avLst/>
                <a:gdLst>
                  <a:gd name="T0" fmla="*/ 87 w 91"/>
                  <a:gd name="T1" fmla="*/ 9 h 9"/>
                  <a:gd name="T2" fmla="*/ 91 w 91"/>
                  <a:gd name="T3" fmla="*/ 4 h 9"/>
                  <a:gd name="T4" fmla="*/ 87 w 91"/>
                  <a:gd name="T5" fmla="*/ 0 h 9"/>
                  <a:gd name="T6" fmla="*/ 4 w 91"/>
                  <a:gd name="T7" fmla="*/ 0 h 9"/>
                  <a:gd name="T8" fmla="*/ 0 w 91"/>
                  <a:gd name="T9" fmla="*/ 4 h 9"/>
                  <a:gd name="T10" fmla="*/ 4 w 91"/>
                  <a:gd name="T11" fmla="*/ 8 h 9"/>
                  <a:gd name="T12" fmla="*/ 87 w 9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1" h="9">
                    <a:moveTo>
                      <a:pt x="87" y="9"/>
                    </a:moveTo>
                    <a:cubicBezTo>
                      <a:pt x="89" y="9"/>
                      <a:pt x="91" y="7"/>
                      <a:pt x="91" y="4"/>
                    </a:cubicBezTo>
                    <a:cubicBezTo>
                      <a:pt x="91" y="2"/>
                      <a:pt x="89" y="0"/>
                      <a:pt x="87" y="0"/>
                    </a:cubicBezTo>
                    <a:cubicBezTo>
                      <a:pt x="4" y="0"/>
                      <a:pt x="4" y="0"/>
                      <a:pt x="4" y="0"/>
                    </a:cubicBezTo>
                    <a:cubicBezTo>
                      <a:pt x="2" y="0"/>
                      <a:pt x="0" y="2"/>
                      <a:pt x="0" y="4"/>
                    </a:cubicBezTo>
                    <a:cubicBezTo>
                      <a:pt x="0" y="6"/>
                      <a:pt x="2" y="8"/>
                      <a:pt x="4" y="8"/>
                    </a:cubicBezTo>
                    <a:cubicBezTo>
                      <a:pt x="87" y="9"/>
                      <a:pt x="87" y="9"/>
                      <a:pt x="87"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1202641" y="2442720"/>
            <a:ext cx="1424765" cy="1424765"/>
            <a:chOff x="1202641" y="2442720"/>
            <a:chExt cx="1424765" cy="1424765"/>
          </a:xfrm>
        </p:grpSpPr>
        <p:sp>
          <p:nvSpPr>
            <p:cNvPr id="11" name="Shape 13500"/>
            <p:cNvSpPr/>
            <p:nvPr/>
          </p:nvSpPr>
          <p:spPr>
            <a:xfrm>
              <a:off x="1202641" y="2442720"/>
              <a:ext cx="1424765" cy="142476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7" name="Freeform 76"/>
            <p:cNvSpPr>
              <a:spLocks noEditPoints="1"/>
            </p:cNvSpPr>
            <p:nvPr/>
          </p:nvSpPr>
          <p:spPr bwMode="auto">
            <a:xfrm>
              <a:off x="1404600" y="2642364"/>
              <a:ext cx="1027362" cy="102736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7" name="Shape 13500"/>
            <p:cNvSpPr/>
            <p:nvPr/>
          </p:nvSpPr>
          <p:spPr>
            <a:xfrm>
              <a:off x="1527292" y="2788897"/>
              <a:ext cx="771135" cy="77113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8" name="组合 77"/>
            <p:cNvGrpSpPr/>
            <p:nvPr/>
          </p:nvGrpSpPr>
          <p:grpSpPr>
            <a:xfrm>
              <a:off x="1592904" y="2937966"/>
              <a:ext cx="544115" cy="473869"/>
              <a:chOff x="6555583" y="4344591"/>
              <a:chExt cx="544115" cy="473869"/>
            </a:xfrm>
          </p:grpSpPr>
          <p:sp>
            <p:nvSpPr>
              <p:cNvPr id="79" name="Freeform 166"/>
              <p:cNvSpPr>
                <a:spLocks/>
              </p:cNvSpPr>
              <p:nvPr/>
            </p:nvSpPr>
            <p:spPr bwMode="auto">
              <a:xfrm>
                <a:off x="6666310" y="4420791"/>
                <a:ext cx="340519" cy="397669"/>
              </a:xfrm>
              <a:custGeom>
                <a:avLst/>
                <a:gdLst>
                  <a:gd name="T0" fmla="*/ 5 w 121"/>
                  <a:gd name="T1" fmla="*/ 54 h 141"/>
                  <a:gd name="T2" fmla="*/ 1 w 121"/>
                  <a:gd name="T3" fmla="*/ 57 h 141"/>
                  <a:gd name="T4" fmla="*/ 4 w 121"/>
                  <a:gd name="T5" fmla="*/ 62 h 141"/>
                  <a:gd name="T6" fmla="*/ 36 w 121"/>
                  <a:gd name="T7" fmla="*/ 77 h 141"/>
                  <a:gd name="T8" fmla="*/ 51 w 121"/>
                  <a:gd name="T9" fmla="*/ 102 h 141"/>
                  <a:gd name="T10" fmla="*/ 51 w 121"/>
                  <a:gd name="T11" fmla="*/ 102 h 141"/>
                  <a:gd name="T12" fmla="*/ 54 w 121"/>
                  <a:gd name="T13" fmla="*/ 104 h 141"/>
                  <a:gd name="T14" fmla="*/ 65 w 121"/>
                  <a:gd name="T15" fmla="*/ 116 h 141"/>
                  <a:gd name="T16" fmla="*/ 75 w 121"/>
                  <a:gd name="T17" fmla="*/ 138 h 141"/>
                  <a:gd name="T18" fmla="*/ 79 w 121"/>
                  <a:gd name="T19" fmla="*/ 136 h 141"/>
                  <a:gd name="T20" fmla="*/ 75 w 121"/>
                  <a:gd name="T21" fmla="*/ 138 h 141"/>
                  <a:gd name="T22" fmla="*/ 80 w 121"/>
                  <a:gd name="T23" fmla="*/ 140 h 141"/>
                  <a:gd name="T24" fmla="*/ 82 w 121"/>
                  <a:gd name="T25" fmla="*/ 136 h 141"/>
                  <a:gd name="T26" fmla="*/ 88 w 121"/>
                  <a:gd name="T27" fmla="*/ 56 h 141"/>
                  <a:gd name="T28" fmla="*/ 120 w 121"/>
                  <a:gd name="T29" fmla="*/ 7 h 141"/>
                  <a:gd name="T30" fmla="*/ 120 w 121"/>
                  <a:gd name="T31" fmla="*/ 1 h 141"/>
                  <a:gd name="T32" fmla="*/ 114 w 121"/>
                  <a:gd name="T33" fmla="*/ 2 h 141"/>
                  <a:gd name="T34" fmla="*/ 80 w 121"/>
                  <a:gd name="T35" fmla="*/ 54 h 141"/>
                  <a:gd name="T36" fmla="*/ 73 w 121"/>
                  <a:gd name="T37" fmla="*/ 114 h 141"/>
                  <a:gd name="T38" fmla="*/ 71 w 121"/>
                  <a:gd name="T39" fmla="*/ 112 h 141"/>
                  <a:gd name="T40" fmla="*/ 59 w 121"/>
                  <a:gd name="T41" fmla="*/ 99 h 141"/>
                  <a:gd name="T42" fmla="*/ 41 w 121"/>
                  <a:gd name="T43" fmla="*/ 72 h 141"/>
                  <a:gd name="T44" fmla="*/ 5 w 121"/>
                  <a:gd name="T45" fmla="*/ 5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41">
                    <a:moveTo>
                      <a:pt x="5" y="54"/>
                    </a:moveTo>
                    <a:cubicBezTo>
                      <a:pt x="3" y="54"/>
                      <a:pt x="1" y="55"/>
                      <a:pt x="1" y="57"/>
                    </a:cubicBezTo>
                    <a:cubicBezTo>
                      <a:pt x="0" y="60"/>
                      <a:pt x="2" y="61"/>
                      <a:pt x="4" y="62"/>
                    </a:cubicBezTo>
                    <a:cubicBezTo>
                      <a:pt x="15" y="64"/>
                      <a:pt x="27" y="70"/>
                      <a:pt x="36" y="77"/>
                    </a:cubicBezTo>
                    <a:cubicBezTo>
                      <a:pt x="44" y="85"/>
                      <a:pt x="50" y="93"/>
                      <a:pt x="51" y="102"/>
                    </a:cubicBezTo>
                    <a:cubicBezTo>
                      <a:pt x="51" y="102"/>
                      <a:pt x="51" y="102"/>
                      <a:pt x="51" y="102"/>
                    </a:cubicBezTo>
                    <a:cubicBezTo>
                      <a:pt x="52" y="103"/>
                      <a:pt x="52" y="104"/>
                      <a:pt x="54" y="104"/>
                    </a:cubicBezTo>
                    <a:cubicBezTo>
                      <a:pt x="57" y="107"/>
                      <a:pt x="61" y="111"/>
                      <a:pt x="65" y="116"/>
                    </a:cubicBezTo>
                    <a:cubicBezTo>
                      <a:pt x="69" y="122"/>
                      <a:pt x="72" y="130"/>
                      <a:pt x="75" y="138"/>
                    </a:cubicBezTo>
                    <a:cubicBezTo>
                      <a:pt x="79" y="136"/>
                      <a:pt x="79" y="136"/>
                      <a:pt x="79" y="136"/>
                    </a:cubicBezTo>
                    <a:cubicBezTo>
                      <a:pt x="75" y="138"/>
                      <a:pt x="75" y="138"/>
                      <a:pt x="75" y="138"/>
                    </a:cubicBezTo>
                    <a:cubicBezTo>
                      <a:pt x="76" y="140"/>
                      <a:pt x="78" y="141"/>
                      <a:pt x="80" y="140"/>
                    </a:cubicBezTo>
                    <a:cubicBezTo>
                      <a:pt x="82" y="139"/>
                      <a:pt x="83" y="138"/>
                      <a:pt x="82" y="136"/>
                    </a:cubicBezTo>
                    <a:cubicBezTo>
                      <a:pt x="78" y="102"/>
                      <a:pt x="80" y="77"/>
                      <a:pt x="88" y="56"/>
                    </a:cubicBezTo>
                    <a:cubicBezTo>
                      <a:pt x="95" y="36"/>
                      <a:pt x="107" y="20"/>
                      <a:pt x="120" y="7"/>
                    </a:cubicBezTo>
                    <a:cubicBezTo>
                      <a:pt x="121" y="5"/>
                      <a:pt x="121" y="3"/>
                      <a:pt x="120" y="1"/>
                    </a:cubicBezTo>
                    <a:cubicBezTo>
                      <a:pt x="118" y="0"/>
                      <a:pt x="116" y="0"/>
                      <a:pt x="114" y="2"/>
                    </a:cubicBezTo>
                    <a:cubicBezTo>
                      <a:pt x="100" y="16"/>
                      <a:pt x="88" y="32"/>
                      <a:pt x="80" y="54"/>
                    </a:cubicBezTo>
                    <a:cubicBezTo>
                      <a:pt x="74" y="70"/>
                      <a:pt x="71" y="90"/>
                      <a:pt x="73" y="114"/>
                    </a:cubicBezTo>
                    <a:cubicBezTo>
                      <a:pt x="72" y="114"/>
                      <a:pt x="72" y="113"/>
                      <a:pt x="71" y="112"/>
                    </a:cubicBezTo>
                    <a:cubicBezTo>
                      <a:pt x="67" y="106"/>
                      <a:pt x="63" y="102"/>
                      <a:pt x="59" y="99"/>
                    </a:cubicBezTo>
                    <a:cubicBezTo>
                      <a:pt x="57" y="89"/>
                      <a:pt x="50" y="79"/>
                      <a:pt x="41" y="72"/>
                    </a:cubicBezTo>
                    <a:cubicBezTo>
                      <a:pt x="31" y="63"/>
                      <a:pt x="18" y="57"/>
                      <a:pt x="5"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0" name="Freeform 167"/>
              <p:cNvSpPr>
                <a:spLocks noEditPoints="1"/>
              </p:cNvSpPr>
              <p:nvPr/>
            </p:nvSpPr>
            <p:spPr bwMode="auto">
              <a:xfrm>
                <a:off x="6555583" y="4516041"/>
                <a:ext cx="284560" cy="240506"/>
              </a:xfrm>
              <a:custGeom>
                <a:avLst/>
                <a:gdLst>
                  <a:gd name="T0" fmla="*/ 10 w 101"/>
                  <a:gd name="T1" fmla="*/ 13 h 85"/>
                  <a:gd name="T2" fmla="*/ 42 w 101"/>
                  <a:gd name="T3" fmla="*/ 59 h 85"/>
                  <a:gd name="T4" fmla="*/ 91 w 101"/>
                  <a:gd name="T5" fmla="*/ 67 h 85"/>
                  <a:gd name="T6" fmla="*/ 89 w 101"/>
                  <a:gd name="T7" fmla="*/ 39 h 85"/>
                  <a:gd name="T8" fmla="*/ 76 w 101"/>
                  <a:gd name="T9" fmla="*/ 20 h 85"/>
                  <a:gd name="T10" fmla="*/ 53 w 101"/>
                  <a:gd name="T11" fmla="*/ 10 h 85"/>
                  <a:gd name="T12" fmla="*/ 10 w 101"/>
                  <a:gd name="T13" fmla="*/ 13 h 85"/>
                  <a:gd name="T14" fmla="*/ 37 w 101"/>
                  <a:gd name="T15" fmla="*/ 65 h 85"/>
                  <a:gd name="T16" fmla="*/ 1 w 101"/>
                  <a:gd name="T17" fmla="*/ 13 h 85"/>
                  <a:gd name="T18" fmla="*/ 1 w 101"/>
                  <a:gd name="T19" fmla="*/ 13 h 85"/>
                  <a:gd name="T20" fmla="*/ 3 w 101"/>
                  <a:gd name="T21" fmla="*/ 8 h 85"/>
                  <a:gd name="T22" fmla="*/ 3 w 101"/>
                  <a:gd name="T23" fmla="*/ 8 h 85"/>
                  <a:gd name="T24" fmla="*/ 54 w 101"/>
                  <a:gd name="T25" fmla="*/ 3 h 85"/>
                  <a:gd name="T26" fmla="*/ 80 w 101"/>
                  <a:gd name="T27" fmla="*/ 14 h 85"/>
                  <a:gd name="T28" fmla="*/ 97 w 101"/>
                  <a:gd name="T29" fmla="*/ 36 h 85"/>
                  <a:gd name="T30" fmla="*/ 98 w 101"/>
                  <a:gd name="T31" fmla="*/ 70 h 85"/>
                  <a:gd name="T32" fmla="*/ 96 w 101"/>
                  <a:gd name="T33" fmla="*/ 73 h 85"/>
                  <a:gd name="T34" fmla="*/ 96 w 101"/>
                  <a:gd name="T35" fmla="*/ 73 h 85"/>
                  <a:gd name="T36" fmla="*/ 37 w 101"/>
                  <a:gd name="T37" fmla="*/ 6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85">
                    <a:moveTo>
                      <a:pt x="10" y="13"/>
                    </a:moveTo>
                    <a:cubicBezTo>
                      <a:pt x="19" y="29"/>
                      <a:pt x="29" y="47"/>
                      <a:pt x="42" y="59"/>
                    </a:cubicBezTo>
                    <a:cubicBezTo>
                      <a:pt x="55" y="71"/>
                      <a:pt x="71" y="77"/>
                      <a:pt x="91" y="67"/>
                    </a:cubicBezTo>
                    <a:cubicBezTo>
                      <a:pt x="93" y="56"/>
                      <a:pt x="92" y="47"/>
                      <a:pt x="89" y="39"/>
                    </a:cubicBezTo>
                    <a:cubicBezTo>
                      <a:pt x="87" y="31"/>
                      <a:pt x="82" y="25"/>
                      <a:pt x="76" y="20"/>
                    </a:cubicBezTo>
                    <a:cubicBezTo>
                      <a:pt x="69" y="15"/>
                      <a:pt x="61" y="12"/>
                      <a:pt x="53" y="10"/>
                    </a:cubicBezTo>
                    <a:cubicBezTo>
                      <a:pt x="40" y="8"/>
                      <a:pt x="25" y="9"/>
                      <a:pt x="10" y="13"/>
                    </a:cubicBezTo>
                    <a:close/>
                    <a:moveTo>
                      <a:pt x="37" y="65"/>
                    </a:moveTo>
                    <a:cubicBezTo>
                      <a:pt x="22" y="51"/>
                      <a:pt x="11" y="31"/>
                      <a:pt x="1" y="13"/>
                    </a:cubicBezTo>
                    <a:cubicBezTo>
                      <a:pt x="1" y="13"/>
                      <a:pt x="1" y="13"/>
                      <a:pt x="1" y="13"/>
                    </a:cubicBezTo>
                    <a:cubicBezTo>
                      <a:pt x="0" y="11"/>
                      <a:pt x="1" y="8"/>
                      <a:pt x="3" y="8"/>
                    </a:cubicBezTo>
                    <a:cubicBezTo>
                      <a:pt x="3" y="8"/>
                      <a:pt x="3" y="8"/>
                      <a:pt x="3" y="8"/>
                    </a:cubicBezTo>
                    <a:cubicBezTo>
                      <a:pt x="21" y="1"/>
                      <a:pt x="39" y="0"/>
                      <a:pt x="54" y="3"/>
                    </a:cubicBezTo>
                    <a:cubicBezTo>
                      <a:pt x="64" y="5"/>
                      <a:pt x="73" y="9"/>
                      <a:pt x="80" y="14"/>
                    </a:cubicBezTo>
                    <a:cubicBezTo>
                      <a:pt x="88" y="20"/>
                      <a:pt x="93" y="27"/>
                      <a:pt x="97" y="36"/>
                    </a:cubicBezTo>
                    <a:cubicBezTo>
                      <a:pt x="100" y="46"/>
                      <a:pt x="101" y="57"/>
                      <a:pt x="98" y="70"/>
                    </a:cubicBezTo>
                    <a:cubicBezTo>
                      <a:pt x="98" y="71"/>
                      <a:pt x="97" y="72"/>
                      <a:pt x="96" y="73"/>
                    </a:cubicBezTo>
                    <a:cubicBezTo>
                      <a:pt x="96" y="73"/>
                      <a:pt x="96" y="73"/>
                      <a:pt x="96" y="73"/>
                    </a:cubicBezTo>
                    <a:cubicBezTo>
                      <a:pt x="72" y="85"/>
                      <a:pt x="53" y="79"/>
                      <a:pt x="37"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1" name="Freeform 168"/>
              <p:cNvSpPr>
                <a:spLocks noEditPoints="1"/>
              </p:cNvSpPr>
              <p:nvPr/>
            </p:nvSpPr>
            <p:spPr bwMode="auto">
              <a:xfrm>
                <a:off x="6849667" y="4344591"/>
                <a:ext cx="250031" cy="307181"/>
              </a:xfrm>
              <a:custGeom>
                <a:avLst/>
                <a:gdLst>
                  <a:gd name="T0" fmla="*/ 17 w 89"/>
                  <a:gd name="T1" fmla="*/ 94 h 109"/>
                  <a:gd name="T2" fmla="*/ 74 w 89"/>
                  <a:gd name="T3" fmla="*/ 73 h 109"/>
                  <a:gd name="T4" fmla="*/ 77 w 89"/>
                  <a:gd name="T5" fmla="*/ 8 h 109"/>
                  <a:gd name="T6" fmla="*/ 15 w 89"/>
                  <a:gd name="T7" fmla="*/ 42 h 109"/>
                  <a:gd name="T8" fmla="*/ 8 w 89"/>
                  <a:gd name="T9" fmla="*/ 69 h 109"/>
                  <a:gd name="T10" fmla="*/ 17 w 89"/>
                  <a:gd name="T11" fmla="*/ 94 h 109"/>
                  <a:gd name="T12" fmla="*/ 81 w 89"/>
                  <a:gd name="T13" fmla="*/ 76 h 109"/>
                  <a:gd name="T14" fmla="*/ 14 w 89"/>
                  <a:gd name="T15" fmla="*/ 102 h 109"/>
                  <a:gd name="T16" fmla="*/ 11 w 89"/>
                  <a:gd name="T17" fmla="*/ 100 h 109"/>
                  <a:gd name="T18" fmla="*/ 11 w 89"/>
                  <a:gd name="T19" fmla="*/ 100 h 109"/>
                  <a:gd name="T20" fmla="*/ 1 w 89"/>
                  <a:gd name="T21" fmla="*/ 70 h 109"/>
                  <a:gd name="T22" fmla="*/ 9 w 89"/>
                  <a:gd name="T23" fmla="*/ 38 h 109"/>
                  <a:gd name="T24" fmla="*/ 80 w 89"/>
                  <a:gd name="T25" fmla="*/ 0 h 109"/>
                  <a:gd name="T26" fmla="*/ 84 w 89"/>
                  <a:gd name="T27" fmla="*/ 4 h 109"/>
                  <a:gd name="T28" fmla="*/ 84 w 89"/>
                  <a:gd name="T29" fmla="*/ 4 h 109"/>
                  <a:gd name="T30" fmla="*/ 81 w 89"/>
                  <a:gd name="T31" fmla="*/ 7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09">
                    <a:moveTo>
                      <a:pt x="17" y="94"/>
                    </a:moveTo>
                    <a:cubicBezTo>
                      <a:pt x="49" y="101"/>
                      <a:pt x="66" y="91"/>
                      <a:pt x="74" y="73"/>
                    </a:cubicBezTo>
                    <a:cubicBezTo>
                      <a:pt x="81" y="56"/>
                      <a:pt x="80" y="31"/>
                      <a:pt x="77" y="8"/>
                    </a:cubicBezTo>
                    <a:cubicBezTo>
                      <a:pt x="55" y="11"/>
                      <a:pt x="28" y="24"/>
                      <a:pt x="15" y="42"/>
                    </a:cubicBezTo>
                    <a:cubicBezTo>
                      <a:pt x="10" y="50"/>
                      <a:pt x="7" y="59"/>
                      <a:pt x="8" y="69"/>
                    </a:cubicBezTo>
                    <a:cubicBezTo>
                      <a:pt x="9" y="77"/>
                      <a:pt x="12" y="85"/>
                      <a:pt x="17" y="94"/>
                    </a:cubicBezTo>
                    <a:close/>
                    <a:moveTo>
                      <a:pt x="81" y="76"/>
                    </a:moveTo>
                    <a:cubicBezTo>
                      <a:pt x="71" y="97"/>
                      <a:pt x="52" y="109"/>
                      <a:pt x="14" y="102"/>
                    </a:cubicBezTo>
                    <a:cubicBezTo>
                      <a:pt x="13" y="102"/>
                      <a:pt x="12" y="101"/>
                      <a:pt x="11" y="100"/>
                    </a:cubicBezTo>
                    <a:cubicBezTo>
                      <a:pt x="11" y="100"/>
                      <a:pt x="11" y="100"/>
                      <a:pt x="11" y="100"/>
                    </a:cubicBezTo>
                    <a:cubicBezTo>
                      <a:pt x="5" y="89"/>
                      <a:pt x="1" y="79"/>
                      <a:pt x="1" y="70"/>
                    </a:cubicBezTo>
                    <a:cubicBezTo>
                      <a:pt x="0" y="58"/>
                      <a:pt x="3" y="47"/>
                      <a:pt x="9" y="38"/>
                    </a:cubicBezTo>
                    <a:cubicBezTo>
                      <a:pt x="23" y="17"/>
                      <a:pt x="55" y="3"/>
                      <a:pt x="80" y="0"/>
                    </a:cubicBezTo>
                    <a:cubicBezTo>
                      <a:pt x="82" y="0"/>
                      <a:pt x="84" y="2"/>
                      <a:pt x="84" y="4"/>
                    </a:cubicBezTo>
                    <a:cubicBezTo>
                      <a:pt x="84" y="4"/>
                      <a:pt x="84" y="4"/>
                      <a:pt x="84" y="4"/>
                    </a:cubicBezTo>
                    <a:cubicBezTo>
                      <a:pt x="88" y="28"/>
                      <a:pt x="89" y="56"/>
                      <a:pt x="81"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48"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088956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500"/>
                                        <p:tgtEl>
                                          <p:spTgt spid="3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p:bldP spid="24" grpId="0"/>
      <p:bldP spid="25" grpId="0"/>
      <p:bldP spid="26" grpId="0" animBg="1"/>
      <p:bldP spid="27" grpId="0" animBg="1"/>
      <p:bldP spid="28" grpId="0"/>
      <p:bldP spid="33" grpId="0"/>
      <p:bldP spid="34" grpId="0"/>
      <p:bldP spid="35" grpId="0" animBg="1"/>
      <p:bldP spid="36" grpId="0" animBg="1"/>
      <p:bldP spid="37"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Content Placeholder 2"/>
          <p:cNvSpPr txBox="1">
            <a:spLocks/>
          </p:cNvSpPr>
          <p:nvPr/>
        </p:nvSpPr>
        <p:spPr>
          <a:xfrm>
            <a:off x="5825767" y="1393468"/>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5" name="Content Placeholder 2"/>
          <p:cNvSpPr txBox="1">
            <a:spLocks/>
          </p:cNvSpPr>
          <p:nvPr/>
        </p:nvSpPr>
        <p:spPr>
          <a:xfrm>
            <a:off x="5825767" y="2564821"/>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6" name="Content Placeholder 2"/>
          <p:cNvSpPr txBox="1">
            <a:spLocks/>
          </p:cNvSpPr>
          <p:nvPr/>
        </p:nvSpPr>
        <p:spPr>
          <a:xfrm>
            <a:off x="5825767" y="3622033"/>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grpSp>
        <p:nvGrpSpPr>
          <p:cNvPr id="4" name="组合 3"/>
          <p:cNvGrpSpPr/>
          <p:nvPr/>
        </p:nvGrpSpPr>
        <p:grpSpPr>
          <a:xfrm>
            <a:off x="1909074" y="1413273"/>
            <a:ext cx="1726316" cy="1480897"/>
            <a:chOff x="1909074" y="1413273"/>
            <a:chExt cx="1726316" cy="1480897"/>
          </a:xfrm>
        </p:grpSpPr>
        <p:sp>
          <p:nvSpPr>
            <p:cNvPr id="7" name="Freeform 197"/>
            <p:cNvSpPr>
              <a:spLocks/>
            </p:cNvSpPr>
            <p:nvPr/>
          </p:nvSpPr>
          <p:spPr bwMode="auto">
            <a:xfrm>
              <a:off x="1909074" y="1413273"/>
              <a:ext cx="1726316" cy="1480897"/>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chemeClr val="accent2"/>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1" name="TextBox 682"/>
            <p:cNvSpPr txBox="1"/>
            <p:nvPr/>
          </p:nvSpPr>
          <p:spPr>
            <a:xfrm>
              <a:off x="2204839" y="1864093"/>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47%</a:t>
              </a:r>
              <a:endParaRPr lang="zh-CN" altLang="en-US" sz="4500" dirty="0">
                <a:solidFill>
                  <a:schemeClr val="bg1"/>
                </a:solidFill>
                <a:latin typeface="+mn-lt"/>
                <a:ea typeface="+mn-ea"/>
                <a:cs typeface="+mn-ea"/>
                <a:sym typeface="+mn-lt"/>
              </a:endParaRPr>
            </a:p>
          </p:txBody>
        </p:sp>
        <p:grpSp>
          <p:nvGrpSpPr>
            <p:cNvPr id="2" name="组合 1"/>
            <p:cNvGrpSpPr/>
            <p:nvPr/>
          </p:nvGrpSpPr>
          <p:grpSpPr>
            <a:xfrm>
              <a:off x="2608994" y="1505190"/>
              <a:ext cx="450837" cy="453052"/>
              <a:chOff x="2524696" y="1387991"/>
              <a:chExt cx="484585" cy="486966"/>
            </a:xfrm>
          </p:grpSpPr>
          <p:sp>
            <p:nvSpPr>
              <p:cNvPr id="17" name="Freeform 7"/>
              <p:cNvSpPr>
                <a:spLocks noEditPoints="1"/>
              </p:cNvSpPr>
              <p:nvPr/>
            </p:nvSpPr>
            <p:spPr bwMode="auto">
              <a:xfrm>
                <a:off x="2538984" y="1402279"/>
                <a:ext cx="464344" cy="461963"/>
              </a:xfrm>
              <a:custGeom>
                <a:avLst/>
                <a:gdLst>
                  <a:gd name="T0" fmla="*/ 145 w 165"/>
                  <a:gd name="T1" fmla="*/ 161 h 164"/>
                  <a:gd name="T2" fmla="*/ 131 w 165"/>
                  <a:gd name="T3" fmla="*/ 152 h 164"/>
                  <a:gd name="T4" fmla="*/ 104 w 165"/>
                  <a:gd name="T5" fmla="*/ 120 h 164"/>
                  <a:gd name="T6" fmla="*/ 79 w 165"/>
                  <a:gd name="T7" fmla="*/ 91 h 164"/>
                  <a:gd name="T8" fmla="*/ 84 w 165"/>
                  <a:gd name="T9" fmla="*/ 87 h 164"/>
                  <a:gd name="T10" fmla="*/ 84 w 165"/>
                  <a:gd name="T11" fmla="*/ 86 h 164"/>
                  <a:gd name="T12" fmla="*/ 110 w 165"/>
                  <a:gd name="T13" fmla="*/ 116 h 164"/>
                  <a:gd name="T14" fmla="*/ 136 w 165"/>
                  <a:gd name="T15" fmla="*/ 147 h 164"/>
                  <a:gd name="T16" fmla="*/ 147 w 165"/>
                  <a:gd name="T17" fmla="*/ 154 h 164"/>
                  <a:gd name="T18" fmla="*/ 154 w 165"/>
                  <a:gd name="T19" fmla="*/ 147 h 164"/>
                  <a:gd name="T20" fmla="*/ 148 w 165"/>
                  <a:gd name="T21" fmla="*/ 135 h 164"/>
                  <a:gd name="T22" fmla="*/ 117 w 165"/>
                  <a:gd name="T23" fmla="*/ 109 h 164"/>
                  <a:gd name="T24" fmla="*/ 87 w 165"/>
                  <a:gd name="T25" fmla="*/ 84 h 164"/>
                  <a:gd name="T26" fmla="*/ 93 w 165"/>
                  <a:gd name="T27" fmla="*/ 79 h 164"/>
                  <a:gd name="T28" fmla="*/ 121 w 165"/>
                  <a:gd name="T29" fmla="*/ 103 h 164"/>
                  <a:gd name="T30" fmla="*/ 153 w 165"/>
                  <a:gd name="T31" fmla="*/ 130 h 164"/>
                  <a:gd name="T32" fmla="*/ 161 w 165"/>
                  <a:gd name="T33" fmla="*/ 145 h 164"/>
                  <a:gd name="T34" fmla="*/ 145 w 165"/>
                  <a:gd name="T35" fmla="*/ 161 h 164"/>
                  <a:gd name="T36" fmla="*/ 72 w 165"/>
                  <a:gd name="T37" fmla="*/ 84 h 164"/>
                  <a:gd name="T38" fmla="*/ 70 w 165"/>
                  <a:gd name="T39" fmla="*/ 82 h 164"/>
                  <a:gd name="T40" fmla="*/ 66 w 165"/>
                  <a:gd name="T41" fmla="*/ 79 h 164"/>
                  <a:gd name="T42" fmla="*/ 45 w 165"/>
                  <a:gd name="T43" fmla="*/ 77 h 164"/>
                  <a:gd name="T44" fmla="*/ 3 w 165"/>
                  <a:gd name="T45" fmla="*/ 31 h 164"/>
                  <a:gd name="T46" fmla="*/ 7 w 165"/>
                  <a:gd name="T47" fmla="*/ 7 h 164"/>
                  <a:gd name="T48" fmla="*/ 31 w 165"/>
                  <a:gd name="T49" fmla="*/ 3 h 164"/>
                  <a:gd name="T50" fmla="*/ 76 w 165"/>
                  <a:gd name="T51" fmla="*/ 44 h 164"/>
                  <a:gd name="T52" fmla="*/ 79 w 165"/>
                  <a:gd name="T53" fmla="*/ 64 h 164"/>
                  <a:gd name="T54" fmla="*/ 81 w 165"/>
                  <a:gd name="T55" fmla="*/ 66 h 164"/>
                  <a:gd name="T56" fmla="*/ 84 w 165"/>
                  <a:gd name="T57" fmla="*/ 70 h 164"/>
                  <a:gd name="T58" fmla="*/ 79 w 165"/>
                  <a:gd name="T59" fmla="*/ 76 h 164"/>
                  <a:gd name="T60" fmla="*/ 75 w 165"/>
                  <a:gd name="T61" fmla="*/ 71 h 164"/>
                  <a:gd name="T62" fmla="*/ 73 w 165"/>
                  <a:gd name="T63" fmla="*/ 68 h 164"/>
                  <a:gd name="T64" fmla="*/ 72 w 165"/>
                  <a:gd name="T65" fmla="*/ 64 h 164"/>
                  <a:gd name="T66" fmla="*/ 72 w 165"/>
                  <a:gd name="T67" fmla="*/ 64 h 164"/>
                  <a:gd name="T68" fmla="*/ 69 w 165"/>
                  <a:gd name="T69" fmla="*/ 47 h 164"/>
                  <a:gd name="T70" fmla="*/ 29 w 165"/>
                  <a:gd name="T71" fmla="*/ 10 h 164"/>
                  <a:gd name="T72" fmla="*/ 12 w 165"/>
                  <a:gd name="T73" fmla="*/ 12 h 164"/>
                  <a:gd name="T74" fmla="*/ 10 w 165"/>
                  <a:gd name="T75" fmla="*/ 29 h 164"/>
                  <a:gd name="T76" fmla="*/ 48 w 165"/>
                  <a:gd name="T77" fmla="*/ 70 h 164"/>
                  <a:gd name="T78" fmla="*/ 65 w 165"/>
                  <a:gd name="T79" fmla="*/ 72 h 164"/>
                  <a:gd name="T80" fmla="*/ 69 w 165"/>
                  <a:gd name="T81" fmla="*/ 72 h 164"/>
                  <a:gd name="T82" fmla="*/ 74 w 165"/>
                  <a:gd name="T83" fmla="*/ 76 h 164"/>
                  <a:gd name="T84" fmla="*/ 77 w 165"/>
                  <a:gd name="T85" fmla="*/ 79 h 164"/>
                  <a:gd name="T86" fmla="*/ 76 w 165"/>
                  <a:gd name="T87" fmla="*/ 79 h 164"/>
                  <a:gd name="T88" fmla="*/ 72 w 165"/>
                  <a:gd name="T89" fmla="*/ 8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64">
                    <a:moveTo>
                      <a:pt x="145" y="161"/>
                    </a:moveTo>
                    <a:cubicBezTo>
                      <a:pt x="140" y="159"/>
                      <a:pt x="135" y="156"/>
                      <a:pt x="131" y="152"/>
                    </a:cubicBezTo>
                    <a:cubicBezTo>
                      <a:pt x="120" y="141"/>
                      <a:pt x="112" y="131"/>
                      <a:pt x="104" y="120"/>
                    </a:cubicBezTo>
                    <a:cubicBezTo>
                      <a:pt x="96" y="111"/>
                      <a:pt x="89" y="101"/>
                      <a:pt x="79" y="91"/>
                    </a:cubicBezTo>
                    <a:cubicBezTo>
                      <a:pt x="81" y="90"/>
                      <a:pt x="82" y="88"/>
                      <a:pt x="84" y="87"/>
                    </a:cubicBezTo>
                    <a:cubicBezTo>
                      <a:pt x="84" y="86"/>
                      <a:pt x="84" y="86"/>
                      <a:pt x="84" y="86"/>
                    </a:cubicBezTo>
                    <a:cubicBezTo>
                      <a:pt x="95" y="96"/>
                      <a:pt x="102" y="106"/>
                      <a:pt x="110" y="116"/>
                    </a:cubicBezTo>
                    <a:cubicBezTo>
                      <a:pt x="117" y="126"/>
                      <a:pt x="125" y="136"/>
                      <a:pt x="136" y="147"/>
                    </a:cubicBezTo>
                    <a:cubicBezTo>
                      <a:pt x="139" y="150"/>
                      <a:pt x="144" y="152"/>
                      <a:pt x="147" y="154"/>
                    </a:cubicBezTo>
                    <a:cubicBezTo>
                      <a:pt x="154" y="155"/>
                      <a:pt x="156" y="154"/>
                      <a:pt x="154" y="147"/>
                    </a:cubicBezTo>
                    <a:cubicBezTo>
                      <a:pt x="153" y="143"/>
                      <a:pt x="151" y="139"/>
                      <a:pt x="148" y="135"/>
                    </a:cubicBezTo>
                    <a:cubicBezTo>
                      <a:pt x="137" y="125"/>
                      <a:pt x="127" y="117"/>
                      <a:pt x="117" y="109"/>
                    </a:cubicBezTo>
                    <a:cubicBezTo>
                      <a:pt x="107" y="102"/>
                      <a:pt x="97" y="94"/>
                      <a:pt x="87" y="84"/>
                    </a:cubicBezTo>
                    <a:cubicBezTo>
                      <a:pt x="89" y="82"/>
                      <a:pt x="91" y="80"/>
                      <a:pt x="93" y="79"/>
                    </a:cubicBezTo>
                    <a:cubicBezTo>
                      <a:pt x="103" y="89"/>
                      <a:pt x="112" y="96"/>
                      <a:pt x="121" y="103"/>
                    </a:cubicBezTo>
                    <a:cubicBezTo>
                      <a:pt x="132" y="111"/>
                      <a:pt x="142" y="119"/>
                      <a:pt x="153" y="130"/>
                    </a:cubicBezTo>
                    <a:cubicBezTo>
                      <a:pt x="157" y="134"/>
                      <a:pt x="160" y="140"/>
                      <a:pt x="161" y="145"/>
                    </a:cubicBezTo>
                    <a:cubicBezTo>
                      <a:pt x="165" y="157"/>
                      <a:pt x="158" y="164"/>
                      <a:pt x="145" y="161"/>
                    </a:cubicBezTo>
                    <a:close/>
                    <a:moveTo>
                      <a:pt x="72" y="84"/>
                    </a:moveTo>
                    <a:cubicBezTo>
                      <a:pt x="71" y="84"/>
                      <a:pt x="70" y="83"/>
                      <a:pt x="70" y="82"/>
                    </a:cubicBezTo>
                    <a:cubicBezTo>
                      <a:pt x="68" y="81"/>
                      <a:pt x="67" y="80"/>
                      <a:pt x="66" y="79"/>
                    </a:cubicBezTo>
                    <a:cubicBezTo>
                      <a:pt x="60" y="81"/>
                      <a:pt x="53" y="80"/>
                      <a:pt x="45" y="77"/>
                    </a:cubicBezTo>
                    <a:cubicBezTo>
                      <a:pt x="27" y="69"/>
                      <a:pt x="9" y="50"/>
                      <a:pt x="3" y="31"/>
                    </a:cubicBezTo>
                    <a:cubicBezTo>
                      <a:pt x="0" y="21"/>
                      <a:pt x="1" y="12"/>
                      <a:pt x="7" y="7"/>
                    </a:cubicBezTo>
                    <a:cubicBezTo>
                      <a:pt x="12" y="1"/>
                      <a:pt x="21" y="0"/>
                      <a:pt x="31" y="3"/>
                    </a:cubicBezTo>
                    <a:cubicBezTo>
                      <a:pt x="50" y="8"/>
                      <a:pt x="68" y="26"/>
                      <a:pt x="76" y="44"/>
                    </a:cubicBezTo>
                    <a:cubicBezTo>
                      <a:pt x="79" y="51"/>
                      <a:pt x="80" y="58"/>
                      <a:pt x="79" y="64"/>
                    </a:cubicBezTo>
                    <a:cubicBezTo>
                      <a:pt x="81" y="66"/>
                      <a:pt x="81" y="66"/>
                      <a:pt x="81" y="66"/>
                    </a:cubicBezTo>
                    <a:cubicBezTo>
                      <a:pt x="82" y="68"/>
                      <a:pt x="83" y="69"/>
                      <a:pt x="84" y="70"/>
                    </a:cubicBezTo>
                    <a:cubicBezTo>
                      <a:pt x="83" y="72"/>
                      <a:pt x="81" y="74"/>
                      <a:pt x="79" y="76"/>
                    </a:cubicBezTo>
                    <a:cubicBezTo>
                      <a:pt x="78" y="74"/>
                      <a:pt x="77" y="73"/>
                      <a:pt x="75" y="71"/>
                    </a:cubicBezTo>
                    <a:cubicBezTo>
                      <a:pt x="74" y="70"/>
                      <a:pt x="73" y="69"/>
                      <a:pt x="73" y="68"/>
                    </a:cubicBezTo>
                    <a:cubicBezTo>
                      <a:pt x="72" y="67"/>
                      <a:pt x="72" y="65"/>
                      <a:pt x="72" y="64"/>
                    </a:cubicBezTo>
                    <a:cubicBezTo>
                      <a:pt x="72" y="64"/>
                      <a:pt x="72" y="64"/>
                      <a:pt x="72" y="64"/>
                    </a:cubicBezTo>
                    <a:cubicBezTo>
                      <a:pt x="73" y="60"/>
                      <a:pt x="72" y="53"/>
                      <a:pt x="69" y="47"/>
                    </a:cubicBezTo>
                    <a:cubicBezTo>
                      <a:pt x="62" y="31"/>
                      <a:pt x="46" y="15"/>
                      <a:pt x="29" y="10"/>
                    </a:cubicBezTo>
                    <a:cubicBezTo>
                      <a:pt x="22" y="8"/>
                      <a:pt x="15" y="8"/>
                      <a:pt x="12" y="12"/>
                    </a:cubicBezTo>
                    <a:cubicBezTo>
                      <a:pt x="8" y="15"/>
                      <a:pt x="8" y="22"/>
                      <a:pt x="10" y="29"/>
                    </a:cubicBezTo>
                    <a:cubicBezTo>
                      <a:pt x="15" y="46"/>
                      <a:pt x="31" y="63"/>
                      <a:pt x="48" y="70"/>
                    </a:cubicBezTo>
                    <a:cubicBezTo>
                      <a:pt x="54" y="73"/>
                      <a:pt x="61" y="73"/>
                      <a:pt x="65" y="72"/>
                    </a:cubicBezTo>
                    <a:cubicBezTo>
                      <a:pt x="66" y="71"/>
                      <a:pt x="68" y="71"/>
                      <a:pt x="69" y="72"/>
                    </a:cubicBezTo>
                    <a:cubicBezTo>
                      <a:pt x="71" y="74"/>
                      <a:pt x="72" y="75"/>
                      <a:pt x="74" y="76"/>
                    </a:cubicBezTo>
                    <a:cubicBezTo>
                      <a:pt x="75" y="77"/>
                      <a:pt x="76" y="78"/>
                      <a:pt x="77" y="79"/>
                    </a:cubicBezTo>
                    <a:cubicBezTo>
                      <a:pt x="76" y="79"/>
                      <a:pt x="76" y="79"/>
                      <a:pt x="76" y="79"/>
                    </a:cubicBezTo>
                    <a:cubicBezTo>
                      <a:pt x="75" y="81"/>
                      <a:pt x="73" y="83"/>
                      <a:pt x="72"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8"/>
              <p:cNvSpPr>
                <a:spLocks noEditPoints="1"/>
              </p:cNvSpPr>
              <p:nvPr/>
            </p:nvSpPr>
            <p:spPr bwMode="auto">
              <a:xfrm>
                <a:off x="2524696" y="1387991"/>
                <a:ext cx="484585" cy="486966"/>
              </a:xfrm>
              <a:custGeom>
                <a:avLst/>
                <a:gdLst>
                  <a:gd name="T0" fmla="*/ 12 w 172"/>
                  <a:gd name="T1" fmla="*/ 139 h 173"/>
                  <a:gd name="T2" fmla="*/ 77 w 172"/>
                  <a:gd name="T3" fmla="*/ 83 h 173"/>
                  <a:gd name="T4" fmla="*/ 87 w 172"/>
                  <a:gd name="T5" fmla="*/ 72 h 173"/>
                  <a:gd name="T6" fmla="*/ 91 w 172"/>
                  <a:gd name="T7" fmla="*/ 53 h 173"/>
                  <a:gd name="T8" fmla="*/ 98 w 172"/>
                  <a:gd name="T9" fmla="*/ 42 h 173"/>
                  <a:gd name="T10" fmla="*/ 134 w 172"/>
                  <a:gd name="T11" fmla="*/ 6 h 173"/>
                  <a:gd name="T12" fmla="*/ 145 w 172"/>
                  <a:gd name="T13" fmla="*/ 4 h 173"/>
                  <a:gd name="T14" fmla="*/ 125 w 172"/>
                  <a:gd name="T15" fmla="*/ 29 h 173"/>
                  <a:gd name="T16" fmla="*/ 107 w 172"/>
                  <a:gd name="T17" fmla="*/ 51 h 173"/>
                  <a:gd name="T18" fmla="*/ 145 w 172"/>
                  <a:gd name="T19" fmla="*/ 13 h 173"/>
                  <a:gd name="T20" fmla="*/ 152 w 172"/>
                  <a:gd name="T21" fmla="*/ 11 h 173"/>
                  <a:gd name="T22" fmla="*/ 154 w 172"/>
                  <a:gd name="T23" fmla="*/ 17 h 173"/>
                  <a:gd name="T24" fmla="*/ 133 w 172"/>
                  <a:gd name="T25" fmla="*/ 38 h 173"/>
                  <a:gd name="T26" fmla="*/ 116 w 172"/>
                  <a:gd name="T27" fmla="*/ 59 h 173"/>
                  <a:gd name="T28" fmla="*/ 151 w 172"/>
                  <a:gd name="T29" fmla="*/ 24 h 173"/>
                  <a:gd name="T30" fmla="*/ 155 w 172"/>
                  <a:gd name="T31" fmla="*/ 20 h 173"/>
                  <a:gd name="T32" fmla="*/ 161 w 172"/>
                  <a:gd name="T33" fmla="*/ 20 h 173"/>
                  <a:gd name="T34" fmla="*/ 161 w 172"/>
                  <a:gd name="T35" fmla="*/ 27 h 173"/>
                  <a:gd name="T36" fmla="*/ 157 w 172"/>
                  <a:gd name="T37" fmla="*/ 30 h 173"/>
                  <a:gd name="T38" fmla="*/ 124 w 172"/>
                  <a:gd name="T39" fmla="*/ 67 h 173"/>
                  <a:gd name="T40" fmla="*/ 159 w 172"/>
                  <a:gd name="T41" fmla="*/ 32 h 173"/>
                  <a:gd name="T42" fmla="*/ 169 w 172"/>
                  <a:gd name="T43" fmla="*/ 28 h 173"/>
                  <a:gd name="T44" fmla="*/ 170 w 172"/>
                  <a:gd name="T45" fmla="*/ 35 h 173"/>
                  <a:gd name="T46" fmla="*/ 154 w 172"/>
                  <a:gd name="T47" fmla="*/ 52 h 173"/>
                  <a:gd name="T48" fmla="*/ 125 w 172"/>
                  <a:gd name="T49" fmla="*/ 79 h 173"/>
                  <a:gd name="T50" fmla="*/ 111 w 172"/>
                  <a:gd name="T51" fmla="*/ 84 h 173"/>
                  <a:gd name="T52" fmla="*/ 93 w 172"/>
                  <a:gd name="T53" fmla="*/ 93 h 173"/>
                  <a:gd name="T54" fmla="*/ 61 w 172"/>
                  <a:gd name="T55" fmla="*/ 129 h 173"/>
                  <a:gd name="T56" fmla="*/ 20 w 172"/>
                  <a:gd name="T57" fmla="*/ 169 h 173"/>
                  <a:gd name="T58" fmla="*/ 11 w 172"/>
                  <a:gd name="T59" fmla="*/ 155 h 173"/>
                  <a:gd name="T60" fmla="*/ 29 w 172"/>
                  <a:gd name="T61" fmla="*/ 156 h 173"/>
                  <a:gd name="T62" fmla="*/ 86 w 172"/>
                  <a:gd name="T63" fmla="*/ 89 h 173"/>
                  <a:gd name="T64" fmla="*/ 99 w 172"/>
                  <a:gd name="T65" fmla="*/ 80 h 173"/>
                  <a:gd name="T66" fmla="*/ 119 w 172"/>
                  <a:gd name="T67" fmla="*/ 74 h 173"/>
                  <a:gd name="T68" fmla="*/ 118 w 172"/>
                  <a:gd name="T69" fmla="*/ 72 h 173"/>
                  <a:gd name="T70" fmla="*/ 101 w 172"/>
                  <a:gd name="T71" fmla="*/ 55 h 173"/>
                  <a:gd name="T72" fmla="*/ 98 w 172"/>
                  <a:gd name="T73" fmla="*/ 54 h 173"/>
                  <a:gd name="T74" fmla="*/ 93 w 172"/>
                  <a:gd name="T75" fmla="*/ 74 h 173"/>
                  <a:gd name="T76" fmla="*/ 82 w 172"/>
                  <a:gd name="T77" fmla="*/ 88 h 173"/>
                  <a:gd name="T78" fmla="*/ 17 w 172"/>
                  <a:gd name="T79" fmla="*/ 14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73">
                    <a:moveTo>
                      <a:pt x="4" y="153"/>
                    </a:moveTo>
                    <a:cubicBezTo>
                      <a:pt x="5" y="149"/>
                      <a:pt x="8" y="143"/>
                      <a:pt x="12" y="139"/>
                    </a:cubicBezTo>
                    <a:cubicBezTo>
                      <a:pt x="23" y="128"/>
                      <a:pt x="34" y="120"/>
                      <a:pt x="44" y="112"/>
                    </a:cubicBezTo>
                    <a:cubicBezTo>
                      <a:pt x="55" y="104"/>
                      <a:pt x="66" y="95"/>
                      <a:pt x="77" y="83"/>
                    </a:cubicBezTo>
                    <a:cubicBezTo>
                      <a:pt x="80" y="81"/>
                      <a:pt x="80" y="81"/>
                      <a:pt x="82" y="78"/>
                    </a:cubicBezTo>
                    <a:cubicBezTo>
                      <a:pt x="84" y="76"/>
                      <a:pt x="86" y="74"/>
                      <a:pt x="87" y="72"/>
                    </a:cubicBezTo>
                    <a:cubicBezTo>
                      <a:pt x="88" y="69"/>
                      <a:pt x="88" y="65"/>
                      <a:pt x="89" y="62"/>
                    </a:cubicBezTo>
                    <a:cubicBezTo>
                      <a:pt x="90" y="59"/>
                      <a:pt x="91" y="55"/>
                      <a:pt x="91" y="53"/>
                    </a:cubicBezTo>
                    <a:cubicBezTo>
                      <a:pt x="91" y="51"/>
                      <a:pt x="92" y="49"/>
                      <a:pt x="93" y="47"/>
                    </a:cubicBezTo>
                    <a:cubicBezTo>
                      <a:pt x="94" y="46"/>
                      <a:pt x="96" y="44"/>
                      <a:pt x="98" y="42"/>
                    </a:cubicBezTo>
                    <a:cubicBezTo>
                      <a:pt x="121" y="19"/>
                      <a:pt x="121" y="19"/>
                      <a:pt x="121" y="19"/>
                    </a:cubicBezTo>
                    <a:cubicBezTo>
                      <a:pt x="125" y="15"/>
                      <a:pt x="129" y="10"/>
                      <a:pt x="134" y="6"/>
                    </a:cubicBezTo>
                    <a:cubicBezTo>
                      <a:pt x="139" y="1"/>
                      <a:pt x="140" y="0"/>
                      <a:pt x="143" y="2"/>
                    </a:cubicBezTo>
                    <a:cubicBezTo>
                      <a:pt x="144" y="3"/>
                      <a:pt x="145" y="3"/>
                      <a:pt x="145" y="4"/>
                    </a:cubicBezTo>
                    <a:cubicBezTo>
                      <a:pt x="147" y="7"/>
                      <a:pt x="146" y="8"/>
                      <a:pt x="143" y="11"/>
                    </a:cubicBezTo>
                    <a:cubicBezTo>
                      <a:pt x="137" y="17"/>
                      <a:pt x="131" y="23"/>
                      <a:pt x="125" y="29"/>
                    </a:cubicBezTo>
                    <a:cubicBezTo>
                      <a:pt x="118" y="36"/>
                      <a:pt x="112" y="42"/>
                      <a:pt x="105" y="49"/>
                    </a:cubicBezTo>
                    <a:cubicBezTo>
                      <a:pt x="107" y="51"/>
                      <a:pt x="107" y="51"/>
                      <a:pt x="107" y="51"/>
                    </a:cubicBezTo>
                    <a:cubicBezTo>
                      <a:pt x="117" y="41"/>
                      <a:pt x="127" y="31"/>
                      <a:pt x="137" y="21"/>
                    </a:cubicBezTo>
                    <a:cubicBezTo>
                      <a:pt x="140" y="19"/>
                      <a:pt x="143" y="16"/>
                      <a:pt x="145" y="13"/>
                    </a:cubicBezTo>
                    <a:cubicBezTo>
                      <a:pt x="146" y="12"/>
                      <a:pt x="146" y="12"/>
                      <a:pt x="146" y="12"/>
                    </a:cubicBezTo>
                    <a:cubicBezTo>
                      <a:pt x="148" y="9"/>
                      <a:pt x="150" y="9"/>
                      <a:pt x="152" y="11"/>
                    </a:cubicBezTo>
                    <a:cubicBezTo>
                      <a:pt x="153" y="11"/>
                      <a:pt x="153" y="12"/>
                      <a:pt x="153" y="12"/>
                    </a:cubicBezTo>
                    <a:cubicBezTo>
                      <a:pt x="155" y="14"/>
                      <a:pt x="155" y="15"/>
                      <a:pt x="154" y="17"/>
                    </a:cubicBezTo>
                    <a:cubicBezTo>
                      <a:pt x="153" y="18"/>
                      <a:pt x="150" y="20"/>
                      <a:pt x="149" y="22"/>
                    </a:cubicBezTo>
                    <a:cubicBezTo>
                      <a:pt x="143" y="27"/>
                      <a:pt x="138" y="32"/>
                      <a:pt x="133" y="38"/>
                    </a:cubicBezTo>
                    <a:cubicBezTo>
                      <a:pt x="126" y="44"/>
                      <a:pt x="120" y="51"/>
                      <a:pt x="113" y="57"/>
                    </a:cubicBezTo>
                    <a:cubicBezTo>
                      <a:pt x="114" y="58"/>
                      <a:pt x="115" y="59"/>
                      <a:pt x="116" y="59"/>
                    </a:cubicBezTo>
                    <a:cubicBezTo>
                      <a:pt x="122" y="53"/>
                      <a:pt x="129" y="46"/>
                      <a:pt x="135" y="40"/>
                    </a:cubicBezTo>
                    <a:cubicBezTo>
                      <a:pt x="141" y="35"/>
                      <a:pt x="146" y="30"/>
                      <a:pt x="151" y="24"/>
                    </a:cubicBezTo>
                    <a:cubicBezTo>
                      <a:pt x="152" y="23"/>
                      <a:pt x="153" y="22"/>
                      <a:pt x="154" y="21"/>
                    </a:cubicBezTo>
                    <a:cubicBezTo>
                      <a:pt x="154" y="21"/>
                      <a:pt x="155" y="20"/>
                      <a:pt x="155" y="20"/>
                    </a:cubicBezTo>
                    <a:cubicBezTo>
                      <a:pt x="157" y="17"/>
                      <a:pt x="158" y="17"/>
                      <a:pt x="161" y="20"/>
                    </a:cubicBezTo>
                    <a:cubicBezTo>
                      <a:pt x="161" y="20"/>
                      <a:pt x="161" y="20"/>
                      <a:pt x="161" y="20"/>
                    </a:cubicBezTo>
                    <a:cubicBezTo>
                      <a:pt x="164" y="23"/>
                      <a:pt x="164" y="24"/>
                      <a:pt x="161" y="26"/>
                    </a:cubicBezTo>
                    <a:cubicBezTo>
                      <a:pt x="161" y="26"/>
                      <a:pt x="161" y="27"/>
                      <a:pt x="161" y="27"/>
                    </a:cubicBezTo>
                    <a:cubicBezTo>
                      <a:pt x="159" y="28"/>
                      <a:pt x="158" y="29"/>
                      <a:pt x="157" y="30"/>
                    </a:cubicBezTo>
                    <a:cubicBezTo>
                      <a:pt x="157" y="30"/>
                      <a:pt x="157" y="30"/>
                      <a:pt x="157" y="30"/>
                    </a:cubicBezTo>
                    <a:cubicBezTo>
                      <a:pt x="145" y="42"/>
                      <a:pt x="133" y="54"/>
                      <a:pt x="122" y="65"/>
                    </a:cubicBezTo>
                    <a:cubicBezTo>
                      <a:pt x="124" y="67"/>
                      <a:pt x="124" y="67"/>
                      <a:pt x="124" y="67"/>
                    </a:cubicBezTo>
                    <a:cubicBezTo>
                      <a:pt x="130" y="61"/>
                      <a:pt x="137" y="54"/>
                      <a:pt x="143" y="48"/>
                    </a:cubicBezTo>
                    <a:cubicBezTo>
                      <a:pt x="149" y="43"/>
                      <a:pt x="154" y="38"/>
                      <a:pt x="159" y="32"/>
                    </a:cubicBezTo>
                    <a:cubicBezTo>
                      <a:pt x="160" y="31"/>
                      <a:pt x="161" y="30"/>
                      <a:pt x="162" y="29"/>
                    </a:cubicBezTo>
                    <a:cubicBezTo>
                      <a:pt x="165" y="26"/>
                      <a:pt x="166" y="26"/>
                      <a:pt x="169" y="28"/>
                    </a:cubicBezTo>
                    <a:cubicBezTo>
                      <a:pt x="169" y="28"/>
                      <a:pt x="170" y="29"/>
                      <a:pt x="170" y="29"/>
                    </a:cubicBezTo>
                    <a:cubicBezTo>
                      <a:pt x="172" y="31"/>
                      <a:pt x="172" y="33"/>
                      <a:pt x="170" y="35"/>
                    </a:cubicBezTo>
                    <a:cubicBezTo>
                      <a:pt x="168" y="37"/>
                      <a:pt x="167" y="38"/>
                      <a:pt x="166" y="39"/>
                    </a:cubicBezTo>
                    <a:cubicBezTo>
                      <a:pt x="154" y="52"/>
                      <a:pt x="154" y="52"/>
                      <a:pt x="154" y="52"/>
                    </a:cubicBezTo>
                    <a:cubicBezTo>
                      <a:pt x="130" y="75"/>
                      <a:pt x="130" y="75"/>
                      <a:pt x="130" y="75"/>
                    </a:cubicBezTo>
                    <a:cubicBezTo>
                      <a:pt x="128" y="77"/>
                      <a:pt x="127" y="78"/>
                      <a:pt x="125" y="79"/>
                    </a:cubicBezTo>
                    <a:cubicBezTo>
                      <a:pt x="123" y="81"/>
                      <a:pt x="122" y="81"/>
                      <a:pt x="120" y="82"/>
                    </a:cubicBezTo>
                    <a:cubicBezTo>
                      <a:pt x="117" y="82"/>
                      <a:pt x="114" y="83"/>
                      <a:pt x="111" y="84"/>
                    </a:cubicBezTo>
                    <a:cubicBezTo>
                      <a:pt x="108" y="84"/>
                      <a:pt x="105" y="85"/>
                      <a:pt x="101" y="87"/>
                    </a:cubicBezTo>
                    <a:cubicBezTo>
                      <a:pt x="98" y="88"/>
                      <a:pt x="96" y="90"/>
                      <a:pt x="93" y="93"/>
                    </a:cubicBezTo>
                    <a:cubicBezTo>
                      <a:pt x="93" y="93"/>
                      <a:pt x="92" y="93"/>
                      <a:pt x="91" y="94"/>
                    </a:cubicBezTo>
                    <a:cubicBezTo>
                      <a:pt x="78" y="107"/>
                      <a:pt x="69" y="118"/>
                      <a:pt x="61" y="129"/>
                    </a:cubicBezTo>
                    <a:cubicBezTo>
                      <a:pt x="53" y="140"/>
                      <a:pt x="45" y="150"/>
                      <a:pt x="34" y="161"/>
                    </a:cubicBezTo>
                    <a:cubicBezTo>
                      <a:pt x="30" y="165"/>
                      <a:pt x="24" y="168"/>
                      <a:pt x="20" y="169"/>
                    </a:cubicBezTo>
                    <a:cubicBezTo>
                      <a:pt x="7" y="173"/>
                      <a:pt x="0" y="166"/>
                      <a:pt x="4" y="153"/>
                    </a:cubicBezTo>
                    <a:close/>
                    <a:moveTo>
                      <a:pt x="11" y="155"/>
                    </a:moveTo>
                    <a:cubicBezTo>
                      <a:pt x="9" y="162"/>
                      <a:pt x="11" y="164"/>
                      <a:pt x="18" y="162"/>
                    </a:cubicBezTo>
                    <a:cubicBezTo>
                      <a:pt x="21" y="161"/>
                      <a:pt x="25" y="159"/>
                      <a:pt x="29" y="156"/>
                    </a:cubicBezTo>
                    <a:cubicBezTo>
                      <a:pt x="40" y="145"/>
                      <a:pt x="47" y="135"/>
                      <a:pt x="55" y="125"/>
                    </a:cubicBezTo>
                    <a:cubicBezTo>
                      <a:pt x="64" y="113"/>
                      <a:pt x="72" y="102"/>
                      <a:pt x="86" y="89"/>
                    </a:cubicBezTo>
                    <a:cubicBezTo>
                      <a:pt x="87" y="89"/>
                      <a:pt x="87" y="88"/>
                      <a:pt x="88" y="87"/>
                    </a:cubicBezTo>
                    <a:cubicBezTo>
                      <a:pt x="91" y="84"/>
                      <a:pt x="94" y="81"/>
                      <a:pt x="99" y="80"/>
                    </a:cubicBezTo>
                    <a:cubicBezTo>
                      <a:pt x="102" y="79"/>
                      <a:pt x="106" y="77"/>
                      <a:pt x="109" y="76"/>
                    </a:cubicBezTo>
                    <a:cubicBezTo>
                      <a:pt x="113" y="76"/>
                      <a:pt x="116" y="75"/>
                      <a:pt x="119" y="74"/>
                    </a:cubicBezTo>
                    <a:cubicBezTo>
                      <a:pt x="119" y="74"/>
                      <a:pt x="119" y="74"/>
                      <a:pt x="120" y="74"/>
                    </a:cubicBezTo>
                    <a:cubicBezTo>
                      <a:pt x="118" y="72"/>
                      <a:pt x="118" y="72"/>
                      <a:pt x="118" y="72"/>
                    </a:cubicBezTo>
                    <a:cubicBezTo>
                      <a:pt x="115" y="69"/>
                      <a:pt x="112" y="66"/>
                      <a:pt x="109" y="63"/>
                    </a:cubicBezTo>
                    <a:cubicBezTo>
                      <a:pt x="106" y="60"/>
                      <a:pt x="104" y="58"/>
                      <a:pt x="101" y="55"/>
                    </a:cubicBezTo>
                    <a:cubicBezTo>
                      <a:pt x="100" y="54"/>
                      <a:pt x="99" y="53"/>
                      <a:pt x="99" y="53"/>
                    </a:cubicBezTo>
                    <a:cubicBezTo>
                      <a:pt x="98" y="53"/>
                      <a:pt x="98" y="53"/>
                      <a:pt x="98" y="54"/>
                    </a:cubicBezTo>
                    <a:cubicBezTo>
                      <a:pt x="98" y="57"/>
                      <a:pt x="97" y="60"/>
                      <a:pt x="96" y="63"/>
                    </a:cubicBezTo>
                    <a:cubicBezTo>
                      <a:pt x="96" y="67"/>
                      <a:pt x="95" y="71"/>
                      <a:pt x="93" y="74"/>
                    </a:cubicBezTo>
                    <a:cubicBezTo>
                      <a:pt x="93" y="77"/>
                      <a:pt x="90" y="80"/>
                      <a:pt x="88" y="83"/>
                    </a:cubicBezTo>
                    <a:cubicBezTo>
                      <a:pt x="86" y="85"/>
                      <a:pt x="84" y="87"/>
                      <a:pt x="82" y="88"/>
                    </a:cubicBezTo>
                    <a:cubicBezTo>
                      <a:pt x="71" y="101"/>
                      <a:pt x="59" y="110"/>
                      <a:pt x="48" y="118"/>
                    </a:cubicBezTo>
                    <a:cubicBezTo>
                      <a:pt x="38" y="126"/>
                      <a:pt x="28" y="133"/>
                      <a:pt x="17" y="144"/>
                    </a:cubicBezTo>
                    <a:cubicBezTo>
                      <a:pt x="14" y="148"/>
                      <a:pt x="12" y="152"/>
                      <a:pt x="11"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95300" y="2527092"/>
            <a:ext cx="1306798" cy="1128502"/>
            <a:chOff x="495300" y="2527092"/>
            <a:chExt cx="1306798" cy="1128502"/>
          </a:xfrm>
        </p:grpSpPr>
        <p:sp>
          <p:nvSpPr>
            <p:cNvPr id="6" name="Freeform 196"/>
            <p:cNvSpPr>
              <a:spLocks/>
            </p:cNvSpPr>
            <p:nvPr/>
          </p:nvSpPr>
          <p:spPr bwMode="auto">
            <a:xfrm>
              <a:off x="495300" y="2527092"/>
              <a:ext cx="1306798" cy="1128502"/>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0" name="TextBox 682"/>
            <p:cNvSpPr txBox="1"/>
            <p:nvPr/>
          </p:nvSpPr>
          <p:spPr>
            <a:xfrm>
              <a:off x="692892" y="2990593"/>
              <a:ext cx="959237" cy="561692"/>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3200" dirty="0">
                  <a:solidFill>
                    <a:schemeClr val="bg1"/>
                  </a:solidFill>
                  <a:latin typeface="+mn-lt"/>
                  <a:ea typeface="+mn-ea"/>
                  <a:cs typeface="+mn-ea"/>
                  <a:sym typeface="+mn-lt"/>
                </a:rPr>
                <a:t>20%</a:t>
              </a:r>
              <a:endParaRPr lang="zh-CN" altLang="en-US" sz="3200" dirty="0">
                <a:solidFill>
                  <a:schemeClr val="bg1"/>
                </a:solidFill>
                <a:latin typeface="+mn-lt"/>
                <a:ea typeface="+mn-ea"/>
                <a:cs typeface="+mn-ea"/>
                <a:sym typeface="+mn-lt"/>
              </a:endParaRPr>
            </a:p>
          </p:txBody>
        </p:sp>
        <p:grpSp>
          <p:nvGrpSpPr>
            <p:cNvPr id="23" name="组合 22"/>
            <p:cNvGrpSpPr/>
            <p:nvPr/>
          </p:nvGrpSpPr>
          <p:grpSpPr>
            <a:xfrm>
              <a:off x="990940" y="2605384"/>
              <a:ext cx="315517" cy="479822"/>
              <a:chOff x="4280298" y="2762250"/>
              <a:chExt cx="315517" cy="479822"/>
            </a:xfrm>
          </p:grpSpPr>
          <p:sp>
            <p:nvSpPr>
              <p:cNvPr id="24" name="Freeform 9"/>
              <p:cNvSpPr>
                <a:spLocks noEditPoints="1"/>
              </p:cNvSpPr>
              <p:nvPr/>
            </p:nvSpPr>
            <p:spPr bwMode="auto">
              <a:xfrm>
                <a:off x="4282680" y="2830116"/>
                <a:ext cx="247650" cy="255985"/>
              </a:xfrm>
              <a:custGeom>
                <a:avLst/>
                <a:gdLst>
                  <a:gd name="T0" fmla="*/ 62 w 88"/>
                  <a:gd name="T1" fmla="*/ 2 h 91"/>
                  <a:gd name="T2" fmla="*/ 86 w 88"/>
                  <a:gd name="T3" fmla="*/ 25 h 91"/>
                  <a:gd name="T4" fmla="*/ 88 w 88"/>
                  <a:gd name="T5" fmla="*/ 28 h 91"/>
                  <a:gd name="T6" fmla="*/ 85 w 88"/>
                  <a:gd name="T7" fmla="*/ 32 h 91"/>
                  <a:gd name="T8" fmla="*/ 23 w 88"/>
                  <a:gd name="T9" fmla="*/ 89 h 91"/>
                  <a:gd name="T10" fmla="*/ 20 w 88"/>
                  <a:gd name="T11" fmla="*/ 91 h 91"/>
                  <a:gd name="T12" fmla="*/ 17 w 88"/>
                  <a:gd name="T13" fmla="*/ 90 h 91"/>
                  <a:gd name="T14" fmla="*/ 1 w 88"/>
                  <a:gd name="T15" fmla="*/ 75 h 91"/>
                  <a:gd name="T16" fmla="*/ 0 w 88"/>
                  <a:gd name="T17" fmla="*/ 72 h 91"/>
                  <a:gd name="T18" fmla="*/ 1 w 88"/>
                  <a:gd name="T19" fmla="*/ 69 h 91"/>
                  <a:gd name="T20" fmla="*/ 55 w 88"/>
                  <a:gd name="T21" fmla="*/ 3 h 91"/>
                  <a:gd name="T22" fmla="*/ 58 w 88"/>
                  <a:gd name="T23" fmla="*/ 0 h 91"/>
                  <a:gd name="T24" fmla="*/ 62 w 88"/>
                  <a:gd name="T25" fmla="*/ 2 h 91"/>
                  <a:gd name="T26" fmla="*/ 80 w 88"/>
                  <a:gd name="T27" fmla="*/ 28 h 91"/>
                  <a:gd name="T28" fmla="*/ 59 w 88"/>
                  <a:gd name="T29" fmla="*/ 8 h 91"/>
                  <a:gd name="T30" fmla="*/ 7 w 88"/>
                  <a:gd name="T31" fmla="*/ 72 h 91"/>
                  <a:gd name="T32" fmla="*/ 20 w 88"/>
                  <a:gd name="T33" fmla="*/ 84 h 91"/>
                  <a:gd name="T34" fmla="*/ 80 w 88"/>
                  <a:gd name="T35"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91">
                    <a:moveTo>
                      <a:pt x="62" y="2"/>
                    </a:moveTo>
                    <a:cubicBezTo>
                      <a:pt x="86" y="25"/>
                      <a:pt x="86" y="25"/>
                      <a:pt x="86" y="25"/>
                    </a:cubicBezTo>
                    <a:cubicBezTo>
                      <a:pt x="87" y="26"/>
                      <a:pt x="88" y="26"/>
                      <a:pt x="88" y="28"/>
                    </a:cubicBezTo>
                    <a:cubicBezTo>
                      <a:pt x="88" y="30"/>
                      <a:pt x="86" y="31"/>
                      <a:pt x="85" y="32"/>
                    </a:cubicBezTo>
                    <a:cubicBezTo>
                      <a:pt x="23" y="89"/>
                      <a:pt x="23" y="89"/>
                      <a:pt x="23" y="89"/>
                    </a:cubicBezTo>
                    <a:cubicBezTo>
                      <a:pt x="22" y="90"/>
                      <a:pt x="21" y="91"/>
                      <a:pt x="20" y="91"/>
                    </a:cubicBezTo>
                    <a:cubicBezTo>
                      <a:pt x="18" y="91"/>
                      <a:pt x="18" y="91"/>
                      <a:pt x="17" y="90"/>
                    </a:cubicBezTo>
                    <a:cubicBezTo>
                      <a:pt x="1" y="75"/>
                      <a:pt x="1" y="75"/>
                      <a:pt x="1" y="75"/>
                    </a:cubicBezTo>
                    <a:cubicBezTo>
                      <a:pt x="0" y="74"/>
                      <a:pt x="0" y="74"/>
                      <a:pt x="0" y="72"/>
                    </a:cubicBezTo>
                    <a:cubicBezTo>
                      <a:pt x="0" y="71"/>
                      <a:pt x="0" y="70"/>
                      <a:pt x="1" y="69"/>
                    </a:cubicBezTo>
                    <a:cubicBezTo>
                      <a:pt x="55" y="3"/>
                      <a:pt x="55" y="3"/>
                      <a:pt x="55" y="3"/>
                    </a:cubicBezTo>
                    <a:cubicBezTo>
                      <a:pt x="56" y="1"/>
                      <a:pt x="57" y="0"/>
                      <a:pt x="58" y="0"/>
                    </a:cubicBezTo>
                    <a:cubicBezTo>
                      <a:pt x="60" y="0"/>
                      <a:pt x="61" y="1"/>
                      <a:pt x="62" y="2"/>
                    </a:cubicBezTo>
                    <a:close/>
                    <a:moveTo>
                      <a:pt x="80" y="28"/>
                    </a:moveTo>
                    <a:cubicBezTo>
                      <a:pt x="59" y="8"/>
                      <a:pt x="59" y="8"/>
                      <a:pt x="59" y="8"/>
                    </a:cubicBezTo>
                    <a:cubicBezTo>
                      <a:pt x="7" y="72"/>
                      <a:pt x="7" y="72"/>
                      <a:pt x="7" y="72"/>
                    </a:cubicBezTo>
                    <a:cubicBezTo>
                      <a:pt x="20" y="84"/>
                      <a:pt x="20" y="84"/>
                      <a:pt x="20" y="84"/>
                    </a:cubicBezTo>
                    <a:cubicBezTo>
                      <a:pt x="80" y="28"/>
                      <a:pt x="80" y="28"/>
                      <a:pt x="80"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0"/>
              <p:cNvSpPr>
                <a:spLocks/>
              </p:cNvSpPr>
              <p:nvPr/>
            </p:nvSpPr>
            <p:spPr bwMode="auto">
              <a:xfrm>
                <a:off x="4280298" y="3032522"/>
                <a:ext cx="59531" cy="59531"/>
              </a:xfrm>
              <a:custGeom>
                <a:avLst/>
                <a:gdLst>
                  <a:gd name="T0" fmla="*/ 17 w 21"/>
                  <a:gd name="T1" fmla="*/ 19 h 21"/>
                  <a:gd name="T2" fmla="*/ 14 w 21"/>
                  <a:gd name="T3" fmla="*/ 20 h 21"/>
                  <a:gd name="T4" fmla="*/ 11 w 21"/>
                  <a:gd name="T5" fmla="*/ 19 h 21"/>
                  <a:gd name="T6" fmla="*/ 2 w 21"/>
                  <a:gd name="T7" fmla="*/ 11 h 21"/>
                  <a:gd name="T8" fmla="*/ 0 w 21"/>
                  <a:gd name="T9" fmla="*/ 7 h 21"/>
                  <a:gd name="T10" fmla="*/ 2 w 21"/>
                  <a:gd name="T11" fmla="*/ 4 h 21"/>
                  <a:gd name="T12" fmla="*/ 7 w 21"/>
                  <a:gd name="T13" fmla="*/ 0 h 21"/>
                  <a:gd name="T14" fmla="*/ 21 w 21"/>
                  <a:gd name="T15" fmla="*/ 13 h 21"/>
                  <a:gd name="T16" fmla="*/ 17 w 21"/>
                  <a:gd name="T1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1">
                    <a:moveTo>
                      <a:pt x="17" y="19"/>
                    </a:moveTo>
                    <a:cubicBezTo>
                      <a:pt x="16" y="19"/>
                      <a:pt x="16" y="20"/>
                      <a:pt x="14" y="20"/>
                    </a:cubicBezTo>
                    <a:cubicBezTo>
                      <a:pt x="13" y="21"/>
                      <a:pt x="12" y="20"/>
                      <a:pt x="11" y="19"/>
                    </a:cubicBezTo>
                    <a:cubicBezTo>
                      <a:pt x="2" y="11"/>
                      <a:pt x="2" y="11"/>
                      <a:pt x="2" y="11"/>
                    </a:cubicBezTo>
                    <a:cubicBezTo>
                      <a:pt x="1" y="10"/>
                      <a:pt x="0" y="9"/>
                      <a:pt x="0" y="7"/>
                    </a:cubicBezTo>
                    <a:cubicBezTo>
                      <a:pt x="0" y="6"/>
                      <a:pt x="1" y="5"/>
                      <a:pt x="2" y="4"/>
                    </a:cubicBezTo>
                    <a:cubicBezTo>
                      <a:pt x="3" y="3"/>
                      <a:pt x="5" y="0"/>
                      <a:pt x="7" y="0"/>
                    </a:cubicBezTo>
                    <a:cubicBezTo>
                      <a:pt x="21" y="13"/>
                      <a:pt x="21" y="13"/>
                      <a:pt x="21" y="13"/>
                    </a:cubicBezTo>
                    <a:cubicBezTo>
                      <a:pt x="21" y="15"/>
                      <a:pt x="18" y="17"/>
                      <a:pt x="17"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1"/>
              <p:cNvSpPr>
                <a:spLocks/>
              </p:cNvSpPr>
              <p:nvPr/>
            </p:nvSpPr>
            <p:spPr bwMode="auto">
              <a:xfrm>
                <a:off x="4308873" y="2939653"/>
                <a:ext cx="50006" cy="53579"/>
              </a:xfrm>
              <a:custGeom>
                <a:avLst/>
                <a:gdLst>
                  <a:gd name="T0" fmla="*/ 17 w 18"/>
                  <a:gd name="T1" fmla="*/ 10 h 19"/>
                  <a:gd name="T2" fmla="*/ 11 w 18"/>
                  <a:gd name="T3" fmla="*/ 17 h 19"/>
                  <a:gd name="T4" fmla="*/ 6 w 18"/>
                  <a:gd name="T5" fmla="*/ 17 h 19"/>
                  <a:gd name="T6" fmla="*/ 1 w 18"/>
                  <a:gd name="T7" fmla="*/ 12 h 19"/>
                  <a:gd name="T8" fmla="*/ 1 w 18"/>
                  <a:gd name="T9" fmla="*/ 12 h 19"/>
                  <a:gd name="T10" fmla="*/ 1 w 18"/>
                  <a:gd name="T11" fmla="*/ 8 h 19"/>
                  <a:gd name="T12" fmla="*/ 1 w 18"/>
                  <a:gd name="T13" fmla="*/ 7 h 19"/>
                  <a:gd name="T14" fmla="*/ 7 w 18"/>
                  <a:gd name="T15" fmla="*/ 1 h 19"/>
                  <a:gd name="T16" fmla="*/ 7 w 18"/>
                  <a:gd name="T17" fmla="*/ 1 h 19"/>
                  <a:gd name="T18" fmla="*/ 12 w 18"/>
                  <a:gd name="T19" fmla="*/ 1 h 19"/>
                  <a:gd name="T20" fmla="*/ 12 w 18"/>
                  <a:gd name="T21" fmla="*/ 1 h 19"/>
                  <a:gd name="T22" fmla="*/ 17 w 18"/>
                  <a:gd name="T23" fmla="*/ 6 h 19"/>
                  <a:gd name="T24" fmla="*/ 17 w 18"/>
                  <a:gd name="T2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9">
                    <a:moveTo>
                      <a:pt x="17" y="10"/>
                    </a:moveTo>
                    <a:cubicBezTo>
                      <a:pt x="11" y="17"/>
                      <a:pt x="11" y="17"/>
                      <a:pt x="11" y="17"/>
                    </a:cubicBezTo>
                    <a:cubicBezTo>
                      <a:pt x="12" y="17"/>
                      <a:pt x="8" y="19"/>
                      <a:pt x="6" y="17"/>
                    </a:cubicBezTo>
                    <a:cubicBezTo>
                      <a:pt x="1" y="12"/>
                      <a:pt x="1" y="12"/>
                      <a:pt x="1" y="12"/>
                    </a:cubicBezTo>
                    <a:cubicBezTo>
                      <a:pt x="1" y="12"/>
                      <a:pt x="1" y="12"/>
                      <a:pt x="1" y="12"/>
                    </a:cubicBezTo>
                    <a:cubicBezTo>
                      <a:pt x="0" y="11"/>
                      <a:pt x="0" y="9"/>
                      <a:pt x="1" y="8"/>
                    </a:cubicBezTo>
                    <a:cubicBezTo>
                      <a:pt x="1" y="7"/>
                      <a:pt x="1" y="7"/>
                      <a:pt x="1" y="7"/>
                    </a:cubicBezTo>
                    <a:cubicBezTo>
                      <a:pt x="7" y="1"/>
                      <a:pt x="7" y="1"/>
                      <a:pt x="7" y="1"/>
                    </a:cubicBezTo>
                    <a:cubicBezTo>
                      <a:pt x="7" y="1"/>
                      <a:pt x="7" y="1"/>
                      <a:pt x="7" y="1"/>
                    </a:cubicBezTo>
                    <a:cubicBezTo>
                      <a:pt x="8" y="0"/>
                      <a:pt x="11" y="0"/>
                      <a:pt x="12" y="1"/>
                    </a:cubicBezTo>
                    <a:cubicBezTo>
                      <a:pt x="12" y="1"/>
                      <a:pt x="12" y="1"/>
                      <a:pt x="12" y="1"/>
                    </a:cubicBezTo>
                    <a:cubicBezTo>
                      <a:pt x="17" y="6"/>
                      <a:pt x="17" y="6"/>
                      <a:pt x="17" y="6"/>
                    </a:cubicBezTo>
                    <a:cubicBezTo>
                      <a:pt x="17" y="6"/>
                      <a:pt x="18" y="9"/>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2"/>
              <p:cNvSpPr>
                <a:spLocks/>
              </p:cNvSpPr>
              <p:nvPr/>
            </p:nvSpPr>
            <p:spPr bwMode="auto">
              <a:xfrm>
                <a:off x="4393408" y="2993232"/>
                <a:ext cx="39291" cy="102394"/>
              </a:xfrm>
              <a:custGeom>
                <a:avLst/>
                <a:gdLst>
                  <a:gd name="T0" fmla="*/ 0 w 14"/>
                  <a:gd name="T1" fmla="*/ 10 h 36"/>
                  <a:gd name="T2" fmla="*/ 0 w 14"/>
                  <a:gd name="T3" fmla="*/ 33 h 36"/>
                  <a:gd name="T4" fmla="*/ 4 w 14"/>
                  <a:gd name="T5" fmla="*/ 36 h 36"/>
                  <a:gd name="T6" fmla="*/ 11 w 14"/>
                  <a:gd name="T7" fmla="*/ 36 h 36"/>
                  <a:gd name="T8" fmla="*/ 14 w 14"/>
                  <a:gd name="T9" fmla="*/ 33 h 36"/>
                  <a:gd name="T10" fmla="*/ 14 w 14"/>
                  <a:gd name="T11" fmla="*/ 3 h 36"/>
                  <a:gd name="T12" fmla="*/ 11 w 14"/>
                  <a:gd name="T13" fmla="*/ 0 h 36"/>
                  <a:gd name="T14" fmla="*/ 0 w 14"/>
                  <a:gd name="T15" fmla="*/ 1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6">
                    <a:moveTo>
                      <a:pt x="0" y="10"/>
                    </a:moveTo>
                    <a:cubicBezTo>
                      <a:pt x="0" y="33"/>
                      <a:pt x="0" y="33"/>
                      <a:pt x="0" y="33"/>
                    </a:cubicBezTo>
                    <a:cubicBezTo>
                      <a:pt x="0" y="35"/>
                      <a:pt x="2" y="36"/>
                      <a:pt x="4" y="36"/>
                    </a:cubicBezTo>
                    <a:cubicBezTo>
                      <a:pt x="11" y="36"/>
                      <a:pt x="11" y="36"/>
                      <a:pt x="11" y="36"/>
                    </a:cubicBezTo>
                    <a:cubicBezTo>
                      <a:pt x="13" y="36"/>
                      <a:pt x="14" y="35"/>
                      <a:pt x="14" y="33"/>
                    </a:cubicBezTo>
                    <a:cubicBezTo>
                      <a:pt x="14" y="3"/>
                      <a:pt x="14" y="3"/>
                      <a:pt x="14" y="3"/>
                    </a:cubicBezTo>
                    <a:cubicBezTo>
                      <a:pt x="14" y="1"/>
                      <a:pt x="13" y="0"/>
                      <a:pt x="11" y="0"/>
                    </a:cubicBezTo>
                    <a:cubicBezTo>
                      <a:pt x="9" y="0"/>
                      <a:pt x="0" y="8"/>
                      <a:pt x="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3"/>
              <p:cNvSpPr>
                <a:spLocks/>
              </p:cNvSpPr>
              <p:nvPr/>
            </p:nvSpPr>
            <p:spPr bwMode="auto">
              <a:xfrm>
                <a:off x="4381502" y="2982516"/>
                <a:ext cx="73819" cy="72629"/>
              </a:xfrm>
              <a:custGeom>
                <a:avLst/>
                <a:gdLst>
                  <a:gd name="T0" fmla="*/ 24 w 26"/>
                  <a:gd name="T1" fmla="*/ 9 h 26"/>
                  <a:gd name="T2" fmla="*/ 25 w 26"/>
                  <a:gd name="T3" fmla="*/ 2 h 26"/>
                  <a:gd name="T4" fmla="*/ 18 w 26"/>
                  <a:gd name="T5" fmla="*/ 2 h 26"/>
                  <a:gd name="T6" fmla="*/ 2 w 26"/>
                  <a:gd name="T7" fmla="*/ 17 h 26"/>
                  <a:gd name="T8" fmla="*/ 2 w 26"/>
                  <a:gd name="T9" fmla="*/ 24 h 26"/>
                  <a:gd name="T10" fmla="*/ 9 w 26"/>
                  <a:gd name="T11" fmla="*/ 24 h 26"/>
                  <a:gd name="T12" fmla="*/ 24 w 26"/>
                  <a:gd name="T13" fmla="*/ 9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9"/>
                    </a:moveTo>
                    <a:cubicBezTo>
                      <a:pt x="26" y="7"/>
                      <a:pt x="26" y="4"/>
                      <a:pt x="25" y="2"/>
                    </a:cubicBezTo>
                    <a:cubicBezTo>
                      <a:pt x="23" y="0"/>
                      <a:pt x="20" y="0"/>
                      <a:pt x="18" y="2"/>
                    </a:cubicBezTo>
                    <a:cubicBezTo>
                      <a:pt x="2" y="17"/>
                      <a:pt x="2" y="17"/>
                      <a:pt x="2" y="17"/>
                    </a:cubicBezTo>
                    <a:cubicBezTo>
                      <a:pt x="0" y="19"/>
                      <a:pt x="0" y="22"/>
                      <a:pt x="2" y="24"/>
                    </a:cubicBezTo>
                    <a:cubicBezTo>
                      <a:pt x="4" y="26"/>
                      <a:pt x="7" y="26"/>
                      <a:pt x="9" y="24"/>
                    </a:cubicBezTo>
                    <a:cubicBezTo>
                      <a:pt x="24" y="9"/>
                      <a:pt x="24" y="9"/>
                      <a:pt x="2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
              <p:cNvSpPr>
                <a:spLocks/>
              </p:cNvSpPr>
              <p:nvPr/>
            </p:nvSpPr>
            <p:spPr bwMode="auto">
              <a:xfrm>
                <a:off x="4404123" y="3073003"/>
                <a:ext cx="20241" cy="163116"/>
              </a:xfrm>
              <a:custGeom>
                <a:avLst/>
                <a:gdLst>
                  <a:gd name="T0" fmla="*/ 0 w 7"/>
                  <a:gd name="T1" fmla="*/ 55 h 58"/>
                  <a:gd name="T2" fmla="*/ 3 w 7"/>
                  <a:gd name="T3" fmla="*/ 58 h 58"/>
                  <a:gd name="T4" fmla="*/ 6 w 7"/>
                  <a:gd name="T5" fmla="*/ 55 h 58"/>
                  <a:gd name="T6" fmla="*/ 7 w 7"/>
                  <a:gd name="T7" fmla="*/ 3 h 58"/>
                  <a:gd name="T8" fmla="*/ 3 w 7"/>
                  <a:gd name="T9" fmla="*/ 0 h 58"/>
                  <a:gd name="T10" fmla="*/ 0 w 7"/>
                  <a:gd name="T11" fmla="*/ 3 h 58"/>
                  <a:gd name="T12" fmla="*/ 0 w 7"/>
                  <a:gd name="T13" fmla="*/ 55 h 58"/>
                </a:gdLst>
                <a:ahLst/>
                <a:cxnLst>
                  <a:cxn ang="0">
                    <a:pos x="T0" y="T1"/>
                  </a:cxn>
                  <a:cxn ang="0">
                    <a:pos x="T2" y="T3"/>
                  </a:cxn>
                  <a:cxn ang="0">
                    <a:pos x="T4" y="T5"/>
                  </a:cxn>
                  <a:cxn ang="0">
                    <a:pos x="T6" y="T7"/>
                  </a:cxn>
                  <a:cxn ang="0">
                    <a:pos x="T8" y="T9"/>
                  </a:cxn>
                  <a:cxn ang="0">
                    <a:pos x="T10" y="T11"/>
                  </a:cxn>
                  <a:cxn ang="0">
                    <a:pos x="T12" y="T13"/>
                  </a:cxn>
                </a:cxnLst>
                <a:rect l="0" t="0" r="r" b="b"/>
                <a:pathLst>
                  <a:path w="7" h="58">
                    <a:moveTo>
                      <a:pt x="0" y="55"/>
                    </a:moveTo>
                    <a:cubicBezTo>
                      <a:pt x="0" y="56"/>
                      <a:pt x="1" y="58"/>
                      <a:pt x="3" y="58"/>
                    </a:cubicBezTo>
                    <a:cubicBezTo>
                      <a:pt x="5" y="58"/>
                      <a:pt x="6" y="57"/>
                      <a:pt x="6" y="55"/>
                    </a:cubicBezTo>
                    <a:cubicBezTo>
                      <a:pt x="7" y="3"/>
                      <a:pt x="7" y="3"/>
                      <a:pt x="7" y="3"/>
                    </a:cubicBezTo>
                    <a:cubicBezTo>
                      <a:pt x="7" y="1"/>
                      <a:pt x="5" y="0"/>
                      <a:pt x="3" y="0"/>
                    </a:cubicBezTo>
                    <a:cubicBezTo>
                      <a:pt x="2" y="0"/>
                      <a:pt x="0" y="1"/>
                      <a:pt x="0" y="3"/>
                    </a:cubicBezTo>
                    <a:cubicBezTo>
                      <a:pt x="0" y="55"/>
                      <a:pt x="0" y="55"/>
                      <a:pt x="0"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5"/>
              <p:cNvSpPr>
                <a:spLocks/>
              </p:cNvSpPr>
              <p:nvPr/>
            </p:nvSpPr>
            <p:spPr bwMode="auto">
              <a:xfrm>
                <a:off x="4429127" y="2976563"/>
                <a:ext cx="59531" cy="73819"/>
              </a:xfrm>
              <a:custGeom>
                <a:avLst/>
                <a:gdLst>
                  <a:gd name="T0" fmla="*/ 15 w 21"/>
                  <a:gd name="T1" fmla="*/ 24 h 26"/>
                  <a:gd name="T2" fmla="*/ 20 w 21"/>
                  <a:gd name="T3" fmla="*/ 25 h 26"/>
                  <a:gd name="T4" fmla="*/ 20 w 21"/>
                  <a:gd name="T5" fmla="*/ 20 h 26"/>
                  <a:gd name="T6" fmla="*/ 6 w 21"/>
                  <a:gd name="T7" fmla="*/ 2 h 26"/>
                  <a:gd name="T8" fmla="*/ 2 w 21"/>
                  <a:gd name="T9" fmla="*/ 1 h 26"/>
                  <a:gd name="T10" fmla="*/ 1 w 21"/>
                  <a:gd name="T11" fmla="*/ 5 h 26"/>
                  <a:gd name="T12" fmla="*/ 15 w 21"/>
                  <a:gd name="T13" fmla="*/ 24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15" y="24"/>
                    </a:moveTo>
                    <a:cubicBezTo>
                      <a:pt x="16" y="25"/>
                      <a:pt x="18" y="26"/>
                      <a:pt x="20" y="25"/>
                    </a:cubicBezTo>
                    <a:cubicBezTo>
                      <a:pt x="21" y="24"/>
                      <a:pt x="21" y="22"/>
                      <a:pt x="20" y="20"/>
                    </a:cubicBezTo>
                    <a:cubicBezTo>
                      <a:pt x="6" y="2"/>
                      <a:pt x="6" y="2"/>
                      <a:pt x="6" y="2"/>
                    </a:cubicBezTo>
                    <a:cubicBezTo>
                      <a:pt x="5" y="0"/>
                      <a:pt x="3" y="0"/>
                      <a:pt x="2" y="1"/>
                    </a:cubicBezTo>
                    <a:cubicBezTo>
                      <a:pt x="0" y="2"/>
                      <a:pt x="0" y="4"/>
                      <a:pt x="1" y="5"/>
                    </a:cubicBezTo>
                    <a:cubicBezTo>
                      <a:pt x="15" y="24"/>
                      <a:pt x="15" y="24"/>
                      <a:pt x="1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6"/>
              <p:cNvSpPr>
                <a:spLocks/>
              </p:cNvSpPr>
              <p:nvPr/>
            </p:nvSpPr>
            <p:spPr bwMode="auto">
              <a:xfrm>
                <a:off x="4432698" y="2988469"/>
                <a:ext cx="66675" cy="64294"/>
              </a:xfrm>
              <a:custGeom>
                <a:avLst/>
                <a:gdLst>
                  <a:gd name="T0" fmla="*/ 1 w 24"/>
                  <a:gd name="T1" fmla="*/ 16 h 23"/>
                  <a:gd name="T2" fmla="*/ 1 w 24"/>
                  <a:gd name="T3" fmla="*/ 11 h 23"/>
                  <a:gd name="T4" fmla="*/ 2 w 24"/>
                  <a:gd name="T5" fmla="*/ 11 h 23"/>
                  <a:gd name="T6" fmla="*/ 13 w 24"/>
                  <a:gd name="T7" fmla="*/ 1 h 23"/>
                  <a:gd name="T8" fmla="*/ 13 w 24"/>
                  <a:gd name="T9" fmla="*/ 1 h 23"/>
                  <a:gd name="T10" fmla="*/ 18 w 24"/>
                  <a:gd name="T11" fmla="*/ 2 h 23"/>
                  <a:gd name="T12" fmla="*/ 22 w 24"/>
                  <a:gd name="T13" fmla="*/ 7 h 23"/>
                  <a:gd name="T14" fmla="*/ 22 w 24"/>
                  <a:gd name="T15" fmla="*/ 12 h 23"/>
                  <a:gd name="T16" fmla="*/ 22 w 24"/>
                  <a:gd name="T17" fmla="*/ 12 h 23"/>
                  <a:gd name="T18" fmla="*/ 10 w 24"/>
                  <a:gd name="T19" fmla="*/ 22 h 23"/>
                  <a:gd name="T20" fmla="*/ 10 w 24"/>
                  <a:gd name="T21" fmla="*/ 22 h 23"/>
                  <a:gd name="T22" fmla="*/ 6 w 24"/>
                  <a:gd name="T23" fmla="*/ 21 h 23"/>
                  <a:gd name="T24" fmla="*/ 1 w 24"/>
                  <a:gd name="T2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3">
                    <a:moveTo>
                      <a:pt x="1" y="16"/>
                    </a:moveTo>
                    <a:cubicBezTo>
                      <a:pt x="0" y="14"/>
                      <a:pt x="0" y="12"/>
                      <a:pt x="1" y="11"/>
                    </a:cubicBezTo>
                    <a:cubicBezTo>
                      <a:pt x="2" y="11"/>
                      <a:pt x="2" y="11"/>
                      <a:pt x="2" y="11"/>
                    </a:cubicBezTo>
                    <a:cubicBezTo>
                      <a:pt x="13" y="1"/>
                      <a:pt x="13" y="1"/>
                      <a:pt x="13" y="1"/>
                    </a:cubicBezTo>
                    <a:cubicBezTo>
                      <a:pt x="13" y="1"/>
                      <a:pt x="13" y="1"/>
                      <a:pt x="13" y="1"/>
                    </a:cubicBezTo>
                    <a:cubicBezTo>
                      <a:pt x="15" y="0"/>
                      <a:pt x="17" y="0"/>
                      <a:pt x="18" y="2"/>
                    </a:cubicBezTo>
                    <a:cubicBezTo>
                      <a:pt x="19" y="4"/>
                      <a:pt x="21" y="5"/>
                      <a:pt x="22" y="7"/>
                    </a:cubicBezTo>
                    <a:cubicBezTo>
                      <a:pt x="24" y="8"/>
                      <a:pt x="23" y="11"/>
                      <a:pt x="22" y="12"/>
                    </a:cubicBezTo>
                    <a:cubicBezTo>
                      <a:pt x="22" y="12"/>
                      <a:pt x="22" y="12"/>
                      <a:pt x="22" y="12"/>
                    </a:cubicBezTo>
                    <a:cubicBezTo>
                      <a:pt x="10" y="22"/>
                      <a:pt x="10" y="22"/>
                      <a:pt x="10" y="22"/>
                    </a:cubicBezTo>
                    <a:cubicBezTo>
                      <a:pt x="10" y="22"/>
                      <a:pt x="10" y="22"/>
                      <a:pt x="10" y="22"/>
                    </a:cubicBezTo>
                    <a:cubicBezTo>
                      <a:pt x="9" y="23"/>
                      <a:pt x="7" y="23"/>
                      <a:pt x="6" y="21"/>
                    </a:cubicBezTo>
                    <a:cubicBezTo>
                      <a:pt x="5" y="21"/>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7"/>
              <p:cNvSpPr>
                <a:spLocks noEditPoints="1"/>
              </p:cNvSpPr>
              <p:nvPr/>
            </p:nvSpPr>
            <p:spPr bwMode="auto">
              <a:xfrm>
                <a:off x="4435080" y="2762250"/>
                <a:ext cx="160735" cy="160735"/>
              </a:xfrm>
              <a:custGeom>
                <a:avLst/>
                <a:gdLst>
                  <a:gd name="T0" fmla="*/ 20 w 57"/>
                  <a:gd name="T1" fmla="*/ 2 h 57"/>
                  <a:gd name="T2" fmla="*/ 55 w 57"/>
                  <a:gd name="T3" fmla="*/ 35 h 57"/>
                  <a:gd name="T4" fmla="*/ 57 w 57"/>
                  <a:gd name="T5" fmla="*/ 38 h 57"/>
                  <a:gd name="T6" fmla="*/ 54 w 57"/>
                  <a:gd name="T7" fmla="*/ 42 h 57"/>
                  <a:gd name="T8" fmla="*/ 31 w 57"/>
                  <a:gd name="T9" fmla="*/ 56 h 57"/>
                  <a:gd name="T10" fmla="*/ 28 w 57"/>
                  <a:gd name="T11" fmla="*/ 57 h 57"/>
                  <a:gd name="T12" fmla="*/ 26 w 57"/>
                  <a:gd name="T13" fmla="*/ 55 h 57"/>
                  <a:gd name="T14" fmla="*/ 2 w 57"/>
                  <a:gd name="T15" fmla="*/ 33 h 57"/>
                  <a:gd name="T16" fmla="*/ 0 w 57"/>
                  <a:gd name="T17" fmla="*/ 30 h 57"/>
                  <a:gd name="T18" fmla="*/ 1 w 57"/>
                  <a:gd name="T19" fmla="*/ 27 h 57"/>
                  <a:gd name="T20" fmla="*/ 13 w 57"/>
                  <a:gd name="T21" fmla="*/ 4 h 57"/>
                  <a:gd name="T22" fmla="*/ 16 w 57"/>
                  <a:gd name="T23" fmla="*/ 1 h 57"/>
                  <a:gd name="T24" fmla="*/ 20 w 57"/>
                  <a:gd name="T25" fmla="*/ 2 h 57"/>
                  <a:gd name="T26" fmla="*/ 48 w 57"/>
                  <a:gd name="T27" fmla="*/ 38 h 57"/>
                  <a:gd name="T28" fmla="*/ 18 w 57"/>
                  <a:gd name="T29" fmla="*/ 9 h 57"/>
                  <a:gd name="T30" fmla="*/ 7 w 57"/>
                  <a:gd name="T31" fmla="*/ 29 h 57"/>
                  <a:gd name="T32" fmla="*/ 29 w 57"/>
                  <a:gd name="T33" fmla="*/ 49 h 57"/>
                  <a:gd name="T34" fmla="*/ 48 w 57"/>
                  <a:gd name="T35"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7">
                    <a:moveTo>
                      <a:pt x="20" y="2"/>
                    </a:moveTo>
                    <a:cubicBezTo>
                      <a:pt x="55" y="35"/>
                      <a:pt x="55" y="35"/>
                      <a:pt x="55" y="35"/>
                    </a:cubicBezTo>
                    <a:cubicBezTo>
                      <a:pt x="56" y="36"/>
                      <a:pt x="57" y="36"/>
                      <a:pt x="57" y="38"/>
                    </a:cubicBezTo>
                    <a:cubicBezTo>
                      <a:pt x="57" y="40"/>
                      <a:pt x="55" y="41"/>
                      <a:pt x="54" y="42"/>
                    </a:cubicBezTo>
                    <a:cubicBezTo>
                      <a:pt x="31" y="56"/>
                      <a:pt x="31" y="56"/>
                      <a:pt x="31" y="56"/>
                    </a:cubicBezTo>
                    <a:cubicBezTo>
                      <a:pt x="30" y="56"/>
                      <a:pt x="30" y="57"/>
                      <a:pt x="28" y="57"/>
                    </a:cubicBezTo>
                    <a:cubicBezTo>
                      <a:pt x="27" y="57"/>
                      <a:pt x="27" y="56"/>
                      <a:pt x="26" y="55"/>
                    </a:cubicBezTo>
                    <a:cubicBezTo>
                      <a:pt x="2" y="33"/>
                      <a:pt x="2" y="33"/>
                      <a:pt x="2" y="33"/>
                    </a:cubicBezTo>
                    <a:cubicBezTo>
                      <a:pt x="1" y="32"/>
                      <a:pt x="0" y="31"/>
                      <a:pt x="0" y="30"/>
                    </a:cubicBezTo>
                    <a:cubicBezTo>
                      <a:pt x="0" y="29"/>
                      <a:pt x="0" y="28"/>
                      <a:pt x="1" y="27"/>
                    </a:cubicBezTo>
                    <a:cubicBezTo>
                      <a:pt x="13" y="4"/>
                      <a:pt x="13" y="4"/>
                      <a:pt x="13" y="4"/>
                    </a:cubicBezTo>
                    <a:cubicBezTo>
                      <a:pt x="14" y="2"/>
                      <a:pt x="15" y="1"/>
                      <a:pt x="16" y="1"/>
                    </a:cubicBezTo>
                    <a:cubicBezTo>
                      <a:pt x="18" y="0"/>
                      <a:pt x="19" y="1"/>
                      <a:pt x="20" y="2"/>
                    </a:cubicBezTo>
                    <a:close/>
                    <a:moveTo>
                      <a:pt x="48" y="38"/>
                    </a:moveTo>
                    <a:cubicBezTo>
                      <a:pt x="18" y="9"/>
                      <a:pt x="18" y="9"/>
                      <a:pt x="18" y="9"/>
                    </a:cubicBezTo>
                    <a:cubicBezTo>
                      <a:pt x="7" y="29"/>
                      <a:pt x="7" y="29"/>
                      <a:pt x="7" y="29"/>
                    </a:cubicBezTo>
                    <a:cubicBezTo>
                      <a:pt x="29" y="49"/>
                      <a:pt x="29" y="49"/>
                      <a:pt x="29" y="49"/>
                    </a:cubicBezTo>
                    <a:cubicBezTo>
                      <a:pt x="48" y="38"/>
                      <a:pt x="48" y="38"/>
                      <a:pt x="4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8"/>
              <p:cNvSpPr>
                <a:spLocks/>
              </p:cNvSpPr>
              <p:nvPr/>
            </p:nvSpPr>
            <p:spPr bwMode="auto">
              <a:xfrm>
                <a:off x="4381502"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3" y="0"/>
                      <a:pt x="0" y="2"/>
                      <a:pt x="0" y="5"/>
                    </a:cubicBezTo>
                    <a:cubicBezTo>
                      <a:pt x="0" y="7"/>
                      <a:pt x="3"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9"/>
              <p:cNvSpPr>
                <a:spLocks/>
              </p:cNvSpPr>
              <p:nvPr/>
            </p:nvSpPr>
            <p:spPr bwMode="auto">
              <a:xfrm>
                <a:off x="4311255" y="3069432"/>
                <a:ext cx="103585" cy="166688"/>
              </a:xfrm>
              <a:custGeom>
                <a:avLst/>
                <a:gdLst>
                  <a:gd name="T0" fmla="*/ 1 w 37"/>
                  <a:gd name="T1" fmla="*/ 54 h 59"/>
                  <a:gd name="T2" fmla="*/ 2 w 37"/>
                  <a:gd name="T3" fmla="*/ 59 h 59"/>
                  <a:gd name="T4" fmla="*/ 7 w 37"/>
                  <a:gd name="T5" fmla="*/ 57 h 59"/>
                  <a:gd name="T6" fmla="*/ 37 w 37"/>
                  <a:gd name="T7" fmla="*/ 5 h 59"/>
                  <a:gd name="T8" fmla="*/ 35 w 37"/>
                  <a:gd name="T9" fmla="*/ 0 h 59"/>
                  <a:gd name="T10" fmla="*/ 31 w 37"/>
                  <a:gd name="T11" fmla="*/ 2 h 59"/>
                  <a:gd name="T12" fmla="*/ 1 w 37"/>
                  <a:gd name="T13" fmla="*/ 54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1" y="54"/>
                    </a:moveTo>
                    <a:cubicBezTo>
                      <a:pt x="0" y="56"/>
                      <a:pt x="1" y="58"/>
                      <a:pt x="2" y="59"/>
                    </a:cubicBezTo>
                    <a:cubicBezTo>
                      <a:pt x="4" y="59"/>
                      <a:pt x="6" y="59"/>
                      <a:pt x="7" y="57"/>
                    </a:cubicBezTo>
                    <a:cubicBezTo>
                      <a:pt x="37" y="5"/>
                      <a:pt x="37" y="5"/>
                      <a:pt x="37" y="5"/>
                    </a:cubicBezTo>
                    <a:cubicBezTo>
                      <a:pt x="37" y="3"/>
                      <a:pt x="37" y="1"/>
                      <a:pt x="35" y="0"/>
                    </a:cubicBezTo>
                    <a:cubicBezTo>
                      <a:pt x="34" y="0"/>
                      <a:pt x="32" y="0"/>
                      <a:pt x="31" y="2"/>
                    </a:cubicBezTo>
                    <a:cubicBezTo>
                      <a:pt x="1" y="54"/>
                      <a:pt x="1" y="54"/>
                      <a:pt x="1"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
              <p:cNvSpPr>
                <a:spLocks/>
              </p:cNvSpPr>
              <p:nvPr/>
            </p:nvSpPr>
            <p:spPr bwMode="auto">
              <a:xfrm>
                <a:off x="4291014"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2" y="0"/>
                      <a:pt x="0" y="2"/>
                      <a:pt x="0" y="5"/>
                    </a:cubicBezTo>
                    <a:cubicBezTo>
                      <a:pt x="0" y="7"/>
                      <a:pt x="2"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1"/>
              <p:cNvSpPr>
                <a:spLocks/>
              </p:cNvSpPr>
              <p:nvPr/>
            </p:nvSpPr>
            <p:spPr bwMode="auto">
              <a:xfrm>
                <a:off x="4410077" y="3069432"/>
                <a:ext cx="103585" cy="166688"/>
              </a:xfrm>
              <a:custGeom>
                <a:avLst/>
                <a:gdLst>
                  <a:gd name="T0" fmla="*/ 31 w 37"/>
                  <a:gd name="T1" fmla="*/ 57 h 59"/>
                  <a:gd name="T2" fmla="*/ 35 w 37"/>
                  <a:gd name="T3" fmla="*/ 59 h 59"/>
                  <a:gd name="T4" fmla="*/ 37 w 37"/>
                  <a:gd name="T5" fmla="*/ 54 h 59"/>
                  <a:gd name="T6" fmla="*/ 7 w 37"/>
                  <a:gd name="T7" fmla="*/ 2 h 59"/>
                  <a:gd name="T8" fmla="*/ 2 w 37"/>
                  <a:gd name="T9" fmla="*/ 0 h 59"/>
                  <a:gd name="T10" fmla="*/ 1 w 37"/>
                  <a:gd name="T11" fmla="*/ 5 h 59"/>
                  <a:gd name="T12" fmla="*/ 31 w 37"/>
                  <a:gd name="T13" fmla="*/ 57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31" y="57"/>
                    </a:moveTo>
                    <a:cubicBezTo>
                      <a:pt x="32" y="59"/>
                      <a:pt x="34" y="59"/>
                      <a:pt x="35" y="59"/>
                    </a:cubicBezTo>
                    <a:cubicBezTo>
                      <a:pt x="37" y="58"/>
                      <a:pt x="37" y="56"/>
                      <a:pt x="37" y="54"/>
                    </a:cubicBezTo>
                    <a:cubicBezTo>
                      <a:pt x="7" y="2"/>
                      <a:pt x="7" y="2"/>
                      <a:pt x="7" y="2"/>
                    </a:cubicBezTo>
                    <a:cubicBezTo>
                      <a:pt x="6" y="0"/>
                      <a:pt x="4" y="0"/>
                      <a:pt x="2" y="0"/>
                    </a:cubicBezTo>
                    <a:cubicBezTo>
                      <a:pt x="1" y="1"/>
                      <a:pt x="0" y="3"/>
                      <a:pt x="1" y="5"/>
                    </a:cubicBezTo>
                    <a:cubicBezTo>
                      <a:pt x="31" y="57"/>
                      <a:pt x="31" y="57"/>
                      <a:pt x="31" y="5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2"/>
              <p:cNvSpPr>
                <a:spLocks/>
              </p:cNvSpPr>
              <p:nvPr/>
            </p:nvSpPr>
            <p:spPr bwMode="auto">
              <a:xfrm>
                <a:off x="4474371" y="3213497"/>
                <a:ext cx="61913" cy="28575"/>
              </a:xfrm>
              <a:custGeom>
                <a:avLst/>
                <a:gdLst>
                  <a:gd name="T0" fmla="*/ 5 w 22"/>
                  <a:gd name="T1" fmla="*/ 0 h 10"/>
                  <a:gd name="T2" fmla="*/ 0 w 22"/>
                  <a:gd name="T3" fmla="*/ 5 h 10"/>
                  <a:gd name="T4" fmla="*/ 5 w 22"/>
                  <a:gd name="T5" fmla="*/ 10 h 10"/>
                  <a:gd name="T6" fmla="*/ 17 w 22"/>
                  <a:gd name="T7" fmla="*/ 10 h 10"/>
                  <a:gd name="T8" fmla="*/ 22 w 22"/>
                  <a:gd name="T9" fmla="*/ 5 h 10"/>
                  <a:gd name="T10" fmla="*/ 17 w 22"/>
                  <a:gd name="T11" fmla="*/ 0 h 10"/>
                  <a:gd name="T12" fmla="*/ 5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5" y="0"/>
                    </a:moveTo>
                    <a:cubicBezTo>
                      <a:pt x="2" y="0"/>
                      <a:pt x="0" y="2"/>
                      <a:pt x="0" y="5"/>
                    </a:cubicBezTo>
                    <a:cubicBezTo>
                      <a:pt x="0" y="7"/>
                      <a:pt x="2" y="10"/>
                      <a:pt x="5" y="10"/>
                    </a:cubicBezTo>
                    <a:cubicBezTo>
                      <a:pt x="17" y="10"/>
                      <a:pt x="17" y="10"/>
                      <a:pt x="17" y="10"/>
                    </a:cubicBezTo>
                    <a:cubicBezTo>
                      <a:pt x="19" y="10"/>
                      <a:pt x="22" y="7"/>
                      <a:pt x="22" y="5"/>
                    </a:cubicBezTo>
                    <a:cubicBezTo>
                      <a:pt x="22" y="2"/>
                      <a:pt x="19" y="0"/>
                      <a:pt x="17"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1" name="组合 50"/>
          <p:cNvGrpSpPr/>
          <p:nvPr/>
        </p:nvGrpSpPr>
        <p:grpSpPr>
          <a:xfrm>
            <a:off x="3446606" y="2160014"/>
            <a:ext cx="2147930" cy="1860561"/>
            <a:chOff x="3446606" y="2160014"/>
            <a:chExt cx="2147930" cy="1860561"/>
          </a:xfrm>
        </p:grpSpPr>
        <p:sp>
          <p:nvSpPr>
            <p:cNvPr id="9" name="Freeform 199"/>
            <p:cNvSpPr>
              <a:spLocks/>
            </p:cNvSpPr>
            <p:nvPr/>
          </p:nvSpPr>
          <p:spPr bwMode="auto">
            <a:xfrm>
              <a:off x="3446606" y="2160014"/>
              <a:ext cx="2147930" cy="1860561"/>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chemeClr val="accent3"/>
            </a:solidFill>
            <a:ln>
              <a:noFill/>
            </a:ln>
            <a:extLst/>
          </p:spPr>
          <p:txBody>
            <a:bodyPr lIns="68580" tIns="34290" rIns="68580" bIns="34290"/>
            <a:lstStyle/>
            <a:p>
              <a:pPr defTabSz="685800"/>
              <a:endParaRPr lang="zh-CN" altLang="en-US" sz="4100">
                <a:solidFill>
                  <a:schemeClr val="bg1"/>
                </a:solidFill>
                <a:cs typeface="+mn-ea"/>
                <a:sym typeface="+mn-lt"/>
              </a:endParaRPr>
            </a:p>
          </p:txBody>
        </p:sp>
        <p:grpSp>
          <p:nvGrpSpPr>
            <p:cNvPr id="5" name="组合 4"/>
            <p:cNvGrpSpPr/>
            <p:nvPr/>
          </p:nvGrpSpPr>
          <p:grpSpPr>
            <a:xfrm>
              <a:off x="3929416" y="2321113"/>
              <a:ext cx="1292662" cy="1231172"/>
              <a:chOff x="3929416" y="2321113"/>
              <a:chExt cx="1292662" cy="1231172"/>
            </a:xfrm>
          </p:grpSpPr>
          <p:sp>
            <p:nvSpPr>
              <p:cNvPr id="13" name="TextBox 682"/>
              <p:cNvSpPr txBox="1"/>
              <p:nvPr/>
            </p:nvSpPr>
            <p:spPr>
              <a:xfrm>
                <a:off x="3929416" y="2790538"/>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75%</a:t>
                </a:r>
                <a:endParaRPr lang="zh-CN" altLang="en-US" sz="4500" dirty="0">
                  <a:solidFill>
                    <a:schemeClr val="bg1"/>
                  </a:solidFill>
                  <a:latin typeface="+mn-lt"/>
                  <a:ea typeface="+mn-ea"/>
                  <a:cs typeface="+mn-ea"/>
                  <a:sym typeface="+mn-lt"/>
                </a:endParaRPr>
              </a:p>
            </p:txBody>
          </p:sp>
          <p:grpSp>
            <p:nvGrpSpPr>
              <p:cNvPr id="38" name="组合 37"/>
              <p:cNvGrpSpPr/>
              <p:nvPr/>
            </p:nvGrpSpPr>
            <p:grpSpPr>
              <a:xfrm>
                <a:off x="4280064" y="2321113"/>
                <a:ext cx="481014" cy="411958"/>
                <a:chOff x="5835254" y="1993107"/>
                <a:chExt cx="481014" cy="411958"/>
              </a:xfrm>
            </p:grpSpPr>
            <p:sp>
              <p:nvSpPr>
                <p:cNvPr id="39" name="Freeform 100"/>
                <p:cNvSpPr>
                  <a:spLocks/>
                </p:cNvSpPr>
                <p:nvPr/>
              </p:nvSpPr>
              <p:spPr bwMode="auto">
                <a:xfrm>
                  <a:off x="5835254" y="2035970"/>
                  <a:ext cx="253604" cy="357188"/>
                </a:xfrm>
                <a:custGeom>
                  <a:avLst/>
                  <a:gdLst>
                    <a:gd name="T0" fmla="*/ 18 w 90"/>
                    <a:gd name="T1" fmla="*/ 11 h 127"/>
                    <a:gd name="T2" fmla="*/ 23 w 90"/>
                    <a:gd name="T3" fmla="*/ 6 h 127"/>
                    <a:gd name="T4" fmla="*/ 19 w 90"/>
                    <a:gd name="T5" fmla="*/ 1 h 127"/>
                    <a:gd name="T6" fmla="*/ 7 w 90"/>
                    <a:gd name="T7" fmla="*/ 0 h 127"/>
                    <a:gd name="T8" fmla="*/ 2 w 90"/>
                    <a:gd name="T9" fmla="*/ 2 h 127"/>
                    <a:gd name="T10" fmla="*/ 0 w 90"/>
                    <a:gd name="T11" fmla="*/ 7 h 127"/>
                    <a:gd name="T12" fmla="*/ 0 w 90"/>
                    <a:gd name="T13" fmla="*/ 121 h 127"/>
                    <a:gd name="T14" fmla="*/ 2 w 90"/>
                    <a:gd name="T15" fmla="*/ 125 h 127"/>
                    <a:gd name="T16" fmla="*/ 7 w 90"/>
                    <a:gd name="T17" fmla="*/ 126 h 127"/>
                    <a:gd name="T18" fmla="*/ 85 w 90"/>
                    <a:gd name="T19" fmla="*/ 127 h 127"/>
                    <a:gd name="T20" fmla="*/ 90 w 90"/>
                    <a:gd name="T21" fmla="*/ 122 h 127"/>
                    <a:gd name="T22" fmla="*/ 85 w 90"/>
                    <a:gd name="T23" fmla="*/ 117 h 127"/>
                    <a:gd name="T24" fmla="*/ 10 w 90"/>
                    <a:gd name="T25" fmla="*/ 116 h 127"/>
                    <a:gd name="T26" fmla="*/ 10 w 90"/>
                    <a:gd name="T27" fmla="*/ 11 h 127"/>
                    <a:gd name="T28" fmla="*/ 18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18" y="11"/>
                      </a:moveTo>
                      <a:cubicBezTo>
                        <a:pt x="21" y="11"/>
                        <a:pt x="23" y="9"/>
                        <a:pt x="23" y="6"/>
                      </a:cubicBezTo>
                      <a:cubicBezTo>
                        <a:pt x="23" y="4"/>
                        <a:pt x="21" y="1"/>
                        <a:pt x="19" y="1"/>
                      </a:cubicBezTo>
                      <a:cubicBezTo>
                        <a:pt x="7" y="0"/>
                        <a:pt x="7" y="0"/>
                        <a:pt x="7" y="0"/>
                      </a:cubicBezTo>
                      <a:cubicBezTo>
                        <a:pt x="5" y="0"/>
                        <a:pt x="3" y="0"/>
                        <a:pt x="2" y="2"/>
                      </a:cubicBezTo>
                      <a:cubicBezTo>
                        <a:pt x="0" y="3"/>
                        <a:pt x="0" y="5"/>
                        <a:pt x="0" y="7"/>
                      </a:cubicBezTo>
                      <a:cubicBezTo>
                        <a:pt x="0" y="121"/>
                        <a:pt x="0" y="121"/>
                        <a:pt x="0" y="121"/>
                      </a:cubicBezTo>
                      <a:cubicBezTo>
                        <a:pt x="0" y="123"/>
                        <a:pt x="1" y="124"/>
                        <a:pt x="2" y="125"/>
                      </a:cubicBezTo>
                      <a:cubicBezTo>
                        <a:pt x="3" y="127"/>
                        <a:pt x="5" y="126"/>
                        <a:pt x="7" y="126"/>
                      </a:cubicBezTo>
                      <a:cubicBezTo>
                        <a:pt x="85" y="127"/>
                        <a:pt x="85" y="127"/>
                        <a:pt x="85" y="127"/>
                      </a:cubicBezTo>
                      <a:cubicBezTo>
                        <a:pt x="88" y="127"/>
                        <a:pt x="90" y="125"/>
                        <a:pt x="90" y="122"/>
                      </a:cubicBezTo>
                      <a:cubicBezTo>
                        <a:pt x="90" y="119"/>
                        <a:pt x="88" y="117"/>
                        <a:pt x="85" y="117"/>
                      </a:cubicBezTo>
                      <a:cubicBezTo>
                        <a:pt x="10" y="116"/>
                        <a:pt x="10" y="116"/>
                        <a:pt x="10" y="116"/>
                      </a:cubicBezTo>
                      <a:cubicBezTo>
                        <a:pt x="10" y="11"/>
                        <a:pt x="10" y="11"/>
                        <a:pt x="10" y="11"/>
                      </a:cubicBezTo>
                      <a:cubicBezTo>
                        <a:pt x="18" y="11"/>
                        <a:pt x="18" y="11"/>
                        <a:pt x="18"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101"/>
                <p:cNvSpPr>
                  <a:spLocks/>
                </p:cNvSpPr>
                <p:nvPr/>
              </p:nvSpPr>
              <p:spPr bwMode="auto">
                <a:xfrm>
                  <a:off x="6062664" y="2035970"/>
                  <a:ext cx="253604" cy="357188"/>
                </a:xfrm>
                <a:custGeom>
                  <a:avLst/>
                  <a:gdLst>
                    <a:gd name="T0" fmla="*/ 72 w 90"/>
                    <a:gd name="T1" fmla="*/ 11 h 127"/>
                    <a:gd name="T2" fmla="*/ 67 w 90"/>
                    <a:gd name="T3" fmla="*/ 6 h 127"/>
                    <a:gd name="T4" fmla="*/ 72 w 90"/>
                    <a:gd name="T5" fmla="*/ 1 h 127"/>
                    <a:gd name="T6" fmla="*/ 84 w 90"/>
                    <a:gd name="T7" fmla="*/ 0 h 127"/>
                    <a:gd name="T8" fmla="*/ 89 w 90"/>
                    <a:gd name="T9" fmla="*/ 2 h 127"/>
                    <a:gd name="T10" fmla="*/ 90 w 90"/>
                    <a:gd name="T11" fmla="*/ 7 h 127"/>
                    <a:gd name="T12" fmla="*/ 90 w 90"/>
                    <a:gd name="T13" fmla="*/ 121 h 127"/>
                    <a:gd name="T14" fmla="*/ 88 w 90"/>
                    <a:gd name="T15" fmla="*/ 125 h 127"/>
                    <a:gd name="T16" fmla="*/ 83 w 90"/>
                    <a:gd name="T17" fmla="*/ 126 h 127"/>
                    <a:gd name="T18" fmla="*/ 5 w 90"/>
                    <a:gd name="T19" fmla="*/ 127 h 127"/>
                    <a:gd name="T20" fmla="*/ 0 w 90"/>
                    <a:gd name="T21" fmla="*/ 122 h 127"/>
                    <a:gd name="T22" fmla="*/ 5 w 90"/>
                    <a:gd name="T23" fmla="*/ 117 h 127"/>
                    <a:gd name="T24" fmla="*/ 80 w 90"/>
                    <a:gd name="T25" fmla="*/ 116 h 127"/>
                    <a:gd name="T26" fmla="*/ 80 w 90"/>
                    <a:gd name="T27" fmla="*/ 11 h 127"/>
                    <a:gd name="T28" fmla="*/ 72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72" y="11"/>
                      </a:moveTo>
                      <a:cubicBezTo>
                        <a:pt x="69" y="11"/>
                        <a:pt x="67" y="9"/>
                        <a:pt x="67" y="6"/>
                      </a:cubicBezTo>
                      <a:cubicBezTo>
                        <a:pt x="67" y="4"/>
                        <a:pt x="69" y="1"/>
                        <a:pt x="72" y="1"/>
                      </a:cubicBezTo>
                      <a:cubicBezTo>
                        <a:pt x="84" y="0"/>
                        <a:pt x="84" y="0"/>
                        <a:pt x="84" y="0"/>
                      </a:cubicBezTo>
                      <a:cubicBezTo>
                        <a:pt x="86" y="0"/>
                        <a:pt x="87" y="0"/>
                        <a:pt x="89" y="2"/>
                      </a:cubicBezTo>
                      <a:cubicBezTo>
                        <a:pt x="90" y="3"/>
                        <a:pt x="90" y="5"/>
                        <a:pt x="90" y="7"/>
                      </a:cubicBezTo>
                      <a:cubicBezTo>
                        <a:pt x="90" y="121"/>
                        <a:pt x="90" y="121"/>
                        <a:pt x="90" y="121"/>
                      </a:cubicBezTo>
                      <a:cubicBezTo>
                        <a:pt x="90" y="123"/>
                        <a:pt x="89" y="124"/>
                        <a:pt x="88" y="125"/>
                      </a:cubicBezTo>
                      <a:cubicBezTo>
                        <a:pt x="87" y="127"/>
                        <a:pt x="85" y="126"/>
                        <a:pt x="83" y="126"/>
                      </a:cubicBezTo>
                      <a:cubicBezTo>
                        <a:pt x="5" y="127"/>
                        <a:pt x="5" y="127"/>
                        <a:pt x="5" y="127"/>
                      </a:cubicBezTo>
                      <a:cubicBezTo>
                        <a:pt x="2" y="127"/>
                        <a:pt x="0" y="125"/>
                        <a:pt x="0" y="122"/>
                      </a:cubicBezTo>
                      <a:cubicBezTo>
                        <a:pt x="0" y="119"/>
                        <a:pt x="2" y="117"/>
                        <a:pt x="5" y="117"/>
                      </a:cubicBezTo>
                      <a:cubicBezTo>
                        <a:pt x="80" y="116"/>
                        <a:pt x="80" y="116"/>
                        <a:pt x="80" y="116"/>
                      </a:cubicBezTo>
                      <a:cubicBezTo>
                        <a:pt x="80" y="11"/>
                        <a:pt x="80" y="11"/>
                        <a:pt x="80" y="11"/>
                      </a:cubicBezTo>
                      <a:cubicBezTo>
                        <a:pt x="72" y="11"/>
                        <a:pt x="72" y="11"/>
                        <a:pt x="72"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02"/>
                <p:cNvSpPr>
                  <a:spLocks/>
                </p:cNvSpPr>
                <p:nvPr/>
              </p:nvSpPr>
              <p:spPr bwMode="auto">
                <a:xfrm>
                  <a:off x="6043614" y="2368155"/>
                  <a:ext cx="58341" cy="36910"/>
                </a:xfrm>
                <a:custGeom>
                  <a:avLst/>
                  <a:gdLst>
                    <a:gd name="T0" fmla="*/ 21 w 21"/>
                    <a:gd name="T1" fmla="*/ 5 h 13"/>
                    <a:gd name="T2" fmla="*/ 16 w 21"/>
                    <a:gd name="T3" fmla="*/ 0 h 13"/>
                    <a:gd name="T4" fmla="*/ 5 w 21"/>
                    <a:gd name="T5" fmla="*/ 0 h 13"/>
                    <a:gd name="T6" fmla="*/ 0 w 21"/>
                    <a:gd name="T7" fmla="*/ 5 h 13"/>
                    <a:gd name="T8" fmla="*/ 11 w 21"/>
                    <a:gd name="T9" fmla="*/ 13 h 13"/>
                    <a:gd name="T10" fmla="*/ 21 w 21"/>
                    <a:gd name="T11" fmla="*/ 5 h 13"/>
                  </a:gdLst>
                  <a:ahLst/>
                  <a:cxnLst>
                    <a:cxn ang="0">
                      <a:pos x="T0" y="T1"/>
                    </a:cxn>
                    <a:cxn ang="0">
                      <a:pos x="T2" y="T3"/>
                    </a:cxn>
                    <a:cxn ang="0">
                      <a:pos x="T4" y="T5"/>
                    </a:cxn>
                    <a:cxn ang="0">
                      <a:pos x="T6" y="T7"/>
                    </a:cxn>
                    <a:cxn ang="0">
                      <a:pos x="T8" y="T9"/>
                    </a:cxn>
                    <a:cxn ang="0">
                      <a:pos x="T10" y="T11"/>
                    </a:cxn>
                  </a:cxnLst>
                  <a:rect l="0" t="0" r="r" b="b"/>
                  <a:pathLst>
                    <a:path w="21" h="13">
                      <a:moveTo>
                        <a:pt x="21" y="5"/>
                      </a:moveTo>
                      <a:cubicBezTo>
                        <a:pt x="21" y="2"/>
                        <a:pt x="19" y="0"/>
                        <a:pt x="16" y="0"/>
                      </a:cubicBezTo>
                      <a:cubicBezTo>
                        <a:pt x="12" y="0"/>
                        <a:pt x="9" y="0"/>
                        <a:pt x="5" y="0"/>
                      </a:cubicBezTo>
                      <a:cubicBezTo>
                        <a:pt x="3" y="0"/>
                        <a:pt x="0" y="2"/>
                        <a:pt x="0" y="5"/>
                      </a:cubicBezTo>
                      <a:cubicBezTo>
                        <a:pt x="0" y="10"/>
                        <a:pt x="6" y="13"/>
                        <a:pt x="11" y="13"/>
                      </a:cubicBezTo>
                      <a:cubicBezTo>
                        <a:pt x="15" y="13"/>
                        <a:pt x="21" y="10"/>
                        <a:pt x="21"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03"/>
                <p:cNvSpPr>
                  <a:spLocks/>
                </p:cNvSpPr>
                <p:nvPr/>
              </p:nvSpPr>
              <p:spPr bwMode="auto">
                <a:xfrm>
                  <a:off x="5870973" y="2027636"/>
                  <a:ext cx="220266" cy="354806"/>
                </a:xfrm>
                <a:custGeom>
                  <a:avLst/>
                  <a:gdLst>
                    <a:gd name="T0" fmla="*/ 23 w 78"/>
                    <a:gd name="T1" fmla="*/ 10 h 126"/>
                    <a:gd name="T2" fmla="*/ 27 w 78"/>
                    <a:gd name="T3" fmla="*/ 5 h 126"/>
                    <a:gd name="T4" fmla="*/ 22 w 78"/>
                    <a:gd name="T5" fmla="*/ 0 h 126"/>
                    <a:gd name="T6" fmla="*/ 13 w 78"/>
                    <a:gd name="T7" fmla="*/ 1 h 126"/>
                    <a:gd name="T8" fmla="*/ 4 w 78"/>
                    <a:gd name="T9" fmla="*/ 3 h 126"/>
                    <a:gd name="T10" fmla="*/ 2 w 78"/>
                    <a:gd name="T11" fmla="*/ 5 h 126"/>
                    <a:gd name="T12" fmla="*/ 0 w 78"/>
                    <a:gd name="T13" fmla="*/ 8 h 126"/>
                    <a:gd name="T14" fmla="*/ 0 w 78"/>
                    <a:gd name="T15" fmla="*/ 114 h 126"/>
                    <a:gd name="T16" fmla="*/ 2 w 78"/>
                    <a:gd name="T17" fmla="*/ 118 h 126"/>
                    <a:gd name="T18" fmla="*/ 8 w 78"/>
                    <a:gd name="T19" fmla="*/ 119 h 126"/>
                    <a:gd name="T20" fmla="*/ 40 w 78"/>
                    <a:gd name="T21" fmla="*/ 117 h 126"/>
                    <a:gd name="T22" fmla="*/ 70 w 78"/>
                    <a:gd name="T23" fmla="*/ 125 h 126"/>
                    <a:gd name="T24" fmla="*/ 77 w 78"/>
                    <a:gd name="T25" fmla="*/ 123 h 126"/>
                    <a:gd name="T26" fmla="*/ 75 w 78"/>
                    <a:gd name="T27" fmla="*/ 116 h 126"/>
                    <a:gd name="T28" fmla="*/ 41 w 78"/>
                    <a:gd name="T29" fmla="*/ 107 h 126"/>
                    <a:gd name="T30" fmla="*/ 10 w 78"/>
                    <a:gd name="T31" fmla="*/ 108 h 126"/>
                    <a:gd name="T32" fmla="*/ 10 w 78"/>
                    <a:gd name="T33" fmla="*/ 12 h 126"/>
                    <a:gd name="T34" fmla="*/ 14 w 78"/>
                    <a:gd name="T35" fmla="*/ 11 h 126"/>
                    <a:gd name="T36" fmla="*/ 23 w 78"/>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126">
                      <a:moveTo>
                        <a:pt x="23" y="10"/>
                      </a:moveTo>
                      <a:cubicBezTo>
                        <a:pt x="25" y="10"/>
                        <a:pt x="28" y="7"/>
                        <a:pt x="27" y="5"/>
                      </a:cubicBezTo>
                      <a:cubicBezTo>
                        <a:pt x="27" y="2"/>
                        <a:pt x="25" y="0"/>
                        <a:pt x="22" y="0"/>
                      </a:cubicBezTo>
                      <a:cubicBezTo>
                        <a:pt x="19" y="0"/>
                        <a:pt x="16" y="1"/>
                        <a:pt x="13" y="1"/>
                      </a:cubicBezTo>
                      <a:cubicBezTo>
                        <a:pt x="10" y="2"/>
                        <a:pt x="7" y="3"/>
                        <a:pt x="4" y="3"/>
                      </a:cubicBezTo>
                      <a:cubicBezTo>
                        <a:pt x="3" y="4"/>
                        <a:pt x="2" y="4"/>
                        <a:pt x="2" y="5"/>
                      </a:cubicBezTo>
                      <a:cubicBezTo>
                        <a:pt x="1" y="6"/>
                        <a:pt x="0" y="7"/>
                        <a:pt x="0" y="8"/>
                      </a:cubicBezTo>
                      <a:cubicBezTo>
                        <a:pt x="0" y="114"/>
                        <a:pt x="0" y="114"/>
                        <a:pt x="0" y="114"/>
                      </a:cubicBezTo>
                      <a:cubicBezTo>
                        <a:pt x="0" y="116"/>
                        <a:pt x="1" y="117"/>
                        <a:pt x="2" y="118"/>
                      </a:cubicBezTo>
                      <a:cubicBezTo>
                        <a:pt x="4" y="120"/>
                        <a:pt x="5" y="119"/>
                        <a:pt x="8" y="119"/>
                      </a:cubicBezTo>
                      <a:cubicBezTo>
                        <a:pt x="17" y="116"/>
                        <a:pt x="29" y="116"/>
                        <a:pt x="40" y="117"/>
                      </a:cubicBezTo>
                      <a:cubicBezTo>
                        <a:pt x="52" y="118"/>
                        <a:pt x="63" y="121"/>
                        <a:pt x="70" y="125"/>
                      </a:cubicBezTo>
                      <a:cubicBezTo>
                        <a:pt x="72" y="126"/>
                        <a:pt x="75" y="125"/>
                        <a:pt x="77" y="123"/>
                      </a:cubicBezTo>
                      <a:cubicBezTo>
                        <a:pt x="78" y="121"/>
                        <a:pt x="77" y="118"/>
                        <a:pt x="75" y="116"/>
                      </a:cubicBezTo>
                      <a:cubicBezTo>
                        <a:pt x="67" y="111"/>
                        <a:pt x="55" y="108"/>
                        <a:pt x="41" y="107"/>
                      </a:cubicBezTo>
                      <a:cubicBezTo>
                        <a:pt x="31" y="106"/>
                        <a:pt x="20" y="106"/>
                        <a:pt x="10" y="108"/>
                      </a:cubicBezTo>
                      <a:cubicBezTo>
                        <a:pt x="10" y="12"/>
                        <a:pt x="10" y="12"/>
                        <a:pt x="10" y="12"/>
                      </a:cubicBezTo>
                      <a:cubicBezTo>
                        <a:pt x="12" y="12"/>
                        <a:pt x="13" y="11"/>
                        <a:pt x="14" y="11"/>
                      </a:cubicBezTo>
                      <a:cubicBezTo>
                        <a:pt x="17" y="11"/>
                        <a:pt x="20" y="10"/>
                        <a:pt x="2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04"/>
                <p:cNvSpPr>
                  <a:spLocks/>
                </p:cNvSpPr>
                <p:nvPr/>
              </p:nvSpPr>
              <p:spPr bwMode="auto">
                <a:xfrm>
                  <a:off x="6060282" y="2024064"/>
                  <a:ext cx="216694" cy="358379"/>
                </a:xfrm>
                <a:custGeom>
                  <a:avLst/>
                  <a:gdLst>
                    <a:gd name="T0" fmla="*/ 3 w 77"/>
                    <a:gd name="T1" fmla="*/ 11 h 127"/>
                    <a:gd name="T2" fmla="*/ 1 w 77"/>
                    <a:gd name="T3" fmla="*/ 18 h 127"/>
                    <a:gd name="T4" fmla="*/ 8 w 77"/>
                    <a:gd name="T5" fmla="*/ 20 h 127"/>
                    <a:gd name="T6" fmla="*/ 37 w 77"/>
                    <a:gd name="T7" fmla="*/ 11 h 127"/>
                    <a:gd name="T8" fmla="*/ 67 w 77"/>
                    <a:gd name="T9" fmla="*/ 13 h 127"/>
                    <a:gd name="T10" fmla="*/ 67 w 77"/>
                    <a:gd name="T11" fmla="*/ 109 h 127"/>
                    <a:gd name="T12" fmla="*/ 36 w 77"/>
                    <a:gd name="T13" fmla="*/ 108 h 127"/>
                    <a:gd name="T14" fmla="*/ 3 w 77"/>
                    <a:gd name="T15" fmla="*/ 117 h 127"/>
                    <a:gd name="T16" fmla="*/ 1 w 77"/>
                    <a:gd name="T17" fmla="*/ 124 h 127"/>
                    <a:gd name="T18" fmla="*/ 8 w 77"/>
                    <a:gd name="T19" fmla="*/ 126 h 127"/>
                    <a:gd name="T20" fmla="*/ 37 w 77"/>
                    <a:gd name="T21" fmla="*/ 118 h 127"/>
                    <a:gd name="T22" fmla="*/ 70 w 77"/>
                    <a:gd name="T23" fmla="*/ 120 h 127"/>
                    <a:gd name="T24" fmla="*/ 75 w 77"/>
                    <a:gd name="T25" fmla="*/ 119 h 127"/>
                    <a:gd name="T26" fmla="*/ 77 w 77"/>
                    <a:gd name="T27" fmla="*/ 115 h 127"/>
                    <a:gd name="T28" fmla="*/ 77 w 77"/>
                    <a:gd name="T29" fmla="*/ 9 h 127"/>
                    <a:gd name="T30" fmla="*/ 76 w 77"/>
                    <a:gd name="T31" fmla="*/ 7 h 127"/>
                    <a:gd name="T32" fmla="*/ 72 w 77"/>
                    <a:gd name="T33" fmla="*/ 4 h 127"/>
                    <a:gd name="T34" fmla="*/ 36 w 77"/>
                    <a:gd name="T35" fmla="*/ 1 h 127"/>
                    <a:gd name="T36" fmla="*/ 3 w 77"/>
                    <a:gd name="T37"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127">
                      <a:moveTo>
                        <a:pt x="3" y="11"/>
                      </a:moveTo>
                      <a:cubicBezTo>
                        <a:pt x="1" y="12"/>
                        <a:pt x="0" y="15"/>
                        <a:pt x="1" y="18"/>
                      </a:cubicBezTo>
                      <a:cubicBezTo>
                        <a:pt x="3" y="20"/>
                        <a:pt x="6" y="21"/>
                        <a:pt x="8" y="20"/>
                      </a:cubicBezTo>
                      <a:cubicBezTo>
                        <a:pt x="16" y="15"/>
                        <a:pt x="26" y="12"/>
                        <a:pt x="37" y="11"/>
                      </a:cubicBezTo>
                      <a:cubicBezTo>
                        <a:pt x="47" y="10"/>
                        <a:pt x="58" y="11"/>
                        <a:pt x="67" y="13"/>
                      </a:cubicBezTo>
                      <a:cubicBezTo>
                        <a:pt x="67" y="109"/>
                        <a:pt x="67" y="109"/>
                        <a:pt x="67" y="109"/>
                      </a:cubicBezTo>
                      <a:cubicBezTo>
                        <a:pt x="57" y="107"/>
                        <a:pt x="47" y="107"/>
                        <a:pt x="36" y="108"/>
                      </a:cubicBezTo>
                      <a:cubicBezTo>
                        <a:pt x="23" y="109"/>
                        <a:pt x="11" y="112"/>
                        <a:pt x="3" y="117"/>
                      </a:cubicBezTo>
                      <a:cubicBezTo>
                        <a:pt x="0" y="119"/>
                        <a:pt x="0" y="122"/>
                        <a:pt x="1" y="124"/>
                      </a:cubicBezTo>
                      <a:cubicBezTo>
                        <a:pt x="3" y="126"/>
                        <a:pt x="6" y="127"/>
                        <a:pt x="8" y="126"/>
                      </a:cubicBezTo>
                      <a:cubicBezTo>
                        <a:pt x="14" y="122"/>
                        <a:pt x="25" y="119"/>
                        <a:pt x="37" y="118"/>
                      </a:cubicBezTo>
                      <a:cubicBezTo>
                        <a:pt x="49" y="117"/>
                        <a:pt x="61" y="117"/>
                        <a:pt x="70" y="120"/>
                      </a:cubicBezTo>
                      <a:cubicBezTo>
                        <a:pt x="72" y="121"/>
                        <a:pt x="74" y="120"/>
                        <a:pt x="75" y="119"/>
                      </a:cubicBezTo>
                      <a:cubicBezTo>
                        <a:pt x="76" y="118"/>
                        <a:pt x="77" y="117"/>
                        <a:pt x="77" y="115"/>
                      </a:cubicBezTo>
                      <a:cubicBezTo>
                        <a:pt x="77" y="9"/>
                        <a:pt x="77" y="9"/>
                        <a:pt x="77" y="9"/>
                      </a:cubicBezTo>
                      <a:cubicBezTo>
                        <a:pt x="77" y="8"/>
                        <a:pt x="77" y="7"/>
                        <a:pt x="76" y="7"/>
                      </a:cubicBezTo>
                      <a:cubicBezTo>
                        <a:pt x="75" y="5"/>
                        <a:pt x="74" y="5"/>
                        <a:pt x="72" y="4"/>
                      </a:cubicBezTo>
                      <a:cubicBezTo>
                        <a:pt x="62" y="1"/>
                        <a:pt x="49" y="0"/>
                        <a:pt x="36" y="1"/>
                      </a:cubicBezTo>
                      <a:cubicBezTo>
                        <a:pt x="24" y="2"/>
                        <a:pt x="12" y="6"/>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05"/>
                <p:cNvSpPr>
                  <a:spLocks noEditPoints="1"/>
                </p:cNvSpPr>
                <p:nvPr/>
              </p:nvSpPr>
              <p:spPr bwMode="auto">
                <a:xfrm>
                  <a:off x="5922170" y="1993107"/>
                  <a:ext cx="166688" cy="381000"/>
                </a:xfrm>
                <a:custGeom>
                  <a:avLst/>
                  <a:gdLst>
                    <a:gd name="T0" fmla="*/ 49 w 59"/>
                    <a:gd name="T1" fmla="*/ 28 h 135"/>
                    <a:gd name="T2" fmla="*/ 29 w 59"/>
                    <a:gd name="T3" fmla="*/ 15 h 135"/>
                    <a:gd name="T4" fmla="*/ 10 w 59"/>
                    <a:gd name="T5" fmla="*/ 11 h 135"/>
                    <a:gd name="T6" fmla="*/ 10 w 59"/>
                    <a:gd name="T7" fmla="*/ 103 h 135"/>
                    <a:gd name="T8" fmla="*/ 37 w 59"/>
                    <a:gd name="T9" fmla="*/ 110 h 135"/>
                    <a:gd name="T10" fmla="*/ 49 w 59"/>
                    <a:gd name="T11" fmla="*/ 116 h 135"/>
                    <a:gd name="T12" fmla="*/ 49 w 59"/>
                    <a:gd name="T13" fmla="*/ 28 h 135"/>
                    <a:gd name="T14" fmla="*/ 33 w 59"/>
                    <a:gd name="T15" fmla="*/ 6 h 135"/>
                    <a:gd name="T16" fmla="*/ 57 w 59"/>
                    <a:gd name="T17" fmla="*/ 22 h 135"/>
                    <a:gd name="T18" fmla="*/ 58 w 59"/>
                    <a:gd name="T19" fmla="*/ 23 h 135"/>
                    <a:gd name="T20" fmla="*/ 59 w 59"/>
                    <a:gd name="T21" fmla="*/ 26 h 135"/>
                    <a:gd name="T22" fmla="*/ 59 w 59"/>
                    <a:gd name="T23" fmla="*/ 128 h 135"/>
                    <a:gd name="T24" fmla="*/ 57 w 59"/>
                    <a:gd name="T25" fmla="*/ 133 h 135"/>
                    <a:gd name="T26" fmla="*/ 50 w 59"/>
                    <a:gd name="T27" fmla="*/ 130 h 135"/>
                    <a:gd name="T28" fmla="*/ 33 w 59"/>
                    <a:gd name="T29" fmla="*/ 119 h 135"/>
                    <a:gd name="T30" fmla="*/ 6 w 59"/>
                    <a:gd name="T31" fmla="*/ 113 h 135"/>
                    <a:gd name="T32" fmla="*/ 1 w 59"/>
                    <a:gd name="T33" fmla="*/ 112 h 135"/>
                    <a:gd name="T34" fmla="*/ 0 w 59"/>
                    <a:gd name="T35" fmla="*/ 108 h 135"/>
                    <a:gd name="T36" fmla="*/ 0 w 59"/>
                    <a:gd name="T37" fmla="*/ 7 h 135"/>
                    <a:gd name="T38" fmla="*/ 1 w 59"/>
                    <a:gd name="T39" fmla="*/ 3 h 135"/>
                    <a:gd name="T40" fmla="*/ 6 w 59"/>
                    <a:gd name="T41" fmla="*/ 1 h 135"/>
                    <a:gd name="T42" fmla="*/ 33 w 59"/>
                    <a:gd name="T43" fmla="*/ 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135">
                      <a:moveTo>
                        <a:pt x="49" y="28"/>
                      </a:moveTo>
                      <a:cubicBezTo>
                        <a:pt x="45" y="23"/>
                        <a:pt x="37" y="18"/>
                        <a:pt x="29" y="15"/>
                      </a:cubicBezTo>
                      <a:cubicBezTo>
                        <a:pt x="23" y="13"/>
                        <a:pt x="17" y="11"/>
                        <a:pt x="10" y="11"/>
                      </a:cubicBezTo>
                      <a:cubicBezTo>
                        <a:pt x="10" y="103"/>
                        <a:pt x="10" y="103"/>
                        <a:pt x="10" y="103"/>
                      </a:cubicBezTo>
                      <a:cubicBezTo>
                        <a:pt x="18" y="104"/>
                        <a:pt x="28" y="106"/>
                        <a:pt x="37" y="110"/>
                      </a:cubicBezTo>
                      <a:cubicBezTo>
                        <a:pt x="42" y="111"/>
                        <a:pt x="46" y="114"/>
                        <a:pt x="49" y="116"/>
                      </a:cubicBezTo>
                      <a:cubicBezTo>
                        <a:pt x="49" y="28"/>
                        <a:pt x="49" y="28"/>
                        <a:pt x="49" y="28"/>
                      </a:cubicBezTo>
                      <a:close/>
                      <a:moveTo>
                        <a:pt x="33" y="6"/>
                      </a:moveTo>
                      <a:cubicBezTo>
                        <a:pt x="43" y="10"/>
                        <a:pt x="52" y="16"/>
                        <a:pt x="57" y="22"/>
                      </a:cubicBezTo>
                      <a:cubicBezTo>
                        <a:pt x="58" y="23"/>
                        <a:pt x="58" y="23"/>
                        <a:pt x="58" y="23"/>
                      </a:cubicBezTo>
                      <a:cubicBezTo>
                        <a:pt x="59" y="24"/>
                        <a:pt x="59" y="25"/>
                        <a:pt x="59" y="26"/>
                      </a:cubicBezTo>
                      <a:cubicBezTo>
                        <a:pt x="59" y="128"/>
                        <a:pt x="59" y="128"/>
                        <a:pt x="59" y="128"/>
                      </a:cubicBezTo>
                      <a:cubicBezTo>
                        <a:pt x="59" y="130"/>
                        <a:pt x="59" y="132"/>
                        <a:pt x="57" y="133"/>
                      </a:cubicBezTo>
                      <a:cubicBezTo>
                        <a:pt x="54" y="135"/>
                        <a:pt x="51" y="133"/>
                        <a:pt x="50" y="130"/>
                      </a:cubicBezTo>
                      <a:cubicBezTo>
                        <a:pt x="47" y="126"/>
                        <a:pt x="40" y="122"/>
                        <a:pt x="33" y="119"/>
                      </a:cubicBezTo>
                      <a:cubicBezTo>
                        <a:pt x="24" y="115"/>
                        <a:pt x="14" y="113"/>
                        <a:pt x="6" y="113"/>
                      </a:cubicBezTo>
                      <a:cubicBezTo>
                        <a:pt x="4" y="113"/>
                        <a:pt x="2" y="113"/>
                        <a:pt x="1" y="112"/>
                      </a:cubicBezTo>
                      <a:cubicBezTo>
                        <a:pt x="1" y="111"/>
                        <a:pt x="0" y="110"/>
                        <a:pt x="0" y="108"/>
                      </a:cubicBezTo>
                      <a:cubicBezTo>
                        <a:pt x="0" y="7"/>
                        <a:pt x="0" y="7"/>
                        <a:pt x="0" y="7"/>
                      </a:cubicBezTo>
                      <a:cubicBezTo>
                        <a:pt x="0" y="6"/>
                        <a:pt x="0" y="4"/>
                        <a:pt x="1" y="3"/>
                      </a:cubicBezTo>
                      <a:cubicBezTo>
                        <a:pt x="3" y="2"/>
                        <a:pt x="4" y="1"/>
                        <a:pt x="6" y="1"/>
                      </a:cubicBezTo>
                      <a:cubicBezTo>
                        <a:pt x="15" y="0"/>
                        <a:pt x="24" y="2"/>
                        <a:pt x="3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grpSp>
        <p:nvGrpSpPr>
          <p:cNvPr id="52" name="组合 51"/>
          <p:cNvGrpSpPr/>
          <p:nvPr/>
        </p:nvGrpSpPr>
        <p:grpSpPr>
          <a:xfrm>
            <a:off x="1978296" y="3350898"/>
            <a:ext cx="1577386" cy="1371822"/>
            <a:chOff x="1978296" y="3350898"/>
            <a:chExt cx="1577386" cy="1371822"/>
          </a:xfrm>
        </p:grpSpPr>
        <p:sp>
          <p:nvSpPr>
            <p:cNvPr id="8" name="Freeform 198"/>
            <p:cNvSpPr>
              <a:spLocks/>
            </p:cNvSpPr>
            <p:nvPr/>
          </p:nvSpPr>
          <p:spPr bwMode="auto">
            <a:xfrm>
              <a:off x="1978296" y="3350898"/>
              <a:ext cx="1577386" cy="1371822"/>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chemeClr val="accent4"/>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2" name="TextBox 682"/>
            <p:cNvSpPr txBox="1"/>
            <p:nvPr/>
          </p:nvSpPr>
          <p:spPr>
            <a:xfrm>
              <a:off x="2214638" y="3761241"/>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33%</a:t>
              </a:r>
              <a:endParaRPr lang="zh-CN" altLang="en-US" sz="4500" dirty="0">
                <a:solidFill>
                  <a:schemeClr val="bg1"/>
                </a:solidFill>
                <a:latin typeface="+mn-lt"/>
                <a:ea typeface="+mn-ea"/>
                <a:cs typeface="+mn-ea"/>
                <a:sym typeface="+mn-lt"/>
              </a:endParaRPr>
            </a:p>
          </p:txBody>
        </p:sp>
        <p:grpSp>
          <p:nvGrpSpPr>
            <p:cNvPr id="45" name="组合 44"/>
            <p:cNvGrpSpPr/>
            <p:nvPr/>
          </p:nvGrpSpPr>
          <p:grpSpPr>
            <a:xfrm>
              <a:off x="2595096" y="3406137"/>
              <a:ext cx="404813" cy="357484"/>
              <a:chOff x="6635354" y="1190626"/>
              <a:chExt cx="478631" cy="422672"/>
            </a:xfrm>
          </p:grpSpPr>
          <p:sp>
            <p:nvSpPr>
              <p:cNvPr id="46" name="Freeform 106"/>
              <p:cNvSpPr>
                <a:spLocks noEditPoints="1"/>
              </p:cNvSpPr>
              <p:nvPr/>
            </p:nvSpPr>
            <p:spPr bwMode="auto">
              <a:xfrm>
                <a:off x="6635354" y="1190626"/>
                <a:ext cx="478631" cy="422672"/>
              </a:xfrm>
              <a:custGeom>
                <a:avLst/>
                <a:gdLst>
                  <a:gd name="T0" fmla="*/ 170 w 170"/>
                  <a:gd name="T1" fmla="*/ 52 h 150"/>
                  <a:gd name="T2" fmla="*/ 170 w 170"/>
                  <a:gd name="T3" fmla="*/ 145 h 150"/>
                  <a:gd name="T4" fmla="*/ 165 w 170"/>
                  <a:gd name="T5" fmla="*/ 150 h 150"/>
                  <a:gd name="T6" fmla="*/ 5 w 170"/>
                  <a:gd name="T7" fmla="*/ 150 h 150"/>
                  <a:gd name="T8" fmla="*/ 0 w 170"/>
                  <a:gd name="T9" fmla="*/ 145 h 150"/>
                  <a:gd name="T10" fmla="*/ 0 w 170"/>
                  <a:gd name="T11" fmla="*/ 51 h 150"/>
                  <a:gd name="T12" fmla="*/ 2 w 170"/>
                  <a:gd name="T13" fmla="*/ 47 h 150"/>
                  <a:gd name="T14" fmla="*/ 82 w 170"/>
                  <a:gd name="T15" fmla="*/ 1 h 150"/>
                  <a:gd name="T16" fmla="*/ 85 w 170"/>
                  <a:gd name="T17" fmla="*/ 0 h 150"/>
                  <a:gd name="T18" fmla="*/ 88 w 170"/>
                  <a:gd name="T19" fmla="*/ 0 h 150"/>
                  <a:gd name="T20" fmla="*/ 167 w 170"/>
                  <a:gd name="T21" fmla="*/ 47 h 150"/>
                  <a:gd name="T22" fmla="*/ 170 w 170"/>
                  <a:gd name="T23" fmla="*/ 49 h 150"/>
                  <a:gd name="T24" fmla="*/ 170 w 170"/>
                  <a:gd name="T25" fmla="*/ 52 h 150"/>
                  <a:gd name="T26" fmla="*/ 160 w 170"/>
                  <a:gd name="T27" fmla="*/ 140 h 150"/>
                  <a:gd name="T28" fmla="*/ 160 w 170"/>
                  <a:gd name="T29" fmla="*/ 54 h 150"/>
                  <a:gd name="T30" fmla="*/ 85 w 170"/>
                  <a:gd name="T31" fmla="*/ 10 h 150"/>
                  <a:gd name="T32" fmla="*/ 10 w 170"/>
                  <a:gd name="T33" fmla="*/ 54 h 150"/>
                  <a:gd name="T34" fmla="*/ 10 w 170"/>
                  <a:gd name="T35" fmla="*/ 140 h 150"/>
                  <a:gd name="T36" fmla="*/ 160 w 170"/>
                  <a:gd name="T37" fmla="*/ 14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0" h="150">
                    <a:moveTo>
                      <a:pt x="170" y="52"/>
                    </a:moveTo>
                    <a:cubicBezTo>
                      <a:pt x="170" y="145"/>
                      <a:pt x="170" y="145"/>
                      <a:pt x="170" y="145"/>
                    </a:cubicBezTo>
                    <a:cubicBezTo>
                      <a:pt x="170" y="148"/>
                      <a:pt x="168" y="150"/>
                      <a:pt x="165" y="150"/>
                    </a:cubicBezTo>
                    <a:cubicBezTo>
                      <a:pt x="5" y="150"/>
                      <a:pt x="5" y="150"/>
                      <a:pt x="5" y="150"/>
                    </a:cubicBezTo>
                    <a:cubicBezTo>
                      <a:pt x="2" y="150"/>
                      <a:pt x="0" y="148"/>
                      <a:pt x="0" y="145"/>
                    </a:cubicBezTo>
                    <a:cubicBezTo>
                      <a:pt x="0" y="51"/>
                      <a:pt x="0" y="51"/>
                      <a:pt x="0" y="51"/>
                    </a:cubicBezTo>
                    <a:cubicBezTo>
                      <a:pt x="0" y="50"/>
                      <a:pt x="1" y="48"/>
                      <a:pt x="2" y="47"/>
                    </a:cubicBezTo>
                    <a:cubicBezTo>
                      <a:pt x="82" y="1"/>
                      <a:pt x="82" y="1"/>
                      <a:pt x="82" y="1"/>
                    </a:cubicBezTo>
                    <a:cubicBezTo>
                      <a:pt x="83" y="0"/>
                      <a:pt x="83" y="0"/>
                      <a:pt x="85" y="0"/>
                    </a:cubicBezTo>
                    <a:cubicBezTo>
                      <a:pt x="86" y="0"/>
                      <a:pt x="87" y="0"/>
                      <a:pt x="88" y="0"/>
                    </a:cubicBezTo>
                    <a:cubicBezTo>
                      <a:pt x="167" y="47"/>
                      <a:pt x="167" y="47"/>
                      <a:pt x="167" y="47"/>
                    </a:cubicBezTo>
                    <a:cubicBezTo>
                      <a:pt x="168" y="47"/>
                      <a:pt x="169" y="48"/>
                      <a:pt x="170" y="49"/>
                    </a:cubicBezTo>
                    <a:cubicBezTo>
                      <a:pt x="170" y="50"/>
                      <a:pt x="170" y="51"/>
                      <a:pt x="170" y="52"/>
                    </a:cubicBezTo>
                    <a:close/>
                    <a:moveTo>
                      <a:pt x="160" y="140"/>
                    </a:moveTo>
                    <a:cubicBezTo>
                      <a:pt x="160" y="54"/>
                      <a:pt x="160" y="54"/>
                      <a:pt x="160" y="54"/>
                    </a:cubicBezTo>
                    <a:cubicBezTo>
                      <a:pt x="85" y="10"/>
                      <a:pt x="85" y="10"/>
                      <a:pt x="85" y="10"/>
                    </a:cubicBezTo>
                    <a:cubicBezTo>
                      <a:pt x="10" y="54"/>
                      <a:pt x="10" y="54"/>
                      <a:pt x="10" y="54"/>
                    </a:cubicBezTo>
                    <a:cubicBezTo>
                      <a:pt x="10" y="140"/>
                      <a:pt x="10" y="140"/>
                      <a:pt x="10" y="140"/>
                    </a:cubicBezTo>
                    <a:cubicBezTo>
                      <a:pt x="160" y="140"/>
                      <a:pt x="160" y="140"/>
                      <a:pt x="160" y="1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07"/>
              <p:cNvSpPr>
                <a:spLocks/>
              </p:cNvSpPr>
              <p:nvPr/>
            </p:nvSpPr>
            <p:spPr bwMode="auto">
              <a:xfrm>
                <a:off x="6637735" y="1452564"/>
                <a:ext cx="470297" cy="158354"/>
              </a:xfrm>
              <a:custGeom>
                <a:avLst/>
                <a:gdLst>
                  <a:gd name="T0" fmla="*/ 159 w 167"/>
                  <a:gd name="T1" fmla="*/ 55 h 56"/>
                  <a:gd name="T2" fmla="*/ 166 w 167"/>
                  <a:gd name="T3" fmla="*/ 53 h 56"/>
                  <a:gd name="T4" fmla="*/ 164 w 167"/>
                  <a:gd name="T5" fmla="*/ 46 h 56"/>
                  <a:gd name="T6" fmla="*/ 87 w 167"/>
                  <a:gd name="T7" fmla="*/ 1 h 56"/>
                  <a:gd name="T8" fmla="*/ 84 w 167"/>
                  <a:gd name="T9" fmla="*/ 0 h 56"/>
                  <a:gd name="T10" fmla="*/ 81 w 167"/>
                  <a:gd name="T11" fmla="*/ 1 h 56"/>
                  <a:gd name="T12" fmla="*/ 4 w 167"/>
                  <a:gd name="T13" fmla="*/ 46 h 56"/>
                  <a:gd name="T14" fmla="*/ 2 w 167"/>
                  <a:gd name="T15" fmla="*/ 53 h 56"/>
                  <a:gd name="T16" fmla="*/ 9 w 167"/>
                  <a:gd name="T17" fmla="*/ 55 h 56"/>
                  <a:gd name="T18" fmla="*/ 84 w 167"/>
                  <a:gd name="T19" fmla="*/ 11 h 56"/>
                  <a:gd name="T20" fmla="*/ 159 w 167"/>
                  <a:gd name="T21"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59" y="55"/>
                    </a:moveTo>
                    <a:cubicBezTo>
                      <a:pt x="162" y="56"/>
                      <a:pt x="165" y="56"/>
                      <a:pt x="166" y="53"/>
                    </a:cubicBezTo>
                    <a:cubicBezTo>
                      <a:pt x="167" y="51"/>
                      <a:pt x="167" y="48"/>
                      <a:pt x="164" y="46"/>
                    </a:cubicBezTo>
                    <a:cubicBezTo>
                      <a:pt x="87" y="1"/>
                      <a:pt x="87" y="1"/>
                      <a:pt x="87" y="1"/>
                    </a:cubicBezTo>
                    <a:cubicBezTo>
                      <a:pt x="86" y="1"/>
                      <a:pt x="85" y="0"/>
                      <a:pt x="84" y="0"/>
                    </a:cubicBezTo>
                    <a:cubicBezTo>
                      <a:pt x="83" y="0"/>
                      <a:pt x="82" y="1"/>
                      <a:pt x="81" y="1"/>
                    </a:cubicBezTo>
                    <a:cubicBezTo>
                      <a:pt x="4" y="46"/>
                      <a:pt x="4" y="46"/>
                      <a:pt x="4" y="46"/>
                    </a:cubicBezTo>
                    <a:cubicBezTo>
                      <a:pt x="1" y="48"/>
                      <a:pt x="0" y="51"/>
                      <a:pt x="2" y="53"/>
                    </a:cubicBezTo>
                    <a:cubicBezTo>
                      <a:pt x="3" y="56"/>
                      <a:pt x="6" y="56"/>
                      <a:pt x="9" y="55"/>
                    </a:cubicBezTo>
                    <a:cubicBezTo>
                      <a:pt x="84" y="11"/>
                      <a:pt x="84" y="11"/>
                      <a:pt x="84" y="11"/>
                    </a:cubicBezTo>
                    <a:cubicBezTo>
                      <a:pt x="159" y="55"/>
                      <a:pt x="159" y="55"/>
                      <a:pt x="1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08"/>
              <p:cNvSpPr>
                <a:spLocks/>
              </p:cNvSpPr>
              <p:nvPr/>
            </p:nvSpPr>
            <p:spPr bwMode="auto">
              <a:xfrm>
                <a:off x="6705601" y="1362076"/>
                <a:ext cx="334566" cy="28575"/>
              </a:xfrm>
              <a:custGeom>
                <a:avLst/>
                <a:gdLst>
                  <a:gd name="T0" fmla="*/ 5 w 119"/>
                  <a:gd name="T1" fmla="*/ 0 h 10"/>
                  <a:gd name="T2" fmla="*/ 0 w 119"/>
                  <a:gd name="T3" fmla="*/ 5 h 10"/>
                  <a:gd name="T4" fmla="*/ 5 w 119"/>
                  <a:gd name="T5" fmla="*/ 10 h 10"/>
                  <a:gd name="T6" fmla="*/ 114 w 119"/>
                  <a:gd name="T7" fmla="*/ 10 h 10"/>
                  <a:gd name="T8" fmla="*/ 119 w 119"/>
                  <a:gd name="T9" fmla="*/ 5 h 10"/>
                  <a:gd name="T10" fmla="*/ 114 w 119"/>
                  <a:gd name="T11" fmla="*/ 0 h 10"/>
                  <a:gd name="T12" fmla="*/ 5 w 11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9" h="10">
                    <a:moveTo>
                      <a:pt x="5" y="0"/>
                    </a:moveTo>
                    <a:cubicBezTo>
                      <a:pt x="3" y="0"/>
                      <a:pt x="0" y="2"/>
                      <a:pt x="0" y="5"/>
                    </a:cubicBezTo>
                    <a:cubicBezTo>
                      <a:pt x="0" y="7"/>
                      <a:pt x="3" y="10"/>
                      <a:pt x="5" y="10"/>
                    </a:cubicBezTo>
                    <a:cubicBezTo>
                      <a:pt x="114" y="10"/>
                      <a:pt x="114" y="10"/>
                      <a:pt x="114" y="10"/>
                    </a:cubicBezTo>
                    <a:cubicBezTo>
                      <a:pt x="117" y="10"/>
                      <a:pt x="119" y="7"/>
                      <a:pt x="119" y="5"/>
                    </a:cubicBezTo>
                    <a:cubicBezTo>
                      <a:pt x="119" y="2"/>
                      <a:pt x="117" y="0"/>
                      <a:pt x="114"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09"/>
              <p:cNvSpPr>
                <a:spLocks/>
              </p:cNvSpPr>
              <p:nvPr/>
            </p:nvSpPr>
            <p:spPr bwMode="auto">
              <a:xfrm>
                <a:off x="6637735" y="1322786"/>
                <a:ext cx="470297" cy="158354"/>
              </a:xfrm>
              <a:custGeom>
                <a:avLst/>
                <a:gdLst>
                  <a:gd name="T0" fmla="*/ 164 w 167"/>
                  <a:gd name="T1" fmla="*/ 10 h 56"/>
                  <a:gd name="T2" fmla="*/ 166 w 167"/>
                  <a:gd name="T3" fmla="*/ 3 h 56"/>
                  <a:gd name="T4" fmla="*/ 159 w 167"/>
                  <a:gd name="T5" fmla="*/ 2 h 56"/>
                  <a:gd name="T6" fmla="*/ 84 w 167"/>
                  <a:gd name="T7" fmla="*/ 46 h 56"/>
                  <a:gd name="T8" fmla="*/ 9 w 167"/>
                  <a:gd name="T9" fmla="*/ 2 h 56"/>
                  <a:gd name="T10" fmla="*/ 2 w 167"/>
                  <a:gd name="T11" fmla="*/ 3 h 56"/>
                  <a:gd name="T12" fmla="*/ 4 w 167"/>
                  <a:gd name="T13" fmla="*/ 10 h 56"/>
                  <a:gd name="T14" fmla="*/ 81 w 167"/>
                  <a:gd name="T15" fmla="*/ 55 h 56"/>
                  <a:gd name="T16" fmla="*/ 84 w 167"/>
                  <a:gd name="T17" fmla="*/ 56 h 56"/>
                  <a:gd name="T18" fmla="*/ 87 w 167"/>
                  <a:gd name="T19" fmla="*/ 55 h 56"/>
                  <a:gd name="T20" fmla="*/ 164 w 167"/>
                  <a:gd name="T21" fmla="*/ 1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64" y="10"/>
                    </a:moveTo>
                    <a:cubicBezTo>
                      <a:pt x="167" y="9"/>
                      <a:pt x="167" y="6"/>
                      <a:pt x="166" y="3"/>
                    </a:cubicBezTo>
                    <a:cubicBezTo>
                      <a:pt x="165" y="1"/>
                      <a:pt x="162" y="0"/>
                      <a:pt x="159" y="2"/>
                    </a:cubicBezTo>
                    <a:cubicBezTo>
                      <a:pt x="84" y="46"/>
                      <a:pt x="84" y="46"/>
                      <a:pt x="84" y="46"/>
                    </a:cubicBezTo>
                    <a:cubicBezTo>
                      <a:pt x="9" y="2"/>
                      <a:pt x="9" y="2"/>
                      <a:pt x="9" y="2"/>
                    </a:cubicBezTo>
                    <a:cubicBezTo>
                      <a:pt x="6" y="0"/>
                      <a:pt x="3" y="1"/>
                      <a:pt x="2" y="3"/>
                    </a:cubicBezTo>
                    <a:cubicBezTo>
                      <a:pt x="0" y="6"/>
                      <a:pt x="1" y="9"/>
                      <a:pt x="4" y="10"/>
                    </a:cubicBezTo>
                    <a:cubicBezTo>
                      <a:pt x="81" y="55"/>
                      <a:pt x="81" y="55"/>
                      <a:pt x="81" y="55"/>
                    </a:cubicBezTo>
                    <a:cubicBezTo>
                      <a:pt x="82" y="56"/>
                      <a:pt x="83" y="56"/>
                      <a:pt x="84" y="56"/>
                    </a:cubicBezTo>
                    <a:cubicBezTo>
                      <a:pt x="85" y="56"/>
                      <a:pt x="86" y="56"/>
                      <a:pt x="87" y="55"/>
                    </a:cubicBezTo>
                    <a:cubicBezTo>
                      <a:pt x="164" y="10"/>
                      <a:pt x="164" y="10"/>
                      <a:pt x="164"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50"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31225338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ppt_w</p:attrName>
                                        </p:attrNameLst>
                                      </p:cBhvr>
                                      <p:tavLst>
                                        <p:tav tm="0">
                                          <p:val>
                                            <p:fltVal val="0"/>
                                          </p:val>
                                        </p:tav>
                                        <p:tav tm="100000">
                                          <p:val>
                                            <p:strVal val="#ppt_w"/>
                                          </p:val>
                                        </p:tav>
                                      </p:tavLst>
                                    </p:anim>
                                    <p:anim calcmode="lin" valueType="num">
                                      <p:cBhvr>
                                        <p:cTn id="26" dur="1000" fill="hold"/>
                                        <p:tgtEl>
                                          <p:spTgt spid="51"/>
                                        </p:tgtEl>
                                        <p:attrNameLst>
                                          <p:attrName>ppt_h</p:attrName>
                                        </p:attrNameLst>
                                      </p:cBhvr>
                                      <p:tavLst>
                                        <p:tav tm="0">
                                          <p:val>
                                            <p:fltVal val="0"/>
                                          </p:val>
                                        </p:tav>
                                        <p:tav tm="100000">
                                          <p:val>
                                            <p:strVal val="#ppt_h"/>
                                          </p:val>
                                        </p:tav>
                                      </p:tavLst>
                                    </p:anim>
                                    <p:anim calcmode="lin" valueType="num">
                                      <p:cBhvr>
                                        <p:cTn id="27"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Shape 15625"/>
          <p:cNvSpPr/>
          <p:nvPr/>
        </p:nvSpPr>
        <p:spPr>
          <a:xfrm>
            <a:off x="2262372" y="1686829"/>
            <a:ext cx="912905"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7</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19" name="Shape 15626"/>
          <p:cNvSpPr/>
          <p:nvPr/>
        </p:nvSpPr>
        <p:spPr>
          <a:xfrm rot="16200000">
            <a:off x="2203813" y="1881962"/>
            <a:ext cx="112505" cy="96985"/>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0" name="Shape 15628"/>
          <p:cNvSpPr/>
          <p:nvPr/>
        </p:nvSpPr>
        <p:spPr>
          <a:xfrm>
            <a:off x="3861631" y="2163174"/>
            <a:ext cx="861652"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5</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1" name="Shape 15629"/>
          <p:cNvSpPr/>
          <p:nvPr/>
        </p:nvSpPr>
        <p:spPr>
          <a:xfrm rot="16200000">
            <a:off x="3803073" y="2358306"/>
            <a:ext cx="112503" cy="96986"/>
          </a:xfrm>
          <a:prstGeom prst="triangle">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2" name="Shape 15631"/>
          <p:cNvSpPr/>
          <p:nvPr/>
        </p:nvSpPr>
        <p:spPr>
          <a:xfrm>
            <a:off x="5468182" y="1442307"/>
            <a:ext cx="754818"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smtClean="0">
                <a:solidFill>
                  <a:schemeClr val="tx1">
                    <a:lumMod val="75000"/>
                    <a:lumOff val="25000"/>
                  </a:schemeClr>
                </a:solidFill>
                <a:uFill>
                  <a:solidFill>
                    <a:srgbClr val="595959"/>
                  </a:solidFill>
                </a:uFill>
                <a:cs typeface="+mn-ea"/>
                <a:sym typeface="+mn-lt"/>
              </a:rPr>
              <a:t>9</a:t>
            </a:r>
            <a:r>
              <a:rPr lang="en-US" sz="2400" dirty="0" smtClean="0">
                <a:solidFill>
                  <a:schemeClr val="tx1">
                    <a:lumMod val="75000"/>
                    <a:lumOff val="25000"/>
                  </a:schemeClr>
                </a:solidFill>
                <a:uFill>
                  <a:solidFill>
                    <a:srgbClr val="595959"/>
                  </a:solidFill>
                </a:uFill>
                <a:cs typeface="+mn-ea"/>
                <a:sym typeface="+mn-lt"/>
              </a:rPr>
              <a:t>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3" name="Shape 15632"/>
          <p:cNvSpPr/>
          <p:nvPr/>
        </p:nvSpPr>
        <p:spPr>
          <a:xfrm rot="16200000">
            <a:off x="5409623" y="1637439"/>
            <a:ext cx="112503" cy="96986"/>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4" name="Shape 15634"/>
          <p:cNvSpPr/>
          <p:nvPr/>
        </p:nvSpPr>
        <p:spPr>
          <a:xfrm>
            <a:off x="7074732" y="2501151"/>
            <a:ext cx="792918"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lang="en-US" sz="2400" dirty="0" smtClean="0">
                <a:solidFill>
                  <a:schemeClr val="tx1">
                    <a:lumMod val="75000"/>
                    <a:lumOff val="25000"/>
                  </a:schemeClr>
                </a:solidFill>
                <a:uFill>
                  <a:solidFill>
                    <a:srgbClr val="595959"/>
                  </a:solidFill>
                </a:uFill>
                <a:cs typeface="+mn-ea"/>
                <a:sym typeface="+mn-lt"/>
              </a:rPr>
              <a:t>20</a:t>
            </a:r>
            <a:r>
              <a:rPr sz="2400" dirty="0" smtClean="0">
                <a:solidFill>
                  <a:schemeClr val="tx1">
                    <a:lumMod val="75000"/>
                    <a:lumOff val="25000"/>
                  </a:schemeClr>
                </a:solidFill>
                <a:uFill>
                  <a:solidFill>
                    <a:srgbClr val="595959"/>
                  </a:solidFill>
                </a:uFill>
                <a:cs typeface="+mn-ea"/>
                <a:sym typeface="+mn-lt"/>
              </a:rPr>
              <a:t>%</a:t>
            </a:r>
            <a:endParaRPr sz="2400" dirty="0">
              <a:solidFill>
                <a:schemeClr val="tx1">
                  <a:lumMod val="75000"/>
                  <a:lumOff val="25000"/>
                </a:schemeClr>
              </a:solidFill>
              <a:uFill>
                <a:solidFill>
                  <a:srgbClr val="595959"/>
                </a:solidFill>
              </a:uFill>
              <a:cs typeface="+mn-ea"/>
              <a:sym typeface="+mn-lt"/>
            </a:endParaRPr>
          </a:p>
        </p:txBody>
      </p:sp>
      <p:sp>
        <p:nvSpPr>
          <p:cNvPr id="25" name="Shape 15635"/>
          <p:cNvSpPr/>
          <p:nvPr/>
        </p:nvSpPr>
        <p:spPr>
          <a:xfrm rot="16200000">
            <a:off x="7016174" y="2696284"/>
            <a:ext cx="112503" cy="96986"/>
          </a:xfrm>
          <a:prstGeom prst="triangle">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6" name="Shape 15637"/>
          <p:cNvSpPr/>
          <p:nvPr/>
        </p:nvSpPr>
        <p:spPr>
          <a:xfrm>
            <a:off x="998106" y="4118011"/>
            <a:ext cx="7096763" cy="3887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1" name="Shape 15638"/>
          <p:cNvSpPr/>
          <p:nvPr/>
        </p:nvSpPr>
        <p:spPr>
          <a:xfrm>
            <a:off x="408609" y="3967372"/>
            <a:ext cx="8354391"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1637183" y="1423399"/>
            <a:ext cx="703852" cy="2234486"/>
            <a:chOff x="1637183" y="1423399"/>
            <a:chExt cx="703852" cy="2234486"/>
          </a:xfrm>
        </p:grpSpPr>
        <p:sp>
          <p:nvSpPr>
            <p:cNvPr id="6" name="Shape 15605"/>
            <p:cNvSpPr/>
            <p:nvPr/>
          </p:nvSpPr>
          <p:spPr>
            <a:xfrm rot="16200000">
              <a:off x="11404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7" name="Shape 15606"/>
            <p:cNvSpPr/>
            <p:nvPr/>
          </p:nvSpPr>
          <p:spPr>
            <a:xfrm rot="16200000">
              <a:off x="1299798" y="2322978"/>
              <a:ext cx="1409077" cy="247490"/>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8" name="Shape 15607"/>
            <p:cNvSpPr/>
            <p:nvPr/>
          </p:nvSpPr>
          <p:spPr>
            <a:xfrm>
              <a:off x="16371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3" name="组合 42"/>
            <p:cNvGrpSpPr/>
            <p:nvPr/>
          </p:nvGrpSpPr>
          <p:grpSpPr>
            <a:xfrm>
              <a:off x="1825398" y="3131974"/>
              <a:ext cx="327422" cy="352425"/>
              <a:chOff x="3358754" y="175022"/>
              <a:chExt cx="327422" cy="352425"/>
            </a:xfrm>
          </p:grpSpPr>
          <p:sp>
            <p:nvSpPr>
              <p:cNvPr id="44" name="Freeform 9"/>
              <p:cNvSpPr>
                <a:spLocks noEditPoints="1"/>
              </p:cNvSpPr>
              <p:nvPr/>
            </p:nvSpPr>
            <p:spPr bwMode="auto">
              <a:xfrm>
                <a:off x="3358754" y="175022"/>
                <a:ext cx="327422" cy="352425"/>
              </a:xfrm>
              <a:custGeom>
                <a:avLst/>
                <a:gdLst>
                  <a:gd name="T0" fmla="*/ 4 w 132"/>
                  <a:gd name="T1" fmla="*/ 106 h 142"/>
                  <a:gd name="T2" fmla="*/ 46 w 132"/>
                  <a:gd name="T3" fmla="*/ 105 h 142"/>
                  <a:gd name="T4" fmla="*/ 86 w 132"/>
                  <a:gd name="T5" fmla="*/ 105 h 142"/>
                  <a:gd name="T6" fmla="*/ 127 w 132"/>
                  <a:gd name="T7" fmla="*/ 106 h 142"/>
                  <a:gd name="T8" fmla="*/ 106 w 132"/>
                  <a:gd name="T9" fmla="*/ 71 h 142"/>
                  <a:gd name="T10" fmla="*/ 114 w 132"/>
                  <a:gd name="T11" fmla="*/ 30 h 142"/>
                  <a:gd name="T12" fmla="*/ 66 w 132"/>
                  <a:gd name="T13" fmla="*/ 0 h 142"/>
                  <a:gd name="T14" fmla="*/ 18 w 132"/>
                  <a:gd name="T15" fmla="*/ 30 h 142"/>
                  <a:gd name="T16" fmla="*/ 26 w 132"/>
                  <a:gd name="T17" fmla="*/ 71 h 142"/>
                  <a:gd name="T18" fmla="*/ 11 w 132"/>
                  <a:gd name="T19" fmla="*/ 102 h 142"/>
                  <a:gd name="T20" fmla="*/ 44 w 132"/>
                  <a:gd name="T21" fmla="*/ 84 h 142"/>
                  <a:gd name="T22" fmla="*/ 18 w 132"/>
                  <a:gd name="T23" fmla="*/ 104 h 142"/>
                  <a:gd name="T24" fmla="*/ 57 w 132"/>
                  <a:gd name="T25" fmla="*/ 50 h 142"/>
                  <a:gd name="T26" fmla="*/ 52 w 132"/>
                  <a:gd name="T27" fmla="*/ 53 h 142"/>
                  <a:gd name="T28" fmla="*/ 59 w 132"/>
                  <a:gd name="T29" fmla="*/ 58 h 142"/>
                  <a:gd name="T30" fmla="*/ 73 w 132"/>
                  <a:gd name="T31" fmla="*/ 58 h 142"/>
                  <a:gd name="T32" fmla="*/ 81 w 132"/>
                  <a:gd name="T33" fmla="*/ 71 h 142"/>
                  <a:gd name="T34" fmla="*/ 73 w 132"/>
                  <a:gd name="T35" fmla="*/ 83 h 142"/>
                  <a:gd name="T36" fmla="*/ 59 w 132"/>
                  <a:gd name="T37" fmla="*/ 83 h 142"/>
                  <a:gd name="T38" fmla="*/ 51 w 132"/>
                  <a:gd name="T39" fmla="*/ 71 h 142"/>
                  <a:gd name="T40" fmla="*/ 59 w 132"/>
                  <a:gd name="T41" fmla="*/ 58 h 142"/>
                  <a:gd name="T42" fmla="*/ 77 w 132"/>
                  <a:gd name="T43" fmla="*/ 51 h 142"/>
                  <a:gd name="T44" fmla="*/ 79 w 132"/>
                  <a:gd name="T45" fmla="*/ 48 h 142"/>
                  <a:gd name="T46" fmla="*/ 89 w 132"/>
                  <a:gd name="T47" fmla="*/ 68 h 142"/>
                  <a:gd name="T48" fmla="*/ 89 w 132"/>
                  <a:gd name="T49" fmla="*/ 74 h 142"/>
                  <a:gd name="T50" fmla="*/ 89 w 132"/>
                  <a:gd name="T51" fmla="*/ 68 h 142"/>
                  <a:gd name="T52" fmla="*/ 75 w 132"/>
                  <a:gd name="T53" fmla="*/ 92 h 142"/>
                  <a:gd name="T54" fmla="*/ 80 w 132"/>
                  <a:gd name="T55" fmla="*/ 89 h 142"/>
                  <a:gd name="T56" fmla="*/ 52 w 132"/>
                  <a:gd name="T57" fmla="*/ 89 h 142"/>
                  <a:gd name="T58" fmla="*/ 57 w 132"/>
                  <a:gd name="T59" fmla="*/ 92 h 142"/>
                  <a:gd name="T60" fmla="*/ 52 w 132"/>
                  <a:gd name="T61" fmla="*/ 89 h 142"/>
                  <a:gd name="T62" fmla="*/ 39 w 132"/>
                  <a:gd name="T63" fmla="*/ 71 h 142"/>
                  <a:gd name="T64" fmla="*/ 43 w 132"/>
                  <a:gd name="T65" fmla="*/ 71 h 142"/>
                  <a:gd name="T66" fmla="*/ 66 w 132"/>
                  <a:gd name="T67" fmla="*/ 134 h 142"/>
                  <a:gd name="T68" fmla="*/ 66 w 132"/>
                  <a:gd name="T69" fmla="*/ 96 h 142"/>
                  <a:gd name="T70" fmla="*/ 66 w 132"/>
                  <a:gd name="T71" fmla="*/ 134 h 142"/>
                  <a:gd name="T72" fmla="*/ 121 w 132"/>
                  <a:gd name="T73" fmla="*/ 102 h 142"/>
                  <a:gd name="T74" fmla="*/ 87 w 132"/>
                  <a:gd name="T75" fmla="*/ 97 h 142"/>
                  <a:gd name="T76" fmla="*/ 99 w 132"/>
                  <a:gd name="T77" fmla="*/ 76 h 142"/>
                  <a:gd name="T78" fmla="*/ 114 w 132"/>
                  <a:gd name="T79" fmla="*/ 38 h 142"/>
                  <a:gd name="T80" fmla="*/ 99 w 132"/>
                  <a:gd name="T81" fmla="*/ 66 h 142"/>
                  <a:gd name="T82" fmla="*/ 87 w 132"/>
                  <a:gd name="T83" fmla="*/ 44 h 142"/>
                  <a:gd name="T84" fmla="*/ 66 w 132"/>
                  <a:gd name="T85" fmla="*/ 8 h 142"/>
                  <a:gd name="T86" fmla="*/ 66 w 132"/>
                  <a:gd name="T87" fmla="*/ 45 h 142"/>
                  <a:gd name="T88" fmla="*/ 66 w 132"/>
                  <a:gd name="T89" fmla="*/ 8 h 142"/>
                  <a:gd name="T90" fmla="*/ 18 w 132"/>
                  <a:gd name="T91" fmla="*/ 38 h 142"/>
                  <a:gd name="T92" fmla="*/ 44 w 132"/>
                  <a:gd name="T93" fmla="*/ 58 h 142"/>
                  <a:gd name="T94" fmla="*/ 11 w 132"/>
                  <a:gd name="T95" fmla="*/ 3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142">
                    <a:moveTo>
                      <a:pt x="26" y="71"/>
                    </a:moveTo>
                    <a:cubicBezTo>
                      <a:pt x="10" y="84"/>
                      <a:pt x="0" y="98"/>
                      <a:pt x="4" y="106"/>
                    </a:cubicBezTo>
                    <a:cubicBezTo>
                      <a:pt x="7" y="110"/>
                      <a:pt x="11" y="112"/>
                      <a:pt x="18" y="112"/>
                    </a:cubicBezTo>
                    <a:cubicBezTo>
                      <a:pt x="25" y="112"/>
                      <a:pt x="35" y="110"/>
                      <a:pt x="46" y="105"/>
                    </a:cubicBezTo>
                    <a:cubicBezTo>
                      <a:pt x="49" y="126"/>
                      <a:pt x="56" y="142"/>
                      <a:pt x="66" y="142"/>
                    </a:cubicBezTo>
                    <a:cubicBezTo>
                      <a:pt x="76" y="142"/>
                      <a:pt x="82" y="126"/>
                      <a:pt x="86" y="105"/>
                    </a:cubicBezTo>
                    <a:cubicBezTo>
                      <a:pt x="97" y="110"/>
                      <a:pt x="107" y="112"/>
                      <a:pt x="114" y="112"/>
                    </a:cubicBezTo>
                    <a:cubicBezTo>
                      <a:pt x="121" y="112"/>
                      <a:pt x="125" y="110"/>
                      <a:pt x="127" y="106"/>
                    </a:cubicBezTo>
                    <a:cubicBezTo>
                      <a:pt x="131" y="100"/>
                      <a:pt x="127" y="91"/>
                      <a:pt x="116" y="80"/>
                    </a:cubicBezTo>
                    <a:cubicBezTo>
                      <a:pt x="113" y="77"/>
                      <a:pt x="110" y="74"/>
                      <a:pt x="106" y="71"/>
                    </a:cubicBezTo>
                    <a:cubicBezTo>
                      <a:pt x="122" y="57"/>
                      <a:pt x="132" y="44"/>
                      <a:pt x="127" y="35"/>
                    </a:cubicBezTo>
                    <a:cubicBezTo>
                      <a:pt x="125" y="32"/>
                      <a:pt x="121" y="30"/>
                      <a:pt x="114" y="30"/>
                    </a:cubicBezTo>
                    <a:cubicBezTo>
                      <a:pt x="107" y="30"/>
                      <a:pt x="97" y="32"/>
                      <a:pt x="86" y="36"/>
                    </a:cubicBezTo>
                    <a:cubicBezTo>
                      <a:pt x="82" y="15"/>
                      <a:pt x="76" y="0"/>
                      <a:pt x="66" y="0"/>
                    </a:cubicBezTo>
                    <a:cubicBezTo>
                      <a:pt x="56" y="0"/>
                      <a:pt x="49" y="15"/>
                      <a:pt x="46" y="36"/>
                    </a:cubicBezTo>
                    <a:cubicBezTo>
                      <a:pt x="35" y="32"/>
                      <a:pt x="25" y="30"/>
                      <a:pt x="18" y="30"/>
                    </a:cubicBezTo>
                    <a:cubicBezTo>
                      <a:pt x="11" y="30"/>
                      <a:pt x="7" y="32"/>
                      <a:pt x="4" y="35"/>
                    </a:cubicBezTo>
                    <a:cubicBezTo>
                      <a:pt x="0" y="44"/>
                      <a:pt x="10" y="57"/>
                      <a:pt x="26" y="71"/>
                    </a:cubicBezTo>
                    <a:close/>
                    <a:moveTo>
                      <a:pt x="18" y="104"/>
                    </a:moveTo>
                    <a:cubicBezTo>
                      <a:pt x="14" y="104"/>
                      <a:pt x="12" y="103"/>
                      <a:pt x="11" y="102"/>
                    </a:cubicBezTo>
                    <a:cubicBezTo>
                      <a:pt x="10" y="99"/>
                      <a:pt x="16" y="89"/>
                      <a:pt x="32" y="76"/>
                    </a:cubicBezTo>
                    <a:cubicBezTo>
                      <a:pt x="36" y="78"/>
                      <a:pt x="40" y="81"/>
                      <a:pt x="44" y="84"/>
                    </a:cubicBezTo>
                    <a:cubicBezTo>
                      <a:pt x="44" y="88"/>
                      <a:pt x="44" y="93"/>
                      <a:pt x="45" y="97"/>
                    </a:cubicBezTo>
                    <a:cubicBezTo>
                      <a:pt x="34" y="101"/>
                      <a:pt x="24" y="104"/>
                      <a:pt x="18" y="104"/>
                    </a:cubicBezTo>
                    <a:close/>
                    <a:moveTo>
                      <a:pt x="53" y="48"/>
                    </a:moveTo>
                    <a:cubicBezTo>
                      <a:pt x="54" y="48"/>
                      <a:pt x="56" y="49"/>
                      <a:pt x="57" y="50"/>
                    </a:cubicBezTo>
                    <a:cubicBezTo>
                      <a:pt x="56" y="50"/>
                      <a:pt x="56" y="51"/>
                      <a:pt x="55" y="51"/>
                    </a:cubicBezTo>
                    <a:cubicBezTo>
                      <a:pt x="54" y="52"/>
                      <a:pt x="53" y="52"/>
                      <a:pt x="52" y="53"/>
                    </a:cubicBezTo>
                    <a:cubicBezTo>
                      <a:pt x="52" y="51"/>
                      <a:pt x="52" y="49"/>
                      <a:pt x="53" y="48"/>
                    </a:cubicBezTo>
                    <a:close/>
                    <a:moveTo>
                      <a:pt x="59" y="58"/>
                    </a:moveTo>
                    <a:cubicBezTo>
                      <a:pt x="61" y="57"/>
                      <a:pt x="64" y="55"/>
                      <a:pt x="66" y="54"/>
                    </a:cubicBezTo>
                    <a:cubicBezTo>
                      <a:pt x="68" y="55"/>
                      <a:pt x="71" y="57"/>
                      <a:pt x="73" y="58"/>
                    </a:cubicBezTo>
                    <a:cubicBezTo>
                      <a:pt x="76" y="60"/>
                      <a:pt x="78" y="61"/>
                      <a:pt x="80" y="62"/>
                    </a:cubicBezTo>
                    <a:cubicBezTo>
                      <a:pt x="80" y="65"/>
                      <a:pt x="81" y="68"/>
                      <a:pt x="81" y="71"/>
                    </a:cubicBezTo>
                    <a:cubicBezTo>
                      <a:pt x="81" y="74"/>
                      <a:pt x="80" y="76"/>
                      <a:pt x="80" y="79"/>
                    </a:cubicBezTo>
                    <a:cubicBezTo>
                      <a:pt x="78" y="81"/>
                      <a:pt x="76" y="82"/>
                      <a:pt x="73" y="83"/>
                    </a:cubicBezTo>
                    <a:cubicBezTo>
                      <a:pt x="71" y="85"/>
                      <a:pt x="68" y="86"/>
                      <a:pt x="66" y="87"/>
                    </a:cubicBezTo>
                    <a:cubicBezTo>
                      <a:pt x="64" y="86"/>
                      <a:pt x="61" y="85"/>
                      <a:pt x="59" y="83"/>
                    </a:cubicBezTo>
                    <a:cubicBezTo>
                      <a:pt x="56" y="82"/>
                      <a:pt x="54" y="81"/>
                      <a:pt x="51" y="79"/>
                    </a:cubicBezTo>
                    <a:cubicBezTo>
                      <a:pt x="51" y="76"/>
                      <a:pt x="51" y="74"/>
                      <a:pt x="51" y="71"/>
                    </a:cubicBezTo>
                    <a:cubicBezTo>
                      <a:pt x="51" y="68"/>
                      <a:pt x="51" y="65"/>
                      <a:pt x="51" y="62"/>
                    </a:cubicBezTo>
                    <a:cubicBezTo>
                      <a:pt x="54" y="61"/>
                      <a:pt x="56" y="60"/>
                      <a:pt x="59" y="58"/>
                    </a:cubicBezTo>
                    <a:close/>
                    <a:moveTo>
                      <a:pt x="80" y="53"/>
                    </a:moveTo>
                    <a:cubicBezTo>
                      <a:pt x="79" y="52"/>
                      <a:pt x="78" y="52"/>
                      <a:pt x="77" y="51"/>
                    </a:cubicBezTo>
                    <a:cubicBezTo>
                      <a:pt x="76" y="51"/>
                      <a:pt x="75" y="50"/>
                      <a:pt x="75" y="50"/>
                    </a:cubicBezTo>
                    <a:cubicBezTo>
                      <a:pt x="76" y="49"/>
                      <a:pt x="78" y="48"/>
                      <a:pt x="79" y="48"/>
                    </a:cubicBezTo>
                    <a:cubicBezTo>
                      <a:pt x="80" y="49"/>
                      <a:pt x="80" y="51"/>
                      <a:pt x="80" y="53"/>
                    </a:cubicBezTo>
                    <a:close/>
                    <a:moveTo>
                      <a:pt x="89" y="68"/>
                    </a:moveTo>
                    <a:cubicBezTo>
                      <a:pt x="90" y="69"/>
                      <a:pt x="91" y="70"/>
                      <a:pt x="93" y="71"/>
                    </a:cubicBezTo>
                    <a:cubicBezTo>
                      <a:pt x="91" y="72"/>
                      <a:pt x="90" y="73"/>
                      <a:pt x="89" y="74"/>
                    </a:cubicBezTo>
                    <a:cubicBezTo>
                      <a:pt x="89" y="73"/>
                      <a:pt x="89" y="72"/>
                      <a:pt x="89" y="71"/>
                    </a:cubicBezTo>
                    <a:cubicBezTo>
                      <a:pt x="89" y="70"/>
                      <a:pt x="89" y="69"/>
                      <a:pt x="89" y="68"/>
                    </a:cubicBezTo>
                    <a:close/>
                    <a:moveTo>
                      <a:pt x="79" y="94"/>
                    </a:moveTo>
                    <a:cubicBezTo>
                      <a:pt x="78" y="93"/>
                      <a:pt x="76" y="93"/>
                      <a:pt x="75" y="92"/>
                    </a:cubicBezTo>
                    <a:cubicBezTo>
                      <a:pt x="75" y="91"/>
                      <a:pt x="76" y="91"/>
                      <a:pt x="77" y="90"/>
                    </a:cubicBezTo>
                    <a:cubicBezTo>
                      <a:pt x="78" y="90"/>
                      <a:pt x="79" y="89"/>
                      <a:pt x="80" y="89"/>
                    </a:cubicBezTo>
                    <a:cubicBezTo>
                      <a:pt x="80" y="91"/>
                      <a:pt x="80" y="92"/>
                      <a:pt x="79" y="94"/>
                    </a:cubicBezTo>
                    <a:close/>
                    <a:moveTo>
                      <a:pt x="52" y="89"/>
                    </a:moveTo>
                    <a:cubicBezTo>
                      <a:pt x="53" y="89"/>
                      <a:pt x="54" y="90"/>
                      <a:pt x="55" y="90"/>
                    </a:cubicBezTo>
                    <a:cubicBezTo>
                      <a:pt x="56" y="91"/>
                      <a:pt x="56" y="91"/>
                      <a:pt x="57" y="92"/>
                    </a:cubicBezTo>
                    <a:cubicBezTo>
                      <a:pt x="56" y="93"/>
                      <a:pt x="54" y="93"/>
                      <a:pt x="53" y="94"/>
                    </a:cubicBezTo>
                    <a:cubicBezTo>
                      <a:pt x="52" y="92"/>
                      <a:pt x="52" y="91"/>
                      <a:pt x="52" y="89"/>
                    </a:cubicBezTo>
                    <a:close/>
                    <a:moveTo>
                      <a:pt x="43" y="74"/>
                    </a:moveTo>
                    <a:cubicBezTo>
                      <a:pt x="42" y="73"/>
                      <a:pt x="40" y="72"/>
                      <a:pt x="39" y="71"/>
                    </a:cubicBezTo>
                    <a:cubicBezTo>
                      <a:pt x="40" y="70"/>
                      <a:pt x="42" y="69"/>
                      <a:pt x="43" y="68"/>
                    </a:cubicBezTo>
                    <a:cubicBezTo>
                      <a:pt x="43" y="69"/>
                      <a:pt x="43" y="70"/>
                      <a:pt x="43" y="71"/>
                    </a:cubicBezTo>
                    <a:cubicBezTo>
                      <a:pt x="43" y="72"/>
                      <a:pt x="43" y="73"/>
                      <a:pt x="43" y="74"/>
                    </a:cubicBezTo>
                    <a:close/>
                    <a:moveTo>
                      <a:pt x="66" y="134"/>
                    </a:moveTo>
                    <a:cubicBezTo>
                      <a:pt x="62" y="134"/>
                      <a:pt x="57" y="123"/>
                      <a:pt x="54" y="102"/>
                    </a:cubicBezTo>
                    <a:cubicBezTo>
                      <a:pt x="58" y="101"/>
                      <a:pt x="62" y="99"/>
                      <a:pt x="66" y="96"/>
                    </a:cubicBezTo>
                    <a:cubicBezTo>
                      <a:pt x="70" y="99"/>
                      <a:pt x="74" y="101"/>
                      <a:pt x="78" y="102"/>
                    </a:cubicBezTo>
                    <a:cubicBezTo>
                      <a:pt x="75" y="123"/>
                      <a:pt x="69" y="134"/>
                      <a:pt x="66" y="134"/>
                    </a:cubicBezTo>
                    <a:close/>
                    <a:moveTo>
                      <a:pt x="111" y="86"/>
                    </a:moveTo>
                    <a:cubicBezTo>
                      <a:pt x="120" y="95"/>
                      <a:pt x="121" y="101"/>
                      <a:pt x="121" y="102"/>
                    </a:cubicBezTo>
                    <a:cubicBezTo>
                      <a:pt x="120" y="103"/>
                      <a:pt x="118" y="104"/>
                      <a:pt x="114" y="104"/>
                    </a:cubicBezTo>
                    <a:cubicBezTo>
                      <a:pt x="108" y="104"/>
                      <a:pt x="98" y="101"/>
                      <a:pt x="87" y="97"/>
                    </a:cubicBezTo>
                    <a:cubicBezTo>
                      <a:pt x="88" y="93"/>
                      <a:pt x="88" y="88"/>
                      <a:pt x="88" y="84"/>
                    </a:cubicBezTo>
                    <a:cubicBezTo>
                      <a:pt x="92" y="81"/>
                      <a:pt x="96" y="78"/>
                      <a:pt x="99" y="76"/>
                    </a:cubicBezTo>
                    <a:cubicBezTo>
                      <a:pt x="104" y="79"/>
                      <a:pt x="107" y="83"/>
                      <a:pt x="111" y="86"/>
                    </a:cubicBezTo>
                    <a:close/>
                    <a:moveTo>
                      <a:pt x="114" y="38"/>
                    </a:moveTo>
                    <a:cubicBezTo>
                      <a:pt x="118" y="38"/>
                      <a:pt x="120" y="38"/>
                      <a:pt x="121" y="39"/>
                    </a:cubicBezTo>
                    <a:cubicBezTo>
                      <a:pt x="122" y="42"/>
                      <a:pt x="116" y="53"/>
                      <a:pt x="99" y="66"/>
                    </a:cubicBezTo>
                    <a:cubicBezTo>
                      <a:pt x="96" y="63"/>
                      <a:pt x="92" y="61"/>
                      <a:pt x="88" y="58"/>
                    </a:cubicBezTo>
                    <a:cubicBezTo>
                      <a:pt x="88" y="53"/>
                      <a:pt x="88" y="49"/>
                      <a:pt x="87" y="44"/>
                    </a:cubicBezTo>
                    <a:cubicBezTo>
                      <a:pt x="98" y="40"/>
                      <a:pt x="108" y="38"/>
                      <a:pt x="114" y="38"/>
                    </a:cubicBezTo>
                    <a:close/>
                    <a:moveTo>
                      <a:pt x="66" y="8"/>
                    </a:moveTo>
                    <a:cubicBezTo>
                      <a:pt x="69" y="8"/>
                      <a:pt x="75" y="19"/>
                      <a:pt x="78" y="39"/>
                    </a:cubicBezTo>
                    <a:cubicBezTo>
                      <a:pt x="74" y="41"/>
                      <a:pt x="70" y="43"/>
                      <a:pt x="66" y="45"/>
                    </a:cubicBezTo>
                    <a:cubicBezTo>
                      <a:pt x="62" y="43"/>
                      <a:pt x="58" y="41"/>
                      <a:pt x="54" y="39"/>
                    </a:cubicBezTo>
                    <a:cubicBezTo>
                      <a:pt x="57" y="19"/>
                      <a:pt x="62" y="8"/>
                      <a:pt x="66" y="8"/>
                    </a:cubicBezTo>
                    <a:close/>
                    <a:moveTo>
                      <a:pt x="11" y="39"/>
                    </a:moveTo>
                    <a:cubicBezTo>
                      <a:pt x="12" y="38"/>
                      <a:pt x="14" y="38"/>
                      <a:pt x="18" y="38"/>
                    </a:cubicBezTo>
                    <a:cubicBezTo>
                      <a:pt x="24" y="38"/>
                      <a:pt x="34" y="40"/>
                      <a:pt x="45" y="44"/>
                    </a:cubicBezTo>
                    <a:cubicBezTo>
                      <a:pt x="44" y="49"/>
                      <a:pt x="44" y="53"/>
                      <a:pt x="44" y="58"/>
                    </a:cubicBezTo>
                    <a:cubicBezTo>
                      <a:pt x="40" y="60"/>
                      <a:pt x="36" y="63"/>
                      <a:pt x="32" y="66"/>
                    </a:cubicBezTo>
                    <a:cubicBezTo>
                      <a:pt x="16" y="53"/>
                      <a:pt x="10" y="42"/>
                      <a:pt x="11"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0"/>
              <p:cNvSpPr>
                <a:spLocks noEditPoints="1"/>
              </p:cNvSpPr>
              <p:nvPr/>
            </p:nvSpPr>
            <p:spPr bwMode="auto">
              <a:xfrm>
                <a:off x="3492104" y="321469"/>
                <a:ext cx="59531" cy="59531"/>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8 h 24"/>
                  <a:gd name="T12" fmla="*/ 16 w 24"/>
                  <a:gd name="T13" fmla="*/ 12 h 24"/>
                  <a:gd name="T14" fmla="*/ 12 w 24"/>
                  <a:gd name="T15" fmla="*/ 16 h 24"/>
                  <a:gd name="T16" fmla="*/ 8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8"/>
                      <a:pt x="24" y="12"/>
                    </a:cubicBezTo>
                    <a:cubicBezTo>
                      <a:pt x="24" y="5"/>
                      <a:pt x="19" y="0"/>
                      <a:pt x="12" y="0"/>
                    </a:cubicBezTo>
                    <a:cubicBezTo>
                      <a:pt x="5" y="0"/>
                      <a:pt x="0" y="5"/>
                      <a:pt x="0" y="12"/>
                    </a:cubicBezTo>
                    <a:cubicBezTo>
                      <a:pt x="0" y="18"/>
                      <a:pt x="5" y="24"/>
                      <a:pt x="12" y="24"/>
                    </a:cubicBezTo>
                    <a:close/>
                    <a:moveTo>
                      <a:pt x="12" y="8"/>
                    </a:moveTo>
                    <a:cubicBezTo>
                      <a:pt x="14" y="8"/>
                      <a:pt x="16" y="10"/>
                      <a:pt x="16" y="12"/>
                    </a:cubicBezTo>
                    <a:cubicBezTo>
                      <a:pt x="16" y="14"/>
                      <a:pt x="14" y="16"/>
                      <a:pt x="12" y="16"/>
                    </a:cubicBezTo>
                    <a:cubicBezTo>
                      <a:pt x="10" y="16"/>
                      <a:pt x="8" y="14"/>
                      <a:pt x="8" y="12"/>
                    </a:cubicBezTo>
                    <a:cubicBezTo>
                      <a:pt x="8" y="10"/>
                      <a:pt x="10" y="8"/>
                      <a:pt x="1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243733" y="1423399"/>
            <a:ext cx="703852" cy="2234486"/>
            <a:chOff x="3243733" y="1423399"/>
            <a:chExt cx="703852" cy="2234486"/>
          </a:xfrm>
        </p:grpSpPr>
        <p:sp>
          <p:nvSpPr>
            <p:cNvPr id="9" name="Shape 15609"/>
            <p:cNvSpPr/>
            <p:nvPr/>
          </p:nvSpPr>
          <p:spPr>
            <a:xfrm rot="16200000">
              <a:off x="27469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0" name="Shape 15610"/>
            <p:cNvSpPr/>
            <p:nvPr/>
          </p:nvSpPr>
          <p:spPr>
            <a:xfrm rot="16200000">
              <a:off x="3116844" y="2533472"/>
              <a:ext cx="988086" cy="247490"/>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1" name="Shape 15611"/>
            <p:cNvSpPr/>
            <p:nvPr/>
          </p:nvSpPr>
          <p:spPr>
            <a:xfrm>
              <a:off x="32437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6" name="组合 45"/>
            <p:cNvGrpSpPr/>
            <p:nvPr/>
          </p:nvGrpSpPr>
          <p:grpSpPr>
            <a:xfrm>
              <a:off x="3433933" y="3156381"/>
              <a:ext cx="301229" cy="311944"/>
              <a:chOff x="3817145" y="209550"/>
              <a:chExt cx="301229" cy="311944"/>
            </a:xfrm>
          </p:grpSpPr>
          <p:sp>
            <p:nvSpPr>
              <p:cNvPr id="47" name="Freeform 11"/>
              <p:cNvSpPr>
                <a:spLocks/>
              </p:cNvSpPr>
              <p:nvPr/>
            </p:nvSpPr>
            <p:spPr bwMode="auto">
              <a:xfrm>
                <a:off x="3910013" y="209550"/>
                <a:ext cx="48816" cy="32147"/>
              </a:xfrm>
              <a:custGeom>
                <a:avLst/>
                <a:gdLst>
                  <a:gd name="T0" fmla="*/ 1 w 20"/>
                  <a:gd name="T1" fmla="*/ 13 h 13"/>
                  <a:gd name="T2" fmla="*/ 18 w 20"/>
                  <a:gd name="T3" fmla="*/ 13 h 13"/>
                  <a:gd name="T4" fmla="*/ 20 w 20"/>
                  <a:gd name="T5" fmla="*/ 12 h 13"/>
                  <a:gd name="T6" fmla="*/ 20 w 20"/>
                  <a:gd name="T7" fmla="*/ 2 h 13"/>
                  <a:gd name="T8" fmla="*/ 18 w 20"/>
                  <a:gd name="T9" fmla="*/ 0 h 13"/>
                  <a:gd name="T10" fmla="*/ 3 w 20"/>
                  <a:gd name="T11" fmla="*/ 0 h 13"/>
                  <a:gd name="T12" fmla="*/ 1 w 20"/>
                  <a:gd name="T13" fmla="*/ 2 h 13"/>
                  <a:gd name="T14" fmla="*/ 0 w 20"/>
                  <a:gd name="T15" fmla="*/ 12 h 13"/>
                  <a:gd name="T16" fmla="*/ 0 w 20"/>
                  <a:gd name="T17" fmla="*/ 13 h 13"/>
                  <a:gd name="T18" fmla="*/ 1 w 20"/>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3">
                    <a:moveTo>
                      <a:pt x="1" y="13"/>
                    </a:moveTo>
                    <a:cubicBezTo>
                      <a:pt x="18" y="13"/>
                      <a:pt x="18" y="13"/>
                      <a:pt x="18" y="13"/>
                    </a:cubicBezTo>
                    <a:cubicBezTo>
                      <a:pt x="19" y="13"/>
                      <a:pt x="20" y="12"/>
                      <a:pt x="20" y="12"/>
                    </a:cubicBezTo>
                    <a:cubicBezTo>
                      <a:pt x="20" y="2"/>
                      <a:pt x="20" y="2"/>
                      <a:pt x="20" y="2"/>
                    </a:cubicBezTo>
                    <a:cubicBezTo>
                      <a:pt x="20" y="1"/>
                      <a:pt x="19" y="0"/>
                      <a:pt x="18" y="0"/>
                    </a:cubicBezTo>
                    <a:cubicBezTo>
                      <a:pt x="3" y="0"/>
                      <a:pt x="3" y="0"/>
                      <a:pt x="3" y="0"/>
                    </a:cubicBezTo>
                    <a:cubicBezTo>
                      <a:pt x="2" y="0"/>
                      <a:pt x="1" y="1"/>
                      <a:pt x="1" y="2"/>
                    </a:cubicBezTo>
                    <a:cubicBezTo>
                      <a:pt x="0" y="12"/>
                      <a:pt x="0" y="12"/>
                      <a:pt x="0" y="12"/>
                    </a:cubicBezTo>
                    <a:cubicBezTo>
                      <a:pt x="0" y="12"/>
                      <a:pt x="0" y="13"/>
                      <a:pt x="0" y="13"/>
                    </a:cubicBezTo>
                    <a:cubicBezTo>
                      <a:pt x="0"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2"/>
              <p:cNvSpPr>
                <a:spLocks/>
              </p:cNvSpPr>
              <p:nvPr/>
            </p:nvSpPr>
            <p:spPr bwMode="auto">
              <a:xfrm>
                <a:off x="3979070" y="209550"/>
                <a:ext cx="46435" cy="32147"/>
              </a:xfrm>
              <a:custGeom>
                <a:avLst/>
                <a:gdLst>
                  <a:gd name="T0" fmla="*/ 1 w 19"/>
                  <a:gd name="T1" fmla="*/ 13 h 13"/>
                  <a:gd name="T2" fmla="*/ 18 w 19"/>
                  <a:gd name="T3" fmla="*/ 13 h 13"/>
                  <a:gd name="T4" fmla="*/ 19 w 19"/>
                  <a:gd name="T5" fmla="*/ 13 h 13"/>
                  <a:gd name="T6" fmla="*/ 19 w 19"/>
                  <a:gd name="T7" fmla="*/ 12 h 13"/>
                  <a:gd name="T8" fmla="*/ 19 w 19"/>
                  <a:gd name="T9" fmla="*/ 2 h 13"/>
                  <a:gd name="T10" fmla="*/ 16 w 19"/>
                  <a:gd name="T11" fmla="*/ 0 h 13"/>
                  <a:gd name="T12" fmla="*/ 1 w 19"/>
                  <a:gd name="T13" fmla="*/ 0 h 13"/>
                  <a:gd name="T14" fmla="*/ 0 w 19"/>
                  <a:gd name="T15" fmla="*/ 2 h 13"/>
                  <a:gd name="T16" fmla="*/ 0 w 19"/>
                  <a:gd name="T17" fmla="*/ 12 h 13"/>
                  <a:gd name="T18" fmla="*/ 1 w 1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3">
                    <a:moveTo>
                      <a:pt x="1" y="13"/>
                    </a:moveTo>
                    <a:cubicBezTo>
                      <a:pt x="18" y="13"/>
                      <a:pt x="18" y="13"/>
                      <a:pt x="18" y="13"/>
                    </a:cubicBezTo>
                    <a:cubicBezTo>
                      <a:pt x="18" y="13"/>
                      <a:pt x="19" y="13"/>
                      <a:pt x="19" y="13"/>
                    </a:cubicBezTo>
                    <a:cubicBezTo>
                      <a:pt x="19" y="13"/>
                      <a:pt x="19" y="12"/>
                      <a:pt x="19" y="12"/>
                    </a:cubicBezTo>
                    <a:cubicBezTo>
                      <a:pt x="19" y="2"/>
                      <a:pt x="19" y="2"/>
                      <a:pt x="19" y="2"/>
                    </a:cubicBezTo>
                    <a:cubicBezTo>
                      <a:pt x="18" y="1"/>
                      <a:pt x="17" y="0"/>
                      <a:pt x="16" y="0"/>
                    </a:cubicBezTo>
                    <a:cubicBezTo>
                      <a:pt x="1" y="0"/>
                      <a:pt x="1" y="0"/>
                      <a:pt x="1" y="0"/>
                    </a:cubicBezTo>
                    <a:cubicBezTo>
                      <a:pt x="0" y="0"/>
                      <a:pt x="0" y="1"/>
                      <a:pt x="0" y="2"/>
                    </a:cubicBezTo>
                    <a:cubicBezTo>
                      <a:pt x="0" y="12"/>
                      <a:pt x="0" y="12"/>
                      <a:pt x="0" y="12"/>
                    </a:cubicBezTo>
                    <a:cubicBezTo>
                      <a:pt x="0" y="12"/>
                      <a:pt x="0"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3"/>
              <p:cNvSpPr>
                <a:spLocks/>
              </p:cNvSpPr>
              <p:nvPr/>
            </p:nvSpPr>
            <p:spPr bwMode="auto">
              <a:xfrm>
                <a:off x="4043363" y="209550"/>
                <a:ext cx="52388" cy="32147"/>
              </a:xfrm>
              <a:custGeom>
                <a:avLst/>
                <a:gdLst>
                  <a:gd name="T0" fmla="*/ 3 w 21"/>
                  <a:gd name="T1" fmla="*/ 13 h 13"/>
                  <a:gd name="T2" fmla="*/ 20 w 21"/>
                  <a:gd name="T3" fmla="*/ 13 h 13"/>
                  <a:gd name="T4" fmla="*/ 21 w 21"/>
                  <a:gd name="T5" fmla="*/ 13 h 13"/>
                  <a:gd name="T6" fmla="*/ 21 w 21"/>
                  <a:gd name="T7" fmla="*/ 12 h 13"/>
                  <a:gd name="T8" fmla="*/ 20 w 21"/>
                  <a:gd name="T9" fmla="*/ 2 h 13"/>
                  <a:gd name="T10" fmla="*/ 17 w 21"/>
                  <a:gd name="T11" fmla="*/ 0 h 13"/>
                  <a:gd name="T12" fmla="*/ 2 w 21"/>
                  <a:gd name="T13" fmla="*/ 0 h 13"/>
                  <a:gd name="T14" fmla="*/ 1 w 21"/>
                  <a:gd name="T15" fmla="*/ 0 h 13"/>
                  <a:gd name="T16" fmla="*/ 1 w 21"/>
                  <a:gd name="T17" fmla="*/ 1 h 13"/>
                  <a:gd name="T18" fmla="*/ 1 w 21"/>
                  <a:gd name="T19" fmla="*/ 11 h 13"/>
                  <a:gd name="T20" fmla="*/ 3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3" y="13"/>
                    </a:moveTo>
                    <a:cubicBezTo>
                      <a:pt x="20" y="13"/>
                      <a:pt x="20" y="13"/>
                      <a:pt x="20" y="13"/>
                    </a:cubicBezTo>
                    <a:cubicBezTo>
                      <a:pt x="20" y="13"/>
                      <a:pt x="20" y="13"/>
                      <a:pt x="21" y="13"/>
                    </a:cubicBezTo>
                    <a:cubicBezTo>
                      <a:pt x="21" y="13"/>
                      <a:pt x="21" y="12"/>
                      <a:pt x="21" y="12"/>
                    </a:cubicBezTo>
                    <a:cubicBezTo>
                      <a:pt x="20" y="2"/>
                      <a:pt x="20" y="2"/>
                      <a:pt x="20" y="2"/>
                    </a:cubicBezTo>
                    <a:cubicBezTo>
                      <a:pt x="19" y="1"/>
                      <a:pt x="18" y="0"/>
                      <a:pt x="17" y="0"/>
                    </a:cubicBezTo>
                    <a:cubicBezTo>
                      <a:pt x="2" y="0"/>
                      <a:pt x="2" y="0"/>
                      <a:pt x="2" y="0"/>
                    </a:cubicBezTo>
                    <a:cubicBezTo>
                      <a:pt x="1" y="0"/>
                      <a:pt x="1" y="0"/>
                      <a:pt x="1" y="0"/>
                    </a:cubicBezTo>
                    <a:cubicBezTo>
                      <a:pt x="1" y="1"/>
                      <a:pt x="0" y="1"/>
                      <a:pt x="1" y="1"/>
                    </a:cubicBezTo>
                    <a:cubicBezTo>
                      <a:pt x="1" y="11"/>
                      <a:pt x="1" y="11"/>
                      <a:pt x="1" y="11"/>
                    </a:cubicBezTo>
                    <a:cubicBezTo>
                      <a:pt x="1" y="12"/>
                      <a:pt x="2" y="13"/>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
              <p:cNvSpPr>
                <a:spLocks/>
              </p:cNvSpPr>
              <p:nvPr/>
            </p:nvSpPr>
            <p:spPr bwMode="auto">
              <a:xfrm>
                <a:off x="3832623" y="261937"/>
                <a:ext cx="54769" cy="39291"/>
              </a:xfrm>
              <a:custGeom>
                <a:avLst/>
                <a:gdLst>
                  <a:gd name="T0" fmla="*/ 1 w 22"/>
                  <a:gd name="T1" fmla="*/ 16 h 16"/>
                  <a:gd name="T2" fmla="*/ 19 w 22"/>
                  <a:gd name="T3" fmla="*/ 16 h 16"/>
                  <a:gd name="T4" fmla="*/ 22 w 22"/>
                  <a:gd name="T5" fmla="*/ 14 h 16"/>
                  <a:gd name="T6" fmla="*/ 22 w 22"/>
                  <a:gd name="T7" fmla="*/ 2 h 16"/>
                  <a:gd name="T8" fmla="*/ 22 w 22"/>
                  <a:gd name="T9" fmla="*/ 1 h 16"/>
                  <a:gd name="T10" fmla="*/ 21 w 22"/>
                  <a:gd name="T11" fmla="*/ 0 h 16"/>
                  <a:gd name="T12" fmla="*/ 4 w 22"/>
                  <a:gd name="T13" fmla="*/ 0 h 16"/>
                  <a:gd name="T14" fmla="*/ 2 w 22"/>
                  <a:gd name="T15" fmla="*/ 2 h 16"/>
                  <a:gd name="T16" fmla="*/ 0 w 22"/>
                  <a:gd name="T17" fmla="*/ 15 h 16"/>
                  <a:gd name="T18" fmla="*/ 1 w 22"/>
                  <a:gd name="T19" fmla="*/ 15 h 16"/>
                  <a:gd name="T20" fmla="*/ 1 w 22"/>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16"/>
                    </a:moveTo>
                    <a:cubicBezTo>
                      <a:pt x="19" y="16"/>
                      <a:pt x="19" y="16"/>
                      <a:pt x="19" y="16"/>
                    </a:cubicBezTo>
                    <a:cubicBezTo>
                      <a:pt x="20" y="16"/>
                      <a:pt x="21" y="15"/>
                      <a:pt x="22" y="14"/>
                    </a:cubicBezTo>
                    <a:cubicBezTo>
                      <a:pt x="22" y="2"/>
                      <a:pt x="22" y="2"/>
                      <a:pt x="22" y="2"/>
                    </a:cubicBezTo>
                    <a:cubicBezTo>
                      <a:pt x="22" y="1"/>
                      <a:pt x="22" y="1"/>
                      <a:pt x="22" y="1"/>
                    </a:cubicBezTo>
                    <a:cubicBezTo>
                      <a:pt x="22" y="0"/>
                      <a:pt x="21" y="0"/>
                      <a:pt x="21" y="0"/>
                    </a:cubicBezTo>
                    <a:cubicBezTo>
                      <a:pt x="4" y="0"/>
                      <a:pt x="4" y="0"/>
                      <a:pt x="4" y="0"/>
                    </a:cubicBezTo>
                    <a:cubicBezTo>
                      <a:pt x="3" y="0"/>
                      <a:pt x="2" y="1"/>
                      <a:pt x="2" y="2"/>
                    </a:cubicBezTo>
                    <a:cubicBezTo>
                      <a:pt x="0" y="15"/>
                      <a:pt x="0" y="15"/>
                      <a:pt x="0" y="15"/>
                    </a:cubicBezTo>
                    <a:cubicBezTo>
                      <a:pt x="0" y="15"/>
                      <a:pt x="0" y="15"/>
                      <a:pt x="1" y="15"/>
                    </a:cubicBezTo>
                    <a:cubicBezTo>
                      <a:pt x="1" y="16"/>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5"/>
              <p:cNvSpPr>
                <a:spLocks/>
              </p:cNvSpPr>
              <p:nvPr/>
            </p:nvSpPr>
            <p:spPr bwMode="auto">
              <a:xfrm>
                <a:off x="3904061" y="261937"/>
                <a:ext cx="54769" cy="39291"/>
              </a:xfrm>
              <a:custGeom>
                <a:avLst/>
                <a:gdLst>
                  <a:gd name="T0" fmla="*/ 2 w 22"/>
                  <a:gd name="T1" fmla="*/ 16 h 16"/>
                  <a:gd name="T2" fmla="*/ 20 w 22"/>
                  <a:gd name="T3" fmla="*/ 16 h 16"/>
                  <a:gd name="T4" fmla="*/ 22 w 22"/>
                  <a:gd name="T5" fmla="*/ 14 h 16"/>
                  <a:gd name="T6" fmla="*/ 22 w 22"/>
                  <a:gd name="T7" fmla="*/ 2 h 16"/>
                  <a:gd name="T8" fmla="*/ 20 w 22"/>
                  <a:gd name="T9" fmla="*/ 0 h 16"/>
                  <a:gd name="T10" fmla="*/ 3 w 22"/>
                  <a:gd name="T11" fmla="*/ 0 h 16"/>
                  <a:gd name="T12" fmla="*/ 1 w 22"/>
                  <a:gd name="T13" fmla="*/ 2 h 16"/>
                  <a:gd name="T14" fmla="*/ 0 w 22"/>
                  <a:gd name="T15" fmla="*/ 14 h 16"/>
                  <a:gd name="T16" fmla="*/ 1 w 22"/>
                  <a:gd name="T17" fmla="*/ 15 h 16"/>
                  <a:gd name="T18" fmla="*/ 2 w 22"/>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6">
                    <a:moveTo>
                      <a:pt x="2" y="16"/>
                    </a:moveTo>
                    <a:cubicBezTo>
                      <a:pt x="20" y="16"/>
                      <a:pt x="20" y="16"/>
                      <a:pt x="20" y="16"/>
                    </a:cubicBezTo>
                    <a:cubicBezTo>
                      <a:pt x="21" y="16"/>
                      <a:pt x="22" y="15"/>
                      <a:pt x="22" y="14"/>
                    </a:cubicBezTo>
                    <a:cubicBezTo>
                      <a:pt x="22" y="2"/>
                      <a:pt x="22" y="2"/>
                      <a:pt x="22" y="2"/>
                    </a:cubicBezTo>
                    <a:cubicBezTo>
                      <a:pt x="22" y="1"/>
                      <a:pt x="21" y="0"/>
                      <a:pt x="20" y="0"/>
                    </a:cubicBezTo>
                    <a:cubicBezTo>
                      <a:pt x="3" y="0"/>
                      <a:pt x="3" y="0"/>
                      <a:pt x="3" y="0"/>
                    </a:cubicBezTo>
                    <a:cubicBezTo>
                      <a:pt x="2" y="0"/>
                      <a:pt x="1" y="1"/>
                      <a:pt x="1" y="2"/>
                    </a:cubicBezTo>
                    <a:cubicBezTo>
                      <a:pt x="0" y="14"/>
                      <a:pt x="0" y="14"/>
                      <a:pt x="0" y="14"/>
                    </a:cubicBezTo>
                    <a:cubicBezTo>
                      <a:pt x="0" y="15"/>
                      <a:pt x="1" y="15"/>
                      <a:pt x="1" y="15"/>
                    </a:cubicBezTo>
                    <a:cubicBezTo>
                      <a:pt x="1" y="16"/>
                      <a:pt x="1" y="16"/>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6"/>
              <p:cNvSpPr>
                <a:spLocks/>
              </p:cNvSpPr>
              <p:nvPr/>
            </p:nvSpPr>
            <p:spPr bwMode="auto">
              <a:xfrm>
                <a:off x="3979070" y="261937"/>
                <a:ext cx="52388" cy="39291"/>
              </a:xfrm>
              <a:custGeom>
                <a:avLst/>
                <a:gdLst>
                  <a:gd name="T0" fmla="*/ 1 w 21"/>
                  <a:gd name="T1" fmla="*/ 16 h 16"/>
                  <a:gd name="T2" fmla="*/ 19 w 21"/>
                  <a:gd name="T3" fmla="*/ 16 h 16"/>
                  <a:gd name="T4" fmla="*/ 20 w 21"/>
                  <a:gd name="T5" fmla="*/ 15 h 16"/>
                  <a:gd name="T6" fmla="*/ 21 w 21"/>
                  <a:gd name="T7" fmla="*/ 14 h 16"/>
                  <a:gd name="T8" fmla="*/ 20 w 21"/>
                  <a:gd name="T9" fmla="*/ 2 h 16"/>
                  <a:gd name="T10" fmla="*/ 18 w 21"/>
                  <a:gd name="T11" fmla="*/ 0 h 16"/>
                  <a:gd name="T12" fmla="*/ 1 w 21"/>
                  <a:gd name="T13" fmla="*/ 0 h 16"/>
                  <a:gd name="T14" fmla="*/ 0 w 21"/>
                  <a:gd name="T15" fmla="*/ 2 h 16"/>
                  <a:gd name="T16" fmla="*/ 0 w 21"/>
                  <a:gd name="T17" fmla="*/ 14 h 16"/>
                  <a:gd name="T18" fmla="*/ 1 w 21"/>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6">
                    <a:moveTo>
                      <a:pt x="1" y="16"/>
                    </a:moveTo>
                    <a:cubicBezTo>
                      <a:pt x="19" y="16"/>
                      <a:pt x="19" y="16"/>
                      <a:pt x="19" y="16"/>
                    </a:cubicBezTo>
                    <a:cubicBezTo>
                      <a:pt x="20" y="16"/>
                      <a:pt x="20" y="16"/>
                      <a:pt x="20" y="15"/>
                    </a:cubicBezTo>
                    <a:cubicBezTo>
                      <a:pt x="20" y="15"/>
                      <a:pt x="21" y="15"/>
                      <a:pt x="21" y="14"/>
                    </a:cubicBezTo>
                    <a:cubicBezTo>
                      <a:pt x="20" y="2"/>
                      <a:pt x="20" y="2"/>
                      <a:pt x="20" y="2"/>
                    </a:cubicBezTo>
                    <a:cubicBezTo>
                      <a:pt x="20" y="1"/>
                      <a:pt x="19" y="0"/>
                      <a:pt x="18" y="0"/>
                    </a:cubicBezTo>
                    <a:cubicBezTo>
                      <a:pt x="1" y="0"/>
                      <a:pt x="1" y="0"/>
                      <a:pt x="1" y="0"/>
                    </a:cubicBezTo>
                    <a:cubicBezTo>
                      <a:pt x="0" y="0"/>
                      <a:pt x="0" y="1"/>
                      <a:pt x="0" y="2"/>
                    </a:cubicBezTo>
                    <a:cubicBezTo>
                      <a:pt x="0" y="14"/>
                      <a:pt x="0" y="14"/>
                      <a:pt x="0" y="14"/>
                    </a:cubicBezTo>
                    <a:cubicBezTo>
                      <a:pt x="0" y="15"/>
                      <a:pt x="0"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7"/>
              <p:cNvSpPr>
                <a:spLocks/>
              </p:cNvSpPr>
              <p:nvPr/>
            </p:nvSpPr>
            <p:spPr bwMode="auto">
              <a:xfrm>
                <a:off x="4048126" y="261937"/>
                <a:ext cx="54769" cy="39291"/>
              </a:xfrm>
              <a:custGeom>
                <a:avLst/>
                <a:gdLst>
                  <a:gd name="T0" fmla="*/ 1 w 22"/>
                  <a:gd name="T1" fmla="*/ 0 h 16"/>
                  <a:gd name="T2" fmla="*/ 0 w 22"/>
                  <a:gd name="T3" fmla="*/ 1 h 16"/>
                  <a:gd name="T4" fmla="*/ 0 w 22"/>
                  <a:gd name="T5" fmla="*/ 2 h 16"/>
                  <a:gd name="T6" fmla="*/ 1 w 22"/>
                  <a:gd name="T7" fmla="*/ 14 h 16"/>
                  <a:gd name="T8" fmla="*/ 3 w 22"/>
                  <a:gd name="T9" fmla="*/ 16 h 16"/>
                  <a:gd name="T10" fmla="*/ 21 w 22"/>
                  <a:gd name="T11" fmla="*/ 16 h 16"/>
                  <a:gd name="T12" fmla="*/ 21 w 22"/>
                  <a:gd name="T13" fmla="*/ 15 h 16"/>
                  <a:gd name="T14" fmla="*/ 22 w 22"/>
                  <a:gd name="T15" fmla="*/ 15 h 16"/>
                  <a:gd name="T16" fmla="*/ 20 w 22"/>
                  <a:gd name="T17" fmla="*/ 2 h 16"/>
                  <a:gd name="T18" fmla="*/ 18 w 22"/>
                  <a:gd name="T19" fmla="*/ 0 h 16"/>
                  <a:gd name="T20" fmla="*/ 1 w 22"/>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0"/>
                    </a:moveTo>
                    <a:cubicBezTo>
                      <a:pt x="1" y="0"/>
                      <a:pt x="0" y="0"/>
                      <a:pt x="0" y="1"/>
                    </a:cubicBezTo>
                    <a:cubicBezTo>
                      <a:pt x="0" y="1"/>
                      <a:pt x="0" y="1"/>
                      <a:pt x="0" y="2"/>
                    </a:cubicBezTo>
                    <a:cubicBezTo>
                      <a:pt x="1" y="14"/>
                      <a:pt x="1" y="14"/>
                      <a:pt x="1" y="14"/>
                    </a:cubicBezTo>
                    <a:cubicBezTo>
                      <a:pt x="1" y="15"/>
                      <a:pt x="2" y="16"/>
                      <a:pt x="3" y="16"/>
                    </a:cubicBezTo>
                    <a:cubicBezTo>
                      <a:pt x="21" y="16"/>
                      <a:pt x="21" y="16"/>
                      <a:pt x="21" y="16"/>
                    </a:cubicBezTo>
                    <a:cubicBezTo>
                      <a:pt x="21" y="16"/>
                      <a:pt x="21" y="16"/>
                      <a:pt x="21" y="15"/>
                    </a:cubicBezTo>
                    <a:cubicBezTo>
                      <a:pt x="22" y="15"/>
                      <a:pt x="22" y="15"/>
                      <a:pt x="22" y="15"/>
                    </a:cubicBezTo>
                    <a:cubicBezTo>
                      <a:pt x="20" y="2"/>
                      <a:pt x="20" y="2"/>
                      <a:pt x="20" y="2"/>
                    </a:cubicBezTo>
                    <a:cubicBezTo>
                      <a:pt x="20" y="1"/>
                      <a:pt x="19" y="0"/>
                      <a:pt x="18"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8"/>
              <p:cNvSpPr>
                <a:spLocks/>
              </p:cNvSpPr>
              <p:nvPr/>
            </p:nvSpPr>
            <p:spPr bwMode="auto">
              <a:xfrm>
                <a:off x="3825479" y="321469"/>
                <a:ext cx="59531" cy="44054"/>
              </a:xfrm>
              <a:custGeom>
                <a:avLst/>
                <a:gdLst>
                  <a:gd name="T0" fmla="*/ 1 w 24"/>
                  <a:gd name="T1" fmla="*/ 18 h 18"/>
                  <a:gd name="T2" fmla="*/ 21 w 24"/>
                  <a:gd name="T3" fmla="*/ 18 h 18"/>
                  <a:gd name="T4" fmla="*/ 23 w 24"/>
                  <a:gd name="T5" fmla="*/ 16 h 18"/>
                  <a:gd name="T6" fmla="*/ 24 w 24"/>
                  <a:gd name="T7" fmla="*/ 1 h 18"/>
                  <a:gd name="T8" fmla="*/ 23 w 24"/>
                  <a:gd name="T9" fmla="*/ 0 h 18"/>
                  <a:gd name="T10" fmla="*/ 22 w 24"/>
                  <a:gd name="T11" fmla="*/ 0 h 18"/>
                  <a:gd name="T12" fmla="*/ 4 w 24"/>
                  <a:gd name="T13" fmla="*/ 0 h 18"/>
                  <a:gd name="T14" fmla="*/ 2 w 24"/>
                  <a:gd name="T15" fmla="*/ 2 h 18"/>
                  <a:gd name="T16" fmla="*/ 0 w 24"/>
                  <a:gd name="T17" fmla="*/ 17 h 18"/>
                  <a:gd name="T18" fmla="*/ 0 w 24"/>
                  <a:gd name="T19" fmla="*/ 18 h 18"/>
                  <a:gd name="T20" fmla="*/ 1 w 24"/>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1" y="18"/>
                    </a:moveTo>
                    <a:cubicBezTo>
                      <a:pt x="21" y="18"/>
                      <a:pt x="21" y="18"/>
                      <a:pt x="21" y="18"/>
                    </a:cubicBezTo>
                    <a:cubicBezTo>
                      <a:pt x="22" y="18"/>
                      <a:pt x="23" y="17"/>
                      <a:pt x="23" y="16"/>
                    </a:cubicBezTo>
                    <a:cubicBezTo>
                      <a:pt x="24" y="1"/>
                      <a:pt x="24" y="1"/>
                      <a:pt x="24" y="1"/>
                    </a:cubicBezTo>
                    <a:cubicBezTo>
                      <a:pt x="24" y="1"/>
                      <a:pt x="24" y="0"/>
                      <a:pt x="23" y="0"/>
                    </a:cubicBezTo>
                    <a:cubicBezTo>
                      <a:pt x="23" y="0"/>
                      <a:pt x="23" y="0"/>
                      <a:pt x="22" y="0"/>
                    </a:cubicBezTo>
                    <a:cubicBezTo>
                      <a:pt x="4" y="0"/>
                      <a:pt x="4" y="0"/>
                      <a:pt x="4" y="0"/>
                    </a:cubicBezTo>
                    <a:cubicBezTo>
                      <a:pt x="3" y="0"/>
                      <a:pt x="2" y="1"/>
                      <a:pt x="2" y="2"/>
                    </a:cubicBezTo>
                    <a:cubicBezTo>
                      <a:pt x="0" y="17"/>
                      <a:pt x="0" y="17"/>
                      <a:pt x="0" y="17"/>
                    </a:cubicBezTo>
                    <a:cubicBezTo>
                      <a:pt x="0" y="17"/>
                      <a:pt x="0" y="17"/>
                      <a:pt x="0" y="18"/>
                    </a:cubicBezTo>
                    <a:cubicBezTo>
                      <a:pt x="1"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9"/>
              <p:cNvSpPr>
                <a:spLocks/>
              </p:cNvSpPr>
              <p:nvPr/>
            </p:nvSpPr>
            <p:spPr bwMode="auto">
              <a:xfrm>
                <a:off x="3901679" y="321469"/>
                <a:ext cx="57150" cy="44054"/>
              </a:xfrm>
              <a:custGeom>
                <a:avLst/>
                <a:gdLst>
                  <a:gd name="T0" fmla="*/ 1 w 23"/>
                  <a:gd name="T1" fmla="*/ 18 h 18"/>
                  <a:gd name="T2" fmla="*/ 21 w 23"/>
                  <a:gd name="T3" fmla="*/ 18 h 18"/>
                  <a:gd name="T4" fmla="*/ 23 w 23"/>
                  <a:gd name="T5" fmla="*/ 16 h 18"/>
                  <a:gd name="T6" fmla="*/ 23 w 23"/>
                  <a:gd name="T7" fmla="*/ 1 h 18"/>
                  <a:gd name="T8" fmla="*/ 21 w 23"/>
                  <a:gd name="T9" fmla="*/ 0 h 18"/>
                  <a:gd name="T10" fmla="*/ 3 w 23"/>
                  <a:gd name="T11" fmla="*/ 0 h 18"/>
                  <a:gd name="T12" fmla="*/ 1 w 23"/>
                  <a:gd name="T13" fmla="*/ 2 h 18"/>
                  <a:gd name="T14" fmla="*/ 0 w 23"/>
                  <a:gd name="T15" fmla="*/ 16 h 18"/>
                  <a:gd name="T16" fmla="*/ 0 w 23"/>
                  <a:gd name="T17" fmla="*/ 17 h 18"/>
                  <a:gd name="T18" fmla="*/ 1 w 2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8">
                    <a:moveTo>
                      <a:pt x="1" y="18"/>
                    </a:moveTo>
                    <a:cubicBezTo>
                      <a:pt x="21" y="18"/>
                      <a:pt x="21" y="18"/>
                      <a:pt x="21" y="18"/>
                    </a:cubicBezTo>
                    <a:cubicBezTo>
                      <a:pt x="22" y="18"/>
                      <a:pt x="23" y="17"/>
                      <a:pt x="23" y="16"/>
                    </a:cubicBezTo>
                    <a:cubicBezTo>
                      <a:pt x="23" y="1"/>
                      <a:pt x="23" y="1"/>
                      <a:pt x="23" y="1"/>
                    </a:cubicBezTo>
                    <a:cubicBezTo>
                      <a:pt x="23" y="1"/>
                      <a:pt x="22" y="0"/>
                      <a:pt x="21" y="0"/>
                    </a:cubicBezTo>
                    <a:cubicBezTo>
                      <a:pt x="3" y="0"/>
                      <a:pt x="3" y="0"/>
                      <a:pt x="3" y="0"/>
                    </a:cubicBezTo>
                    <a:cubicBezTo>
                      <a:pt x="2" y="0"/>
                      <a:pt x="1" y="1"/>
                      <a:pt x="1" y="2"/>
                    </a:cubicBezTo>
                    <a:cubicBezTo>
                      <a:pt x="0" y="16"/>
                      <a:pt x="0" y="16"/>
                      <a:pt x="0" y="16"/>
                    </a:cubicBezTo>
                    <a:cubicBezTo>
                      <a:pt x="0" y="17"/>
                      <a:pt x="0" y="17"/>
                      <a:pt x="0" y="17"/>
                    </a:cubicBezTo>
                    <a:cubicBezTo>
                      <a:pt x="0"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0"/>
              <p:cNvSpPr>
                <a:spLocks/>
              </p:cNvSpPr>
              <p:nvPr/>
            </p:nvSpPr>
            <p:spPr bwMode="auto">
              <a:xfrm>
                <a:off x="3979070" y="321469"/>
                <a:ext cx="54769" cy="44054"/>
              </a:xfrm>
              <a:custGeom>
                <a:avLst/>
                <a:gdLst>
                  <a:gd name="T0" fmla="*/ 1 w 22"/>
                  <a:gd name="T1" fmla="*/ 18 h 18"/>
                  <a:gd name="T2" fmla="*/ 21 w 22"/>
                  <a:gd name="T3" fmla="*/ 18 h 18"/>
                  <a:gd name="T4" fmla="*/ 22 w 22"/>
                  <a:gd name="T5" fmla="*/ 17 h 18"/>
                  <a:gd name="T6" fmla="*/ 22 w 22"/>
                  <a:gd name="T7" fmla="*/ 16 h 18"/>
                  <a:gd name="T8" fmla="*/ 21 w 22"/>
                  <a:gd name="T9" fmla="*/ 2 h 18"/>
                  <a:gd name="T10" fmla="*/ 19 w 22"/>
                  <a:gd name="T11" fmla="*/ 0 h 18"/>
                  <a:gd name="T12" fmla="*/ 1 w 22"/>
                  <a:gd name="T13" fmla="*/ 0 h 18"/>
                  <a:gd name="T14" fmla="*/ 0 w 22"/>
                  <a:gd name="T15" fmla="*/ 1 h 18"/>
                  <a:gd name="T16" fmla="*/ 0 w 22"/>
                  <a:gd name="T17" fmla="*/ 16 h 18"/>
                  <a:gd name="T18" fmla="*/ 1 w 22"/>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8">
                    <a:moveTo>
                      <a:pt x="1" y="18"/>
                    </a:moveTo>
                    <a:cubicBezTo>
                      <a:pt x="21" y="18"/>
                      <a:pt x="21" y="18"/>
                      <a:pt x="21" y="18"/>
                    </a:cubicBezTo>
                    <a:cubicBezTo>
                      <a:pt x="21" y="18"/>
                      <a:pt x="22" y="18"/>
                      <a:pt x="22" y="17"/>
                    </a:cubicBezTo>
                    <a:cubicBezTo>
                      <a:pt x="22" y="17"/>
                      <a:pt x="22" y="17"/>
                      <a:pt x="22" y="16"/>
                    </a:cubicBezTo>
                    <a:cubicBezTo>
                      <a:pt x="21" y="2"/>
                      <a:pt x="21" y="2"/>
                      <a:pt x="21" y="2"/>
                    </a:cubicBezTo>
                    <a:cubicBezTo>
                      <a:pt x="21" y="1"/>
                      <a:pt x="20" y="0"/>
                      <a:pt x="19" y="0"/>
                    </a:cubicBezTo>
                    <a:cubicBezTo>
                      <a:pt x="1" y="0"/>
                      <a:pt x="1" y="0"/>
                      <a:pt x="1" y="0"/>
                    </a:cubicBezTo>
                    <a:cubicBezTo>
                      <a:pt x="0" y="0"/>
                      <a:pt x="0" y="1"/>
                      <a:pt x="0" y="1"/>
                    </a:cubicBezTo>
                    <a:cubicBezTo>
                      <a:pt x="0" y="16"/>
                      <a:pt x="0" y="16"/>
                      <a:pt x="0" y="16"/>
                    </a:cubicBezTo>
                    <a:cubicBezTo>
                      <a:pt x="0" y="17"/>
                      <a:pt x="0"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1"/>
              <p:cNvSpPr>
                <a:spLocks/>
              </p:cNvSpPr>
              <p:nvPr/>
            </p:nvSpPr>
            <p:spPr bwMode="auto">
              <a:xfrm>
                <a:off x="4050507" y="321469"/>
                <a:ext cx="59531" cy="44054"/>
              </a:xfrm>
              <a:custGeom>
                <a:avLst/>
                <a:gdLst>
                  <a:gd name="T0" fmla="*/ 2 w 24"/>
                  <a:gd name="T1" fmla="*/ 0 h 18"/>
                  <a:gd name="T2" fmla="*/ 1 w 24"/>
                  <a:gd name="T3" fmla="*/ 0 h 18"/>
                  <a:gd name="T4" fmla="*/ 0 w 24"/>
                  <a:gd name="T5" fmla="*/ 1 h 18"/>
                  <a:gd name="T6" fmla="*/ 1 w 24"/>
                  <a:gd name="T7" fmla="*/ 16 h 18"/>
                  <a:gd name="T8" fmla="*/ 3 w 24"/>
                  <a:gd name="T9" fmla="*/ 18 h 18"/>
                  <a:gd name="T10" fmla="*/ 23 w 24"/>
                  <a:gd name="T11" fmla="*/ 18 h 18"/>
                  <a:gd name="T12" fmla="*/ 24 w 24"/>
                  <a:gd name="T13" fmla="*/ 18 h 18"/>
                  <a:gd name="T14" fmla="*/ 24 w 24"/>
                  <a:gd name="T15" fmla="*/ 17 h 18"/>
                  <a:gd name="T16" fmla="*/ 22 w 24"/>
                  <a:gd name="T17" fmla="*/ 2 h 18"/>
                  <a:gd name="T18" fmla="*/ 20 w 24"/>
                  <a:gd name="T19" fmla="*/ 0 h 18"/>
                  <a:gd name="T20" fmla="*/ 2 w 24"/>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2" y="0"/>
                    </a:moveTo>
                    <a:cubicBezTo>
                      <a:pt x="1" y="0"/>
                      <a:pt x="1" y="0"/>
                      <a:pt x="1" y="0"/>
                    </a:cubicBezTo>
                    <a:cubicBezTo>
                      <a:pt x="0" y="0"/>
                      <a:pt x="0" y="1"/>
                      <a:pt x="0" y="1"/>
                    </a:cubicBezTo>
                    <a:cubicBezTo>
                      <a:pt x="1" y="16"/>
                      <a:pt x="1" y="16"/>
                      <a:pt x="1" y="16"/>
                    </a:cubicBezTo>
                    <a:cubicBezTo>
                      <a:pt x="1" y="17"/>
                      <a:pt x="2" y="18"/>
                      <a:pt x="3" y="18"/>
                    </a:cubicBezTo>
                    <a:cubicBezTo>
                      <a:pt x="23" y="18"/>
                      <a:pt x="23" y="18"/>
                      <a:pt x="23" y="18"/>
                    </a:cubicBezTo>
                    <a:cubicBezTo>
                      <a:pt x="23" y="18"/>
                      <a:pt x="23" y="18"/>
                      <a:pt x="24" y="18"/>
                    </a:cubicBezTo>
                    <a:cubicBezTo>
                      <a:pt x="24" y="17"/>
                      <a:pt x="24" y="17"/>
                      <a:pt x="24" y="17"/>
                    </a:cubicBezTo>
                    <a:cubicBezTo>
                      <a:pt x="22" y="2"/>
                      <a:pt x="22" y="2"/>
                      <a:pt x="22" y="2"/>
                    </a:cubicBezTo>
                    <a:cubicBezTo>
                      <a:pt x="22" y="1"/>
                      <a:pt x="21" y="0"/>
                      <a:pt x="20" y="0"/>
                    </a:cubicBez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2"/>
              <p:cNvSpPr>
                <a:spLocks/>
              </p:cNvSpPr>
              <p:nvPr/>
            </p:nvSpPr>
            <p:spPr bwMode="auto">
              <a:xfrm>
                <a:off x="3817145" y="385762"/>
                <a:ext cx="63104" cy="52388"/>
              </a:xfrm>
              <a:custGeom>
                <a:avLst/>
                <a:gdLst>
                  <a:gd name="T0" fmla="*/ 1 w 25"/>
                  <a:gd name="T1" fmla="*/ 21 h 21"/>
                  <a:gd name="T2" fmla="*/ 22 w 25"/>
                  <a:gd name="T3" fmla="*/ 21 h 21"/>
                  <a:gd name="T4" fmla="*/ 24 w 25"/>
                  <a:gd name="T5" fmla="*/ 19 h 21"/>
                  <a:gd name="T6" fmla="*/ 25 w 25"/>
                  <a:gd name="T7" fmla="*/ 1 h 21"/>
                  <a:gd name="T8" fmla="*/ 25 w 25"/>
                  <a:gd name="T9" fmla="*/ 0 h 21"/>
                  <a:gd name="T10" fmla="*/ 24 w 25"/>
                  <a:gd name="T11" fmla="*/ 0 h 21"/>
                  <a:gd name="T12" fmla="*/ 4 w 25"/>
                  <a:gd name="T13" fmla="*/ 0 h 21"/>
                  <a:gd name="T14" fmla="*/ 2 w 25"/>
                  <a:gd name="T15" fmla="*/ 2 h 21"/>
                  <a:gd name="T16" fmla="*/ 0 w 25"/>
                  <a:gd name="T17" fmla="*/ 20 h 21"/>
                  <a:gd name="T18" fmla="*/ 0 w 25"/>
                  <a:gd name="T19" fmla="*/ 21 h 21"/>
                  <a:gd name="T20" fmla="*/ 1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21"/>
                    </a:moveTo>
                    <a:cubicBezTo>
                      <a:pt x="22" y="21"/>
                      <a:pt x="22" y="21"/>
                      <a:pt x="22" y="21"/>
                    </a:cubicBezTo>
                    <a:cubicBezTo>
                      <a:pt x="23" y="21"/>
                      <a:pt x="24" y="20"/>
                      <a:pt x="24" y="19"/>
                    </a:cubicBezTo>
                    <a:cubicBezTo>
                      <a:pt x="25" y="1"/>
                      <a:pt x="25" y="1"/>
                      <a:pt x="25" y="1"/>
                    </a:cubicBezTo>
                    <a:cubicBezTo>
                      <a:pt x="25" y="1"/>
                      <a:pt x="25" y="0"/>
                      <a:pt x="25" y="0"/>
                    </a:cubicBezTo>
                    <a:cubicBezTo>
                      <a:pt x="25" y="0"/>
                      <a:pt x="24" y="0"/>
                      <a:pt x="24" y="0"/>
                    </a:cubicBezTo>
                    <a:cubicBezTo>
                      <a:pt x="4" y="0"/>
                      <a:pt x="4" y="0"/>
                      <a:pt x="4" y="0"/>
                    </a:cubicBezTo>
                    <a:cubicBezTo>
                      <a:pt x="3" y="0"/>
                      <a:pt x="2" y="1"/>
                      <a:pt x="2" y="2"/>
                    </a:cubicBezTo>
                    <a:cubicBezTo>
                      <a:pt x="0" y="20"/>
                      <a:pt x="0" y="20"/>
                      <a:pt x="0" y="20"/>
                    </a:cubicBezTo>
                    <a:cubicBezTo>
                      <a:pt x="0" y="20"/>
                      <a:pt x="0" y="20"/>
                      <a:pt x="0" y="21"/>
                    </a:cubicBezTo>
                    <a:cubicBezTo>
                      <a:pt x="0" y="21"/>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
              <p:cNvSpPr>
                <a:spLocks/>
              </p:cNvSpPr>
              <p:nvPr/>
            </p:nvSpPr>
            <p:spPr bwMode="auto">
              <a:xfrm>
                <a:off x="3896917" y="385762"/>
                <a:ext cx="61913" cy="52388"/>
              </a:xfrm>
              <a:custGeom>
                <a:avLst/>
                <a:gdLst>
                  <a:gd name="T0" fmla="*/ 1 w 25"/>
                  <a:gd name="T1" fmla="*/ 21 h 21"/>
                  <a:gd name="T2" fmla="*/ 23 w 25"/>
                  <a:gd name="T3" fmla="*/ 21 h 21"/>
                  <a:gd name="T4" fmla="*/ 25 w 25"/>
                  <a:gd name="T5" fmla="*/ 19 h 21"/>
                  <a:gd name="T6" fmla="*/ 25 w 25"/>
                  <a:gd name="T7" fmla="*/ 1 h 21"/>
                  <a:gd name="T8" fmla="*/ 23 w 25"/>
                  <a:gd name="T9" fmla="*/ 0 h 21"/>
                  <a:gd name="T10" fmla="*/ 3 w 25"/>
                  <a:gd name="T11" fmla="*/ 0 h 21"/>
                  <a:gd name="T12" fmla="*/ 1 w 25"/>
                  <a:gd name="T13" fmla="*/ 2 h 21"/>
                  <a:gd name="T14" fmla="*/ 0 w 25"/>
                  <a:gd name="T15" fmla="*/ 19 h 21"/>
                  <a:gd name="T16" fmla="*/ 0 w 25"/>
                  <a:gd name="T17" fmla="*/ 21 h 21"/>
                  <a:gd name="T18" fmla="*/ 1 w 25"/>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1" y="21"/>
                    </a:moveTo>
                    <a:cubicBezTo>
                      <a:pt x="23" y="21"/>
                      <a:pt x="23" y="21"/>
                      <a:pt x="23" y="21"/>
                    </a:cubicBezTo>
                    <a:cubicBezTo>
                      <a:pt x="24" y="21"/>
                      <a:pt x="25" y="20"/>
                      <a:pt x="25" y="19"/>
                    </a:cubicBezTo>
                    <a:cubicBezTo>
                      <a:pt x="25" y="1"/>
                      <a:pt x="25" y="1"/>
                      <a:pt x="25" y="1"/>
                    </a:cubicBezTo>
                    <a:cubicBezTo>
                      <a:pt x="25" y="1"/>
                      <a:pt x="24" y="0"/>
                      <a:pt x="23" y="0"/>
                    </a:cubicBezTo>
                    <a:cubicBezTo>
                      <a:pt x="3" y="0"/>
                      <a:pt x="3" y="0"/>
                      <a:pt x="3" y="0"/>
                    </a:cubicBezTo>
                    <a:cubicBezTo>
                      <a:pt x="2" y="0"/>
                      <a:pt x="1" y="1"/>
                      <a:pt x="1" y="2"/>
                    </a:cubicBezTo>
                    <a:cubicBezTo>
                      <a:pt x="0" y="19"/>
                      <a:pt x="0" y="19"/>
                      <a:pt x="0" y="19"/>
                    </a:cubicBezTo>
                    <a:cubicBezTo>
                      <a:pt x="0" y="20"/>
                      <a:pt x="0" y="20"/>
                      <a:pt x="0" y="21"/>
                    </a:cubicBezTo>
                    <a:cubicBezTo>
                      <a:pt x="1" y="21"/>
                      <a:pt x="1"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4"/>
              <p:cNvSpPr>
                <a:spLocks/>
              </p:cNvSpPr>
              <p:nvPr/>
            </p:nvSpPr>
            <p:spPr bwMode="auto">
              <a:xfrm>
                <a:off x="3979070" y="385762"/>
                <a:ext cx="59531" cy="52388"/>
              </a:xfrm>
              <a:custGeom>
                <a:avLst/>
                <a:gdLst>
                  <a:gd name="T0" fmla="*/ 1 w 24"/>
                  <a:gd name="T1" fmla="*/ 21 h 21"/>
                  <a:gd name="T2" fmla="*/ 23 w 24"/>
                  <a:gd name="T3" fmla="*/ 21 h 21"/>
                  <a:gd name="T4" fmla="*/ 24 w 24"/>
                  <a:gd name="T5" fmla="*/ 21 h 21"/>
                  <a:gd name="T6" fmla="*/ 24 w 24"/>
                  <a:gd name="T7" fmla="*/ 19 h 21"/>
                  <a:gd name="T8" fmla="*/ 23 w 24"/>
                  <a:gd name="T9" fmla="*/ 2 h 21"/>
                  <a:gd name="T10" fmla="*/ 21 w 24"/>
                  <a:gd name="T11" fmla="*/ 0 h 21"/>
                  <a:gd name="T12" fmla="*/ 1 w 24"/>
                  <a:gd name="T13" fmla="*/ 0 h 21"/>
                  <a:gd name="T14" fmla="*/ 0 w 24"/>
                  <a:gd name="T15" fmla="*/ 1 h 21"/>
                  <a:gd name="T16" fmla="*/ 0 w 24"/>
                  <a:gd name="T17" fmla="*/ 19 h 21"/>
                  <a:gd name="T18" fmla="*/ 1 w 24"/>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 y="21"/>
                    </a:moveTo>
                    <a:cubicBezTo>
                      <a:pt x="23" y="21"/>
                      <a:pt x="23" y="21"/>
                      <a:pt x="23" y="21"/>
                    </a:cubicBezTo>
                    <a:cubicBezTo>
                      <a:pt x="23" y="21"/>
                      <a:pt x="23" y="21"/>
                      <a:pt x="24" y="21"/>
                    </a:cubicBezTo>
                    <a:cubicBezTo>
                      <a:pt x="24" y="20"/>
                      <a:pt x="24" y="20"/>
                      <a:pt x="24" y="19"/>
                    </a:cubicBezTo>
                    <a:cubicBezTo>
                      <a:pt x="23" y="2"/>
                      <a:pt x="23" y="2"/>
                      <a:pt x="23" y="2"/>
                    </a:cubicBezTo>
                    <a:cubicBezTo>
                      <a:pt x="23" y="1"/>
                      <a:pt x="22" y="0"/>
                      <a:pt x="21" y="0"/>
                    </a:cubicBezTo>
                    <a:cubicBezTo>
                      <a:pt x="1" y="0"/>
                      <a:pt x="1" y="0"/>
                      <a:pt x="1" y="0"/>
                    </a:cubicBezTo>
                    <a:cubicBezTo>
                      <a:pt x="0" y="0"/>
                      <a:pt x="0" y="1"/>
                      <a:pt x="0" y="1"/>
                    </a:cubicBezTo>
                    <a:cubicBezTo>
                      <a:pt x="0" y="19"/>
                      <a:pt x="0" y="19"/>
                      <a:pt x="0" y="19"/>
                    </a:cubicBezTo>
                    <a:cubicBezTo>
                      <a:pt x="0" y="20"/>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1" name="Freeform 25"/>
              <p:cNvSpPr>
                <a:spLocks/>
              </p:cNvSpPr>
              <p:nvPr/>
            </p:nvSpPr>
            <p:spPr bwMode="auto">
              <a:xfrm>
                <a:off x="4055270" y="385762"/>
                <a:ext cx="63104" cy="52388"/>
              </a:xfrm>
              <a:custGeom>
                <a:avLst/>
                <a:gdLst>
                  <a:gd name="T0" fmla="*/ 1 w 25"/>
                  <a:gd name="T1" fmla="*/ 0 h 21"/>
                  <a:gd name="T2" fmla="*/ 0 w 25"/>
                  <a:gd name="T3" fmla="*/ 0 h 21"/>
                  <a:gd name="T4" fmla="*/ 0 w 25"/>
                  <a:gd name="T5" fmla="*/ 1 h 21"/>
                  <a:gd name="T6" fmla="*/ 1 w 25"/>
                  <a:gd name="T7" fmla="*/ 19 h 21"/>
                  <a:gd name="T8" fmla="*/ 3 w 25"/>
                  <a:gd name="T9" fmla="*/ 21 h 21"/>
                  <a:gd name="T10" fmla="*/ 24 w 25"/>
                  <a:gd name="T11" fmla="*/ 21 h 21"/>
                  <a:gd name="T12" fmla="*/ 25 w 25"/>
                  <a:gd name="T13" fmla="*/ 21 h 21"/>
                  <a:gd name="T14" fmla="*/ 25 w 25"/>
                  <a:gd name="T15" fmla="*/ 20 h 21"/>
                  <a:gd name="T16" fmla="*/ 23 w 25"/>
                  <a:gd name="T17" fmla="*/ 2 h 21"/>
                  <a:gd name="T18" fmla="*/ 21 w 25"/>
                  <a:gd name="T19" fmla="*/ 0 h 21"/>
                  <a:gd name="T20" fmla="*/ 1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0"/>
                    </a:moveTo>
                    <a:cubicBezTo>
                      <a:pt x="1" y="0"/>
                      <a:pt x="0" y="0"/>
                      <a:pt x="0" y="0"/>
                    </a:cubicBezTo>
                    <a:cubicBezTo>
                      <a:pt x="0" y="0"/>
                      <a:pt x="0" y="1"/>
                      <a:pt x="0" y="1"/>
                    </a:cubicBezTo>
                    <a:cubicBezTo>
                      <a:pt x="1" y="19"/>
                      <a:pt x="1" y="19"/>
                      <a:pt x="1" y="19"/>
                    </a:cubicBezTo>
                    <a:cubicBezTo>
                      <a:pt x="1" y="20"/>
                      <a:pt x="2" y="21"/>
                      <a:pt x="3" y="21"/>
                    </a:cubicBezTo>
                    <a:cubicBezTo>
                      <a:pt x="24" y="21"/>
                      <a:pt x="24" y="21"/>
                      <a:pt x="24" y="21"/>
                    </a:cubicBezTo>
                    <a:cubicBezTo>
                      <a:pt x="25" y="21"/>
                      <a:pt x="25" y="21"/>
                      <a:pt x="25" y="21"/>
                    </a:cubicBezTo>
                    <a:cubicBezTo>
                      <a:pt x="25" y="20"/>
                      <a:pt x="25" y="20"/>
                      <a:pt x="25" y="20"/>
                    </a:cubicBezTo>
                    <a:cubicBezTo>
                      <a:pt x="23" y="2"/>
                      <a:pt x="23" y="2"/>
                      <a:pt x="23" y="2"/>
                    </a:cubicBezTo>
                    <a:cubicBezTo>
                      <a:pt x="23" y="1"/>
                      <a:pt x="22" y="0"/>
                      <a:pt x="21"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26"/>
              <p:cNvSpPr>
                <a:spLocks/>
              </p:cNvSpPr>
              <p:nvPr/>
            </p:nvSpPr>
            <p:spPr bwMode="auto">
              <a:xfrm>
                <a:off x="3839767" y="209550"/>
                <a:ext cx="52388" cy="32147"/>
              </a:xfrm>
              <a:custGeom>
                <a:avLst/>
                <a:gdLst>
                  <a:gd name="T0" fmla="*/ 1 w 21"/>
                  <a:gd name="T1" fmla="*/ 13 h 13"/>
                  <a:gd name="T2" fmla="*/ 18 w 21"/>
                  <a:gd name="T3" fmla="*/ 13 h 13"/>
                  <a:gd name="T4" fmla="*/ 20 w 21"/>
                  <a:gd name="T5" fmla="*/ 11 h 13"/>
                  <a:gd name="T6" fmla="*/ 21 w 21"/>
                  <a:gd name="T7" fmla="*/ 1 h 13"/>
                  <a:gd name="T8" fmla="*/ 20 w 21"/>
                  <a:gd name="T9" fmla="*/ 0 h 13"/>
                  <a:gd name="T10" fmla="*/ 19 w 21"/>
                  <a:gd name="T11" fmla="*/ 0 h 13"/>
                  <a:gd name="T12" fmla="*/ 4 w 21"/>
                  <a:gd name="T13" fmla="*/ 0 h 13"/>
                  <a:gd name="T14" fmla="*/ 2 w 21"/>
                  <a:gd name="T15" fmla="*/ 2 h 13"/>
                  <a:gd name="T16" fmla="*/ 0 w 21"/>
                  <a:gd name="T17" fmla="*/ 12 h 13"/>
                  <a:gd name="T18" fmla="*/ 1 w 21"/>
                  <a:gd name="T19" fmla="*/ 13 h 13"/>
                  <a:gd name="T20" fmla="*/ 1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 y="13"/>
                    </a:moveTo>
                    <a:cubicBezTo>
                      <a:pt x="18" y="13"/>
                      <a:pt x="18" y="13"/>
                      <a:pt x="18" y="13"/>
                    </a:cubicBezTo>
                    <a:cubicBezTo>
                      <a:pt x="19" y="13"/>
                      <a:pt x="20" y="12"/>
                      <a:pt x="20" y="11"/>
                    </a:cubicBezTo>
                    <a:cubicBezTo>
                      <a:pt x="21" y="1"/>
                      <a:pt x="21" y="1"/>
                      <a:pt x="21" y="1"/>
                    </a:cubicBezTo>
                    <a:cubicBezTo>
                      <a:pt x="21" y="1"/>
                      <a:pt x="20" y="1"/>
                      <a:pt x="20" y="0"/>
                    </a:cubicBezTo>
                    <a:cubicBezTo>
                      <a:pt x="20" y="0"/>
                      <a:pt x="20" y="0"/>
                      <a:pt x="19" y="0"/>
                    </a:cubicBezTo>
                    <a:cubicBezTo>
                      <a:pt x="4" y="0"/>
                      <a:pt x="4" y="0"/>
                      <a:pt x="4" y="0"/>
                    </a:cubicBezTo>
                    <a:cubicBezTo>
                      <a:pt x="3" y="0"/>
                      <a:pt x="2" y="1"/>
                      <a:pt x="2" y="2"/>
                    </a:cubicBezTo>
                    <a:cubicBezTo>
                      <a:pt x="0" y="12"/>
                      <a:pt x="0" y="12"/>
                      <a:pt x="0" y="12"/>
                    </a:cubicBezTo>
                    <a:cubicBezTo>
                      <a:pt x="0" y="12"/>
                      <a:pt x="0" y="13"/>
                      <a:pt x="1" y="13"/>
                    </a:cubicBezTo>
                    <a:cubicBezTo>
                      <a:pt x="1"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27"/>
              <p:cNvSpPr>
                <a:spLocks/>
              </p:cNvSpPr>
              <p:nvPr/>
            </p:nvSpPr>
            <p:spPr bwMode="auto">
              <a:xfrm>
                <a:off x="3889773" y="438150"/>
                <a:ext cx="155972" cy="83344"/>
              </a:xfrm>
              <a:custGeom>
                <a:avLst/>
                <a:gdLst>
                  <a:gd name="T0" fmla="*/ 4 w 63"/>
                  <a:gd name="T1" fmla="*/ 34 h 34"/>
                  <a:gd name="T2" fmla="*/ 32 w 63"/>
                  <a:gd name="T3" fmla="*/ 34 h 34"/>
                  <a:gd name="T4" fmla="*/ 59 w 63"/>
                  <a:gd name="T5" fmla="*/ 34 h 34"/>
                  <a:gd name="T6" fmla="*/ 63 w 63"/>
                  <a:gd name="T7" fmla="*/ 30 h 34"/>
                  <a:gd name="T8" fmla="*/ 59 w 63"/>
                  <a:gd name="T9" fmla="*/ 26 h 34"/>
                  <a:gd name="T10" fmla="*/ 36 w 63"/>
                  <a:gd name="T11" fmla="*/ 26 h 34"/>
                  <a:gd name="T12" fmla="*/ 36 w 63"/>
                  <a:gd name="T13" fmla="*/ 8 h 34"/>
                  <a:gd name="T14" fmla="*/ 36 w 63"/>
                  <a:gd name="T15" fmla="*/ 8 h 34"/>
                  <a:gd name="T16" fmla="*/ 36 w 63"/>
                  <a:gd name="T17" fmla="*/ 4 h 34"/>
                  <a:gd name="T18" fmla="*/ 32 w 63"/>
                  <a:gd name="T19" fmla="*/ 0 h 34"/>
                  <a:gd name="T20" fmla="*/ 28 w 63"/>
                  <a:gd name="T21" fmla="*/ 2 h 34"/>
                  <a:gd name="T22" fmla="*/ 28 w 63"/>
                  <a:gd name="T23" fmla="*/ 4 h 34"/>
                  <a:gd name="T24" fmla="*/ 28 w 63"/>
                  <a:gd name="T25" fmla="*/ 8 h 34"/>
                  <a:gd name="T26" fmla="*/ 28 w 63"/>
                  <a:gd name="T27" fmla="*/ 8 h 34"/>
                  <a:gd name="T28" fmla="*/ 28 w 63"/>
                  <a:gd name="T29" fmla="*/ 26 h 34"/>
                  <a:gd name="T30" fmla="*/ 4 w 63"/>
                  <a:gd name="T31" fmla="*/ 26 h 34"/>
                  <a:gd name="T32" fmla="*/ 0 w 63"/>
                  <a:gd name="T33" fmla="*/ 30 h 34"/>
                  <a:gd name="T34" fmla="*/ 4 w 63"/>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34">
                    <a:moveTo>
                      <a:pt x="4" y="34"/>
                    </a:moveTo>
                    <a:cubicBezTo>
                      <a:pt x="32" y="34"/>
                      <a:pt x="32" y="34"/>
                      <a:pt x="32" y="34"/>
                    </a:cubicBezTo>
                    <a:cubicBezTo>
                      <a:pt x="59" y="34"/>
                      <a:pt x="59" y="34"/>
                      <a:pt x="59" y="34"/>
                    </a:cubicBezTo>
                    <a:cubicBezTo>
                      <a:pt x="62" y="34"/>
                      <a:pt x="63" y="32"/>
                      <a:pt x="63" y="30"/>
                    </a:cubicBezTo>
                    <a:cubicBezTo>
                      <a:pt x="63" y="28"/>
                      <a:pt x="62" y="26"/>
                      <a:pt x="59" y="26"/>
                    </a:cubicBezTo>
                    <a:cubicBezTo>
                      <a:pt x="36" y="26"/>
                      <a:pt x="36" y="26"/>
                      <a:pt x="36" y="26"/>
                    </a:cubicBezTo>
                    <a:cubicBezTo>
                      <a:pt x="36" y="8"/>
                      <a:pt x="36" y="8"/>
                      <a:pt x="36" y="8"/>
                    </a:cubicBezTo>
                    <a:cubicBezTo>
                      <a:pt x="36" y="8"/>
                      <a:pt x="36" y="8"/>
                      <a:pt x="36" y="8"/>
                    </a:cubicBezTo>
                    <a:cubicBezTo>
                      <a:pt x="36" y="4"/>
                      <a:pt x="36" y="4"/>
                      <a:pt x="36" y="4"/>
                    </a:cubicBezTo>
                    <a:cubicBezTo>
                      <a:pt x="36" y="2"/>
                      <a:pt x="34" y="0"/>
                      <a:pt x="32" y="0"/>
                    </a:cubicBezTo>
                    <a:cubicBezTo>
                      <a:pt x="30" y="0"/>
                      <a:pt x="29" y="1"/>
                      <a:pt x="28" y="2"/>
                    </a:cubicBezTo>
                    <a:cubicBezTo>
                      <a:pt x="28" y="2"/>
                      <a:pt x="28" y="3"/>
                      <a:pt x="28" y="4"/>
                    </a:cubicBezTo>
                    <a:cubicBezTo>
                      <a:pt x="28" y="8"/>
                      <a:pt x="28" y="8"/>
                      <a:pt x="28" y="8"/>
                    </a:cubicBezTo>
                    <a:cubicBezTo>
                      <a:pt x="28" y="8"/>
                      <a:pt x="28" y="8"/>
                      <a:pt x="28" y="8"/>
                    </a:cubicBezTo>
                    <a:cubicBezTo>
                      <a:pt x="28" y="26"/>
                      <a:pt x="28" y="26"/>
                      <a:pt x="28" y="26"/>
                    </a:cubicBezTo>
                    <a:cubicBezTo>
                      <a:pt x="4" y="26"/>
                      <a:pt x="4" y="26"/>
                      <a:pt x="4" y="26"/>
                    </a:cubicBezTo>
                    <a:cubicBezTo>
                      <a:pt x="1" y="26"/>
                      <a:pt x="0" y="28"/>
                      <a:pt x="0" y="30"/>
                    </a:cubicBezTo>
                    <a:cubicBezTo>
                      <a:pt x="0" y="32"/>
                      <a:pt x="1" y="34"/>
                      <a:pt x="4"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850283" y="1423399"/>
            <a:ext cx="703852" cy="2234486"/>
            <a:chOff x="4850283" y="1423399"/>
            <a:chExt cx="703852" cy="2234486"/>
          </a:xfrm>
        </p:grpSpPr>
        <p:sp>
          <p:nvSpPr>
            <p:cNvPr id="12" name="Shape 15613"/>
            <p:cNvSpPr/>
            <p:nvPr/>
          </p:nvSpPr>
          <p:spPr>
            <a:xfrm rot="16200000">
              <a:off x="43535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3" name="Shape 15614"/>
            <p:cNvSpPr/>
            <p:nvPr/>
          </p:nvSpPr>
          <p:spPr>
            <a:xfrm rot="16200000">
              <a:off x="4485221" y="2295299"/>
              <a:ext cx="1464431" cy="247490"/>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4" name="Shape 15615"/>
            <p:cNvSpPr/>
            <p:nvPr/>
          </p:nvSpPr>
          <p:spPr>
            <a:xfrm>
              <a:off x="48502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4" name="组合 63"/>
            <p:cNvGrpSpPr/>
            <p:nvPr/>
          </p:nvGrpSpPr>
          <p:grpSpPr>
            <a:xfrm>
              <a:off x="5033735" y="3108398"/>
              <a:ext cx="336947" cy="336947"/>
              <a:chOff x="4246961" y="177403"/>
              <a:chExt cx="336947" cy="336947"/>
            </a:xfrm>
          </p:grpSpPr>
          <p:sp>
            <p:nvSpPr>
              <p:cNvPr id="65" name="Freeform 541"/>
              <p:cNvSpPr>
                <a:spLocks noEditPoints="1"/>
              </p:cNvSpPr>
              <p:nvPr/>
            </p:nvSpPr>
            <p:spPr bwMode="auto">
              <a:xfrm>
                <a:off x="4246961" y="177403"/>
                <a:ext cx="336947" cy="336947"/>
              </a:xfrm>
              <a:custGeom>
                <a:avLst/>
                <a:gdLst>
                  <a:gd name="T0" fmla="*/ 136 w 136"/>
                  <a:gd name="T1" fmla="*/ 68 h 136"/>
                  <a:gd name="T2" fmla="*/ 0 w 136"/>
                  <a:gd name="T3" fmla="*/ 68 h 136"/>
                  <a:gd name="T4" fmla="*/ 16 w 136"/>
                  <a:gd name="T5" fmla="*/ 75 h 136"/>
                  <a:gd name="T6" fmla="*/ 18 w 136"/>
                  <a:gd name="T7" fmla="*/ 72 h 136"/>
                  <a:gd name="T8" fmla="*/ 20 w 136"/>
                  <a:gd name="T9" fmla="*/ 71 h 136"/>
                  <a:gd name="T10" fmla="*/ 56 w 136"/>
                  <a:gd name="T11" fmla="*/ 81 h 136"/>
                  <a:gd name="T12" fmla="*/ 40 w 136"/>
                  <a:gd name="T13" fmla="*/ 108 h 136"/>
                  <a:gd name="T14" fmla="*/ 38 w 136"/>
                  <a:gd name="T15" fmla="*/ 109 h 136"/>
                  <a:gd name="T16" fmla="*/ 36 w 136"/>
                  <a:gd name="T17" fmla="*/ 109 h 136"/>
                  <a:gd name="T18" fmla="*/ 34 w 136"/>
                  <a:gd name="T19" fmla="*/ 107 h 136"/>
                  <a:gd name="T20" fmla="*/ 17 w 136"/>
                  <a:gd name="T21" fmla="*/ 77 h 136"/>
                  <a:gd name="T22" fmla="*/ 16 w 136"/>
                  <a:gd name="T23" fmla="*/ 75 h 136"/>
                  <a:gd name="T24" fmla="*/ 47 w 136"/>
                  <a:gd name="T25" fmla="*/ 21 h 136"/>
                  <a:gd name="T26" fmla="*/ 50 w 136"/>
                  <a:gd name="T27" fmla="*/ 19 h 136"/>
                  <a:gd name="T28" fmla="*/ 85 w 136"/>
                  <a:gd name="T29" fmla="*/ 19 h 136"/>
                  <a:gd name="T30" fmla="*/ 87 w 136"/>
                  <a:gd name="T31" fmla="*/ 20 h 136"/>
                  <a:gd name="T32" fmla="*/ 89 w 136"/>
                  <a:gd name="T33" fmla="*/ 23 h 136"/>
                  <a:gd name="T34" fmla="*/ 89 w 136"/>
                  <a:gd name="T35" fmla="*/ 24 h 136"/>
                  <a:gd name="T36" fmla="*/ 74 w 136"/>
                  <a:gd name="T37" fmla="*/ 51 h 136"/>
                  <a:gd name="T38" fmla="*/ 62 w 136"/>
                  <a:gd name="T39" fmla="*/ 51 h 136"/>
                  <a:gd name="T40" fmla="*/ 47 w 136"/>
                  <a:gd name="T41" fmla="*/ 24 h 136"/>
                  <a:gd name="T42" fmla="*/ 47 w 136"/>
                  <a:gd name="T43" fmla="*/ 23 h 136"/>
                  <a:gd name="T44" fmla="*/ 118 w 136"/>
                  <a:gd name="T45" fmla="*/ 72 h 136"/>
                  <a:gd name="T46" fmla="*/ 119 w 136"/>
                  <a:gd name="T47" fmla="*/ 75 h 136"/>
                  <a:gd name="T48" fmla="*/ 119 w 136"/>
                  <a:gd name="T49" fmla="*/ 77 h 136"/>
                  <a:gd name="T50" fmla="*/ 102 w 136"/>
                  <a:gd name="T51" fmla="*/ 107 h 136"/>
                  <a:gd name="T52" fmla="*/ 100 w 136"/>
                  <a:gd name="T53" fmla="*/ 109 h 136"/>
                  <a:gd name="T54" fmla="*/ 98 w 136"/>
                  <a:gd name="T55" fmla="*/ 109 h 136"/>
                  <a:gd name="T56" fmla="*/ 95 w 136"/>
                  <a:gd name="T57" fmla="*/ 108 h 136"/>
                  <a:gd name="T58" fmla="*/ 80 w 136"/>
                  <a:gd name="T59" fmla="*/ 81 h 136"/>
                  <a:gd name="T60" fmla="*/ 115 w 136"/>
                  <a:gd name="T61" fmla="*/ 71 h 136"/>
                  <a:gd name="T62" fmla="*/ 68 w 136"/>
                  <a:gd name="T63" fmla="*/ 54 h 136"/>
                  <a:gd name="T64" fmla="*/ 68 w 136"/>
                  <a:gd name="T65" fmla="*/ 82 h 136"/>
                  <a:gd name="T66" fmla="*/ 68 w 136"/>
                  <a:gd name="T67"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136">
                    <a:moveTo>
                      <a:pt x="68" y="136"/>
                    </a:moveTo>
                    <a:cubicBezTo>
                      <a:pt x="106" y="136"/>
                      <a:pt x="136" y="105"/>
                      <a:pt x="136" y="68"/>
                    </a:cubicBezTo>
                    <a:cubicBezTo>
                      <a:pt x="136" y="30"/>
                      <a:pt x="106" y="0"/>
                      <a:pt x="68" y="0"/>
                    </a:cubicBezTo>
                    <a:cubicBezTo>
                      <a:pt x="30" y="0"/>
                      <a:pt x="0" y="30"/>
                      <a:pt x="0" y="68"/>
                    </a:cubicBezTo>
                    <a:cubicBezTo>
                      <a:pt x="0" y="105"/>
                      <a:pt x="30" y="136"/>
                      <a:pt x="68" y="136"/>
                    </a:cubicBezTo>
                    <a:close/>
                    <a:moveTo>
                      <a:pt x="16" y="75"/>
                    </a:moveTo>
                    <a:cubicBezTo>
                      <a:pt x="16" y="75"/>
                      <a:pt x="17" y="74"/>
                      <a:pt x="17" y="73"/>
                    </a:cubicBezTo>
                    <a:cubicBezTo>
                      <a:pt x="17" y="73"/>
                      <a:pt x="18" y="73"/>
                      <a:pt x="18" y="72"/>
                    </a:cubicBezTo>
                    <a:cubicBezTo>
                      <a:pt x="18" y="72"/>
                      <a:pt x="19" y="72"/>
                      <a:pt x="19" y="72"/>
                    </a:cubicBezTo>
                    <a:cubicBezTo>
                      <a:pt x="20" y="72"/>
                      <a:pt x="20" y="71"/>
                      <a:pt x="20" y="71"/>
                    </a:cubicBezTo>
                    <a:cubicBezTo>
                      <a:pt x="50" y="71"/>
                      <a:pt x="50" y="71"/>
                      <a:pt x="50" y="71"/>
                    </a:cubicBezTo>
                    <a:cubicBezTo>
                      <a:pt x="51" y="75"/>
                      <a:pt x="53" y="79"/>
                      <a:pt x="56" y="81"/>
                    </a:cubicBezTo>
                    <a:cubicBezTo>
                      <a:pt x="41" y="107"/>
                      <a:pt x="41" y="107"/>
                      <a:pt x="41" y="107"/>
                    </a:cubicBezTo>
                    <a:cubicBezTo>
                      <a:pt x="41" y="108"/>
                      <a:pt x="41" y="108"/>
                      <a:pt x="40" y="108"/>
                    </a:cubicBezTo>
                    <a:cubicBezTo>
                      <a:pt x="40" y="108"/>
                      <a:pt x="40" y="109"/>
                      <a:pt x="39" y="109"/>
                    </a:cubicBezTo>
                    <a:cubicBezTo>
                      <a:pt x="39" y="109"/>
                      <a:pt x="38" y="109"/>
                      <a:pt x="38" y="109"/>
                    </a:cubicBezTo>
                    <a:cubicBezTo>
                      <a:pt x="38" y="109"/>
                      <a:pt x="38" y="109"/>
                      <a:pt x="38" y="109"/>
                    </a:cubicBezTo>
                    <a:cubicBezTo>
                      <a:pt x="37" y="109"/>
                      <a:pt x="36" y="109"/>
                      <a:pt x="36" y="109"/>
                    </a:cubicBezTo>
                    <a:cubicBezTo>
                      <a:pt x="36" y="109"/>
                      <a:pt x="35" y="108"/>
                      <a:pt x="35" y="108"/>
                    </a:cubicBezTo>
                    <a:cubicBezTo>
                      <a:pt x="35" y="108"/>
                      <a:pt x="34" y="108"/>
                      <a:pt x="34" y="107"/>
                    </a:cubicBezTo>
                    <a:cubicBezTo>
                      <a:pt x="17" y="78"/>
                      <a:pt x="17" y="78"/>
                      <a:pt x="17" y="78"/>
                    </a:cubicBezTo>
                    <a:cubicBezTo>
                      <a:pt x="17" y="77"/>
                      <a:pt x="17" y="77"/>
                      <a:pt x="17" y="77"/>
                    </a:cubicBezTo>
                    <a:cubicBezTo>
                      <a:pt x="16" y="76"/>
                      <a:pt x="16" y="76"/>
                      <a:pt x="16" y="75"/>
                    </a:cubicBezTo>
                    <a:cubicBezTo>
                      <a:pt x="16" y="75"/>
                      <a:pt x="16" y="75"/>
                      <a:pt x="16" y="75"/>
                    </a:cubicBezTo>
                    <a:close/>
                    <a:moveTo>
                      <a:pt x="47" y="23"/>
                    </a:moveTo>
                    <a:cubicBezTo>
                      <a:pt x="47" y="22"/>
                      <a:pt x="47" y="21"/>
                      <a:pt x="47" y="21"/>
                    </a:cubicBezTo>
                    <a:cubicBezTo>
                      <a:pt x="48" y="20"/>
                      <a:pt x="48" y="20"/>
                      <a:pt x="48" y="20"/>
                    </a:cubicBezTo>
                    <a:cubicBezTo>
                      <a:pt x="49" y="19"/>
                      <a:pt x="49" y="19"/>
                      <a:pt x="50" y="19"/>
                    </a:cubicBezTo>
                    <a:cubicBezTo>
                      <a:pt x="50" y="19"/>
                      <a:pt x="50" y="19"/>
                      <a:pt x="51" y="19"/>
                    </a:cubicBezTo>
                    <a:cubicBezTo>
                      <a:pt x="85" y="19"/>
                      <a:pt x="85" y="19"/>
                      <a:pt x="85" y="19"/>
                    </a:cubicBezTo>
                    <a:cubicBezTo>
                      <a:pt x="85" y="19"/>
                      <a:pt x="86" y="19"/>
                      <a:pt x="86" y="19"/>
                    </a:cubicBezTo>
                    <a:cubicBezTo>
                      <a:pt x="87" y="19"/>
                      <a:pt x="87" y="19"/>
                      <a:pt x="87" y="20"/>
                    </a:cubicBezTo>
                    <a:cubicBezTo>
                      <a:pt x="88" y="20"/>
                      <a:pt x="88" y="20"/>
                      <a:pt x="89" y="21"/>
                    </a:cubicBezTo>
                    <a:cubicBezTo>
                      <a:pt x="89" y="21"/>
                      <a:pt x="89" y="22"/>
                      <a:pt x="89" y="23"/>
                    </a:cubicBezTo>
                    <a:cubicBezTo>
                      <a:pt x="89" y="23"/>
                      <a:pt x="89" y="23"/>
                      <a:pt x="89" y="23"/>
                    </a:cubicBezTo>
                    <a:cubicBezTo>
                      <a:pt x="89" y="23"/>
                      <a:pt x="89" y="24"/>
                      <a:pt x="89" y="24"/>
                    </a:cubicBezTo>
                    <a:cubicBezTo>
                      <a:pt x="89" y="24"/>
                      <a:pt x="89" y="25"/>
                      <a:pt x="89" y="25"/>
                    </a:cubicBezTo>
                    <a:cubicBezTo>
                      <a:pt x="74" y="51"/>
                      <a:pt x="74" y="51"/>
                      <a:pt x="74" y="51"/>
                    </a:cubicBezTo>
                    <a:cubicBezTo>
                      <a:pt x="72" y="50"/>
                      <a:pt x="70" y="50"/>
                      <a:pt x="68" y="50"/>
                    </a:cubicBezTo>
                    <a:cubicBezTo>
                      <a:pt x="66" y="50"/>
                      <a:pt x="64" y="50"/>
                      <a:pt x="62" y="51"/>
                    </a:cubicBezTo>
                    <a:cubicBezTo>
                      <a:pt x="47" y="25"/>
                      <a:pt x="47" y="25"/>
                      <a:pt x="47" y="25"/>
                    </a:cubicBezTo>
                    <a:cubicBezTo>
                      <a:pt x="47" y="25"/>
                      <a:pt x="47" y="24"/>
                      <a:pt x="47" y="24"/>
                    </a:cubicBezTo>
                    <a:cubicBezTo>
                      <a:pt x="47" y="24"/>
                      <a:pt x="47" y="23"/>
                      <a:pt x="47" y="23"/>
                    </a:cubicBezTo>
                    <a:cubicBezTo>
                      <a:pt x="47" y="23"/>
                      <a:pt x="47" y="23"/>
                      <a:pt x="47" y="23"/>
                    </a:cubicBezTo>
                    <a:close/>
                    <a:moveTo>
                      <a:pt x="117" y="72"/>
                    </a:moveTo>
                    <a:cubicBezTo>
                      <a:pt x="117" y="72"/>
                      <a:pt x="117" y="72"/>
                      <a:pt x="118" y="72"/>
                    </a:cubicBezTo>
                    <a:cubicBezTo>
                      <a:pt x="118" y="73"/>
                      <a:pt x="119" y="73"/>
                      <a:pt x="119" y="73"/>
                    </a:cubicBezTo>
                    <a:cubicBezTo>
                      <a:pt x="119" y="74"/>
                      <a:pt x="119" y="75"/>
                      <a:pt x="119" y="75"/>
                    </a:cubicBezTo>
                    <a:cubicBezTo>
                      <a:pt x="119" y="75"/>
                      <a:pt x="119" y="75"/>
                      <a:pt x="119" y="75"/>
                    </a:cubicBezTo>
                    <a:cubicBezTo>
                      <a:pt x="119" y="76"/>
                      <a:pt x="119" y="76"/>
                      <a:pt x="119" y="77"/>
                    </a:cubicBezTo>
                    <a:cubicBezTo>
                      <a:pt x="119" y="77"/>
                      <a:pt x="119" y="77"/>
                      <a:pt x="119" y="78"/>
                    </a:cubicBezTo>
                    <a:cubicBezTo>
                      <a:pt x="102" y="107"/>
                      <a:pt x="102" y="107"/>
                      <a:pt x="102" y="107"/>
                    </a:cubicBezTo>
                    <a:cubicBezTo>
                      <a:pt x="102" y="108"/>
                      <a:pt x="101" y="108"/>
                      <a:pt x="101" y="108"/>
                    </a:cubicBezTo>
                    <a:cubicBezTo>
                      <a:pt x="101" y="108"/>
                      <a:pt x="100" y="109"/>
                      <a:pt x="100" y="109"/>
                    </a:cubicBezTo>
                    <a:cubicBezTo>
                      <a:pt x="99" y="109"/>
                      <a:pt x="99" y="109"/>
                      <a:pt x="98" y="109"/>
                    </a:cubicBezTo>
                    <a:cubicBezTo>
                      <a:pt x="98" y="109"/>
                      <a:pt x="98" y="109"/>
                      <a:pt x="98" y="109"/>
                    </a:cubicBezTo>
                    <a:cubicBezTo>
                      <a:pt x="98" y="109"/>
                      <a:pt x="97" y="109"/>
                      <a:pt x="97" y="109"/>
                    </a:cubicBezTo>
                    <a:cubicBezTo>
                      <a:pt x="96" y="109"/>
                      <a:pt x="96" y="108"/>
                      <a:pt x="95" y="108"/>
                    </a:cubicBezTo>
                    <a:cubicBezTo>
                      <a:pt x="95" y="108"/>
                      <a:pt x="95" y="108"/>
                      <a:pt x="95" y="107"/>
                    </a:cubicBezTo>
                    <a:cubicBezTo>
                      <a:pt x="80" y="81"/>
                      <a:pt x="80" y="81"/>
                      <a:pt x="80" y="81"/>
                    </a:cubicBezTo>
                    <a:cubicBezTo>
                      <a:pt x="83" y="79"/>
                      <a:pt x="85" y="75"/>
                      <a:pt x="86" y="71"/>
                    </a:cubicBezTo>
                    <a:cubicBezTo>
                      <a:pt x="115" y="71"/>
                      <a:pt x="115" y="71"/>
                      <a:pt x="115" y="71"/>
                    </a:cubicBezTo>
                    <a:cubicBezTo>
                      <a:pt x="116" y="71"/>
                      <a:pt x="116" y="72"/>
                      <a:pt x="117" y="72"/>
                    </a:cubicBezTo>
                    <a:close/>
                    <a:moveTo>
                      <a:pt x="68" y="54"/>
                    </a:moveTo>
                    <a:cubicBezTo>
                      <a:pt x="76" y="54"/>
                      <a:pt x="82" y="60"/>
                      <a:pt x="82" y="68"/>
                    </a:cubicBezTo>
                    <a:cubicBezTo>
                      <a:pt x="82" y="76"/>
                      <a:pt x="76" y="82"/>
                      <a:pt x="68" y="82"/>
                    </a:cubicBezTo>
                    <a:cubicBezTo>
                      <a:pt x="60" y="82"/>
                      <a:pt x="54" y="76"/>
                      <a:pt x="54" y="68"/>
                    </a:cubicBezTo>
                    <a:cubicBezTo>
                      <a:pt x="54" y="60"/>
                      <a:pt x="60" y="54"/>
                      <a:pt x="68"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Oval 542"/>
              <p:cNvSpPr>
                <a:spLocks noChangeArrowheads="1"/>
              </p:cNvSpPr>
              <p:nvPr/>
            </p:nvSpPr>
            <p:spPr bwMode="auto">
              <a:xfrm>
                <a:off x="4400551" y="330994"/>
                <a:ext cx="29766" cy="2976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456833" y="1423399"/>
            <a:ext cx="703852" cy="2234486"/>
            <a:chOff x="6456833" y="1423399"/>
            <a:chExt cx="703852" cy="2234486"/>
          </a:xfrm>
        </p:grpSpPr>
        <p:sp>
          <p:nvSpPr>
            <p:cNvPr id="15" name="Shape 15617"/>
            <p:cNvSpPr/>
            <p:nvPr/>
          </p:nvSpPr>
          <p:spPr>
            <a:xfrm rot="16200000">
              <a:off x="59600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6" name="Shape 15618"/>
            <p:cNvSpPr/>
            <p:nvPr/>
          </p:nvSpPr>
          <p:spPr>
            <a:xfrm rot="16200000">
              <a:off x="6503007" y="2706535"/>
              <a:ext cx="641960" cy="247490"/>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7" name="Shape 15619"/>
            <p:cNvSpPr/>
            <p:nvPr/>
          </p:nvSpPr>
          <p:spPr>
            <a:xfrm>
              <a:off x="64568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7" name="组合 66"/>
            <p:cNvGrpSpPr/>
            <p:nvPr/>
          </p:nvGrpSpPr>
          <p:grpSpPr>
            <a:xfrm>
              <a:off x="6702542" y="3131974"/>
              <a:ext cx="242888" cy="365522"/>
              <a:chOff x="5634038" y="171450"/>
              <a:chExt cx="242888" cy="365522"/>
            </a:xfrm>
          </p:grpSpPr>
          <p:sp>
            <p:nvSpPr>
              <p:cNvPr id="68" name="Freeform 45"/>
              <p:cNvSpPr>
                <a:spLocks/>
              </p:cNvSpPr>
              <p:nvPr/>
            </p:nvSpPr>
            <p:spPr bwMode="auto">
              <a:xfrm>
                <a:off x="5725717" y="276225"/>
                <a:ext cx="59531" cy="66675"/>
              </a:xfrm>
              <a:custGeom>
                <a:avLst/>
                <a:gdLst>
                  <a:gd name="T0" fmla="*/ 24 w 24"/>
                  <a:gd name="T1" fmla="*/ 2 h 27"/>
                  <a:gd name="T2" fmla="*/ 21 w 24"/>
                  <a:gd name="T3" fmla="*/ 0 h 27"/>
                  <a:gd name="T4" fmla="*/ 12 w 24"/>
                  <a:gd name="T5" fmla="*/ 3 h 27"/>
                  <a:gd name="T6" fmla="*/ 3 w 24"/>
                  <a:gd name="T7" fmla="*/ 0 h 27"/>
                  <a:gd name="T8" fmla="*/ 0 w 24"/>
                  <a:gd name="T9" fmla="*/ 2 h 27"/>
                  <a:gd name="T10" fmla="*/ 9 w 24"/>
                  <a:gd name="T11" fmla="*/ 27 h 27"/>
                  <a:gd name="T12" fmla="*/ 15 w 24"/>
                  <a:gd name="T13" fmla="*/ 27 h 27"/>
                  <a:gd name="T14" fmla="*/ 24 w 24"/>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7">
                    <a:moveTo>
                      <a:pt x="24" y="2"/>
                    </a:moveTo>
                    <a:cubicBezTo>
                      <a:pt x="23" y="1"/>
                      <a:pt x="22" y="0"/>
                      <a:pt x="21" y="0"/>
                    </a:cubicBezTo>
                    <a:cubicBezTo>
                      <a:pt x="18" y="2"/>
                      <a:pt x="15" y="3"/>
                      <a:pt x="12" y="3"/>
                    </a:cubicBezTo>
                    <a:cubicBezTo>
                      <a:pt x="9" y="3"/>
                      <a:pt x="6" y="2"/>
                      <a:pt x="3" y="0"/>
                    </a:cubicBezTo>
                    <a:cubicBezTo>
                      <a:pt x="2" y="0"/>
                      <a:pt x="1" y="1"/>
                      <a:pt x="0" y="2"/>
                    </a:cubicBezTo>
                    <a:cubicBezTo>
                      <a:pt x="9" y="27"/>
                      <a:pt x="9" y="27"/>
                      <a:pt x="9" y="27"/>
                    </a:cubicBezTo>
                    <a:cubicBezTo>
                      <a:pt x="15" y="27"/>
                      <a:pt x="15" y="27"/>
                      <a:pt x="15" y="27"/>
                    </a:cubicBezTo>
                    <a:lnTo>
                      <a:pt x="24"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9" name="Freeform 46"/>
              <p:cNvSpPr>
                <a:spLocks/>
              </p:cNvSpPr>
              <p:nvPr/>
            </p:nvSpPr>
            <p:spPr bwMode="auto">
              <a:xfrm>
                <a:off x="5634038" y="171450"/>
                <a:ext cx="242888" cy="251222"/>
              </a:xfrm>
              <a:custGeom>
                <a:avLst/>
                <a:gdLst>
                  <a:gd name="T0" fmla="*/ 28 w 98"/>
                  <a:gd name="T1" fmla="*/ 101 h 101"/>
                  <a:gd name="T2" fmla="*/ 36 w 98"/>
                  <a:gd name="T3" fmla="*/ 101 h 101"/>
                  <a:gd name="T4" fmla="*/ 38 w 98"/>
                  <a:gd name="T5" fmla="*/ 101 h 101"/>
                  <a:gd name="T6" fmla="*/ 38 w 98"/>
                  <a:gd name="T7" fmla="*/ 73 h 101"/>
                  <a:gd name="T8" fmla="*/ 39 w 98"/>
                  <a:gd name="T9" fmla="*/ 72 h 101"/>
                  <a:gd name="T10" fmla="*/ 29 w 98"/>
                  <a:gd name="T11" fmla="*/ 46 h 101"/>
                  <a:gd name="T12" fmla="*/ 26 w 98"/>
                  <a:gd name="T13" fmla="*/ 47 h 101"/>
                  <a:gd name="T14" fmla="*/ 22 w 98"/>
                  <a:gd name="T15" fmla="*/ 43 h 101"/>
                  <a:gd name="T16" fmla="*/ 26 w 98"/>
                  <a:gd name="T17" fmla="*/ 39 h 101"/>
                  <a:gd name="T18" fmla="*/ 26 w 98"/>
                  <a:gd name="T19" fmla="*/ 39 h 101"/>
                  <a:gd name="T20" fmla="*/ 25 w 98"/>
                  <a:gd name="T21" fmla="*/ 34 h 101"/>
                  <a:gd name="T22" fmla="*/ 27 w 98"/>
                  <a:gd name="T23" fmla="*/ 29 h 101"/>
                  <a:gd name="T24" fmla="*/ 32 w 98"/>
                  <a:gd name="T25" fmla="*/ 31 h 101"/>
                  <a:gd name="T26" fmla="*/ 34 w 98"/>
                  <a:gd name="T27" fmla="*/ 36 h 101"/>
                  <a:gd name="T28" fmla="*/ 37 w 98"/>
                  <a:gd name="T29" fmla="*/ 34 h 101"/>
                  <a:gd name="T30" fmla="*/ 41 w 98"/>
                  <a:gd name="T31" fmla="*/ 32 h 101"/>
                  <a:gd name="T32" fmla="*/ 44 w 98"/>
                  <a:gd name="T33" fmla="*/ 35 h 101"/>
                  <a:gd name="T34" fmla="*/ 49 w 98"/>
                  <a:gd name="T35" fmla="*/ 37 h 101"/>
                  <a:gd name="T36" fmla="*/ 54 w 98"/>
                  <a:gd name="T37" fmla="*/ 35 h 101"/>
                  <a:gd name="T38" fmla="*/ 57 w 98"/>
                  <a:gd name="T39" fmla="*/ 32 h 101"/>
                  <a:gd name="T40" fmla="*/ 61 w 98"/>
                  <a:gd name="T41" fmla="*/ 34 h 101"/>
                  <a:gd name="T42" fmla="*/ 64 w 98"/>
                  <a:gd name="T43" fmla="*/ 36 h 101"/>
                  <a:gd name="T44" fmla="*/ 66 w 98"/>
                  <a:gd name="T45" fmla="*/ 31 h 101"/>
                  <a:gd name="T46" fmla="*/ 71 w 98"/>
                  <a:gd name="T47" fmla="*/ 29 h 101"/>
                  <a:gd name="T48" fmla="*/ 73 w 98"/>
                  <a:gd name="T49" fmla="*/ 34 h 101"/>
                  <a:gd name="T50" fmla="*/ 72 w 98"/>
                  <a:gd name="T51" fmla="*/ 39 h 101"/>
                  <a:gd name="T52" fmla="*/ 72 w 98"/>
                  <a:gd name="T53" fmla="*/ 39 h 101"/>
                  <a:gd name="T54" fmla="*/ 76 w 98"/>
                  <a:gd name="T55" fmla="*/ 43 h 101"/>
                  <a:gd name="T56" fmla="*/ 72 w 98"/>
                  <a:gd name="T57" fmla="*/ 47 h 101"/>
                  <a:gd name="T58" fmla="*/ 72 w 98"/>
                  <a:gd name="T59" fmla="*/ 47 h 101"/>
                  <a:gd name="T60" fmla="*/ 69 w 98"/>
                  <a:gd name="T61" fmla="*/ 46 h 101"/>
                  <a:gd name="T62" fmla="*/ 59 w 98"/>
                  <a:gd name="T63" fmla="*/ 72 h 101"/>
                  <a:gd name="T64" fmla="*/ 59 w 98"/>
                  <a:gd name="T65" fmla="*/ 73 h 101"/>
                  <a:gd name="T66" fmla="*/ 59 w 98"/>
                  <a:gd name="T67" fmla="*/ 101 h 101"/>
                  <a:gd name="T68" fmla="*/ 62 w 98"/>
                  <a:gd name="T69" fmla="*/ 101 h 101"/>
                  <a:gd name="T70" fmla="*/ 70 w 98"/>
                  <a:gd name="T71" fmla="*/ 101 h 101"/>
                  <a:gd name="T72" fmla="*/ 79 w 98"/>
                  <a:gd name="T73" fmla="*/ 88 h 101"/>
                  <a:gd name="T74" fmla="*/ 98 w 98"/>
                  <a:gd name="T75" fmla="*/ 49 h 101"/>
                  <a:gd name="T76" fmla="*/ 49 w 98"/>
                  <a:gd name="T77" fmla="*/ 0 h 101"/>
                  <a:gd name="T78" fmla="*/ 0 w 98"/>
                  <a:gd name="T79" fmla="*/ 49 h 101"/>
                  <a:gd name="T80" fmla="*/ 18 w 98"/>
                  <a:gd name="T81" fmla="*/ 88 h 101"/>
                  <a:gd name="T82" fmla="*/ 28 w 98"/>
                  <a:gd name="T8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101">
                    <a:moveTo>
                      <a:pt x="28" y="101"/>
                    </a:moveTo>
                    <a:cubicBezTo>
                      <a:pt x="36" y="101"/>
                      <a:pt x="36" y="101"/>
                      <a:pt x="36" y="101"/>
                    </a:cubicBezTo>
                    <a:cubicBezTo>
                      <a:pt x="38" y="101"/>
                      <a:pt x="38" y="101"/>
                      <a:pt x="38" y="101"/>
                    </a:cubicBezTo>
                    <a:cubicBezTo>
                      <a:pt x="38" y="73"/>
                      <a:pt x="38" y="73"/>
                      <a:pt x="38" y="73"/>
                    </a:cubicBezTo>
                    <a:cubicBezTo>
                      <a:pt x="38" y="73"/>
                      <a:pt x="39" y="72"/>
                      <a:pt x="39" y="72"/>
                    </a:cubicBezTo>
                    <a:cubicBezTo>
                      <a:pt x="29" y="46"/>
                      <a:pt x="29" y="46"/>
                      <a:pt x="29" y="46"/>
                    </a:cubicBezTo>
                    <a:cubicBezTo>
                      <a:pt x="28" y="47"/>
                      <a:pt x="27" y="47"/>
                      <a:pt x="26" y="47"/>
                    </a:cubicBezTo>
                    <a:cubicBezTo>
                      <a:pt x="24" y="47"/>
                      <a:pt x="22" y="45"/>
                      <a:pt x="22" y="43"/>
                    </a:cubicBezTo>
                    <a:cubicBezTo>
                      <a:pt x="22" y="41"/>
                      <a:pt x="24" y="39"/>
                      <a:pt x="26" y="39"/>
                    </a:cubicBezTo>
                    <a:cubicBezTo>
                      <a:pt x="26" y="39"/>
                      <a:pt x="26" y="39"/>
                      <a:pt x="26" y="39"/>
                    </a:cubicBezTo>
                    <a:cubicBezTo>
                      <a:pt x="25" y="34"/>
                      <a:pt x="25" y="34"/>
                      <a:pt x="25" y="34"/>
                    </a:cubicBezTo>
                    <a:cubicBezTo>
                      <a:pt x="24" y="32"/>
                      <a:pt x="25" y="30"/>
                      <a:pt x="27" y="29"/>
                    </a:cubicBezTo>
                    <a:cubicBezTo>
                      <a:pt x="29" y="28"/>
                      <a:pt x="31" y="29"/>
                      <a:pt x="32" y="31"/>
                    </a:cubicBezTo>
                    <a:cubicBezTo>
                      <a:pt x="34" y="36"/>
                      <a:pt x="34" y="36"/>
                      <a:pt x="34" y="36"/>
                    </a:cubicBezTo>
                    <a:cubicBezTo>
                      <a:pt x="36" y="35"/>
                      <a:pt x="37" y="34"/>
                      <a:pt x="37" y="34"/>
                    </a:cubicBezTo>
                    <a:cubicBezTo>
                      <a:pt x="38" y="33"/>
                      <a:pt x="40" y="32"/>
                      <a:pt x="41" y="32"/>
                    </a:cubicBezTo>
                    <a:cubicBezTo>
                      <a:pt x="43" y="33"/>
                      <a:pt x="44" y="33"/>
                      <a:pt x="44" y="35"/>
                    </a:cubicBezTo>
                    <a:cubicBezTo>
                      <a:pt x="45" y="36"/>
                      <a:pt x="48" y="37"/>
                      <a:pt x="49" y="37"/>
                    </a:cubicBezTo>
                    <a:cubicBezTo>
                      <a:pt x="50" y="37"/>
                      <a:pt x="53" y="36"/>
                      <a:pt x="54" y="35"/>
                    </a:cubicBezTo>
                    <a:cubicBezTo>
                      <a:pt x="54" y="33"/>
                      <a:pt x="55" y="32"/>
                      <a:pt x="57" y="32"/>
                    </a:cubicBezTo>
                    <a:cubicBezTo>
                      <a:pt x="58" y="32"/>
                      <a:pt x="60" y="33"/>
                      <a:pt x="61" y="34"/>
                    </a:cubicBezTo>
                    <a:cubicBezTo>
                      <a:pt x="61" y="34"/>
                      <a:pt x="62" y="35"/>
                      <a:pt x="64" y="36"/>
                    </a:cubicBezTo>
                    <a:cubicBezTo>
                      <a:pt x="66" y="31"/>
                      <a:pt x="66" y="31"/>
                      <a:pt x="66" y="31"/>
                    </a:cubicBezTo>
                    <a:cubicBezTo>
                      <a:pt x="67" y="29"/>
                      <a:pt x="69" y="28"/>
                      <a:pt x="71" y="29"/>
                    </a:cubicBezTo>
                    <a:cubicBezTo>
                      <a:pt x="73" y="30"/>
                      <a:pt x="74" y="32"/>
                      <a:pt x="73" y="34"/>
                    </a:cubicBezTo>
                    <a:cubicBezTo>
                      <a:pt x="72" y="39"/>
                      <a:pt x="72" y="39"/>
                      <a:pt x="72" y="39"/>
                    </a:cubicBezTo>
                    <a:cubicBezTo>
                      <a:pt x="72" y="39"/>
                      <a:pt x="72" y="39"/>
                      <a:pt x="72" y="39"/>
                    </a:cubicBezTo>
                    <a:cubicBezTo>
                      <a:pt x="74" y="39"/>
                      <a:pt x="76" y="41"/>
                      <a:pt x="76" y="43"/>
                    </a:cubicBezTo>
                    <a:cubicBezTo>
                      <a:pt x="76" y="45"/>
                      <a:pt x="74" y="47"/>
                      <a:pt x="72" y="47"/>
                    </a:cubicBezTo>
                    <a:cubicBezTo>
                      <a:pt x="72" y="47"/>
                      <a:pt x="72" y="47"/>
                      <a:pt x="72" y="47"/>
                    </a:cubicBezTo>
                    <a:cubicBezTo>
                      <a:pt x="71" y="47"/>
                      <a:pt x="70" y="47"/>
                      <a:pt x="69" y="46"/>
                    </a:cubicBezTo>
                    <a:cubicBezTo>
                      <a:pt x="59" y="72"/>
                      <a:pt x="59" y="72"/>
                      <a:pt x="59" y="72"/>
                    </a:cubicBezTo>
                    <a:cubicBezTo>
                      <a:pt x="59" y="72"/>
                      <a:pt x="59" y="73"/>
                      <a:pt x="59" y="73"/>
                    </a:cubicBezTo>
                    <a:cubicBezTo>
                      <a:pt x="59" y="101"/>
                      <a:pt x="59" y="101"/>
                      <a:pt x="59" y="101"/>
                    </a:cubicBezTo>
                    <a:cubicBezTo>
                      <a:pt x="62" y="101"/>
                      <a:pt x="62" y="101"/>
                      <a:pt x="62" y="101"/>
                    </a:cubicBezTo>
                    <a:cubicBezTo>
                      <a:pt x="70" y="101"/>
                      <a:pt x="70" y="101"/>
                      <a:pt x="70" y="101"/>
                    </a:cubicBezTo>
                    <a:cubicBezTo>
                      <a:pt x="71" y="97"/>
                      <a:pt x="75" y="92"/>
                      <a:pt x="79" y="88"/>
                    </a:cubicBezTo>
                    <a:cubicBezTo>
                      <a:pt x="88" y="79"/>
                      <a:pt x="98" y="67"/>
                      <a:pt x="98" y="49"/>
                    </a:cubicBezTo>
                    <a:cubicBezTo>
                      <a:pt x="98" y="22"/>
                      <a:pt x="76" y="0"/>
                      <a:pt x="49" y="0"/>
                    </a:cubicBezTo>
                    <a:cubicBezTo>
                      <a:pt x="22" y="0"/>
                      <a:pt x="0" y="22"/>
                      <a:pt x="0" y="49"/>
                    </a:cubicBezTo>
                    <a:cubicBezTo>
                      <a:pt x="0" y="67"/>
                      <a:pt x="10" y="79"/>
                      <a:pt x="18" y="88"/>
                    </a:cubicBezTo>
                    <a:cubicBezTo>
                      <a:pt x="23" y="92"/>
                      <a:pt x="27" y="97"/>
                      <a:pt x="28"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Freeform 47"/>
              <p:cNvSpPr>
                <a:spLocks/>
              </p:cNvSpPr>
              <p:nvPr/>
            </p:nvSpPr>
            <p:spPr bwMode="auto">
              <a:xfrm>
                <a:off x="5703095" y="442912"/>
                <a:ext cx="109538" cy="94060"/>
              </a:xfrm>
              <a:custGeom>
                <a:avLst/>
                <a:gdLst>
                  <a:gd name="T0" fmla="*/ 43 w 44"/>
                  <a:gd name="T1" fmla="*/ 2 h 38"/>
                  <a:gd name="T2" fmla="*/ 42 w 44"/>
                  <a:gd name="T3" fmla="*/ 0 h 38"/>
                  <a:gd name="T4" fmla="*/ 34 w 44"/>
                  <a:gd name="T5" fmla="*/ 0 h 38"/>
                  <a:gd name="T6" fmla="*/ 27 w 44"/>
                  <a:gd name="T7" fmla="*/ 0 h 38"/>
                  <a:gd name="T8" fmla="*/ 14 w 44"/>
                  <a:gd name="T9" fmla="*/ 0 h 38"/>
                  <a:gd name="T10" fmla="*/ 9 w 44"/>
                  <a:gd name="T11" fmla="*/ 0 h 38"/>
                  <a:gd name="T12" fmla="*/ 1 w 44"/>
                  <a:gd name="T13" fmla="*/ 0 h 38"/>
                  <a:gd name="T14" fmla="*/ 1 w 44"/>
                  <a:gd name="T15" fmla="*/ 1 h 38"/>
                  <a:gd name="T16" fmla="*/ 2 w 44"/>
                  <a:gd name="T17" fmla="*/ 3 h 38"/>
                  <a:gd name="T18" fmla="*/ 1 w 44"/>
                  <a:gd name="T19" fmla="*/ 6 h 38"/>
                  <a:gd name="T20" fmla="*/ 1 w 44"/>
                  <a:gd name="T21" fmla="*/ 9 h 38"/>
                  <a:gd name="T22" fmla="*/ 2 w 44"/>
                  <a:gd name="T23" fmla="*/ 12 h 38"/>
                  <a:gd name="T24" fmla="*/ 1 w 44"/>
                  <a:gd name="T25" fmla="*/ 15 h 38"/>
                  <a:gd name="T26" fmla="*/ 1 w 44"/>
                  <a:gd name="T27" fmla="*/ 18 h 38"/>
                  <a:gd name="T28" fmla="*/ 2 w 44"/>
                  <a:gd name="T29" fmla="*/ 21 h 38"/>
                  <a:gd name="T30" fmla="*/ 1 w 44"/>
                  <a:gd name="T31" fmla="*/ 24 h 38"/>
                  <a:gd name="T32" fmla="*/ 0 w 44"/>
                  <a:gd name="T33" fmla="*/ 25 h 38"/>
                  <a:gd name="T34" fmla="*/ 10 w 44"/>
                  <a:gd name="T35" fmla="*/ 34 h 38"/>
                  <a:gd name="T36" fmla="*/ 21 w 44"/>
                  <a:gd name="T37" fmla="*/ 38 h 38"/>
                  <a:gd name="T38" fmla="*/ 32 w 44"/>
                  <a:gd name="T39" fmla="*/ 34 h 38"/>
                  <a:gd name="T40" fmla="*/ 41 w 44"/>
                  <a:gd name="T41" fmla="*/ 26 h 38"/>
                  <a:gd name="T42" fmla="*/ 43 w 44"/>
                  <a:gd name="T43" fmla="*/ 23 h 38"/>
                  <a:gd name="T44" fmla="*/ 43 w 44"/>
                  <a:gd name="T45" fmla="*/ 19 h 38"/>
                  <a:gd name="T46" fmla="*/ 42 w 44"/>
                  <a:gd name="T47" fmla="*/ 17 h 38"/>
                  <a:gd name="T48" fmla="*/ 43 w 44"/>
                  <a:gd name="T49" fmla="*/ 14 h 38"/>
                  <a:gd name="T50" fmla="*/ 43 w 44"/>
                  <a:gd name="T51" fmla="*/ 10 h 38"/>
                  <a:gd name="T52" fmla="*/ 42 w 44"/>
                  <a:gd name="T53" fmla="*/ 8 h 38"/>
                  <a:gd name="T54" fmla="*/ 43 w 44"/>
                  <a:gd name="T55" fmla="*/ 5 h 38"/>
                  <a:gd name="T56" fmla="*/ 43 w 44"/>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38">
                    <a:moveTo>
                      <a:pt x="43" y="2"/>
                    </a:moveTo>
                    <a:cubicBezTo>
                      <a:pt x="42" y="0"/>
                      <a:pt x="42" y="0"/>
                      <a:pt x="42" y="0"/>
                    </a:cubicBezTo>
                    <a:cubicBezTo>
                      <a:pt x="34" y="0"/>
                      <a:pt x="34" y="0"/>
                      <a:pt x="34" y="0"/>
                    </a:cubicBezTo>
                    <a:cubicBezTo>
                      <a:pt x="27" y="0"/>
                      <a:pt x="27" y="0"/>
                      <a:pt x="27" y="0"/>
                    </a:cubicBezTo>
                    <a:cubicBezTo>
                      <a:pt x="14" y="0"/>
                      <a:pt x="14" y="0"/>
                      <a:pt x="14" y="0"/>
                    </a:cubicBezTo>
                    <a:cubicBezTo>
                      <a:pt x="9" y="0"/>
                      <a:pt x="9" y="0"/>
                      <a:pt x="9" y="0"/>
                    </a:cubicBezTo>
                    <a:cubicBezTo>
                      <a:pt x="1" y="0"/>
                      <a:pt x="1" y="0"/>
                      <a:pt x="1" y="0"/>
                    </a:cubicBezTo>
                    <a:cubicBezTo>
                      <a:pt x="1" y="0"/>
                      <a:pt x="1" y="0"/>
                      <a:pt x="1" y="1"/>
                    </a:cubicBezTo>
                    <a:cubicBezTo>
                      <a:pt x="2" y="3"/>
                      <a:pt x="2" y="3"/>
                      <a:pt x="2" y="3"/>
                    </a:cubicBezTo>
                    <a:cubicBezTo>
                      <a:pt x="1" y="6"/>
                      <a:pt x="1" y="6"/>
                      <a:pt x="1" y="6"/>
                    </a:cubicBezTo>
                    <a:cubicBezTo>
                      <a:pt x="0" y="7"/>
                      <a:pt x="0" y="8"/>
                      <a:pt x="1" y="9"/>
                    </a:cubicBezTo>
                    <a:cubicBezTo>
                      <a:pt x="2" y="12"/>
                      <a:pt x="2" y="12"/>
                      <a:pt x="2" y="12"/>
                    </a:cubicBezTo>
                    <a:cubicBezTo>
                      <a:pt x="1" y="15"/>
                      <a:pt x="1" y="15"/>
                      <a:pt x="1" y="15"/>
                    </a:cubicBezTo>
                    <a:cubicBezTo>
                      <a:pt x="0" y="16"/>
                      <a:pt x="0" y="17"/>
                      <a:pt x="1" y="18"/>
                    </a:cubicBezTo>
                    <a:cubicBezTo>
                      <a:pt x="2" y="21"/>
                      <a:pt x="2" y="21"/>
                      <a:pt x="2" y="21"/>
                    </a:cubicBezTo>
                    <a:cubicBezTo>
                      <a:pt x="1" y="24"/>
                      <a:pt x="1" y="24"/>
                      <a:pt x="1" y="24"/>
                    </a:cubicBezTo>
                    <a:cubicBezTo>
                      <a:pt x="1" y="24"/>
                      <a:pt x="0" y="25"/>
                      <a:pt x="0" y="25"/>
                    </a:cubicBezTo>
                    <a:cubicBezTo>
                      <a:pt x="0" y="28"/>
                      <a:pt x="2" y="32"/>
                      <a:pt x="10" y="34"/>
                    </a:cubicBezTo>
                    <a:cubicBezTo>
                      <a:pt x="12" y="36"/>
                      <a:pt x="16" y="38"/>
                      <a:pt x="21" y="38"/>
                    </a:cubicBezTo>
                    <a:cubicBezTo>
                      <a:pt x="26" y="38"/>
                      <a:pt x="30" y="36"/>
                      <a:pt x="32" y="34"/>
                    </a:cubicBezTo>
                    <a:cubicBezTo>
                      <a:pt x="39" y="32"/>
                      <a:pt x="41" y="29"/>
                      <a:pt x="41" y="26"/>
                    </a:cubicBezTo>
                    <a:cubicBezTo>
                      <a:pt x="43" y="23"/>
                      <a:pt x="43" y="23"/>
                      <a:pt x="43" y="23"/>
                    </a:cubicBezTo>
                    <a:cubicBezTo>
                      <a:pt x="44" y="22"/>
                      <a:pt x="44" y="20"/>
                      <a:pt x="43" y="19"/>
                    </a:cubicBezTo>
                    <a:cubicBezTo>
                      <a:pt x="42" y="17"/>
                      <a:pt x="42" y="17"/>
                      <a:pt x="42" y="17"/>
                    </a:cubicBezTo>
                    <a:cubicBezTo>
                      <a:pt x="43" y="14"/>
                      <a:pt x="43" y="14"/>
                      <a:pt x="43" y="14"/>
                    </a:cubicBezTo>
                    <a:cubicBezTo>
                      <a:pt x="44" y="13"/>
                      <a:pt x="44" y="12"/>
                      <a:pt x="43" y="10"/>
                    </a:cubicBezTo>
                    <a:cubicBezTo>
                      <a:pt x="42" y="8"/>
                      <a:pt x="42" y="8"/>
                      <a:pt x="42" y="8"/>
                    </a:cubicBezTo>
                    <a:cubicBezTo>
                      <a:pt x="43" y="5"/>
                      <a:pt x="43" y="5"/>
                      <a:pt x="43" y="5"/>
                    </a:cubicBezTo>
                    <a:cubicBezTo>
                      <a:pt x="44" y="4"/>
                      <a:pt x="44" y="3"/>
                      <a:pt x="4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7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71" name="矩形 70"/>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668651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30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6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nodeType="withEffect">
                                  <p:stCondLst>
                                    <p:cond delay="2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833914" y="1256466"/>
            <a:ext cx="7535282" cy="3504507"/>
            <a:chOff x="70740" y="1058367"/>
            <a:chExt cx="8788923" cy="4087549"/>
          </a:xfrm>
        </p:grpSpPr>
        <p:sp>
          <p:nvSpPr>
            <p:cNvPr id="6" name="圆柱形 5"/>
            <p:cNvSpPr/>
            <p:nvPr/>
          </p:nvSpPr>
          <p:spPr>
            <a:xfrm>
              <a:off x="3611395" y="4716148"/>
              <a:ext cx="1693026" cy="429768"/>
            </a:xfrm>
            <a:prstGeom prst="can">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9"/>
            <p:cNvSpPr txBox="1"/>
            <p:nvPr/>
          </p:nvSpPr>
          <p:spPr>
            <a:xfrm>
              <a:off x="70740" y="1058367"/>
              <a:ext cx="8788923" cy="2497452"/>
            </a:xfrm>
            <a:prstGeom prst="rect">
              <a:avLst/>
            </a:prstGeom>
            <a:noFill/>
          </p:spPr>
          <p:txBody>
            <a:bodyPr wrap="none" rtlCol="0">
              <a:prstTxWarp prst="textDeflate">
                <a:avLst>
                  <a:gd name="adj" fmla="val 17856"/>
                </a:avLst>
              </a:prstTxWarp>
              <a:spAutoFit/>
            </a:bodyPr>
            <a:lstStyle/>
            <a:p>
              <a:r>
                <a:rPr lang="en-US" altLang="zh-CN" sz="3600" spc="100" dirty="0" smtClean="0">
                  <a:solidFill>
                    <a:schemeClr val="accent1"/>
                  </a:solidFill>
                  <a:cs typeface="+mn-ea"/>
                  <a:sym typeface="+mn-lt"/>
                </a:rPr>
                <a:t>_</a:t>
              </a:r>
              <a:r>
                <a:rPr lang="en-US" altLang="zh-CN" sz="3600" spc="100" dirty="0" smtClean="0">
                  <a:solidFill>
                    <a:schemeClr val="bg1">
                      <a:lumMod val="75000"/>
                    </a:schemeClr>
                  </a:solidFill>
                  <a:cs typeface="+mn-ea"/>
                  <a:sym typeface="+mn-lt"/>
                </a:rPr>
                <a:t>_</a:t>
              </a:r>
              <a:r>
                <a:rPr lang="en-US" altLang="zh-CN" sz="3600" spc="100" dirty="0" smtClean="0">
                  <a:solidFill>
                    <a:schemeClr val="accent3"/>
                  </a:solidFill>
                  <a:cs typeface="+mn-ea"/>
                  <a:sym typeface="+mn-lt"/>
                </a:rPr>
                <a:t>_</a:t>
              </a:r>
              <a:r>
                <a:rPr lang="en-US" altLang="zh-CN" sz="3600" spc="100" dirty="0" smtClean="0">
                  <a:solidFill>
                    <a:schemeClr val="bg1">
                      <a:lumMod val="75000"/>
                    </a:schemeClr>
                  </a:solidFill>
                  <a:cs typeface="+mn-ea"/>
                  <a:sym typeface="+mn-lt"/>
                </a:rPr>
                <a:t>_</a:t>
              </a:r>
              <a:endParaRPr lang="zh-CN" altLang="en-US" sz="3600" spc="100" dirty="0">
                <a:solidFill>
                  <a:schemeClr val="bg1">
                    <a:lumMod val="75000"/>
                  </a:schemeClr>
                </a:solidFill>
                <a:cs typeface="+mn-ea"/>
                <a:sym typeface="+mn-lt"/>
              </a:endParaRPr>
            </a:p>
          </p:txBody>
        </p:sp>
        <p:sp>
          <p:nvSpPr>
            <p:cNvPr id="8" name="Freeform 100"/>
            <p:cNvSpPr>
              <a:spLocks noChangeAspect="1"/>
            </p:cNvSpPr>
            <p:nvPr/>
          </p:nvSpPr>
          <p:spPr bwMode="auto">
            <a:xfrm>
              <a:off x="3002106" y="1705225"/>
              <a:ext cx="666765" cy="751285"/>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9" name="文本框 11"/>
            <p:cNvSpPr txBox="1"/>
            <p:nvPr/>
          </p:nvSpPr>
          <p:spPr>
            <a:xfrm>
              <a:off x="2521004"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0" name="文本框 12"/>
            <p:cNvSpPr txBox="1"/>
            <p:nvPr/>
          </p:nvSpPr>
          <p:spPr>
            <a:xfrm>
              <a:off x="4759096"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1" name="文本框 13"/>
            <p:cNvSpPr txBox="1"/>
            <p:nvPr/>
          </p:nvSpPr>
          <p:spPr>
            <a:xfrm>
              <a:off x="6997193"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2" name="文本框 14"/>
            <p:cNvSpPr txBox="1"/>
            <p:nvPr/>
          </p:nvSpPr>
          <p:spPr>
            <a:xfrm>
              <a:off x="282908"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3" name="AutoShape 149"/>
            <p:cNvSpPr>
              <a:spLocks noChangeAspect="1"/>
            </p:cNvSpPr>
            <p:nvPr/>
          </p:nvSpPr>
          <p:spPr bwMode="auto">
            <a:xfrm>
              <a:off x="663150" y="1768360"/>
              <a:ext cx="868489" cy="625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w="9525">
              <a:noFill/>
              <a:round/>
              <a:headEnd/>
              <a:tailEnd/>
            </a:ln>
            <a:effectLst>
              <a:outerShdw blurRad="50800" dist="38100" dir="2700000" algn="tl" rotWithShape="0">
                <a:prstClr val="black">
                  <a:alpha val="40000"/>
                </a:prstClr>
              </a:outerShdw>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nvGrpSpPr>
            <p:cNvPr id="14" name="Group 85"/>
            <p:cNvGrpSpPr>
              <a:grpSpLocks noChangeAspect="1"/>
            </p:cNvGrpSpPr>
            <p:nvPr/>
          </p:nvGrpSpPr>
          <p:grpSpPr>
            <a:xfrm>
              <a:off x="5312289" y="1738866"/>
              <a:ext cx="541779" cy="720000"/>
              <a:chOff x="5575100" y="3734191"/>
              <a:chExt cx="315602" cy="419419"/>
            </a:xfrm>
            <a:solidFill>
              <a:srgbClr val="92D050"/>
            </a:solidFill>
          </p:grpSpPr>
          <p:sp>
            <p:nvSpPr>
              <p:cNvPr id="15" name="Freeform 108"/>
              <p:cNvSpPr>
                <a:spLocks noEditPoints="1"/>
              </p:cNvSpPr>
              <p:nvPr/>
            </p:nvSpPr>
            <p:spPr bwMode="auto">
              <a:xfrm>
                <a:off x="5575100" y="3734191"/>
                <a:ext cx="315602" cy="419419"/>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16" name="Freeform 109"/>
              <p:cNvSpPr>
                <a:spLocks/>
              </p:cNvSpPr>
              <p:nvPr/>
            </p:nvSpPr>
            <p:spPr bwMode="auto">
              <a:xfrm>
                <a:off x="5732901" y="3788176"/>
                <a:ext cx="103817" cy="103817"/>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sp>
          <p:nvSpPr>
            <p:cNvPr id="17" name="Freeform 143"/>
            <p:cNvSpPr>
              <a:spLocks noChangeAspect="1" noEditPoints="1"/>
            </p:cNvSpPr>
            <p:nvPr/>
          </p:nvSpPr>
          <p:spPr bwMode="auto">
            <a:xfrm>
              <a:off x="7459548" y="1738866"/>
              <a:ext cx="704260" cy="720000"/>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effectLst>
                  <a:outerShdw blurRad="38100" dist="38100" dir="2700000" algn="tl">
                    <a:srgbClr val="000000">
                      <a:alpha val="43137"/>
                    </a:srgbClr>
                  </a:outerShdw>
                </a:effectLst>
                <a:cs typeface="+mn-ea"/>
                <a:sym typeface="+mn-lt"/>
              </a:endParaRPr>
            </a:p>
          </p:txBody>
        </p:sp>
      </p:grpSp>
      <p:grpSp>
        <p:nvGrpSpPr>
          <p:cNvPr id="20" name="组合 19"/>
          <p:cNvGrpSpPr/>
          <p:nvPr/>
        </p:nvGrpSpPr>
        <p:grpSpPr>
          <a:xfrm>
            <a:off x="3956153" y="2254142"/>
            <a:ext cx="1263919" cy="2272956"/>
            <a:chOff x="6552009" y="2133601"/>
            <a:chExt cx="431007" cy="775097"/>
          </a:xfrm>
          <a:solidFill>
            <a:schemeClr val="tx1">
              <a:lumMod val="50000"/>
              <a:lumOff val="50000"/>
            </a:schemeClr>
          </a:solidFill>
        </p:grpSpPr>
        <p:sp>
          <p:nvSpPr>
            <p:cNvPr id="21" name="Freeform 388"/>
            <p:cNvSpPr>
              <a:spLocks/>
            </p:cNvSpPr>
            <p:nvPr/>
          </p:nvSpPr>
          <p:spPr bwMode="auto">
            <a:xfrm>
              <a:off x="6738938" y="2318148"/>
              <a:ext cx="105965" cy="102394"/>
            </a:xfrm>
            <a:custGeom>
              <a:avLst/>
              <a:gdLst>
                <a:gd name="T0" fmla="*/ 62 w 62"/>
                <a:gd name="T1" fmla="*/ 30 h 60"/>
                <a:gd name="T2" fmla="*/ 31 w 62"/>
                <a:gd name="T3" fmla="*/ 60 h 60"/>
                <a:gd name="T4" fmla="*/ 0 w 62"/>
                <a:gd name="T5" fmla="*/ 30 h 60"/>
                <a:gd name="T6" fmla="*/ 31 w 62"/>
                <a:gd name="T7" fmla="*/ 0 h 60"/>
                <a:gd name="T8" fmla="*/ 62 w 62"/>
                <a:gd name="T9" fmla="*/ 30 h 60"/>
              </a:gdLst>
              <a:ahLst/>
              <a:cxnLst>
                <a:cxn ang="0">
                  <a:pos x="T0" y="T1"/>
                </a:cxn>
                <a:cxn ang="0">
                  <a:pos x="T2" y="T3"/>
                </a:cxn>
                <a:cxn ang="0">
                  <a:pos x="T4" y="T5"/>
                </a:cxn>
                <a:cxn ang="0">
                  <a:pos x="T6" y="T7"/>
                </a:cxn>
                <a:cxn ang="0">
                  <a:pos x="T8" y="T9"/>
                </a:cxn>
              </a:cxnLst>
              <a:rect l="0" t="0" r="r" b="b"/>
              <a:pathLst>
                <a:path w="62" h="60">
                  <a:moveTo>
                    <a:pt x="62" y="30"/>
                  </a:moveTo>
                  <a:cubicBezTo>
                    <a:pt x="62" y="49"/>
                    <a:pt x="47" y="60"/>
                    <a:pt x="31" y="60"/>
                  </a:cubicBezTo>
                  <a:cubicBezTo>
                    <a:pt x="13" y="60"/>
                    <a:pt x="0" y="49"/>
                    <a:pt x="0" y="30"/>
                  </a:cubicBezTo>
                  <a:cubicBezTo>
                    <a:pt x="0" y="14"/>
                    <a:pt x="13" y="0"/>
                    <a:pt x="31" y="0"/>
                  </a:cubicBezTo>
                  <a:cubicBezTo>
                    <a:pt x="47" y="0"/>
                    <a:pt x="62" y="14"/>
                    <a:pt x="6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2" name="Freeform 389"/>
            <p:cNvSpPr>
              <a:spLocks/>
            </p:cNvSpPr>
            <p:nvPr/>
          </p:nvSpPr>
          <p:spPr bwMode="auto">
            <a:xfrm>
              <a:off x="6604397" y="2263379"/>
              <a:ext cx="378619" cy="645319"/>
            </a:xfrm>
            <a:custGeom>
              <a:avLst/>
              <a:gdLst>
                <a:gd name="T0" fmla="*/ 220 w 222"/>
                <a:gd name="T1" fmla="*/ 206 h 379"/>
                <a:gd name="T2" fmla="*/ 207 w 222"/>
                <a:gd name="T3" fmla="*/ 157 h 379"/>
                <a:gd name="T4" fmla="*/ 206 w 222"/>
                <a:gd name="T5" fmla="*/ 154 h 379"/>
                <a:gd name="T6" fmla="*/ 202 w 222"/>
                <a:gd name="T7" fmla="*/ 152 h 379"/>
                <a:gd name="T8" fmla="*/ 157 w 222"/>
                <a:gd name="T9" fmla="*/ 103 h 379"/>
                <a:gd name="T10" fmla="*/ 148 w 222"/>
                <a:gd name="T11" fmla="*/ 100 h 379"/>
                <a:gd name="T12" fmla="*/ 81 w 222"/>
                <a:gd name="T13" fmla="*/ 100 h 379"/>
                <a:gd name="T14" fmla="*/ 39 w 222"/>
                <a:gd name="T15" fmla="*/ 59 h 379"/>
                <a:gd name="T16" fmla="*/ 27 w 222"/>
                <a:gd name="T17" fmla="*/ 11 h 379"/>
                <a:gd name="T18" fmla="*/ 12 w 222"/>
                <a:gd name="T19" fmla="*/ 3 h 379"/>
                <a:gd name="T20" fmla="*/ 3 w 222"/>
                <a:gd name="T21" fmla="*/ 16 h 379"/>
                <a:gd name="T22" fmla="*/ 15 w 222"/>
                <a:gd name="T23" fmla="*/ 65 h 379"/>
                <a:gd name="T24" fmla="*/ 16 w 222"/>
                <a:gd name="T25" fmla="*/ 70 h 379"/>
                <a:gd name="T26" fmla="*/ 20 w 222"/>
                <a:gd name="T27" fmla="*/ 76 h 379"/>
                <a:gd name="T28" fmla="*/ 65 w 222"/>
                <a:gd name="T29" fmla="*/ 119 h 379"/>
                <a:gd name="T30" fmla="*/ 65 w 222"/>
                <a:gd name="T31" fmla="*/ 255 h 379"/>
                <a:gd name="T32" fmla="*/ 65 w 222"/>
                <a:gd name="T33" fmla="*/ 257 h 379"/>
                <a:gd name="T34" fmla="*/ 65 w 222"/>
                <a:gd name="T35" fmla="*/ 309 h 379"/>
                <a:gd name="T36" fmla="*/ 65 w 222"/>
                <a:gd name="T37" fmla="*/ 363 h 379"/>
                <a:gd name="T38" fmla="*/ 80 w 222"/>
                <a:gd name="T39" fmla="*/ 379 h 379"/>
                <a:gd name="T40" fmla="*/ 84 w 222"/>
                <a:gd name="T41" fmla="*/ 379 h 379"/>
                <a:gd name="T42" fmla="*/ 98 w 222"/>
                <a:gd name="T43" fmla="*/ 363 h 379"/>
                <a:gd name="T44" fmla="*/ 98 w 222"/>
                <a:gd name="T45" fmla="*/ 309 h 379"/>
                <a:gd name="T46" fmla="*/ 98 w 222"/>
                <a:gd name="T47" fmla="*/ 257 h 379"/>
                <a:gd name="T48" fmla="*/ 114 w 222"/>
                <a:gd name="T49" fmla="*/ 257 h 379"/>
                <a:gd name="T50" fmla="*/ 114 w 222"/>
                <a:gd name="T51" fmla="*/ 309 h 379"/>
                <a:gd name="T52" fmla="*/ 114 w 222"/>
                <a:gd name="T53" fmla="*/ 363 h 379"/>
                <a:gd name="T54" fmla="*/ 129 w 222"/>
                <a:gd name="T55" fmla="*/ 379 h 379"/>
                <a:gd name="T56" fmla="*/ 133 w 222"/>
                <a:gd name="T57" fmla="*/ 379 h 379"/>
                <a:gd name="T58" fmla="*/ 148 w 222"/>
                <a:gd name="T59" fmla="*/ 363 h 379"/>
                <a:gd name="T60" fmla="*/ 148 w 222"/>
                <a:gd name="T61" fmla="*/ 309 h 379"/>
                <a:gd name="T62" fmla="*/ 148 w 222"/>
                <a:gd name="T63" fmla="*/ 257 h 379"/>
                <a:gd name="T64" fmla="*/ 148 w 222"/>
                <a:gd name="T65" fmla="*/ 130 h 379"/>
                <a:gd name="T66" fmla="*/ 183 w 222"/>
                <a:gd name="T67" fmla="*/ 168 h 379"/>
                <a:gd name="T68" fmla="*/ 195 w 222"/>
                <a:gd name="T69" fmla="*/ 214 h 379"/>
                <a:gd name="T70" fmla="*/ 210 w 222"/>
                <a:gd name="T71" fmla="*/ 222 h 379"/>
                <a:gd name="T72" fmla="*/ 220 w 222"/>
                <a:gd name="T73" fmla="*/ 20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379">
                  <a:moveTo>
                    <a:pt x="220" y="206"/>
                  </a:moveTo>
                  <a:cubicBezTo>
                    <a:pt x="207" y="157"/>
                    <a:pt x="207" y="157"/>
                    <a:pt x="207" y="157"/>
                  </a:cubicBezTo>
                  <a:cubicBezTo>
                    <a:pt x="207" y="157"/>
                    <a:pt x="206" y="157"/>
                    <a:pt x="206" y="154"/>
                  </a:cubicBezTo>
                  <a:cubicBezTo>
                    <a:pt x="205" y="152"/>
                    <a:pt x="203" y="152"/>
                    <a:pt x="202" y="152"/>
                  </a:cubicBezTo>
                  <a:cubicBezTo>
                    <a:pt x="157" y="103"/>
                    <a:pt x="157" y="103"/>
                    <a:pt x="157" y="103"/>
                  </a:cubicBezTo>
                  <a:cubicBezTo>
                    <a:pt x="155" y="103"/>
                    <a:pt x="150" y="100"/>
                    <a:pt x="148" y="100"/>
                  </a:cubicBezTo>
                  <a:cubicBezTo>
                    <a:pt x="81" y="100"/>
                    <a:pt x="81" y="100"/>
                    <a:pt x="81" y="100"/>
                  </a:cubicBezTo>
                  <a:cubicBezTo>
                    <a:pt x="39" y="59"/>
                    <a:pt x="39" y="59"/>
                    <a:pt x="39" y="59"/>
                  </a:cubicBezTo>
                  <a:cubicBezTo>
                    <a:pt x="27" y="11"/>
                    <a:pt x="27" y="11"/>
                    <a:pt x="27" y="11"/>
                  </a:cubicBezTo>
                  <a:cubicBezTo>
                    <a:pt x="26" y="5"/>
                    <a:pt x="19" y="0"/>
                    <a:pt x="12" y="3"/>
                  </a:cubicBezTo>
                  <a:cubicBezTo>
                    <a:pt x="4" y="5"/>
                    <a:pt x="0" y="11"/>
                    <a:pt x="3" y="16"/>
                  </a:cubicBezTo>
                  <a:cubicBezTo>
                    <a:pt x="15" y="65"/>
                    <a:pt x="15" y="65"/>
                    <a:pt x="15" y="65"/>
                  </a:cubicBezTo>
                  <a:cubicBezTo>
                    <a:pt x="15" y="68"/>
                    <a:pt x="16" y="70"/>
                    <a:pt x="16" y="70"/>
                  </a:cubicBezTo>
                  <a:cubicBezTo>
                    <a:pt x="18" y="70"/>
                    <a:pt x="19" y="76"/>
                    <a:pt x="20" y="76"/>
                  </a:cubicBezTo>
                  <a:cubicBezTo>
                    <a:pt x="65" y="119"/>
                    <a:pt x="65" y="119"/>
                    <a:pt x="65" y="119"/>
                  </a:cubicBezTo>
                  <a:cubicBezTo>
                    <a:pt x="65" y="255"/>
                    <a:pt x="65" y="255"/>
                    <a:pt x="65" y="255"/>
                  </a:cubicBezTo>
                  <a:cubicBezTo>
                    <a:pt x="65" y="257"/>
                    <a:pt x="65" y="257"/>
                    <a:pt x="65" y="257"/>
                  </a:cubicBezTo>
                  <a:cubicBezTo>
                    <a:pt x="65" y="309"/>
                    <a:pt x="65" y="309"/>
                    <a:pt x="65" y="309"/>
                  </a:cubicBezTo>
                  <a:cubicBezTo>
                    <a:pt x="65" y="363"/>
                    <a:pt x="65" y="363"/>
                    <a:pt x="65" y="363"/>
                  </a:cubicBezTo>
                  <a:cubicBezTo>
                    <a:pt x="65" y="374"/>
                    <a:pt x="72" y="379"/>
                    <a:pt x="80" y="379"/>
                  </a:cubicBezTo>
                  <a:cubicBezTo>
                    <a:pt x="84" y="379"/>
                    <a:pt x="84" y="379"/>
                    <a:pt x="84" y="379"/>
                  </a:cubicBezTo>
                  <a:cubicBezTo>
                    <a:pt x="92" y="379"/>
                    <a:pt x="98" y="374"/>
                    <a:pt x="98" y="363"/>
                  </a:cubicBezTo>
                  <a:cubicBezTo>
                    <a:pt x="98" y="309"/>
                    <a:pt x="98" y="309"/>
                    <a:pt x="98" y="309"/>
                  </a:cubicBezTo>
                  <a:cubicBezTo>
                    <a:pt x="98" y="257"/>
                    <a:pt x="98" y="257"/>
                    <a:pt x="98" y="257"/>
                  </a:cubicBezTo>
                  <a:cubicBezTo>
                    <a:pt x="114" y="257"/>
                    <a:pt x="114" y="257"/>
                    <a:pt x="114" y="257"/>
                  </a:cubicBezTo>
                  <a:cubicBezTo>
                    <a:pt x="114" y="309"/>
                    <a:pt x="114" y="309"/>
                    <a:pt x="114" y="309"/>
                  </a:cubicBezTo>
                  <a:cubicBezTo>
                    <a:pt x="114" y="363"/>
                    <a:pt x="114" y="363"/>
                    <a:pt x="114" y="363"/>
                  </a:cubicBezTo>
                  <a:cubicBezTo>
                    <a:pt x="114" y="374"/>
                    <a:pt x="121" y="379"/>
                    <a:pt x="129" y="379"/>
                  </a:cubicBezTo>
                  <a:cubicBezTo>
                    <a:pt x="133" y="379"/>
                    <a:pt x="133" y="379"/>
                    <a:pt x="133" y="379"/>
                  </a:cubicBezTo>
                  <a:cubicBezTo>
                    <a:pt x="141" y="379"/>
                    <a:pt x="148" y="374"/>
                    <a:pt x="148" y="363"/>
                  </a:cubicBezTo>
                  <a:cubicBezTo>
                    <a:pt x="148" y="309"/>
                    <a:pt x="148" y="309"/>
                    <a:pt x="148" y="309"/>
                  </a:cubicBezTo>
                  <a:cubicBezTo>
                    <a:pt x="148" y="257"/>
                    <a:pt x="148" y="257"/>
                    <a:pt x="148" y="257"/>
                  </a:cubicBezTo>
                  <a:cubicBezTo>
                    <a:pt x="148" y="130"/>
                    <a:pt x="148" y="130"/>
                    <a:pt x="148" y="130"/>
                  </a:cubicBezTo>
                  <a:cubicBezTo>
                    <a:pt x="183" y="168"/>
                    <a:pt x="183" y="168"/>
                    <a:pt x="183" y="168"/>
                  </a:cubicBezTo>
                  <a:cubicBezTo>
                    <a:pt x="195" y="214"/>
                    <a:pt x="195" y="214"/>
                    <a:pt x="195" y="214"/>
                  </a:cubicBezTo>
                  <a:cubicBezTo>
                    <a:pt x="197" y="222"/>
                    <a:pt x="203" y="225"/>
                    <a:pt x="210" y="222"/>
                  </a:cubicBezTo>
                  <a:cubicBezTo>
                    <a:pt x="218" y="222"/>
                    <a:pt x="222" y="214"/>
                    <a:pt x="220"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3" name="Freeform 390"/>
            <p:cNvSpPr>
              <a:spLocks/>
            </p:cNvSpPr>
            <p:nvPr/>
          </p:nvSpPr>
          <p:spPr bwMode="auto">
            <a:xfrm>
              <a:off x="6644878" y="2157413"/>
              <a:ext cx="26194" cy="50006"/>
            </a:xfrm>
            <a:custGeom>
              <a:avLst/>
              <a:gdLst>
                <a:gd name="T0" fmla="*/ 15 w 15"/>
                <a:gd name="T1" fmla="*/ 29 h 29"/>
                <a:gd name="T2" fmla="*/ 0 w 15"/>
                <a:gd name="T3" fmla="*/ 0 h 29"/>
                <a:gd name="T4" fmla="*/ 10 w 15"/>
                <a:gd name="T5" fmla="*/ 24 h 29"/>
                <a:gd name="T6" fmla="*/ 15 w 15"/>
                <a:gd name="T7" fmla="*/ 29 h 29"/>
              </a:gdLst>
              <a:ahLst/>
              <a:cxnLst>
                <a:cxn ang="0">
                  <a:pos x="T0" y="T1"/>
                </a:cxn>
                <a:cxn ang="0">
                  <a:pos x="T2" y="T3"/>
                </a:cxn>
                <a:cxn ang="0">
                  <a:pos x="T4" y="T5"/>
                </a:cxn>
                <a:cxn ang="0">
                  <a:pos x="T6" y="T7"/>
                </a:cxn>
              </a:cxnLst>
              <a:rect l="0" t="0" r="r" b="b"/>
              <a:pathLst>
                <a:path w="15" h="29">
                  <a:moveTo>
                    <a:pt x="15" y="29"/>
                  </a:moveTo>
                  <a:cubicBezTo>
                    <a:pt x="15" y="29"/>
                    <a:pt x="7" y="2"/>
                    <a:pt x="0" y="0"/>
                  </a:cubicBezTo>
                  <a:cubicBezTo>
                    <a:pt x="10" y="24"/>
                    <a:pt x="10" y="24"/>
                    <a:pt x="10" y="24"/>
                  </a:cubicBezTo>
                  <a:lnTo>
                    <a:pt x="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391"/>
            <p:cNvSpPr>
              <a:spLocks/>
            </p:cNvSpPr>
            <p:nvPr/>
          </p:nvSpPr>
          <p:spPr bwMode="auto">
            <a:xfrm>
              <a:off x="6602015" y="2203848"/>
              <a:ext cx="69056" cy="46435"/>
            </a:xfrm>
            <a:custGeom>
              <a:avLst/>
              <a:gdLst>
                <a:gd name="T0" fmla="*/ 0 w 40"/>
                <a:gd name="T1" fmla="*/ 13 h 27"/>
                <a:gd name="T2" fmla="*/ 8 w 40"/>
                <a:gd name="T3" fmla="*/ 27 h 27"/>
                <a:gd name="T4" fmla="*/ 40 w 40"/>
                <a:gd name="T5" fmla="*/ 2 h 27"/>
                <a:gd name="T6" fmla="*/ 34 w 40"/>
                <a:gd name="T7" fmla="*/ 0 h 27"/>
                <a:gd name="T8" fmla="*/ 0 w 40"/>
                <a:gd name="T9" fmla="*/ 13 h 27"/>
              </a:gdLst>
              <a:ahLst/>
              <a:cxnLst>
                <a:cxn ang="0">
                  <a:pos x="T0" y="T1"/>
                </a:cxn>
                <a:cxn ang="0">
                  <a:pos x="T2" y="T3"/>
                </a:cxn>
                <a:cxn ang="0">
                  <a:pos x="T4" y="T5"/>
                </a:cxn>
                <a:cxn ang="0">
                  <a:pos x="T6" y="T7"/>
                </a:cxn>
                <a:cxn ang="0">
                  <a:pos x="T8" y="T9"/>
                </a:cxn>
              </a:cxnLst>
              <a:rect l="0" t="0" r="r" b="b"/>
              <a:pathLst>
                <a:path w="40" h="27">
                  <a:moveTo>
                    <a:pt x="0" y="13"/>
                  </a:moveTo>
                  <a:cubicBezTo>
                    <a:pt x="4" y="27"/>
                    <a:pt x="8" y="27"/>
                    <a:pt x="8" y="27"/>
                  </a:cubicBezTo>
                  <a:cubicBezTo>
                    <a:pt x="27" y="19"/>
                    <a:pt x="40" y="2"/>
                    <a:pt x="40" y="2"/>
                  </a:cubicBezTo>
                  <a:cubicBezTo>
                    <a:pt x="34" y="0"/>
                    <a:pt x="34" y="0"/>
                    <a:pt x="34" y="0"/>
                  </a:cubicBez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392"/>
            <p:cNvSpPr>
              <a:spLocks/>
            </p:cNvSpPr>
            <p:nvPr/>
          </p:nvSpPr>
          <p:spPr bwMode="auto">
            <a:xfrm>
              <a:off x="6572250" y="2133601"/>
              <a:ext cx="88106" cy="92869"/>
            </a:xfrm>
            <a:custGeom>
              <a:avLst/>
              <a:gdLst>
                <a:gd name="T0" fmla="*/ 18 w 52"/>
                <a:gd name="T1" fmla="*/ 54 h 54"/>
                <a:gd name="T2" fmla="*/ 52 w 52"/>
                <a:gd name="T3" fmla="*/ 38 h 54"/>
                <a:gd name="T4" fmla="*/ 42 w 52"/>
                <a:gd name="T5" fmla="*/ 16 h 54"/>
                <a:gd name="T6" fmla="*/ 4 w 52"/>
                <a:gd name="T7" fmla="*/ 11 h 54"/>
                <a:gd name="T8" fmla="*/ 16 w 52"/>
                <a:gd name="T9" fmla="*/ 54 h 54"/>
                <a:gd name="T10" fmla="*/ 18 w 52"/>
                <a:gd name="T11" fmla="*/ 54 h 54"/>
              </a:gdLst>
              <a:ahLst/>
              <a:cxnLst>
                <a:cxn ang="0">
                  <a:pos x="T0" y="T1"/>
                </a:cxn>
                <a:cxn ang="0">
                  <a:pos x="T2" y="T3"/>
                </a:cxn>
                <a:cxn ang="0">
                  <a:pos x="T4" y="T5"/>
                </a:cxn>
                <a:cxn ang="0">
                  <a:pos x="T6" y="T7"/>
                </a:cxn>
                <a:cxn ang="0">
                  <a:pos x="T8" y="T9"/>
                </a:cxn>
                <a:cxn ang="0">
                  <a:pos x="T10" y="T11"/>
                </a:cxn>
              </a:cxnLst>
              <a:rect l="0" t="0" r="r" b="b"/>
              <a:pathLst>
                <a:path w="52" h="54">
                  <a:moveTo>
                    <a:pt x="18" y="54"/>
                  </a:moveTo>
                  <a:cubicBezTo>
                    <a:pt x="52" y="38"/>
                    <a:pt x="52" y="38"/>
                    <a:pt x="52" y="38"/>
                  </a:cubicBezTo>
                  <a:cubicBezTo>
                    <a:pt x="52" y="38"/>
                    <a:pt x="49" y="33"/>
                    <a:pt x="42" y="16"/>
                  </a:cubicBezTo>
                  <a:cubicBezTo>
                    <a:pt x="35" y="0"/>
                    <a:pt x="4" y="11"/>
                    <a:pt x="4" y="11"/>
                  </a:cubicBezTo>
                  <a:cubicBezTo>
                    <a:pt x="0" y="11"/>
                    <a:pt x="16" y="54"/>
                    <a:pt x="16" y="54"/>
                  </a:cubicBezTo>
                  <a:lnTo>
                    <a:pt x="1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393"/>
            <p:cNvSpPr>
              <a:spLocks/>
            </p:cNvSpPr>
            <p:nvPr/>
          </p:nvSpPr>
          <p:spPr bwMode="auto">
            <a:xfrm>
              <a:off x="6552009" y="2147888"/>
              <a:ext cx="65484" cy="115491"/>
            </a:xfrm>
            <a:custGeom>
              <a:avLst/>
              <a:gdLst>
                <a:gd name="T0" fmla="*/ 38 w 39"/>
                <a:gd name="T1" fmla="*/ 62 h 68"/>
                <a:gd name="T2" fmla="*/ 37 w 39"/>
                <a:gd name="T3" fmla="*/ 62 h 68"/>
                <a:gd name="T4" fmla="*/ 27 w 39"/>
                <a:gd name="T5" fmla="*/ 46 h 68"/>
                <a:gd name="T6" fmla="*/ 14 w 39"/>
                <a:gd name="T7" fmla="*/ 3 h 68"/>
                <a:gd name="T8" fmla="*/ 15 w 39"/>
                <a:gd name="T9" fmla="*/ 3 h 68"/>
                <a:gd name="T10" fmla="*/ 11 w 39"/>
                <a:gd name="T11" fmla="*/ 0 h 68"/>
                <a:gd name="T12" fmla="*/ 20 w 39"/>
                <a:gd name="T13" fmla="*/ 38 h 68"/>
                <a:gd name="T14" fmla="*/ 34 w 39"/>
                <a:gd name="T15" fmla="*/ 68 h 68"/>
                <a:gd name="T16" fmla="*/ 39 w 39"/>
                <a:gd name="T17" fmla="*/ 62 h 68"/>
                <a:gd name="T18" fmla="*/ 38 w 39"/>
                <a:gd name="T19" fmla="*/ 6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8">
                  <a:moveTo>
                    <a:pt x="38" y="62"/>
                  </a:moveTo>
                  <a:cubicBezTo>
                    <a:pt x="37" y="62"/>
                    <a:pt x="37" y="62"/>
                    <a:pt x="37" y="62"/>
                  </a:cubicBezTo>
                  <a:cubicBezTo>
                    <a:pt x="37" y="62"/>
                    <a:pt x="32" y="62"/>
                    <a:pt x="27" y="46"/>
                  </a:cubicBezTo>
                  <a:cubicBezTo>
                    <a:pt x="22" y="35"/>
                    <a:pt x="9" y="3"/>
                    <a:pt x="14" y="3"/>
                  </a:cubicBezTo>
                  <a:cubicBezTo>
                    <a:pt x="15" y="3"/>
                    <a:pt x="15" y="3"/>
                    <a:pt x="15" y="3"/>
                  </a:cubicBezTo>
                  <a:cubicBezTo>
                    <a:pt x="14" y="0"/>
                    <a:pt x="12" y="0"/>
                    <a:pt x="11" y="0"/>
                  </a:cubicBezTo>
                  <a:cubicBezTo>
                    <a:pt x="0" y="3"/>
                    <a:pt x="12" y="19"/>
                    <a:pt x="20" y="38"/>
                  </a:cubicBezTo>
                  <a:cubicBezTo>
                    <a:pt x="26" y="52"/>
                    <a:pt x="30" y="62"/>
                    <a:pt x="34" y="68"/>
                  </a:cubicBezTo>
                  <a:cubicBezTo>
                    <a:pt x="35" y="65"/>
                    <a:pt x="37" y="65"/>
                    <a:pt x="39" y="62"/>
                  </a:cubicBezTo>
                  <a:lnTo>
                    <a:pt x="38"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31"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31"/>
          <p:cNvSpPr/>
          <p:nvPr>
            <p:custDataLst>
              <p:tags r:id="rId1"/>
            </p:custDataLst>
          </p:nvPr>
        </p:nvSpPr>
        <p:spPr>
          <a:xfrm>
            <a:off x="1984036" y="4662128"/>
            <a:ext cx="237566" cy="307777"/>
          </a:xfrm>
          <a:prstGeom prst="rect">
            <a:avLst/>
          </a:prstGeom>
        </p:spPr>
        <p:txBody>
          <a:bodyPr wrap="none">
            <a:spAutoFit/>
          </a:bodyPr>
          <a:lstStyle/>
          <a:p>
            <a:pPr algn="ctr"/>
            <a:r>
              <a:rPr lang="zh-CN" altLang="en-US"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872472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smtClean="0">
                <a:latin typeface="+mn-lt"/>
                <a:ea typeface="+mn-ea"/>
                <a:cs typeface="+mn-ea"/>
                <a:sym typeface="+mn-lt"/>
              </a:rPr>
              <a:t> </a:t>
            </a:r>
            <a:endParaRPr lang="zh-CN" altLang="en-US" sz="1800" b="1" dirty="0">
              <a:latin typeface="+mn-lt"/>
              <a:ea typeface="+mn-ea"/>
              <a:cs typeface="+mn-ea"/>
              <a:sym typeface="+mn-lt"/>
            </a:endParaRP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6" name="组合 5"/>
          <p:cNvGrpSpPr/>
          <p:nvPr/>
        </p:nvGrpSpPr>
        <p:grpSpPr>
          <a:xfrm>
            <a:off x="2096080" y="1679392"/>
            <a:ext cx="3587353" cy="2870597"/>
            <a:chOff x="2794744" y="2239184"/>
            <a:chExt cx="4783137" cy="3827463"/>
          </a:xfrm>
          <a:solidFill>
            <a:schemeClr val="tx2"/>
          </a:solidFill>
        </p:grpSpPr>
        <p:sp>
          <p:nvSpPr>
            <p:cNvPr id="7" name="Freeform 5"/>
            <p:cNvSpPr>
              <a:spLocks noChangeArrowheads="1"/>
            </p:cNvSpPr>
            <p:nvPr/>
          </p:nvSpPr>
          <p:spPr bwMode="auto">
            <a:xfrm>
              <a:off x="5582394" y="5845984"/>
              <a:ext cx="263525" cy="220663"/>
            </a:xfrm>
            <a:custGeom>
              <a:avLst/>
              <a:gdLst>
                <a:gd name="T0" fmla="*/ 71464 w 177"/>
                <a:gd name="T1" fmla="*/ 21929 h 161"/>
                <a:gd name="T2" fmla="*/ 95286 w 177"/>
                <a:gd name="T3" fmla="*/ 21929 h 161"/>
                <a:gd name="T4" fmla="*/ 119107 w 177"/>
                <a:gd name="T5" fmla="*/ 10965 h 161"/>
                <a:gd name="T6" fmla="*/ 142929 w 177"/>
                <a:gd name="T7" fmla="*/ 21929 h 161"/>
                <a:gd name="T8" fmla="*/ 178661 w 177"/>
                <a:gd name="T9" fmla="*/ 0 h 161"/>
                <a:gd name="T10" fmla="*/ 226304 w 177"/>
                <a:gd name="T11" fmla="*/ 10965 h 161"/>
                <a:gd name="T12" fmla="*/ 250125 w 177"/>
                <a:gd name="T13" fmla="*/ 0 h 161"/>
                <a:gd name="T14" fmla="*/ 262036 w 177"/>
                <a:gd name="T15" fmla="*/ 43858 h 161"/>
                <a:gd name="T16" fmla="*/ 226304 w 177"/>
                <a:gd name="T17" fmla="*/ 65788 h 161"/>
                <a:gd name="T18" fmla="*/ 214393 w 177"/>
                <a:gd name="T19" fmla="*/ 142540 h 161"/>
                <a:gd name="T20" fmla="*/ 190572 w 177"/>
                <a:gd name="T21" fmla="*/ 164469 h 161"/>
                <a:gd name="T22" fmla="*/ 190572 w 177"/>
                <a:gd name="T23" fmla="*/ 197363 h 161"/>
                <a:gd name="T24" fmla="*/ 154840 w 177"/>
                <a:gd name="T25" fmla="*/ 186399 h 161"/>
                <a:gd name="T26" fmla="*/ 142929 w 177"/>
                <a:gd name="T27" fmla="*/ 197363 h 161"/>
                <a:gd name="T28" fmla="*/ 142929 w 177"/>
                <a:gd name="T29" fmla="*/ 219292 h 161"/>
                <a:gd name="T30" fmla="*/ 119107 w 177"/>
                <a:gd name="T31" fmla="*/ 219292 h 161"/>
                <a:gd name="T32" fmla="*/ 71464 w 177"/>
                <a:gd name="T33" fmla="*/ 197363 h 161"/>
                <a:gd name="T34" fmla="*/ 11911 w 177"/>
                <a:gd name="T35" fmla="*/ 186399 h 161"/>
                <a:gd name="T36" fmla="*/ 0 w 177"/>
                <a:gd name="T37" fmla="*/ 120611 h 161"/>
                <a:gd name="T38" fmla="*/ 0 w 177"/>
                <a:gd name="T39" fmla="*/ 87717 h 161"/>
                <a:gd name="T40" fmla="*/ 59554 w 177"/>
                <a:gd name="T41" fmla="*/ 43858 h 161"/>
                <a:gd name="T42" fmla="*/ 71464 w 177"/>
                <a:gd name="T43" fmla="*/ 21929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8" name="Freeform 7"/>
            <p:cNvSpPr>
              <a:spLocks/>
            </p:cNvSpPr>
            <p:nvPr/>
          </p:nvSpPr>
          <p:spPr bwMode="auto">
            <a:xfrm>
              <a:off x="6528544" y="2239184"/>
              <a:ext cx="1049337" cy="958850"/>
            </a:xfrm>
            <a:custGeom>
              <a:avLst/>
              <a:gdLst>
                <a:gd name="T0" fmla="*/ 23815 w 705"/>
                <a:gd name="T1" fmla="*/ 88044 h 697"/>
                <a:gd name="T2" fmla="*/ 47629 w 705"/>
                <a:gd name="T3" fmla="*/ 143071 h 697"/>
                <a:gd name="T4" fmla="*/ 107166 w 705"/>
                <a:gd name="T5" fmla="*/ 143071 h 697"/>
                <a:gd name="T6" fmla="*/ 154796 w 705"/>
                <a:gd name="T7" fmla="*/ 242120 h 697"/>
                <a:gd name="T8" fmla="*/ 238147 w 705"/>
                <a:gd name="T9" fmla="*/ 220109 h 697"/>
                <a:gd name="T10" fmla="*/ 345314 w 705"/>
                <a:gd name="T11" fmla="*/ 231114 h 697"/>
                <a:gd name="T12" fmla="*/ 321499 w 705"/>
                <a:gd name="T13" fmla="*/ 429213 h 697"/>
                <a:gd name="T14" fmla="*/ 285777 w 705"/>
                <a:gd name="T15" fmla="*/ 539267 h 697"/>
                <a:gd name="T16" fmla="*/ 154796 w 705"/>
                <a:gd name="T17" fmla="*/ 638316 h 697"/>
                <a:gd name="T18" fmla="*/ 226240 w 705"/>
                <a:gd name="T19" fmla="*/ 671333 h 697"/>
                <a:gd name="T20" fmla="*/ 202425 w 705"/>
                <a:gd name="T21" fmla="*/ 715354 h 697"/>
                <a:gd name="T22" fmla="*/ 261962 w 705"/>
                <a:gd name="T23" fmla="*/ 748371 h 697"/>
                <a:gd name="T24" fmla="*/ 285777 w 705"/>
                <a:gd name="T25" fmla="*/ 792393 h 697"/>
                <a:gd name="T26" fmla="*/ 428665 w 705"/>
                <a:gd name="T27" fmla="*/ 803398 h 697"/>
                <a:gd name="T28" fmla="*/ 476295 w 705"/>
                <a:gd name="T29" fmla="*/ 814403 h 697"/>
                <a:gd name="T30" fmla="*/ 571554 w 705"/>
                <a:gd name="T31" fmla="*/ 880436 h 697"/>
                <a:gd name="T32" fmla="*/ 631091 w 705"/>
                <a:gd name="T33" fmla="*/ 913453 h 697"/>
                <a:gd name="T34" fmla="*/ 642998 w 705"/>
                <a:gd name="T35" fmla="*/ 858425 h 697"/>
                <a:gd name="T36" fmla="*/ 714442 w 705"/>
                <a:gd name="T37" fmla="*/ 957474 h 697"/>
                <a:gd name="T38" fmla="*/ 738257 w 705"/>
                <a:gd name="T39" fmla="*/ 935463 h 697"/>
                <a:gd name="T40" fmla="*/ 821609 w 705"/>
                <a:gd name="T41" fmla="*/ 935463 h 697"/>
                <a:gd name="T42" fmla="*/ 881145 w 705"/>
                <a:gd name="T43" fmla="*/ 869431 h 697"/>
                <a:gd name="T44" fmla="*/ 893053 w 705"/>
                <a:gd name="T45" fmla="*/ 726360 h 697"/>
                <a:gd name="T46" fmla="*/ 988312 w 705"/>
                <a:gd name="T47" fmla="*/ 737365 h 697"/>
                <a:gd name="T48" fmla="*/ 1012126 w 705"/>
                <a:gd name="T49" fmla="*/ 473234 h 697"/>
                <a:gd name="T50" fmla="*/ 1035941 w 705"/>
                <a:gd name="T51" fmla="*/ 407202 h 697"/>
                <a:gd name="T52" fmla="*/ 1047849 w 705"/>
                <a:gd name="T53" fmla="*/ 352175 h 697"/>
                <a:gd name="T54" fmla="*/ 904960 w 705"/>
                <a:gd name="T55" fmla="*/ 440218 h 697"/>
                <a:gd name="T56" fmla="*/ 833516 w 705"/>
                <a:gd name="T57" fmla="*/ 495245 h 697"/>
                <a:gd name="T58" fmla="*/ 726350 w 705"/>
                <a:gd name="T59" fmla="*/ 418207 h 697"/>
                <a:gd name="T60" fmla="*/ 654905 w 705"/>
                <a:gd name="T61" fmla="*/ 385191 h 697"/>
                <a:gd name="T62" fmla="*/ 559646 w 705"/>
                <a:gd name="T63" fmla="*/ 352175 h 697"/>
                <a:gd name="T64" fmla="*/ 535832 w 705"/>
                <a:gd name="T65" fmla="*/ 330164 h 697"/>
                <a:gd name="T66" fmla="*/ 500110 w 705"/>
                <a:gd name="T67" fmla="*/ 341169 h 697"/>
                <a:gd name="T68" fmla="*/ 392943 w 705"/>
                <a:gd name="T69" fmla="*/ 176087 h 697"/>
                <a:gd name="T70" fmla="*/ 369128 w 705"/>
                <a:gd name="T71" fmla="*/ 121060 h 697"/>
                <a:gd name="T72" fmla="*/ 214333 w 705"/>
                <a:gd name="T73" fmla="*/ 33016 h 697"/>
                <a:gd name="T74" fmla="*/ 23815 w 705"/>
                <a:gd name="T75" fmla="*/ 22011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chemeClr val="accent2"/>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9" name="Freeform 8"/>
            <p:cNvSpPr>
              <a:spLocks/>
            </p:cNvSpPr>
            <p:nvPr/>
          </p:nvSpPr>
          <p:spPr bwMode="auto">
            <a:xfrm>
              <a:off x="6633319" y="2975784"/>
              <a:ext cx="788987" cy="552450"/>
            </a:xfrm>
            <a:custGeom>
              <a:avLst/>
              <a:gdLst>
                <a:gd name="T0" fmla="*/ 787496 w 529"/>
                <a:gd name="T1" fmla="*/ 198386 h 401"/>
                <a:gd name="T2" fmla="*/ 715905 w 529"/>
                <a:gd name="T3" fmla="*/ 198386 h 401"/>
                <a:gd name="T4" fmla="*/ 680110 w 529"/>
                <a:gd name="T5" fmla="*/ 165322 h 401"/>
                <a:gd name="T6" fmla="*/ 632383 w 529"/>
                <a:gd name="T7" fmla="*/ 209408 h 401"/>
                <a:gd name="T8" fmla="*/ 620451 w 529"/>
                <a:gd name="T9" fmla="*/ 187365 h 401"/>
                <a:gd name="T10" fmla="*/ 608519 w 529"/>
                <a:gd name="T11" fmla="*/ 220429 h 401"/>
                <a:gd name="T12" fmla="*/ 536929 w 529"/>
                <a:gd name="T13" fmla="*/ 176343 h 401"/>
                <a:gd name="T14" fmla="*/ 536929 w 529"/>
                <a:gd name="T15" fmla="*/ 121236 h 401"/>
                <a:gd name="T16" fmla="*/ 513065 w 529"/>
                <a:gd name="T17" fmla="*/ 132257 h 401"/>
                <a:gd name="T18" fmla="*/ 524997 w 529"/>
                <a:gd name="T19" fmla="*/ 176343 h 401"/>
                <a:gd name="T20" fmla="*/ 489202 w 529"/>
                <a:gd name="T21" fmla="*/ 176343 h 401"/>
                <a:gd name="T22" fmla="*/ 465338 w 529"/>
                <a:gd name="T23" fmla="*/ 143279 h 401"/>
                <a:gd name="T24" fmla="*/ 441475 w 529"/>
                <a:gd name="T25" fmla="*/ 143279 h 401"/>
                <a:gd name="T26" fmla="*/ 369884 w 529"/>
                <a:gd name="T27" fmla="*/ 77150 h 401"/>
                <a:gd name="T28" fmla="*/ 322157 w 529"/>
                <a:gd name="T29" fmla="*/ 99193 h 401"/>
                <a:gd name="T30" fmla="*/ 322157 w 529"/>
                <a:gd name="T31" fmla="*/ 77150 h 401"/>
                <a:gd name="T32" fmla="*/ 238635 w 529"/>
                <a:gd name="T33" fmla="*/ 88172 h 401"/>
                <a:gd name="T34" fmla="*/ 178976 w 529"/>
                <a:gd name="T35" fmla="*/ 55107 h 401"/>
                <a:gd name="T36" fmla="*/ 178976 w 529"/>
                <a:gd name="T37" fmla="*/ 0 h 401"/>
                <a:gd name="T38" fmla="*/ 155113 w 529"/>
                <a:gd name="T39" fmla="*/ 11021 h 401"/>
                <a:gd name="T40" fmla="*/ 95454 w 529"/>
                <a:gd name="T41" fmla="*/ 11021 h 401"/>
                <a:gd name="T42" fmla="*/ 107386 w 529"/>
                <a:gd name="T43" fmla="*/ 77150 h 401"/>
                <a:gd name="T44" fmla="*/ 71590 w 529"/>
                <a:gd name="T45" fmla="*/ 77150 h 401"/>
                <a:gd name="T46" fmla="*/ 11932 w 529"/>
                <a:gd name="T47" fmla="*/ 44086 h 401"/>
                <a:gd name="T48" fmla="*/ 0 w 529"/>
                <a:gd name="T49" fmla="*/ 77150 h 401"/>
                <a:gd name="T50" fmla="*/ 47727 w 529"/>
                <a:gd name="T51" fmla="*/ 121236 h 401"/>
                <a:gd name="T52" fmla="*/ 35795 w 529"/>
                <a:gd name="T53" fmla="*/ 165322 h 401"/>
                <a:gd name="T54" fmla="*/ 71590 w 529"/>
                <a:gd name="T55" fmla="*/ 220429 h 401"/>
                <a:gd name="T56" fmla="*/ 131249 w 529"/>
                <a:gd name="T57" fmla="*/ 187365 h 401"/>
                <a:gd name="T58" fmla="*/ 167044 w 529"/>
                <a:gd name="T59" fmla="*/ 253493 h 401"/>
                <a:gd name="T60" fmla="*/ 167044 w 529"/>
                <a:gd name="T61" fmla="*/ 308600 h 401"/>
                <a:gd name="T62" fmla="*/ 226703 w 529"/>
                <a:gd name="T63" fmla="*/ 308600 h 401"/>
                <a:gd name="T64" fmla="*/ 250567 w 529"/>
                <a:gd name="T65" fmla="*/ 363708 h 401"/>
                <a:gd name="T66" fmla="*/ 262498 w 529"/>
                <a:gd name="T67" fmla="*/ 319622 h 401"/>
                <a:gd name="T68" fmla="*/ 310225 w 529"/>
                <a:gd name="T69" fmla="*/ 385751 h 401"/>
                <a:gd name="T70" fmla="*/ 346021 w 529"/>
                <a:gd name="T71" fmla="*/ 440858 h 401"/>
                <a:gd name="T72" fmla="*/ 346021 w 529"/>
                <a:gd name="T73" fmla="*/ 473922 h 401"/>
                <a:gd name="T74" fmla="*/ 393748 w 529"/>
                <a:gd name="T75" fmla="*/ 551072 h 401"/>
                <a:gd name="T76" fmla="*/ 429543 w 529"/>
                <a:gd name="T77" fmla="*/ 518008 h 401"/>
                <a:gd name="T78" fmla="*/ 453406 w 529"/>
                <a:gd name="T79" fmla="*/ 451879 h 401"/>
                <a:gd name="T80" fmla="*/ 477270 w 529"/>
                <a:gd name="T81" fmla="*/ 440858 h 401"/>
                <a:gd name="T82" fmla="*/ 501133 w 529"/>
                <a:gd name="T83" fmla="*/ 451879 h 401"/>
                <a:gd name="T84" fmla="*/ 489202 w 529"/>
                <a:gd name="T85" fmla="*/ 473922 h 401"/>
                <a:gd name="T86" fmla="*/ 560792 w 529"/>
                <a:gd name="T87" fmla="*/ 473922 h 401"/>
                <a:gd name="T88" fmla="*/ 584656 w 529"/>
                <a:gd name="T89" fmla="*/ 451879 h 401"/>
                <a:gd name="T90" fmla="*/ 584656 w 529"/>
                <a:gd name="T91" fmla="*/ 429836 h 401"/>
                <a:gd name="T92" fmla="*/ 572724 w 529"/>
                <a:gd name="T93" fmla="*/ 407794 h 401"/>
                <a:gd name="T94" fmla="*/ 644314 w 529"/>
                <a:gd name="T95" fmla="*/ 374729 h 401"/>
                <a:gd name="T96" fmla="*/ 656246 w 529"/>
                <a:gd name="T97" fmla="*/ 363708 h 401"/>
                <a:gd name="T98" fmla="*/ 656246 w 529"/>
                <a:gd name="T99" fmla="*/ 341665 h 401"/>
                <a:gd name="T100" fmla="*/ 680110 w 529"/>
                <a:gd name="T101" fmla="*/ 330643 h 401"/>
                <a:gd name="T102" fmla="*/ 680110 w 529"/>
                <a:gd name="T103" fmla="*/ 264515 h 401"/>
                <a:gd name="T104" fmla="*/ 703973 w 529"/>
                <a:gd name="T105" fmla="*/ 264515 h 401"/>
                <a:gd name="T106" fmla="*/ 715905 w 529"/>
                <a:gd name="T107" fmla="*/ 297579 h 401"/>
                <a:gd name="T108" fmla="*/ 751700 w 529"/>
                <a:gd name="T109" fmla="*/ 319622 h 401"/>
                <a:gd name="T110" fmla="*/ 763632 w 529"/>
                <a:gd name="T111" fmla="*/ 308600 h 401"/>
                <a:gd name="T112" fmla="*/ 751700 w 529"/>
                <a:gd name="T113" fmla="*/ 286558 h 401"/>
                <a:gd name="T114" fmla="*/ 751700 w 529"/>
                <a:gd name="T115" fmla="*/ 264515 h 401"/>
                <a:gd name="T116" fmla="*/ 787496 w 529"/>
                <a:gd name="T117" fmla="*/ 253493 h 401"/>
                <a:gd name="T118" fmla="*/ 787496 w 529"/>
                <a:gd name="T119" fmla="*/ 19838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0" name="Freeform 9"/>
            <p:cNvSpPr>
              <a:spLocks/>
            </p:cNvSpPr>
            <p:nvPr/>
          </p:nvSpPr>
          <p:spPr bwMode="auto">
            <a:xfrm>
              <a:off x="6466631" y="3283759"/>
              <a:ext cx="561975" cy="541338"/>
            </a:xfrm>
            <a:custGeom>
              <a:avLst/>
              <a:gdLst>
                <a:gd name="T0" fmla="*/ 560484 w 377"/>
                <a:gd name="T1" fmla="*/ 242431 h 393"/>
                <a:gd name="T2" fmla="*/ 500858 w 377"/>
                <a:gd name="T3" fmla="*/ 165294 h 393"/>
                <a:gd name="T4" fmla="*/ 512784 w 377"/>
                <a:gd name="T5" fmla="*/ 132235 h 393"/>
                <a:gd name="T6" fmla="*/ 465083 w 377"/>
                <a:gd name="T7" fmla="*/ 55098 h 393"/>
                <a:gd name="T8" fmla="*/ 429307 w 377"/>
                <a:gd name="T9" fmla="*/ 11020 h 393"/>
                <a:gd name="T10" fmla="*/ 417382 w 377"/>
                <a:gd name="T11" fmla="*/ 55098 h 393"/>
                <a:gd name="T12" fmla="*/ 393532 w 377"/>
                <a:gd name="T13" fmla="*/ 0 h 393"/>
                <a:gd name="T14" fmla="*/ 345831 w 377"/>
                <a:gd name="T15" fmla="*/ 0 h 393"/>
                <a:gd name="T16" fmla="*/ 357756 w 377"/>
                <a:gd name="T17" fmla="*/ 33059 h 393"/>
                <a:gd name="T18" fmla="*/ 298130 w 377"/>
                <a:gd name="T19" fmla="*/ 77137 h 393"/>
                <a:gd name="T20" fmla="*/ 262354 w 377"/>
                <a:gd name="T21" fmla="*/ 77137 h 393"/>
                <a:gd name="T22" fmla="*/ 71551 w 377"/>
                <a:gd name="T23" fmla="*/ 198353 h 393"/>
                <a:gd name="T24" fmla="*/ 35776 w 377"/>
                <a:gd name="T25" fmla="*/ 154274 h 393"/>
                <a:gd name="T26" fmla="*/ 11925 w 377"/>
                <a:gd name="T27" fmla="*/ 154274 h 393"/>
                <a:gd name="T28" fmla="*/ 23850 w 377"/>
                <a:gd name="T29" fmla="*/ 187333 h 393"/>
                <a:gd name="T30" fmla="*/ 23850 w 377"/>
                <a:gd name="T31" fmla="*/ 220392 h 393"/>
                <a:gd name="T32" fmla="*/ 35776 w 377"/>
                <a:gd name="T33" fmla="*/ 253451 h 393"/>
                <a:gd name="T34" fmla="*/ 11925 w 377"/>
                <a:gd name="T35" fmla="*/ 253451 h 393"/>
                <a:gd name="T36" fmla="*/ 11925 w 377"/>
                <a:gd name="T37" fmla="*/ 297529 h 393"/>
                <a:gd name="T38" fmla="*/ 0 w 377"/>
                <a:gd name="T39" fmla="*/ 319568 h 393"/>
                <a:gd name="T40" fmla="*/ 47701 w 377"/>
                <a:gd name="T41" fmla="*/ 330588 h 393"/>
                <a:gd name="T42" fmla="*/ 95402 w 377"/>
                <a:gd name="T43" fmla="*/ 407725 h 393"/>
                <a:gd name="T44" fmla="*/ 155028 w 377"/>
                <a:gd name="T45" fmla="*/ 330588 h 393"/>
                <a:gd name="T46" fmla="*/ 178878 w 377"/>
                <a:gd name="T47" fmla="*/ 286510 h 393"/>
                <a:gd name="T48" fmla="*/ 238504 w 377"/>
                <a:gd name="T49" fmla="*/ 275490 h 393"/>
                <a:gd name="T50" fmla="*/ 274280 w 377"/>
                <a:gd name="T51" fmla="*/ 297529 h 393"/>
                <a:gd name="T52" fmla="*/ 274280 w 377"/>
                <a:gd name="T53" fmla="*/ 308549 h 393"/>
                <a:gd name="T54" fmla="*/ 286205 w 377"/>
                <a:gd name="T55" fmla="*/ 308549 h 393"/>
                <a:gd name="T56" fmla="*/ 250429 w 377"/>
                <a:gd name="T57" fmla="*/ 385686 h 393"/>
                <a:gd name="T58" fmla="*/ 226579 w 377"/>
                <a:gd name="T59" fmla="*/ 385686 h 393"/>
                <a:gd name="T60" fmla="*/ 238504 w 377"/>
                <a:gd name="T61" fmla="*/ 429765 h 393"/>
                <a:gd name="T62" fmla="*/ 226579 w 377"/>
                <a:gd name="T63" fmla="*/ 440784 h 393"/>
                <a:gd name="T64" fmla="*/ 250429 w 377"/>
                <a:gd name="T65" fmla="*/ 440784 h 393"/>
                <a:gd name="T66" fmla="*/ 202728 w 377"/>
                <a:gd name="T67" fmla="*/ 517921 h 393"/>
                <a:gd name="T68" fmla="*/ 214654 w 377"/>
                <a:gd name="T69" fmla="*/ 539961 h 393"/>
                <a:gd name="T70" fmla="*/ 238504 w 377"/>
                <a:gd name="T71" fmla="*/ 517921 h 393"/>
                <a:gd name="T72" fmla="*/ 250429 w 377"/>
                <a:gd name="T73" fmla="*/ 484863 h 393"/>
                <a:gd name="T74" fmla="*/ 274280 w 377"/>
                <a:gd name="T75" fmla="*/ 484863 h 393"/>
                <a:gd name="T76" fmla="*/ 298130 w 377"/>
                <a:gd name="T77" fmla="*/ 462823 h 393"/>
                <a:gd name="T78" fmla="*/ 298130 w 377"/>
                <a:gd name="T79" fmla="*/ 429765 h 393"/>
                <a:gd name="T80" fmla="*/ 381606 w 377"/>
                <a:gd name="T81" fmla="*/ 385686 h 393"/>
                <a:gd name="T82" fmla="*/ 453158 w 377"/>
                <a:gd name="T83" fmla="*/ 363647 h 393"/>
                <a:gd name="T84" fmla="*/ 465083 w 377"/>
                <a:gd name="T85" fmla="*/ 308549 h 393"/>
                <a:gd name="T86" fmla="*/ 512784 w 377"/>
                <a:gd name="T87" fmla="*/ 275490 h 393"/>
                <a:gd name="T88" fmla="*/ 548559 w 377"/>
                <a:gd name="T89" fmla="*/ 264470 h 393"/>
                <a:gd name="T90" fmla="*/ 560484 w 377"/>
                <a:gd name="T91" fmla="*/ 242431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1" name="Freeform 10"/>
            <p:cNvSpPr>
              <a:spLocks/>
            </p:cNvSpPr>
            <p:nvPr/>
          </p:nvSpPr>
          <p:spPr bwMode="auto">
            <a:xfrm>
              <a:off x="6039594" y="3405997"/>
              <a:ext cx="525462" cy="738187"/>
            </a:xfrm>
            <a:custGeom>
              <a:avLst/>
              <a:gdLst>
                <a:gd name="T0" fmla="*/ 476340 w 353"/>
                <a:gd name="T1" fmla="*/ 219944 h 537"/>
                <a:gd name="T2" fmla="*/ 440614 w 353"/>
                <a:gd name="T3" fmla="*/ 131966 h 537"/>
                <a:gd name="T4" fmla="*/ 369163 w 353"/>
                <a:gd name="T5" fmla="*/ 120969 h 537"/>
                <a:gd name="T6" fmla="*/ 333438 w 353"/>
                <a:gd name="T7" fmla="*/ 0 h 537"/>
                <a:gd name="T8" fmla="*/ 261987 w 353"/>
                <a:gd name="T9" fmla="*/ 87978 h 537"/>
                <a:gd name="T10" fmla="*/ 202444 w 353"/>
                <a:gd name="T11" fmla="*/ 109972 h 537"/>
                <a:gd name="T12" fmla="*/ 119085 w 353"/>
                <a:gd name="T13" fmla="*/ 142964 h 537"/>
                <a:gd name="T14" fmla="*/ 47634 w 353"/>
                <a:gd name="T15" fmla="*/ 98975 h 537"/>
                <a:gd name="T16" fmla="*/ 11908 w 353"/>
                <a:gd name="T17" fmla="*/ 164958 h 537"/>
                <a:gd name="T18" fmla="*/ 83359 w 353"/>
                <a:gd name="T19" fmla="*/ 274930 h 537"/>
                <a:gd name="T20" fmla="*/ 35725 w 353"/>
                <a:gd name="T21" fmla="*/ 318919 h 537"/>
                <a:gd name="T22" fmla="*/ 95268 w 353"/>
                <a:gd name="T23" fmla="*/ 373905 h 537"/>
                <a:gd name="T24" fmla="*/ 47634 w 353"/>
                <a:gd name="T25" fmla="*/ 395899 h 537"/>
                <a:gd name="T26" fmla="*/ 23817 w 353"/>
                <a:gd name="T27" fmla="*/ 450885 h 537"/>
                <a:gd name="T28" fmla="*/ 47634 w 353"/>
                <a:gd name="T29" fmla="*/ 549860 h 537"/>
                <a:gd name="T30" fmla="*/ 35725 w 353"/>
                <a:gd name="T31" fmla="*/ 703821 h 537"/>
                <a:gd name="T32" fmla="*/ 130993 w 353"/>
                <a:gd name="T33" fmla="*/ 725815 h 537"/>
                <a:gd name="T34" fmla="*/ 166719 w 353"/>
                <a:gd name="T35" fmla="*/ 703821 h 537"/>
                <a:gd name="T36" fmla="*/ 226261 w 353"/>
                <a:gd name="T37" fmla="*/ 582851 h 537"/>
                <a:gd name="T38" fmla="*/ 345346 w 353"/>
                <a:gd name="T39" fmla="*/ 516868 h 537"/>
                <a:gd name="T40" fmla="*/ 357255 w 353"/>
                <a:gd name="T41" fmla="*/ 472880 h 537"/>
                <a:gd name="T42" fmla="*/ 285804 w 353"/>
                <a:gd name="T43" fmla="*/ 439888 h 537"/>
                <a:gd name="T44" fmla="*/ 273895 w 353"/>
                <a:gd name="T45" fmla="*/ 395899 h 537"/>
                <a:gd name="T46" fmla="*/ 238170 w 353"/>
                <a:gd name="T47" fmla="*/ 362908 h 537"/>
                <a:gd name="T48" fmla="*/ 154810 w 353"/>
                <a:gd name="T49" fmla="*/ 351910 h 537"/>
                <a:gd name="T50" fmla="*/ 202444 w 353"/>
                <a:gd name="T51" fmla="*/ 230941 h 537"/>
                <a:gd name="T52" fmla="*/ 238170 w 353"/>
                <a:gd name="T53" fmla="*/ 186952 h 537"/>
                <a:gd name="T54" fmla="*/ 285804 w 353"/>
                <a:gd name="T55" fmla="*/ 208947 h 537"/>
                <a:gd name="T56" fmla="*/ 309621 w 353"/>
                <a:gd name="T57" fmla="*/ 252936 h 537"/>
                <a:gd name="T58" fmla="*/ 333438 w 353"/>
                <a:gd name="T59" fmla="*/ 274930 h 537"/>
                <a:gd name="T60" fmla="*/ 381072 w 353"/>
                <a:gd name="T61" fmla="*/ 351910 h 537"/>
                <a:gd name="T62" fmla="*/ 404889 w 353"/>
                <a:gd name="T63" fmla="*/ 395899 h 537"/>
                <a:gd name="T64" fmla="*/ 488248 w 353"/>
                <a:gd name="T65" fmla="*/ 296924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2" name="Freeform 11"/>
            <p:cNvSpPr>
              <a:spLocks/>
            </p:cNvSpPr>
            <p:nvPr/>
          </p:nvSpPr>
          <p:spPr bwMode="auto">
            <a:xfrm>
              <a:off x="6191994" y="3593322"/>
              <a:ext cx="168275" cy="176212"/>
            </a:xfrm>
            <a:custGeom>
              <a:avLst/>
              <a:gdLst>
                <a:gd name="T0" fmla="*/ 166786 w 113"/>
                <a:gd name="T1" fmla="*/ 87423 h 129"/>
                <a:gd name="T2" fmla="*/ 142959 w 113"/>
                <a:gd name="T3" fmla="*/ 54639 h 129"/>
                <a:gd name="T4" fmla="*/ 166786 w 113"/>
                <a:gd name="T5" fmla="*/ 21856 h 129"/>
                <a:gd name="T6" fmla="*/ 119133 w 113"/>
                <a:gd name="T7" fmla="*/ 21856 h 129"/>
                <a:gd name="T8" fmla="*/ 107219 w 113"/>
                <a:gd name="T9" fmla="*/ 0 h 129"/>
                <a:gd name="T10" fmla="*/ 83393 w 113"/>
                <a:gd name="T11" fmla="*/ 0 h 129"/>
                <a:gd name="T12" fmla="*/ 71480 w 113"/>
                <a:gd name="T13" fmla="*/ 43712 h 129"/>
                <a:gd name="T14" fmla="*/ 47653 w 113"/>
                <a:gd name="T15" fmla="*/ 43712 h 129"/>
                <a:gd name="T16" fmla="*/ 0 w 113"/>
                <a:gd name="T17" fmla="*/ 120207 h 129"/>
                <a:gd name="T18" fmla="*/ 0 w 113"/>
                <a:gd name="T19" fmla="*/ 163918 h 129"/>
                <a:gd name="T20" fmla="*/ 47653 w 113"/>
                <a:gd name="T21" fmla="*/ 163918 h 129"/>
                <a:gd name="T22" fmla="*/ 71480 w 113"/>
                <a:gd name="T23" fmla="*/ 174846 h 129"/>
                <a:gd name="T24" fmla="*/ 119133 w 113"/>
                <a:gd name="T25" fmla="*/ 152990 h 129"/>
                <a:gd name="T26" fmla="*/ 119133 w 113"/>
                <a:gd name="T27" fmla="*/ 131134 h 129"/>
                <a:gd name="T28" fmla="*/ 107219 w 113"/>
                <a:gd name="T29" fmla="*/ 109279 h 129"/>
                <a:gd name="T30" fmla="*/ 142959 w 113"/>
                <a:gd name="T31" fmla="*/ 109279 h 129"/>
                <a:gd name="T32" fmla="*/ 166786 w 113"/>
                <a:gd name="T33" fmla="*/ 8742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3" name="Freeform 12"/>
            <p:cNvSpPr>
              <a:spLocks/>
            </p:cNvSpPr>
            <p:nvPr/>
          </p:nvSpPr>
          <p:spPr bwMode="auto">
            <a:xfrm>
              <a:off x="6299944" y="3680634"/>
              <a:ext cx="131762" cy="165100"/>
            </a:xfrm>
            <a:custGeom>
              <a:avLst/>
              <a:gdLst>
                <a:gd name="T0" fmla="*/ 130282 w 89"/>
                <a:gd name="T1" fmla="*/ 109157 h 121"/>
                <a:gd name="T2" fmla="*/ 118438 w 89"/>
                <a:gd name="T3" fmla="*/ 76410 h 121"/>
                <a:gd name="T4" fmla="*/ 82906 w 89"/>
                <a:gd name="T5" fmla="*/ 54579 h 121"/>
                <a:gd name="T6" fmla="*/ 71063 w 89"/>
                <a:gd name="T7" fmla="*/ 10916 h 121"/>
                <a:gd name="T8" fmla="*/ 47375 w 89"/>
                <a:gd name="T9" fmla="*/ 0 h 121"/>
                <a:gd name="T10" fmla="*/ 35531 w 89"/>
                <a:gd name="T11" fmla="*/ 10916 h 121"/>
                <a:gd name="T12" fmla="*/ 47375 w 89"/>
                <a:gd name="T13" fmla="*/ 65494 h 121"/>
                <a:gd name="T14" fmla="*/ 11844 w 89"/>
                <a:gd name="T15" fmla="*/ 65494 h 121"/>
                <a:gd name="T16" fmla="*/ 0 w 89"/>
                <a:gd name="T17" fmla="*/ 152820 h 121"/>
                <a:gd name="T18" fmla="*/ 23688 w 89"/>
                <a:gd name="T19" fmla="*/ 163736 h 121"/>
                <a:gd name="T20" fmla="*/ 82906 w 89"/>
                <a:gd name="T21" fmla="*/ 152820 h 121"/>
                <a:gd name="T22" fmla="*/ 82906 w 89"/>
                <a:gd name="T23" fmla="*/ 109157 h 121"/>
                <a:gd name="T24" fmla="*/ 130282 w 89"/>
                <a:gd name="T25" fmla="*/ 10915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4" name="Freeform 13"/>
            <p:cNvSpPr>
              <a:spLocks/>
            </p:cNvSpPr>
            <p:nvPr/>
          </p:nvSpPr>
          <p:spPr bwMode="auto">
            <a:xfrm>
              <a:off x="6299944" y="3691747"/>
              <a:ext cx="50800" cy="55562"/>
            </a:xfrm>
            <a:custGeom>
              <a:avLst/>
              <a:gdLst>
                <a:gd name="T0" fmla="*/ 49261 w 33"/>
                <a:gd name="T1" fmla="*/ 54207 h 41"/>
                <a:gd name="T2" fmla="*/ 12315 w 33"/>
                <a:gd name="T3" fmla="*/ 54207 h 41"/>
                <a:gd name="T4" fmla="*/ 12315 w 33"/>
                <a:gd name="T5" fmla="*/ 32524 h 41"/>
                <a:gd name="T6" fmla="*/ 0 w 33"/>
                <a:gd name="T7" fmla="*/ 0 h 41"/>
                <a:gd name="T8" fmla="*/ 36945 w 33"/>
                <a:gd name="T9" fmla="*/ 10841 h 41"/>
                <a:gd name="T10" fmla="*/ 49261 w 33"/>
                <a:gd name="T11" fmla="*/ 54207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5" name="Freeform 14"/>
            <p:cNvSpPr>
              <a:spLocks/>
            </p:cNvSpPr>
            <p:nvPr/>
          </p:nvSpPr>
          <p:spPr bwMode="auto">
            <a:xfrm>
              <a:off x="6180881" y="3890184"/>
              <a:ext cx="646113" cy="398463"/>
            </a:xfrm>
            <a:custGeom>
              <a:avLst/>
              <a:gdLst>
                <a:gd name="T0" fmla="*/ 226811 w 433"/>
                <a:gd name="T1" fmla="*/ 11030 h 289"/>
                <a:gd name="T2" fmla="*/ 202936 w 433"/>
                <a:gd name="T3" fmla="*/ 33090 h 289"/>
                <a:gd name="T4" fmla="*/ 143249 w 433"/>
                <a:gd name="T5" fmla="*/ 44120 h 289"/>
                <a:gd name="T6" fmla="*/ 83562 w 433"/>
                <a:gd name="T7" fmla="*/ 99271 h 289"/>
                <a:gd name="T8" fmla="*/ 23875 w 433"/>
                <a:gd name="T9" fmla="*/ 176482 h 289"/>
                <a:gd name="T10" fmla="*/ 23875 w 433"/>
                <a:gd name="T11" fmla="*/ 220602 h 289"/>
                <a:gd name="T12" fmla="*/ 47750 w 433"/>
                <a:gd name="T13" fmla="*/ 253693 h 289"/>
                <a:gd name="T14" fmla="*/ 71625 w 433"/>
                <a:gd name="T15" fmla="*/ 242663 h 289"/>
                <a:gd name="T16" fmla="*/ 95499 w 433"/>
                <a:gd name="T17" fmla="*/ 242663 h 289"/>
                <a:gd name="T18" fmla="*/ 11937 w 433"/>
                <a:gd name="T19" fmla="*/ 308843 h 289"/>
                <a:gd name="T20" fmla="*/ 0 w 433"/>
                <a:gd name="T21" fmla="*/ 341934 h 289"/>
                <a:gd name="T22" fmla="*/ 23875 w 433"/>
                <a:gd name="T23" fmla="*/ 352964 h 289"/>
                <a:gd name="T24" fmla="*/ 71625 w 433"/>
                <a:gd name="T25" fmla="*/ 397084 h 289"/>
                <a:gd name="T26" fmla="*/ 119374 w 433"/>
                <a:gd name="T27" fmla="*/ 397084 h 289"/>
                <a:gd name="T28" fmla="*/ 143249 w 433"/>
                <a:gd name="T29" fmla="*/ 375024 h 289"/>
                <a:gd name="T30" fmla="*/ 143249 w 433"/>
                <a:gd name="T31" fmla="*/ 352964 h 289"/>
                <a:gd name="T32" fmla="*/ 167124 w 433"/>
                <a:gd name="T33" fmla="*/ 363994 h 289"/>
                <a:gd name="T34" fmla="*/ 179061 w 433"/>
                <a:gd name="T35" fmla="*/ 375024 h 289"/>
                <a:gd name="T36" fmla="*/ 226811 w 433"/>
                <a:gd name="T37" fmla="*/ 397084 h 289"/>
                <a:gd name="T38" fmla="*/ 250686 w 433"/>
                <a:gd name="T39" fmla="*/ 375024 h 289"/>
                <a:gd name="T40" fmla="*/ 286498 w 433"/>
                <a:gd name="T41" fmla="*/ 375024 h 289"/>
                <a:gd name="T42" fmla="*/ 286498 w 433"/>
                <a:gd name="T43" fmla="*/ 397084 h 289"/>
                <a:gd name="T44" fmla="*/ 310373 w 433"/>
                <a:gd name="T45" fmla="*/ 386054 h 289"/>
                <a:gd name="T46" fmla="*/ 358123 w 433"/>
                <a:gd name="T47" fmla="*/ 319873 h 289"/>
                <a:gd name="T48" fmla="*/ 381998 w 433"/>
                <a:gd name="T49" fmla="*/ 319873 h 289"/>
                <a:gd name="T50" fmla="*/ 441685 w 433"/>
                <a:gd name="T51" fmla="*/ 231632 h 289"/>
                <a:gd name="T52" fmla="*/ 441685 w 433"/>
                <a:gd name="T53" fmla="*/ 198542 h 289"/>
                <a:gd name="T54" fmla="*/ 453622 w 433"/>
                <a:gd name="T55" fmla="*/ 187512 h 289"/>
                <a:gd name="T56" fmla="*/ 465560 w 433"/>
                <a:gd name="T57" fmla="*/ 209572 h 289"/>
                <a:gd name="T58" fmla="*/ 513309 w 433"/>
                <a:gd name="T59" fmla="*/ 132361 h 289"/>
                <a:gd name="T60" fmla="*/ 561059 w 433"/>
                <a:gd name="T61" fmla="*/ 110301 h 289"/>
                <a:gd name="T62" fmla="*/ 561059 w 433"/>
                <a:gd name="T63" fmla="*/ 121331 h 289"/>
                <a:gd name="T64" fmla="*/ 596871 w 433"/>
                <a:gd name="T65" fmla="*/ 88241 h 289"/>
                <a:gd name="T66" fmla="*/ 620746 w 433"/>
                <a:gd name="T67" fmla="*/ 99271 h 289"/>
                <a:gd name="T68" fmla="*/ 644621 w 433"/>
                <a:gd name="T69" fmla="*/ 33090 h 289"/>
                <a:gd name="T70" fmla="*/ 632683 w 433"/>
                <a:gd name="T71" fmla="*/ 22060 h 289"/>
                <a:gd name="T72" fmla="*/ 596871 w 433"/>
                <a:gd name="T73" fmla="*/ 22060 h 289"/>
                <a:gd name="T74" fmla="*/ 572996 w 433"/>
                <a:gd name="T75" fmla="*/ 33090 h 289"/>
                <a:gd name="T76" fmla="*/ 513309 w 433"/>
                <a:gd name="T77" fmla="*/ 33090 h 289"/>
                <a:gd name="T78" fmla="*/ 489434 w 433"/>
                <a:gd name="T79" fmla="*/ 0 h 289"/>
                <a:gd name="T80" fmla="*/ 405872 w 433"/>
                <a:gd name="T81" fmla="*/ 55151 h 289"/>
                <a:gd name="T82" fmla="*/ 393935 w 433"/>
                <a:gd name="T83" fmla="*/ 88241 h 289"/>
                <a:gd name="T84" fmla="*/ 370060 w 433"/>
                <a:gd name="T85" fmla="*/ 88241 h 289"/>
                <a:gd name="T86" fmla="*/ 298436 w 433"/>
                <a:gd name="T87" fmla="*/ 88241 h 289"/>
                <a:gd name="T88" fmla="*/ 298436 w 433"/>
                <a:gd name="T89" fmla="*/ 66181 h 289"/>
                <a:gd name="T90" fmla="*/ 322310 w 433"/>
                <a:gd name="T91" fmla="*/ 44120 h 289"/>
                <a:gd name="T92" fmla="*/ 298436 w 433"/>
                <a:gd name="T93" fmla="*/ 0 h 289"/>
                <a:gd name="T94" fmla="*/ 262623 w 433"/>
                <a:gd name="T95" fmla="*/ 0 h 289"/>
                <a:gd name="T96" fmla="*/ 250686 w 433"/>
                <a:gd name="T97" fmla="*/ 0 h 289"/>
                <a:gd name="T98" fmla="*/ 238748 w 433"/>
                <a:gd name="T99" fmla="*/ 22060 h 289"/>
                <a:gd name="T100" fmla="*/ 226811 w 433"/>
                <a:gd name="T101" fmla="*/ 11030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6" name="Freeform 15"/>
            <p:cNvSpPr>
              <a:spLocks/>
            </p:cNvSpPr>
            <p:nvPr/>
          </p:nvSpPr>
          <p:spPr bwMode="auto">
            <a:xfrm>
              <a:off x="6314231" y="4209272"/>
              <a:ext cx="534988" cy="439737"/>
            </a:xfrm>
            <a:custGeom>
              <a:avLst/>
              <a:gdLst>
                <a:gd name="T0" fmla="*/ 248969 w 361"/>
                <a:gd name="T1" fmla="*/ 0 h 321"/>
                <a:gd name="T2" fmla="*/ 225258 w 361"/>
                <a:gd name="T3" fmla="*/ 0 h 321"/>
                <a:gd name="T4" fmla="*/ 177835 w 361"/>
                <a:gd name="T5" fmla="*/ 65755 h 321"/>
                <a:gd name="T6" fmla="*/ 142268 w 361"/>
                <a:gd name="T7" fmla="*/ 76714 h 321"/>
                <a:gd name="T8" fmla="*/ 142268 w 361"/>
                <a:gd name="T9" fmla="*/ 54796 h 321"/>
                <a:gd name="T10" fmla="*/ 118557 w 361"/>
                <a:gd name="T11" fmla="*/ 54796 h 321"/>
                <a:gd name="T12" fmla="*/ 94846 w 361"/>
                <a:gd name="T13" fmla="*/ 76714 h 321"/>
                <a:gd name="T14" fmla="*/ 47423 w 361"/>
                <a:gd name="T15" fmla="*/ 54796 h 321"/>
                <a:gd name="T16" fmla="*/ 35567 w 361"/>
                <a:gd name="T17" fmla="*/ 43837 h 321"/>
                <a:gd name="T18" fmla="*/ 11856 w 361"/>
                <a:gd name="T19" fmla="*/ 32878 h 321"/>
                <a:gd name="T20" fmla="*/ 11856 w 361"/>
                <a:gd name="T21" fmla="*/ 54796 h 321"/>
                <a:gd name="T22" fmla="*/ 0 w 361"/>
                <a:gd name="T23" fmla="*/ 65755 h 321"/>
                <a:gd name="T24" fmla="*/ 47423 w 361"/>
                <a:gd name="T25" fmla="*/ 76714 h 321"/>
                <a:gd name="T26" fmla="*/ 59278 w 361"/>
                <a:gd name="T27" fmla="*/ 109592 h 321"/>
                <a:gd name="T28" fmla="*/ 82990 w 361"/>
                <a:gd name="T29" fmla="*/ 109592 h 321"/>
                <a:gd name="T30" fmla="*/ 118557 w 361"/>
                <a:gd name="T31" fmla="*/ 153428 h 321"/>
                <a:gd name="T32" fmla="*/ 154124 w 361"/>
                <a:gd name="T33" fmla="*/ 142469 h 321"/>
                <a:gd name="T34" fmla="*/ 154124 w 361"/>
                <a:gd name="T35" fmla="*/ 197265 h 321"/>
                <a:gd name="T36" fmla="*/ 201547 w 361"/>
                <a:gd name="T37" fmla="*/ 252061 h 321"/>
                <a:gd name="T38" fmla="*/ 225258 w 361"/>
                <a:gd name="T39" fmla="*/ 252061 h 321"/>
                <a:gd name="T40" fmla="*/ 237114 w 361"/>
                <a:gd name="T41" fmla="*/ 230143 h 321"/>
                <a:gd name="T42" fmla="*/ 272681 w 361"/>
                <a:gd name="T43" fmla="*/ 263020 h 321"/>
                <a:gd name="T44" fmla="*/ 248969 w 361"/>
                <a:gd name="T45" fmla="*/ 284939 h 321"/>
                <a:gd name="T46" fmla="*/ 237114 w 361"/>
                <a:gd name="T47" fmla="*/ 273979 h 321"/>
                <a:gd name="T48" fmla="*/ 213402 w 361"/>
                <a:gd name="T49" fmla="*/ 263020 h 321"/>
                <a:gd name="T50" fmla="*/ 213402 w 361"/>
                <a:gd name="T51" fmla="*/ 306857 h 321"/>
                <a:gd name="T52" fmla="*/ 201547 w 361"/>
                <a:gd name="T53" fmla="*/ 328775 h 321"/>
                <a:gd name="T54" fmla="*/ 237114 w 361"/>
                <a:gd name="T55" fmla="*/ 372612 h 321"/>
                <a:gd name="T56" fmla="*/ 237114 w 361"/>
                <a:gd name="T57" fmla="*/ 405490 h 321"/>
                <a:gd name="T58" fmla="*/ 296392 w 361"/>
                <a:gd name="T59" fmla="*/ 405490 h 321"/>
                <a:gd name="T60" fmla="*/ 320104 w 361"/>
                <a:gd name="T61" fmla="*/ 427408 h 321"/>
                <a:gd name="T62" fmla="*/ 355671 w 361"/>
                <a:gd name="T63" fmla="*/ 416449 h 321"/>
                <a:gd name="T64" fmla="*/ 403093 w 361"/>
                <a:gd name="T65" fmla="*/ 438367 h 321"/>
                <a:gd name="T66" fmla="*/ 438661 w 361"/>
                <a:gd name="T67" fmla="*/ 405490 h 321"/>
                <a:gd name="T68" fmla="*/ 474228 w 361"/>
                <a:gd name="T69" fmla="*/ 350694 h 321"/>
                <a:gd name="T70" fmla="*/ 426805 w 361"/>
                <a:gd name="T71" fmla="*/ 328775 h 321"/>
                <a:gd name="T72" fmla="*/ 474228 w 361"/>
                <a:gd name="T73" fmla="*/ 317816 h 321"/>
                <a:gd name="T74" fmla="*/ 486083 w 361"/>
                <a:gd name="T75" fmla="*/ 328775 h 321"/>
                <a:gd name="T76" fmla="*/ 533506 w 361"/>
                <a:gd name="T77" fmla="*/ 317816 h 321"/>
                <a:gd name="T78" fmla="*/ 533506 w 361"/>
                <a:gd name="T79" fmla="*/ 306857 h 321"/>
                <a:gd name="T80" fmla="*/ 474228 w 361"/>
                <a:gd name="T81" fmla="*/ 273979 h 321"/>
                <a:gd name="T82" fmla="*/ 474228 w 361"/>
                <a:gd name="T83" fmla="*/ 252061 h 321"/>
                <a:gd name="T84" fmla="*/ 450516 w 361"/>
                <a:gd name="T85" fmla="*/ 241102 h 321"/>
                <a:gd name="T86" fmla="*/ 426805 w 361"/>
                <a:gd name="T87" fmla="*/ 230143 h 321"/>
                <a:gd name="T88" fmla="*/ 403093 w 361"/>
                <a:gd name="T89" fmla="*/ 175347 h 321"/>
                <a:gd name="T90" fmla="*/ 343815 w 361"/>
                <a:gd name="T91" fmla="*/ 87673 h 321"/>
                <a:gd name="T92" fmla="*/ 343815 w 361"/>
                <a:gd name="T93" fmla="*/ 54796 h 321"/>
                <a:gd name="T94" fmla="*/ 284537 w 361"/>
                <a:gd name="T95" fmla="*/ 43837 h 321"/>
                <a:gd name="T96" fmla="*/ 260825 w 361"/>
                <a:gd name="T97" fmla="*/ 32878 h 321"/>
                <a:gd name="T98" fmla="*/ 248969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chemeClr val="accent3"/>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7" name="Freeform 16"/>
            <p:cNvSpPr>
              <a:spLocks noChangeArrowheads="1"/>
            </p:cNvSpPr>
            <p:nvPr/>
          </p:nvSpPr>
          <p:spPr bwMode="auto">
            <a:xfrm>
              <a:off x="6753969" y="4561697"/>
              <a:ext cx="95250" cy="74612"/>
            </a:xfrm>
            <a:custGeom>
              <a:avLst/>
              <a:gdLst>
                <a:gd name="T0" fmla="*/ 35169 w 65"/>
                <a:gd name="T1" fmla="*/ 0 h 57"/>
                <a:gd name="T2" fmla="*/ 0 w 65"/>
                <a:gd name="T3" fmla="*/ 52359 h 57"/>
                <a:gd name="T4" fmla="*/ 35169 w 65"/>
                <a:gd name="T5" fmla="*/ 73303 h 57"/>
                <a:gd name="T6" fmla="*/ 93785 w 65"/>
                <a:gd name="T7" fmla="*/ 52359 h 57"/>
                <a:gd name="T8" fmla="*/ 93785 w 65"/>
                <a:gd name="T9" fmla="*/ 31416 h 57"/>
                <a:gd name="T10" fmla="*/ 35169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8" name="Freeform 17"/>
            <p:cNvSpPr>
              <a:spLocks/>
            </p:cNvSpPr>
            <p:nvPr/>
          </p:nvSpPr>
          <p:spPr bwMode="auto">
            <a:xfrm>
              <a:off x="6515844" y="4614084"/>
              <a:ext cx="357187" cy="409575"/>
            </a:xfrm>
            <a:custGeom>
              <a:avLst/>
              <a:gdLst>
                <a:gd name="T0" fmla="*/ 272707 w 241"/>
                <a:gd name="T1" fmla="*/ 22065 h 297"/>
                <a:gd name="T2" fmla="*/ 237137 w 241"/>
                <a:gd name="T3" fmla="*/ 0 h 297"/>
                <a:gd name="T4" fmla="*/ 201566 w 241"/>
                <a:gd name="T5" fmla="*/ 33097 h 297"/>
                <a:gd name="T6" fmla="*/ 154139 w 241"/>
                <a:gd name="T7" fmla="*/ 11032 h 297"/>
                <a:gd name="T8" fmla="*/ 118568 w 241"/>
                <a:gd name="T9" fmla="*/ 22065 h 297"/>
                <a:gd name="T10" fmla="*/ 106711 w 241"/>
                <a:gd name="T11" fmla="*/ 44129 h 297"/>
                <a:gd name="T12" fmla="*/ 94855 w 241"/>
                <a:gd name="T13" fmla="*/ 66194 h 297"/>
                <a:gd name="T14" fmla="*/ 106711 w 241"/>
                <a:gd name="T15" fmla="*/ 99291 h 297"/>
                <a:gd name="T16" fmla="*/ 82998 w 241"/>
                <a:gd name="T17" fmla="*/ 99291 h 297"/>
                <a:gd name="T18" fmla="*/ 71141 w 241"/>
                <a:gd name="T19" fmla="*/ 88259 h 297"/>
                <a:gd name="T20" fmla="*/ 59284 w 241"/>
                <a:gd name="T21" fmla="*/ 88259 h 297"/>
                <a:gd name="T22" fmla="*/ 59284 w 241"/>
                <a:gd name="T23" fmla="*/ 110323 h 297"/>
                <a:gd name="T24" fmla="*/ 59284 w 241"/>
                <a:gd name="T25" fmla="*/ 132388 h 297"/>
                <a:gd name="T26" fmla="*/ 59284 w 241"/>
                <a:gd name="T27" fmla="*/ 132388 h 297"/>
                <a:gd name="T28" fmla="*/ 59284 w 241"/>
                <a:gd name="T29" fmla="*/ 154453 h 297"/>
                <a:gd name="T30" fmla="*/ 11857 w 241"/>
                <a:gd name="T31" fmla="*/ 187550 h 297"/>
                <a:gd name="T32" fmla="*/ 0 w 241"/>
                <a:gd name="T33" fmla="*/ 198582 h 297"/>
                <a:gd name="T34" fmla="*/ 0 w 241"/>
                <a:gd name="T35" fmla="*/ 242711 h 297"/>
                <a:gd name="T36" fmla="*/ 35570 w 241"/>
                <a:gd name="T37" fmla="*/ 264776 h 297"/>
                <a:gd name="T38" fmla="*/ 35570 w 241"/>
                <a:gd name="T39" fmla="*/ 319937 h 297"/>
                <a:gd name="T40" fmla="*/ 71141 w 241"/>
                <a:gd name="T41" fmla="*/ 319937 h 297"/>
                <a:gd name="T42" fmla="*/ 71141 w 241"/>
                <a:gd name="T43" fmla="*/ 342002 h 297"/>
                <a:gd name="T44" fmla="*/ 82998 w 241"/>
                <a:gd name="T45" fmla="*/ 364067 h 297"/>
                <a:gd name="T46" fmla="*/ 94855 w 241"/>
                <a:gd name="T47" fmla="*/ 397164 h 297"/>
                <a:gd name="T48" fmla="*/ 130425 w 241"/>
                <a:gd name="T49" fmla="*/ 397164 h 297"/>
                <a:gd name="T50" fmla="*/ 154139 w 241"/>
                <a:gd name="T51" fmla="*/ 364067 h 297"/>
                <a:gd name="T52" fmla="*/ 165996 w 241"/>
                <a:gd name="T53" fmla="*/ 364067 h 297"/>
                <a:gd name="T54" fmla="*/ 165996 w 241"/>
                <a:gd name="T55" fmla="*/ 386131 h 297"/>
                <a:gd name="T56" fmla="*/ 177852 w 241"/>
                <a:gd name="T57" fmla="*/ 397164 h 297"/>
                <a:gd name="T58" fmla="*/ 201566 w 241"/>
                <a:gd name="T59" fmla="*/ 397164 h 297"/>
                <a:gd name="T60" fmla="*/ 201566 w 241"/>
                <a:gd name="T61" fmla="*/ 386131 h 297"/>
                <a:gd name="T62" fmla="*/ 225280 w 241"/>
                <a:gd name="T63" fmla="*/ 386131 h 297"/>
                <a:gd name="T64" fmla="*/ 225280 w 241"/>
                <a:gd name="T65" fmla="*/ 397164 h 297"/>
                <a:gd name="T66" fmla="*/ 237137 w 241"/>
                <a:gd name="T67" fmla="*/ 408196 h 297"/>
                <a:gd name="T68" fmla="*/ 260850 w 241"/>
                <a:gd name="T69" fmla="*/ 397164 h 297"/>
                <a:gd name="T70" fmla="*/ 272707 w 241"/>
                <a:gd name="T71" fmla="*/ 353034 h 297"/>
                <a:gd name="T72" fmla="*/ 272707 w 241"/>
                <a:gd name="T73" fmla="*/ 308905 h 297"/>
                <a:gd name="T74" fmla="*/ 296421 w 241"/>
                <a:gd name="T75" fmla="*/ 308905 h 297"/>
                <a:gd name="T76" fmla="*/ 296421 w 241"/>
                <a:gd name="T77" fmla="*/ 297873 h 297"/>
                <a:gd name="T78" fmla="*/ 296421 w 241"/>
                <a:gd name="T79" fmla="*/ 275808 h 297"/>
                <a:gd name="T80" fmla="*/ 320134 w 241"/>
                <a:gd name="T81" fmla="*/ 297873 h 297"/>
                <a:gd name="T82" fmla="*/ 343848 w 241"/>
                <a:gd name="T83" fmla="*/ 264776 h 297"/>
                <a:gd name="T84" fmla="*/ 320134 w 241"/>
                <a:gd name="T85" fmla="*/ 242711 h 297"/>
                <a:gd name="T86" fmla="*/ 320134 w 241"/>
                <a:gd name="T87" fmla="*/ 231679 h 297"/>
                <a:gd name="T88" fmla="*/ 343848 w 241"/>
                <a:gd name="T89" fmla="*/ 220646 h 297"/>
                <a:gd name="T90" fmla="*/ 331991 w 241"/>
                <a:gd name="T91" fmla="*/ 187550 h 297"/>
                <a:gd name="T92" fmla="*/ 320134 w 241"/>
                <a:gd name="T93" fmla="*/ 176517 h 297"/>
                <a:gd name="T94" fmla="*/ 355705 w 241"/>
                <a:gd name="T95" fmla="*/ 187550 h 297"/>
                <a:gd name="T96" fmla="*/ 355705 w 241"/>
                <a:gd name="T97" fmla="*/ 143420 h 297"/>
                <a:gd name="T98" fmla="*/ 320134 w 241"/>
                <a:gd name="T99" fmla="*/ 165485 h 297"/>
                <a:gd name="T100" fmla="*/ 355705 w 241"/>
                <a:gd name="T101" fmla="*/ 110323 h 297"/>
                <a:gd name="T102" fmla="*/ 296421 w 241"/>
                <a:gd name="T103" fmla="*/ 77226 h 297"/>
                <a:gd name="T104" fmla="*/ 260850 w 241"/>
                <a:gd name="T105" fmla="*/ 77226 h 297"/>
                <a:gd name="T106" fmla="*/ 237137 w 241"/>
                <a:gd name="T107" fmla="*/ 99291 h 297"/>
                <a:gd name="T108" fmla="*/ 225280 w 241"/>
                <a:gd name="T109" fmla="*/ 66194 h 297"/>
                <a:gd name="T110" fmla="*/ 237137 w 241"/>
                <a:gd name="T111" fmla="*/ 55162 h 297"/>
                <a:gd name="T112" fmla="*/ 272707 w 241"/>
                <a:gd name="T113" fmla="*/ 22065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9" name="Freeform 18"/>
            <p:cNvSpPr>
              <a:spLocks/>
            </p:cNvSpPr>
            <p:nvPr/>
          </p:nvSpPr>
          <p:spPr bwMode="auto">
            <a:xfrm>
              <a:off x="6336456" y="4934759"/>
              <a:ext cx="406400" cy="508000"/>
            </a:xfrm>
            <a:custGeom>
              <a:avLst/>
              <a:gdLst>
                <a:gd name="T0" fmla="*/ 404911 w 273"/>
                <a:gd name="T1" fmla="*/ 77095 h 369"/>
                <a:gd name="T2" fmla="*/ 404911 w 273"/>
                <a:gd name="T3" fmla="*/ 66081 h 369"/>
                <a:gd name="T4" fmla="*/ 381093 w 273"/>
                <a:gd name="T5" fmla="*/ 66081 h 369"/>
                <a:gd name="T6" fmla="*/ 381093 w 273"/>
                <a:gd name="T7" fmla="*/ 77095 h 369"/>
                <a:gd name="T8" fmla="*/ 357275 w 273"/>
                <a:gd name="T9" fmla="*/ 77095 h 369"/>
                <a:gd name="T10" fmla="*/ 345366 w 273"/>
                <a:gd name="T11" fmla="*/ 77095 h 369"/>
                <a:gd name="T12" fmla="*/ 345366 w 273"/>
                <a:gd name="T13" fmla="*/ 44054 h 369"/>
                <a:gd name="T14" fmla="*/ 333456 w 273"/>
                <a:gd name="T15" fmla="*/ 44054 h 369"/>
                <a:gd name="T16" fmla="*/ 309638 w 273"/>
                <a:gd name="T17" fmla="*/ 77095 h 369"/>
                <a:gd name="T18" fmla="*/ 273911 w 273"/>
                <a:gd name="T19" fmla="*/ 77095 h 369"/>
                <a:gd name="T20" fmla="*/ 262001 w 273"/>
                <a:gd name="T21" fmla="*/ 44054 h 369"/>
                <a:gd name="T22" fmla="*/ 250092 w 273"/>
                <a:gd name="T23" fmla="*/ 22027 h 369"/>
                <a:gd name="T24" fmla="*/ 238183 w 273"/>
                <a:gd name="T25" fmla="*/ 0 h 369"/>
                <a:gd name="T26" fmla="*/ 214365 w 273"/>
                <a:gd name="T27" fmla="*/ 0 h 369"/>
                <a:gd name="T28" fmla="*/ 214365 w 273"/>
                <a:gd name="T29" fmla="*/ 11014 h 369"/>
                <a:gd name="T30" fmla="*/ 166728 w 273"/>
                <a:gd name="T31" fmla="*/ 22027 h 369"/>
                <a:gd name="T32" fmla="*/ 166728 w 273"/>
                <a:gd name="T33" fmla="*/ 44054 h 369"/>
                <a:gd name="T34" fmla="*/ 119092 w 273"/>
                <a:gd name="T35" fmla="*/ 44054 h 369"/>
                <a:gd name="T36" fmla="*/ 95273 w 273"/>
                <a:gd name="T37" fmla="*/ 66081 h 369"/>
                <a:gd name="T38" fmla="*/ 95273 w 273"/>
                <a:gd name="T39" fmla="*/ 99122 h 369"/>
                <a:gd name="T40" fmla="*/ 107182 w 273"/>
                <a:gd name="T41" fmla="*/ 121149 h 369"/>
                <a:gd name="T42" fmla="*/ 71455 w 273"/>
                <a:gd name="T43" fmla="*/ 154190 h 369"/>
                <a:gd name="T44" fmla="*/ 59546 w 273"/>
                <a:gd name="T45" fmla="*/ 154190 h 369"/>
                <a:gd name="T46" fmla="*/ 47637 w 273"/>
                <a:gd name="T47" fmla="*/ 198244 h 369"/>
                <a:gd name="T48" fmla="*/ 47637 w 273"/>
                <a:gd name="T49" fmla="*/ 220271 h 369"/>
                <a:gd name="T50" fmla="*/ 47637 w 273"/>
                <a:gd name="T51" fmla="*/ 242298 h 369"/>
                <a:gd name="T52" fmla="*/ 23818 w 273"/>
                <a:gd name="T53" fmla="*/ 275339 h 369"/>
                <a:gd name="T54" fmla="*/ 11909 w 273"/>
                <a:gd name="T55" fmla="*/ 297366 h 369"/>
                <a:gd name="T56" fmla="*/ 0 w 273"/>
                <a:gd name="T57" fmla="*/ 352434 h 369"/>
                <a:gd name="T58" fmla="*/ 11909 w 273"/>
                <a:gd name="T59" fmla="*/ 374461 h 369"/>
                <a:gd name="T60" fmla="*/ 83364 w 273"/>
                <a:gd name="T61" fmla="*/ 374461 h 369"/>
                <a:gd name="T62" fmla="*/ 119092 w 273"/>
                <a:gd name="T63" fmla="*/ 451556 h 369"/>
                <a:gd name="T64" fmla="*/ 131001 w 273"/>
                <a:gd name="T65" fmla="*/ 506623 h 369"/>
                <a:gd name="T66" fmla="*/ 166728 w 273"/>
                <a:gd name="T67" fmla="*/ 451556 h 369"/>
                <a:gd name="T68" fmla="*/ 178637 w 273"/>
                <a:gd name="T69" fmla="*/ 462569 h 369"/>
                <a:gd name="T70" fmla="*/ 226274 w 273"/>
                <a:gd name="T71" fmla="*/ 418515 h 369"/>
                <a:gd name="T72" fmla="*/ 226274 w 273"/>
                <a:gd name="T73" fmla="*/ 385474 h 369"/>
                <a:gd name="T74" fmla="*/ 273911 w 273"/>
                <a:gd name="T75" fmla="*/ 374461 h 369"/>
                <a:gd name="T76" fmla="*/ 297729 w 273"/>
                <a:gd name="T77" fmla="*/ 319393 h 369"/>
                <a:gd name="T78" fmla="*/ 321547 w 273"/>
                <a:gd name="T79" fmla="*/ 308379 h 369"/>
                <a:gd name="T80" fmla="*/ 321547 w 273"/>
                <a:gd name="T81" fmla="*/ 275339 h 369"/>
                <a:gd name="T82" fmla="*/ 357275 w 273"/>
                <a:gd name="T83" fmla="*/ 275339 h 369"/>
                <a:gd name="T84" fmla="*/ 369184 w 273"/>
                <a:gd name="T85" fmla="*/ 220271 h 369"/>
                <a:gd name="T86" fmla="*/ 357275 w 273"/>
                <a:gd name="T87" fmla="*/ 176217 h 369"/>
                <a:gd name="T88" fmla="*/ 369184 w 273"/>
                <a:gd name="T89" fmla="*/ 165203 h 369"/>
                <a:gd name="T90" fmla="*/ 345366 w 273"/>
                <a:gd name="T91" fmla="*/ 143176 h 369"/>
                <a:gd name="T92" fmla="*/ 369184 w 273"/>
                <a:gd name="T93" fmla="*/ 132163 h 369"/>
                <a:gd name="T94" fmla="*/ 381093 w 273"/>
                <a:gd name="T95" fmla="*/ 143176 h 369"/>
                <a:gd name="T96" fmla="*/ 404911 w 273"/>
                <a:gd name="T97" fmla="*/ 110136 h 369"/>
                <a:gd name="T98" fmla="*/ 404911 w 273"/>
                <a:gd name="T99" fmla="*/ 77095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0" name="Freeform 19"/>
            <p:cNvSpPr>
              <a:spLocks noChangeArrowheads="1"/>
            </p:cNvSpPr>
            <p:nvPr/>
          </p:nvSpPr>
          <p:spPr bwMode="auto">
            <a:xfrm>
              <a:off x="5715744" y="5253847"/>
              <a:ext cx="752475" cy="528637"/>
            </a:xfrm>
            <a:custGeom>
              <a:avLst/>
              <a:gdLst>
                <a:gd name="T0" fmla="*/ 739065 w 505"/>
                <a:gd name="T1" fmla="*/ 131816 h 385"/>
                <a:gd name="T2" fmla="*/ 631781 w 505"/>
                <a:gd name="T3" fmla="*/ 54923 h 385"/>
                <a:gd name="T4" fmla="*/ 607940 w 505"/>
                <a:gd name="T5" fmla="*/ 76893 h 385"/>
                <a:gd name="T6" fmla="*/ 560259 w 505"/>
                <a:gd name="T7" fmla="*/ 54923 h 385"/>
                <a:gd name="T8" fmla="*/ 464896 w 505"/>
                <a:gd name="T9" fmla="*/ 76893 h 385"/>
                <a:gd name="T10" fmla="*/ 464896 w 505"/>
                <a:gd name="T11" fmla="*/ 0 h 385"/>
                <a:gd name="T12" fmla="*/ 417214 w 505"/>
                <a:gd name="T13" fmla="*/ 0 h 385"/>
                <a:gd name="T14" fmla="*/ 321851 w 505"/>
                <a:gd name="T15" fmla="*/ 10985 h 385"/>
                <a:gd name="T16" fmla="*/ 309930 w 505"/>
                <a:gd name="T17" fmla="*/ 54923 h 385"/>
                <a:gd name="T18" fmla="*/ 250328 w 505"/>
                <a:gd name="T19" fmla="*/ 32954 h 385"/>
                <a:gd name="T20" fmla="*/ 214567 w 505"/>
                <a:gd name="T21" fmla="*/ 65908 h 385"/>
                <a:gd name="T22" fmla="*/ 226488 w 505"/>
                <a:gd name="T23" fmla="*/ 120831 h 385"/>
                <a:gd name="T24" fmla="*/ 214567 w 505"/>
                <a:gd name="T25" fmla="*/ 153785 h 385"/>
                <a:gd name="T26" fmla="*/ 166886 w 505"/>
                <a:gd name="T27" fmla="*/ 230678 h 385"/>
                <a:gd name="T28" fmla="*/ 107284 w 505"/>
                <a:gd name="T29" fmla="*/ 307571 h 385"/>
                <a:gd name="T30" fmla="*/ 47682 w 505"/>
                <a:gd name="T31" fmla="*/ 373479 h 385"/>
                <a:gd name="T32" fmla="*/ 0 w 505"/>
                <a:gd name="T33" fmla="*/ 406433 h 385"/>
                <a:gd name="T34" fmla="*/ 11920 w 505"/>
                <a:gd name="T35" fmla="*/ 428402 h 385"/>
                <a:gd name="T36" fmla="*/ 23841 w 505"/>
                <a:gd name="T37" fmla="*/ 494310 h 385"/>
                <a:gd name="T38" fmla="*/ 83443 w 505"/>
                <a:gd name="T39" fmla="*/ 527264 h 385"/>
                <a:gd name="T40" fmla="*/ 59602 w 505"/>
                <a:gd name="T41" fmla="*/ 472341 h 385"/>
                <a:gd name="T42" fmla="*/ 119204 w 505"/>
                <a:gd name="T43" fmla="*/ 417417 h 385"/>
                <a:gd name="T44" fmla="*/ 226488 w 505"/>
                <a:gd name="T45" fmla="*/ 384463 h 385"/>
                <a:gd name="T46" fmla="*/ 286090 w 505"/>
                <a:gd name="T47" fmla="*/ 406433 h 385"/>
                <a:gd name="T48" fmla="*/ 357612 w 505"/>
                <a:gd name="T49" fmla="*/ 340525 h 385"/>
                <a:gd name="T50" fmla="*/ 393373 w 505"/>
                <a:gd name="T51" fmla="*/ 329540 h 385"/>
                <a:gd name="T52" fmla="*/ 393373 w 505"/>
                <a:gd name="T53" fmla="*/ 296586 h 385"/>
                <a:gd name="T54" fmla="*/ 417214 w 505"/>
                <a:gd name="T55" fmla="*/ 285601 h 385"/>
                <a:gd name="T56" fmla="*/ 500657 w 505"/>
                <a:gd name="T57" fmla="*/ 318555 h 385"/>
                <a:gd name="T58" fmla="*/ 500657 w 505"/>
                <a:gd name="T59" fmla="*/ 274617 h 385"/>
                <a:gd name="T60" fmla="*/ 560259 w 505"/>
                <a:gd name="T61" fmla="*/ 263632 h 385"/>
                <a:gd name="T62" fmla="*/ 584099 w 505"/>
                <a:gd name="T63" fmla="*/ 274617 h 385"/>
                <a:gd name="T64" fmla="*/ 596020 w 505"/>
                <a:gd name="T65" fmla="*/ 252647 h 385"/>
                <a:gd name="T66" fmla="*/ 667542 w 505"/>
                <a:gd name="T67" fmla="*/ 241663 h 385"/>
                <a:gd name="T68" fmla="*/ 715224 w 505"/>
                <a:gd name="T69" fmla="*/ 186739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3175"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1" name="Freeform 20"/>
            <p:cNvSpPr>
              <a:spLocks/>
            </p:cNvSpPr>
            <p:nvPr/>
          </p:nvSpPr>
          <p:spPr bwMode="auto">
            <a:xfrm>
              <a:off x="5214094" y="5153834"/>
              <a:ext cx="741362" cy="528638"/>
            </a:xfrm>
            <a:custGeom>
              <a:avLst/>
              <a:gdLst>
                <a:gd name="T0" fmla="*/ 513136 w 497"/>
                <a:gd name="T1" fmla="*/ 472342 h 385"/>
                <a:gd name="T2" fmla="*/ 620536 w 497"/>
                <a:gd name="T3" fmla="*/ 406433 h 385"/>
                <a:gd name="T4" fmla="*/ 668270 w 497"/>
                <a:gd name="T5" fmla="*/ 329541 h 385"/>
                <a:gd name="T6" fmla="*/ 716004 w 497"/>
                <a:gd name="T7" fmla="*/ 252648 h 385"/>
                <a:gd name="T8" fmla="*/ 739870 w 497"/>
                <a:gd name="T9" fmla="*/ 219694 h 385"/>
                <a:gd name="T10" fmla="*/ 716004 w 497"/>
                <a:gd name="T11" fmla="*/ 175755 h 385"/>
                <a:gd name="T12" fmla="*/ 680203 w 497"/>
                <a:gd name="T13" fmla="*/ 131816 h 385"/>
                <a:gd name="T14" fmla="*/ 656337 w 497"/>
                <a:gd name="T15" fmla="*/ 153786 h 385"/>
                <a:gd name="T16" fmla="*/ 632470 w 497"/>
                <a:gd name="T17" fmla="*/ 142801 h 385"/>
                <a:gd name="T18" fmla="*/ 656337 w 497"/>
                <a:gd name="T19" fmla="*/ 76893 h 385"/>
                <a:gd name="T20" fmla="*/ 656337 w 497"/>
                <a:gd name="T21" fmla="*/ 21969 h 385"/>
                <a:gd name="T22" fmla="*/ 608603 w 497"/>
                <a:gd name="T23" fmla="*/ 10985 h 385"/>
                <a:gd name="T24" fmla="*/ 560869 w 497"/>
                <a:gd name="T25" fmla="*/ 32954 h 385"/>
                <a:gd name="T26" fmla="*/ 537003 w 497"/>
                <a:gd name="T27" fmla="*/ 32954 h 385"/>
                <a:gd name="T28" fmla="*/ 477336 w 497"/>
                <a:gd name="T29" fmla="*/ 43939 h 385"/>
                <a:gd name="T30" fmla="*/ 429602 w 497"/>
                <a:gd name="T31" fmla="*/ 87877 h 385"/>
                <a:gd name="T32" fmla="*/ 393802 w 497"/>
                <a:gd name="T33" fmla="*/ 98862 h 385"/>
                <a:gd name="T34" fmla="*/ 334135 w 497"/>
                <a:gd name="T35" fmla="*/ 131816 h 385"/>
                <a:gd name="T36" fmla="*/ 274468 w 497"/>
                <a:gd name="T37" fmla="*/ 120832 h 385"/>
                <a:gd name="T38" fmla="*/ 238668 w 497"/>
                <a:gd name="T39" fmla="*/ 98862 h 385"/>
                <a:gd name="T40" fmla="*/ 214801 w 497"/>
                <a:gd name="T41" fmla="*/ 120832 h 385"/>
                <a:gd name="T42" fmla="*/ 143201 w 497"/>
                <a:gd name="T43" fmla="*/ 175755 h 385"/>
                <a:gd name="T44" fmla="*/ 47734 w 497"/>
                <a:gd name="T45" fmla="*/ 153786 h 385"/>
                <a:gd name="T46" fmla="*/ 0 w 497"/>
                <a:gd name="T47" fmla="*/ 175755 h 385"/>
                <a:gd name="T48" fmla="*/ 47734 w 497"/>
                <a:gd name="T49" fmla="*/ 197724 h 385"/>
                <a:gd name="T50" fmla="*/ 131267 w 497"/>
                <a:gd name="T51" fmla="*/ 230678 h 385"/>
                <a:gd name="T52" fmla="*/ 155134 w 497"/>
                <a:gd name="T53" fmla="*/ 285602 h 385"/>
                <a:gd name="T54" fmla="*/ 83534 w 497"/>
                <a:gd name="T55" fmla="*/ 307571 h 385"/>
                <a:gd name="T56" fmla="*/ 131267 w 497"/>
                <a:gd name="T57" fmla="*/ 340525 h 385"/>
                <a:gd name="T58" fmla="*/ 202868 w 497"/>
                <a:gd name="T59" fmla="*/ 384464 h 385"/>
                <a:gd name="T60" fmla="*/ 202868 w 497"/>
                <a:gd name="T61" fmla="*/ 417418 h 385"/>
                <a:gd name="T62" fmla="*/ 310268 w 497"/>
                <a:gd name="T63" fmla="*/ 494311 h 385"/>
                <a:gd name="T64" fmla="*/ 369935 w 497"/>
                <a:gd name="T65" fmla="*/ 494311 h 385"/>
                <a:gd name="T66" fmla="*/ 381869 w 497"/>
                <a:gd name="T67" fmla="*/ 472342 h 385"/>
                <a:gd name="T68" fmla="*/ 441536 w 497"/>
                <a:gd name="T69" fmla="*/ 516280 h 385"/>
                <a:gd name="T70" fmla="*/ 501203 w 497"/>
                <a:gd name="T71" fmla="*/ 50529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2" name="Freeform 21"/>
            <p:cNvSpPr>
              <a:spLocks/>
            </p:cNvSpPr>
            <p:nvPr/>
          </p:nvSpPr>
          <p:spPr bwMode="auto">
            <a:xfrm>
              <a:off x="5142656" y="4858559"/>
              <a:ext cx="552450" cy="485775"/>
            </a:xfrm>
            <a:custGeom>
              <a:avLst/>
              <a:gdLst>
                <a:gd name="T0" fmla="*/ 71863 w 369"/>
                <a:gd name="T1" fmla="*/ 440363 h 353"/>
                <a:gd name="T2" fmla="*/ 47909 w 369"/>
                <a:gd name="T3" fmla="*/ 363299 h 353"/>
                <a:gd name="T4" fmla="*/ 83841 w 369"/>
                <a:gd name="T5" fmla="*/ 264218 h 353"/>
                <a:gd name="T6" fmla="*/ 11977 w 369"/>
                <a:gd name="T7" fmla="*/ 220181 h 353"/>
                <a:gd name="T8" fmla="*/ 23954 w 369"/>
                <a:gd name="T9" fmla="*/ 187154 h 353"/>
                <a:gd name="T10" fmla="*/ 71863 w 369"/>
                <a:gd name="T11" fmla="*/ 187154 h 353"/>
                <a:gd name="T12" fmla="*/ 155704 w 369"/>
                <a:gd name="T13" fmla="*/ 165136 h 353"/>
                <a:gd name="T14" fmla="*/ 251522 w 369"/>
                <a:gd name="T15" fmla="*/ 154127 h 353"/>
                <a:gd name="T16" fmla="*/ 203613 w 369"/>
                <a:gd name="T17" fmla="*/ 110091 h 353"/>
                <a:gd name="T18" fmla="*/ 215590 w 369"/>
                <a:gd name="T19" fmla="*/ 55045 h 353"/>
                <a:gd name="T20" fmla="*/ 275476 w 369"/>
                <a:gd name="T21" fmla="*/ 55045 h 353"/>
                <a:gd name="T22" fmla="*/ 311408 w 369"/>
                <a:gd name="T23" fmla="*/ 66054 h 353"/>
                <a:gd name="T24" fmla="*/ 347340 w 369"/>
                <a:gd name="T25" fmla="*/ 55045 h 353"/>
                <a:gd name="T26" fmla="*/ 371294 w 369"/>
                <a:gd name="T27" fmla="*/ 0 h 353"/>
                <a:gd name="T28" fmla="*/ 431181 w 369"/>
                <a:gd name="T29" fmla="*/ 22018 h 353"/>
                <a:gd name="T30" fmla="*/ 479089 w 369"/>
                <a:gd name="T31" fmla="*/ 99082 h 353"/>
                <a:gd name="T32" fmla="*/ 515021 w 369"/>
                <a:gd name="T33" fmla="*/ 121100 h 353"/>
                <a:gd name="T34" fmla="*/ 538976 w 369"/>
                <a:gd name="T35" fmla="*/ 88073 h 353"/>
                <a:gd name="T36" fmla="*/ 538976 w 369"/>
                <a:gd name="T37" fmla="*/ 132109 h 353"/>
                <a:gd name="T38" fmla="*/ 538976 w 369"/>
                <a:gd name="T39" fmla="*/ 176145 h 353"/>
                <a:gd name="T40" fmla="*/ 503044 w 369"/>
                <a:gd name="T41" fmla="*/ 231190 h 353"/>
                <a:gd name="T42" fmla="*/ 550953 w 369"/>
                <a:gd name="T43" fmla="*/ 253208 h 353"/>
                <a:gd name="T44" fmla="*/ 538976 w 369"/>
                <a:gd name="T45" fmla="*/ 286236 h 353"/>
                <a:gd name="T46" fmla="*/ 550953 w 369"/>
                <a:gd name="T47" fmla="*/ 319263 h 353"/>
                <a:gd name="T48" fmla="*/ 515021 w 369"/>
                <a:gd name="T49" fmla="*/ 352290 h 353"/>
                <a:gd name="T50" fmla="*/ 515021 w 369"/>
                <a:gd name="T51" fmla="*/ 385317 h 353"/>
                <a:gd name="T52" fmla="*/ 467112 w 369"/>
                <a:gd name="T53" fmla="*/ 396326 h 353"/>
                <a:gd name="T54" fmla="*/ 407226 w 369"/>
                <a:gd name="T55" fmla="*/ 429354 h 353"/>
                <a:gd name="T56" fmla="*/ 347340 w 369"/>
                <a:gd name="T57" fmla="*/ 418344 h 353"/>
                <a:gd name="T58" fmla="*/ 311408 w 369"/>
                <a:gd name="T59" fmla="*/ 396326 h 353"/>
                <a:gd name="T60" fmla="*/ 287454 w 369"/>
                <a:gd name="T61" fmla="*/ 418344 h 353"/>
                <a:gd name="T62" fmla="*/ 215590 w 369"/>
                <a:gd name="T63" fmla="*/ 484399 h 353"/>
                <a:gd name="T64" fmla="*/ 119772 w 369"/>
                <a:gd name="T65" fmla="*/ 451372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3" name="Freeform 22"/>
            <p:cNvSpPr>
              <a:spLocks/>
            </p:cNvSpPr>
            <p:nvPr/>
          </p:nvSpPr>
          <p:spPr bwMode="auto">
            <a:xfrm>
              <a:off x="4521944" y="4823634"/>
              <a:ext cx="849312" cy="847725"/>
            </a:xfrm>
            <a:custGeom>
              <a:avLst/>
              <a:gdLst>
                <a:gd name="T0" fmla="*/ 788114 w 569"/>
                <a:gd name="T1" fmla="*/ 615528 h 617"/>
                <a:gd name="T2" fmla="*/ 835878 w 569"/>
                <a:gd name="T3" fmla="*/ 571562 h 617"/>
                <a:gd name="T4" fmla="*/ 788114 w 569"/>
                <a:gd name="T5" fmla="*/ 560570 h 617"/>
                <a:gd name="T6" fmla="*/ 740349 w 569"/>
                <a:gd name="T7" fmla="*/ 527595 h 617"/>
                <a:gd name="T8" fmla="*/ 692585 w 569"/>
                <a:gd name="T9" fmla="*/ 494621 h 617"/>
                <a:gd name="T10" fmla="*/ 716467 w 569"/>
                <a:gd name="T11" fmla="*/ 439663 h 617"/>
                <a:gd name="T12" fmla="*/ 704526 w 569"/>
                <a:gd name="T13" fmla="*/ 340739 h 617"/>
                <a:gd name="T14" fmla="*/ 632879 w 569"/>
                <a:gd name="T15" fmla="*/ 307764 h 617"/>
                <a:gd name="T16" fmla="*/ 620938 w 569"/>
                <a:gd name="T17" fmla="*/ 241815 h 617"/>
                <a:gd name="T18" fmla="*/ 668702 w 569"/>
                <a:gd name="T19" fmla="*/ 230823 h 617"/>
                <a:gd name="T20" fmla="*/ 764232 w 569"/>
                <a:gd name="T21" fmla="*/ 219831 h 617"/>
                <a:gd name="T22" fmla="*/ 764232 w 569"/>
                <a:gd name="T23" fmla="*/ 153882 h 617"/>
                <a:gd name="T24" fmla="*/ 692585 w 569"/>
                <a:gd name="T25" fmla="*/ 153882 h 617"/>
                <a:gd name="T26" fmla="*/ 644820 w 569"/>
                <a:gd name="T27" fmla="*/ 87933 h 617"/>
                <a:gd name="T28" fmla="*/ 608997 w 569"/>
                <a:gd name="T29" fmla="*/ 131899 h 617"/>
                <a:gd name="T30" fmla="*/ 573174 w 569"/>
                <a:gd name="T31" fmla="*/ 197848 h 617"/>
                <a:gd name="T32" fmla="*/ 549291 w 569"/>
                <a:gd name="T33" fmla="*/ 329747 h 617"/>
                <a:gd name="T34" fmla="*/ 501527 w 569"/>
                <a:gd name="T35" fmla="*/ 307764 h 617"/>
                <a:gd name="T36" fmla="*/ 429880 w 569"/>
                <a:gd name="T37" fmla="*/ 329747 h 617"/>
                <a:gd name="T38" fmla="*/ 405998 w 569"/>
                <a:gd name="T39" fmla="*/ 307764 h 617"/>
                <a:gd name="T40" fmla="*/ 346292 w 569"/>
                <a:gd name="T41" fmla="*/ 142890 h 617"/>
                <a:gd name="T42" fmla="*/ 322410 w 569"/>
                <a:gd name="T43" fmla="*/ 153882 h 617"/>
                <a:gd name="T44" fmla="*/ 310469 w 569"/>
                <a:gd name="T45" fmla="*/ 98924 h 617"/>
                <a:gd name="T46" fmla="*/ 238822 w 569"/>
                <a:gd name="T47" fmla="*/ 54958 h 617"/>
                <a:gd name="T48" fmla="*/ 202999 w 569"/>
                <a:gd name="T49" fmla="*/ 109916 h 617"/>
                <a:gd name="T50" fmla="*/ 202999 w 569"/>
                <a:gd name="T51" fmla="*/ 0 h 617"/>
                <a:gd name="T52" fmla="*/ 167176 w 569"/>
                <a:gd name="T53" fmla="*/ 0 h 617"/>
                <a:gd name="T54" fmla="*/ 143293 w 569"/>
                <a:gd name="T55" fmla="*/ 43966 h 617"/>
                <a:gd name="T56" fmla="*/ 131352 w 569"/>
                <a:gd name="T57" fmla="*/ 87933 h 617"/>
                <a:gd name="T58" fmla="*/ 119411 w 569"/>
                <a:gd name="T59" fmla="*/ 131899 h 617"/>
                <a:gd name="T60" fmla="*/ 155235 w 569"/>
                <a:gd name="T61" fmla="*/ 153882 h 617"/>
                <a:gd name="T62" fmla="*/ 131352 w 569"/>
                <a:gd name="T63" fmla="*/ 329747 h 617"/>
                <a:gd name="T64" fmla="*/ 35823 w 569"/>
                <a:gd name="T65" fmla="*/ 384705 h 617"/>
                <a:gd name="T66" fmla="*/ 11941 w 569"/>
                <a:gd name="T67" fmla="*/ 428671 h 617"/>
                <a:gd name="T68" fmla="*/ 0 w 569"/>
                <a:gd name="T69" fmla="*/ 516604 h 617"/>
                <a:gd name="T70" fmla="*/ 71647 w 569"/>
                <a:gd name="T71" fmla="*/ 505612 h 617"/>
                <a:gd name="T72" fmla="*/ 119411 w 569"/>
                <a:gd name="T73" fmla="*/ 538587 h 617"/>
                <a:gd name="T74" fmla="*/ 131352 w 569"/>
                <a:gd name="T75" fmla="*/ 560570 h 617"/>
                <a:gd name="T76" fmla="*/ 143293 w 569"/>
                <a:gd name="T77" fmla="*/ 615528 h 617"/>
                <a:gd name="T78" fmla="*/ 179117 w 569"/>
                <a:gd name="T79" fmla="*/ 637511 h 617"/>
                <a:gd name="T80" fmla="*/ 167176 w 569"/>
                <a:gd name="T81" fmla="*/ 692469 h 617"/>
                <a:gd name="T82" fmla="*/ 155235 w 569"/>
                <a:gd name="T83" fmla="*/ 725444 h 617"/>
                <a:gd name="T84" fmla="*/ 214940 w 569"/>
                <a:gd name="T85" fmla="*/ 769410 h 617"/>
                <a:gd name="T86" fmla="*/ 298528 w 569"/>
                <a:gd name="T87" fmla="*/ 791393 h 617"/>
                <a:gd name="T88" fmla="*/ 334351 w 569"/>
                <a:gd name="T89" fmla="*/ 780402 h 617"/>
                <a:gd name="T90" fmla="*/ 346292 w 569"/>
                <a:gd name="T91" fmla="*/ 824368 h 617"/>
                <a:gd name="T92" fmla="*/ 394057 w 569"/>
                <a:gd name="T93" fmla="*/ 813376 h 617"/>
                <a:gd name="T94" fmla="*/ 405998 w 569"/>
                <a:gd name="T95" fmla="*/ 703461 h 617"/>
                <a:gd name="T96" fmla="*/ 489586 w 569"/>
                <a:gd name="T97" fmla="*/ 692469 h 617"/>
                <a:gd name="T98" fmla="*/ 525409 w 569"/>
                <a:gd name="T99" fmla="*/ 703461 h 617"/>
                <a:gd name="T100" fmla="*/ 573174 w 569"/>
                <a:gd name="T101" fmla="*/ 703461 h 617"/>
                <a:gd name="T102" fmla="*/ 620938 w 569"/>
                <a:gd name="T103" fmla="*/ 714452 h 617"/>
                <a:gd name="T104" fmla="*/ 656761 w 569"/>
                <a:gd name="T105" fmla="*/ 692469 h 617"/>
                <a:gd name="T106" fmla="*/ 728408 w 569"/>
                <a:gd name="T107" fmla="*/ 648503 h 617"/>
                <a:gd name="T108" fmla="*/ 776173 w 569"/>
                <a:gd name="T109" fmla="*/ 637511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4" name="Freeform 23"/>
            <p:cNvSpPr>
              <a:spLocks noChangeArrowheads="1"/>
            </p:cNvSpPr>
            <p:nvPr/>
          </p:nvSpPr>
          <p:spPr bwMode="auto">
            <a:xfrm>
              <a:off x="2936031" y="3844147"/>
              <a:ext cx="1804988" cy="1079500"/>
            </a:xfrm>
            <a:custGeom>
              <a:avLst/>
              <a:gdLst>
                <a:gd name="T0" fmla="*/ 1767664 w 1209"/>
                <a:gd name="T1" fmla="*/ 1001116 h 785"/>
                <a:gd name="T2" fmla="*/ 1731833 w 1209"/>
                <a:gd name="T3" fmla="*/ 1001116 h 785"/>
                <a:gd name="T4" fmla="*/ 1731833 w 1209"/>
                <a:gd name="T5" fmla="*/ 1078125 h 785"/>
                <a:gd name="T6" fmla="*/ 1660171 w 1209"/>
                <a:gd name="T7" fmla="*/ 1045121 h 785"/>
                <a:gd name="T8" fmla="*/ 1624340 w 1209"/>
                <a:gd name="T9" fmla="*/ 1034120 h 785"/>
                <a:gd name="T10" fmla="*/ 1528791 w 1209"/>
                <a:gd name="T11" fmla="*/ 990115 h 785"/>
                <a:gd name="T12" fmla="*/ 1552678 w 1209"/>
                <a:gd name="T13" fmla="*/ 957111 h 785"/>
                <a:gd name="T14" fmla="*/ 1540734 w 1209"/>
                <a:gd name="T15" fmla="*/ 935108 h 785"/>
                <a:gd name="T16" fmla="*/ 1492959 w 1209"/>
                <a:gd name="T17" fmla="*/ 913106 h 785"/>
                <a:gd name="T18" fmla="*/ 1457128 w 1209"/>
                <a:gd name="T19" fmla="*/ 935108 h 785"/>
                <a:gd name="T20" fmla="*/ 1385466 w 1209"/>
                <a:gd name="T21" fmla="*/ 891103 h 785"/>
                <a:gd name="T22" fmla="*/ 1242142 w 1209"/>
                <a:gd name="T23" fmla="*/ 957111 h 785"/>
                <a:gd name="T24" fmla="*/ 1206311 w 1209"/>
                <a:gd name="T25" fmla="*/ 990115 h 785"/>
                <a:gd name="T26" fmla="*/ 1086874 w 1209"/>
                <a:gd name="T27" fmla="*/ 1012117 h 785"/>
                <a:gd name="T28" fmla="*/ 979381 w 1209"/>
                <a:gd name="T29" fmla="*/ 979113 h 785"/>
                <a:gd name="T30" fmla="*/ 943550 w 1209"/>
                <a:gd name="T31" fmla="*/ 935108 h 785"/>
                <a:gd name="T32" fmla="*/ 871888 w 1209"/>
                <a:gd name="T33" fmla="*/ 968112 h 785"/>
                <a:gd name="T34" fmla="*/ 800226 w 1209"/>
                <a:gd name="T35" fmla="*/ 1001116 h 785"/>
                <a:gd name="T36" fmla="*/ 680789 w 1209"/>
                <a:gd name="T37" fmla="*/ 924107 h 785"/>
                <a:gd name="T38" fmla="*/ 609127 w 1209"/>
                <a:gd name="T39" fmla="*/ 880102 h 785"/>
                <a:gd name="T40" fmla="*/ 537465 w 1209"/>
                <a:gd name="T41" fmla="*/ 858099 h 785"/>
                <a:gd name="T42" fmla="*/ 477747 w 1209"/>
                <a:gd name="T43" fmla="*/ 814094 h 785"/>
                <a:gd name="T44" fmla="*/ 406085 w 1209"/>
                <a:gd name="T45" fmla="*/ 715083 h 785"/>
                <a:gd name="T46" fmla="*/ 370254 w 1209"/>
                <a:gd name="T47" fmla="*/ 704082 h 785"/>
                <a:gd name="T48" fmla="*/ 310536 w 1209"/>
                <a:gd name="T49" fmla="*/ 627073 h 785"/>
                <a:gd name="T50" fmla="*/ 238874 w 1209"/>
                <a:gd name="T51" fmla="*/ 528061 h 785"/>
                <a:gd name="T52" fmla="*/ 179155 w 1209"/>
                <a:gd name="T53" fmla="*/ 561065 h 785"/>
                <a:gd name="T54" fmla="*/ 95549 w 1209"/>
                <a:gd name="T55" fmla="*/ 451052 h 785"/>
                <a:gd name="T56" fmla="*/ 47775 w 1209"/>
                <a:gd name="T57" fmla="*/ 374043 h 785"/>
                <a:gd name="T58" fmla="*/ 0 w 1209"/>
                <a:gd name="T59" fmla="*/ 352041 h 785"/>
                <a:gd name="T60" fmla="*/ 23887 w 1209"/>
                <a:gd name="T61" fmla="*/ 242028 h 785"/>
                <a:gd name="T62" fmla="*/ 71662 w 1209"/>
                <a:gd name="T63" fmla="*/ 264031 h 785"/>
                <a:gd name="T64" fmla="*/ 119437 w 1209"/>
                <a:gd name="T65" fmla="*/ 253029 h 785"/>
                <a:gd name="T66" fmla="*/ 119437 w 1209"/>
                <a:gd name="T67" fmla="*/ 176020 h 785"/>
                <a:gd name="T68" fmla="*/ 83606 w 1209"/>
                <a:gd name="T69" fmla="*/ 132015 h 785"/>
                <a:gd name="T70" fmla="*/ 119437 w 1209"/>
                <a:gd name="T71" fmla="*/ 66008 h 785"/>
                <a:gd name="T72" fmla="*/ 226930 w 1209"/>
                <a:gd name="T73" fmla="*/ 55006 h 785"/>
                <a:gd name="T74" fmla="*/ 310536 w 1209"/>
                <a:gd name="T75" fmla="*/ 11001 h 785"/>
                <a:gd name="T76" fmla="*/ 429972 w 1209"/>
                <a:gd name="T77" fmla="*/ 22003 h 785"/>
                <a:gd name="T78" fmla="*/ 513578 w 1209"/>
                <a:gd name="T79" fmla="*/ 77009 h 785"/>
                <a:gd name="T80" fmla="*/ 644958 w 1209"/>
                <a:gd name="T81" fmla="*/ 77009 h 785"/>
                <a:gd name="T82" fmla="*/ 788283 w 1209"/>
                <a:gd name="T83" fmla="*/ 55006 h 785"/>
                <a:gd name="T84" fmla="*/ 991325 w 1209"/>
                <a:gd name="T85" fmla="*/ 77009 h 785"/>
                <a:gd name="T86" fmla="*/ 1062987 w 1209"/>
                <a:gd name="T87" fmla="*/ 99011 h 785"/>
                <a:gd name="T88" fmla="*/ 1051043 w 1209"/>
                <a:gd name="T89" fmla="*/ 132015 h 785"/>
                <a:gd name="T90" fmla="*/ 1086874 w 1209"/>
                <a:gd name="T91" fmla="*/ 187022 h 785"/>
                <a:gd name="T92" fmla="*/ 1062987 w 1209"/>
                <a:gd name="T93" fmla="*/ 253029 h 785"/>
                <a:gd name="T94" fmla="*/ 1039100 w 1209"/>
                <a:gd name="T95" fmla="*/ 341039 h 785"/>
                <a:gd name="T96" fmla="*/ 1098818 w 1209"/>
                <a:gd name="T97" fmla="*/ 440051 h 785"/>
                <a:gd name="T98" fmla="*/ 1242142 w 1209"/>
                <a:gd name="T99" fmla="*/ 506059 h 785"/>
                <a:gd name="T100" fmla="*/ 1397410 w 1209"/>
                <a:gd name="T101" fmla="*/ 572066 h 785"/>
                <a:gd name="T102" fmla="*/ 1481016 w 1209"/>
                <a:gd name="T103" fmla="*/ 583068 h 785"/>
                <a:gd name="T104" fmla="*/ 1504903 w 1209"/>
                <a:gd name="T105" fmla="*/ 660076 h 785"/>
                <a:gd name="T106" fmla="*/ 1552678 w 1209"/>
                <a:gd name="T107" fmla="*/ 682079 h 785"/>
                <a:gd name="T108" fmla="*/ 1576565 w 1209"/>
                <a:gd name="T109" fmla="*/ 649075 h 785"/>
                <a:gd name="T110" fmla="*/ 1612396 w 1209"/>
                <a:gd name="T111" fmla="*/ 660076 h 785"/>
                <a:gd name="T112" fmla="*/ 1636284 w 1209"/>
                <a:gd name="T113" fmla="*/ 638074 h 785"/>
                <a:gd name="T114" fmla="*/ 1696002 w 1209"/>
                <a:gd name="T115" fmla="*/ 605070 h 785"/>
                <a:gd name="T116" fmla="*/ 1755720 w 1209"/>
                <a:gd name="T117" fmla="*/ 627073 h 785"/>
                <a:gd name="T118" fmla="*/ 1803495 w 1209"/>
                <a:gd name="T119" fmla="*/ 737085 h 785"/>
                <a:gd name="T120" fmla="*/ 1803495 w 1209"/>
                <a:gd name="T121" fmla="*/ 792092 h 785"/>
                <a:gd name="T122" fmla="*/ 1791551 w 1209"/>
                <a:gd name="T123" fmla="*/ 979113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9" name="Freeform 24"/>
            <p:cNvSpPr>
              <a:spLocks/>
            </p:cNvSpPr>
            <p:nvPr/>
          </p:nvSpPr>
          <p:spPr bwMode="auto">
            <a:xfrm>
              <a:off x="4631481" y="4285472"/>
              <a:ext cx="1133475" cy="869950"/>
            </a:xfrm>
            <a:custGeom>
              <a:avLst/>
              <a:gdLst>
                <a:gd name="T0" fmla="*/ 1036660 w 761"/>
                <a:gd name="T1" fmla="*/ 670672 h 633"/>
                <a:gd name="T2" fmla="*/ 1000914 w 761"/>
                <a:gd name="T3" fmla="*/ 692662 h 633"/>
                <a:gd name="T4" fmla="*/ 977082 w 761"/>
                <a:gd name="T5" fmla="*/ 670672 h 633"/>
                <a:gd name="T6" fmla="*/ 905589 w 761"/>
                <a:gd name="T7" fmla="*/ 593710 h 633"/>
                <a:gd name="T8" fmla="*/ 869842 w 761"/>
                <a:gd name="T9" fmla="*/ 582715 h 633"/>
                <a:gd name="T10" fmla="*/ 822179 w 761"/>
                <a:gd name="T11" fmla="*/ 604705 h 633"/>
                <a:gd name="T12" fmla="*/ 798348 w 761"/>
                <a:gd name="T13" fmla="*/ 648683 h 633"/>
                <a:gd name="T14" fmla="*/ 762601 w 761"/>
                <a:gd name="T15" fmla="*/ 637688 h 633"/>
                <a:gd name="T16" fmla="*/ 703023 w 761"/>
                <a:gd name="T17" fmla="*/ 648683 h 633"/>
                <a:gd name="T18" fmla="*/ 750685 w 761"/>
                <a:gd name="T19" fmla="*/ 681667 h 633"/>
                <a:gd name="T20" fmla="*/ 679191 w 761"/>
                <a:gd name="T21" fmla="*/ 725646 h 633"/>
                <a:gd name="T22" fmla="*/ 619613 w 761"/>
                <a:gd name="T23" fmla="*/ 714651 h 633"/>
                <a:gd name="T24" fmla="*/ 583866 w 761"/>
                <a:gd name="T25" fmla="*/ 626694 h 633"/>
                <a:gd name="T26" fmla="*/ 536204 w 761"/>
                <a:gd name="T27" fmla="*/ 670672 h 633"/>
                <a:gd name="T28" fmla="*/ 500457 w 761"/>
                <a:gd name="T29" fmla="*/ 692662 h 633"/>
                <a:gd name="T30" fmla="*/ 440879 w 761"/>
                <a:gd name="T31" fmla="*/ 736640 h 633"/>
                <a:gd name="T32" fmla="*/ 405132 w 761"/>
                <a:gd name="T33" fmla="*/ 868576 h 633"/>
                <a:gd name="T34" fmla="*/ 369385 w 761"/>
                <a:gd name="T35" fmla="*/ 868576 h 633"/>
                <a:gd name="T36" fmla="*/ 321722 w 761"/>
                <a:gd name="T37" fmla="*/ 857581 h 633"/>
                <a:gd name="T38" fmla="*/ 297891 w 761"/>
                <a:gd name="T39" fmla="*/ 791613 h 633"/>
                <a:gd name="T40" fmla="*/ 214481 w 761"/>
                <a:gd name="T41" fmla="*/ 681667 h 633"/>
                <a:gd name="T42" fmla="*/ 190650 w 761"/>
                <a:gd name="T43" fmla="*/ 659678 h 633"/>
                <a:gd name="T44" fmla="*/ 154903 w 761"/>
                <a:gd name="T45" fmla="*/ 582715 h 633"/>
                <a:gd name="T46" fmla="*/ 119156 w 761"/>
                <a:gd name="T47" fmla="*/ 637688 h 633"/>
                <a:gd name="T48" fmla="*/ 107241 w 761"/>
                <a:gd name="T49" fmla="*/ 340833 h 633"/>
                <a:gd name="T50" fmla="*/ 107241 w 761"/>
                <a:gd name="T51" fmla="*/ 296855 h 633"/>
                <a:gd name="T52" fmla="*/ 59578 w 761"/>
                <a:gd name="T53" fmla="*/ 186909 h 633"/>
                <a:gd name="T54" fmla="*/ 0 w 761"/>
                <a:gd name="T55" fmla="*/ 142930 h 633"/>
                <a:gd name="T56" fmla="*/ 11916 w 761"/>
                <a:gd name="T57" fmla="*/ 87957 h 633"/>
                <a:gd name="T58" fmla="*/ 23831 w 761"/>
                <a:gd name="T59" fmla="*/ 43979 h 633"/>
                <a:gd name="T60" fmla="*/ 47663 w 761"/>
                <a:gd name="T61" fmla="*/ 0 h 633"/>
                <a:gd name="T62" fmla="*/ 95325 w 761"/>
                <a:gd name="T63" fmla="*/ 21989 h 633"/>
                <a:gd name="T64" fmla="*/ 131072 w 761"/>
                <a:gd name="T65" fmla="*/ 109946 h 633"/>
                <a:gd name="T66" fmla="*/ 190650 w 761"/>
                <a:gd name="T67" fmla="*/ 164919 h 633"/>
                <a:gd name="T68" fmla="*/ 226397 w 761"/>
                <a:gd name="T69" fmla="*/ 142930 h 633"/>
                <a:gd name="T70" fmla="*/ 262144 w 761"/>
                <a:gd name="T71" fmla="*/ 175914 h 633"/>
                <a:gd name="T72" fmla="*/ 333638 w 761"/>
                <a:gd name="T73" fmla="*/ 131936 h 633"/>
                <a:gd name="T74" fmla="*/ 428963 w 761"/>
                <a:gd name="T75" fmla="*/ 131936 h 633"/>
                <a:gd name="T76" fmla="*/ 440879 w 761"/>
                <a:gd name="T77" fmla="*/ 54973 h 633"/>
                <a:gd name="T78" fmla="*/ 476626 w 761"/>
                <a:gd name="T79" fmla="*/ 43979 h 633"/>
                <a:gd name="T80" fmla="*/ 512372 w 761"/>
                <a:gd name="T81" fmla="*/ 65968 h 633"/>
                <a:gd name="T82" fmla="*/ 595782 w 761"/>
                <a:gd name="T83" fmla="*/ 98952 h 633"/>
                <a:gd name="T84" fmla="*/ 619613 w 761"/>
                <a:gd name="T85" fmla="*/ 186909 h 633"/>
                <a:gd name="T86" fmla="*/ 703023 w 761"/>
                <a:gd name="T87" fmla="*/ 219893 h 633"/>
                <a:gd name="T88" fmla="*/ 762601 w 761"/>
                <a:gd name="T89" fmla="*/ 186909 h 633"/>
                <a:gd name="T90" fmla="*/ 822179 w 761"/>
                <a:gd name="T91" fmla="*/ 197903 h 633"/>
                <a:gd name="T92" fmla="*/ 929420 w 761"/>
                <a:gd name="T93" fmla="*/ 252876 h 633"/>
                <a:gd name="T94" fmla="*/ 1048576 w 761"/>
                <a:gd name="T95" fmla="*/ 307850 h 633"/>
                <a:gd name="T96" fmla="*/ 1131986 w 761"/>
                <a:gd name="T97" fmla="*/ 351828 h 633"/>
                <a:gd name="T98" fmla="*/ 1108154 w 761"/>
                <a:gd name="T99" fmla="*/ 406801 h 633"/>
                <a:gd name="T100" fmla="*/ 988998 w 761"/>
                <a:gd name="T101" fmla="*/ 428791 h 633"/>
                <a:gd name="T102" fmla="*/ 965167 w 761"/>
                <a:gd name="T103" fmla="*/ 461774 h 633"/>
                <a:gd name="T104" fmla="*/ 977082 w 761"/>
                <a:gd name="T105" fmla="*/ 494758 h 633"/>
                <a:gd name="T106" fmla="*/ 977082 w 761"/>
                <a:gd name="T107" fmla="*/ 516748 h 633"/>
                <a:gd name="T108" fmla="*/ 1048576 w 761"/>
                <a:gd name="T109" fmla="*/ 626694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chemeClr val="accent1"/>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0" name="Freeform 25"/>
            <p:cNvSpPr>
              <a:spLocks noChangeArrowheads="1"/>
            </p:cNvSpPr>
            <p:nvPr/>
          </p:nvSpPr>
          <p:spPr bwMode="auto">
            <a:xfrm>
              <a:off x="3975844" y="3680634"/>
              <a:ext cx="1169987" cy="847725"/>
            </a:xfrm>
            <a:custGeom>
              <a:avLst/>
              <a:gdLst>
                <a:gd name="T0" fmla="*/ 1001569 w 785"/>
                <a:gd name="T1" fmla="*/ 736435 h 617"/>
                <a:gd name="T2" fmla="*/ 918105 w 785"/>
                <a:gd name="T3" fmla="*/ 780402 h 617"/>
                <a:gd name="T4" fmla="*/ 882334 w 785"/>
                <a:gd name="T5" fmla="*/ 747427 h 617"/>
                <a:gd name="T6" fmla="*/ 846564 w 785"/>
                <a:gd name="T7" fmla="*/ 769410 h 617"/>
                <a:gd name="T8" fmla="*/ 786947 w 785"/>
                <a:gd name="T9" fmla="*/ 714452 h 617"/>
                <a:gd name="T10" fmla="*/ 751176 w 785"/>
                <a:gd name="T11" fmla="*/ 626520 h 617"/>
                <a:gd name="T12" fmla="*/ 703483 w 785"/>
                <a:gd name="T13" fmla="*/ 604536 h 617"/>
                <a:gd name="T14" fmla="*/ 679636 w 785"/>
                <a:gd name="T15" fmla="*/ 626520 h 617"/>
                <a:gd name="T16" fmla="*/ 691559 w 785"/>
                <a:gd name="T17" fmla="*/ 659494 h 617"/>
                <a:gd name="T18" fmla="*/ 655789 w 785"/>
                <a:gd name="T19" fmla="*/ 736435 h 617"/>
                <a:gd name="T20" fmla="*/ 679636 w 785"/>
                <a:gd name="T21" fmla="*/ 758419 h 617"/>
                <a:gd name="T22" fmla="*/ 631942 w 785"/>
                <a:gd name="T23" fmla="*/ 802385 h 617"/>
                <a:gd name="T24" fmla="*/ 596172 w 785"/>
                <a:gd name="T25" fmla="*/ 824368 h 617"/>
                <a:gd name="T26" fmla="*/ 560401 w 785"/>
                <a:gd name="T27" fmla="*/ 813376 h 617"/>
                <a:gd name="T28" fmla="*/ 548478 w 785"/>
                <a:gd name="T29" fmla="*/ 835359 h 617"/>
                <a:gd name="T30" fmla="*/ 500784 w 785"/>
                <a:gd name="T31" fmla="*/ 824368 h 617"/>
                <a:gd name="T32" fmla="*/ 476937 w 785"/>
                <a:gd name="T33" fmla="*/ 780402 h 617"/>
                <a:gd name="T34" fmla="*/ 345780 w 785"/>
                <a:gd name="T35" fmla="*/ 736435 h 617"/>
                <a:gd name="T36" fmla="*/ 202698 w 785"/>
                <a:gd name="T37" fmla="*/ 681477 h 617"/>
                <a:gd name="T38" fmla="*/ 59617 w 785"/>
                <a:gd name="T39" fmla="*/ 604536 h 617"/>
                <a:gd name="T40" fmla="*/ 0 w 785"/>
                <a:gd name="T41" fmla="*/ 505612 h 617"/>
                <a:gd name="T42" fmla="*/ 23847 w 785"/>
                <a:gd name="T43" fmla="*/ 417680 h 617"/>
                <a:gd name="T44" fmla="*/ 47694 w 785"/>
                <a:gd name="T45" fmla="*/ 340739 h 617"/>
                <a:gd name="T46" fmla="*/ 11923 w 785"/>
                <a:gd name="T47" fmla="*/ 296772 h 617"/>
                <a:gd name="T48" fmla="*/ 71541 w 785"/>
                <a:gd name="T49" fmla="*/ 285781 h 617"/>
                <a:gd name="T50" fmla="*/ 155005 w 785"/>
                <a:gd name="T51" fmla="*/ 307764 h 617"/>
                <a:gd name="T52" fmla="*/ 143081 w 785"/>
                <a:gd name="T53" fmla="*/ 252806 h 617"/>
                <a:gd name="T54" fmla="*/ 190775 w 785"/>
                <a:gd name="T55" fmla="*/ 186857 h 617"/>
                <a:gd name="T56" fmla="*/ 131158 w 785"/>
                <a:gd name="T57" fmla="*/ 98924 h 617"/>
                <a:gd name="T58" fmla="*/ 226545 w 785"/>
                <a:gd name="T59" fmla="*/ 21983 h 617"/>
                <a:gd name="T60" fmla="*/ 429244 w 785"/>
                <a:gd name="T61" fmla="*/ 0 h 617"/>
                <a:gd name="T62" fmla="*/ 572325 w 785"/>
                <a:gd name="T63" fmla="*/ 54958 h 617"/>
                <a:gd name="T64" fmla="*/ 679636 w 785"/>
                <a:gd name="T65" fmla="*/ 142890 h 617"/>
                <a:gd name="T66" fmla="*/ 703483 w 785"/>
                <a:gd name="T67" fmla="*/ 65949 h 617"/>
                <a:gd name="T68" fmla="*/ 786947 w 785"/>
                <a:gd name="T69" fmla="*/ 98924 h 617"/>
                <a:gd name="T70" fmla="*/ 882334 w 785"/>
                <a:gd name="T71" fmla="*/ 131899 h 617"/>
                <a:gd name="T72" fmla="*/ 977722 w 785"/>
                <a:gd name="T73" fmla="*/ 164874 h 617"/>
                <a:gd name="T74" fmla="*/ 1085033 w 785"/>
                <a:gd name="T75" fmla="*/ 241815 h 617"/>
                <a:gd name="T76" fmla="*/ 1144650 w 785"/>
                <a:gd name="T77" fmla="*/ 318756 h 617"/>
                <a:gd name="T78" fmla="*/ 1168497 w 785"/>
                <a:gd name="T79" fmla="*/ 461646 h 617"/>
                <a:gd name="T80" fmla="*/ 1120803 w 785"/>
                <a:gd name="T81" fmla="*/ 494621 h 617"/>
                <a:gd name="T82" fmla="*/ 1061186 w 785"/>
                <a:gd name="T83" fmla="*/ 560570 h 617"/>
                <a:gd name="T84" fmla="*/ 1096956 w 785"/>
                <a:gd name="T85" fmla="*/ 593545 h 617"/>
                <a:gd name="T86" fmla="*/ 1049262 w 785"/>
                <a:gd name="T87" fmla="*/ 626520 h 617"/>
                <a:gd name="T88" fmla="*/ 977722 w 785"/>
                <a:gd name="T89" fmla="*/ 615528 h 617"/>
                <a:gd name="T90" fmla="*/ 989645 w 785"/>
                <a:gd name="T91" fmla="*/ 670486 h 617"/>
                <a:gd name="T92" fmla="*/ 1061186 w 785"/>
                <a:gd name="T93" fmla="*/ 692469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1" name="Freeform 26"/>
            <p:cNvSpPr>
              <a:spLocks/>
            </p:cNvSpPr>
            <p:nvPr/>
          </p:nvSpPr>
          <p:spPr bwMode="auto">
            <a:xfrm>
              <a:off x="6098331" y="4756959"/>
              <a:ext cx="454025" cy="587375"/>
            </a:xfrm>
            <a:custGeom>
              <a:avLst/>
              <a:gdLst>
                <a:gd name="T0" fmla="*/ 404901 w 305"/>
                <a:gd name="T1" fmla="*/ 55282 h 425"/>
                <a:gd name="T2" fmla="*/ 416810 w 305"/>
                <a:gd name="T3" fmla="*/ 99508 h 425"/>
                <a:gd name="T4" fmla="*/ 452536 w 305"/>
                <a:gd name="T5" fmla="*/ 121621 h 425"/>
                <a:gd name="T6" fmla="*/ 452536 w 305"/>
                <a:gd name="T7" fmla="*/ 187960 h 425"/>
                <a:gd name="T8" fmla="*/ 404901 w 305"/>
                <a:gd name="T9" fmla="*/ 210073 h 425"/>
                <a:gd name="T10" fmla="*/ 404901 w 305"/>
                <a:gd name="T11" fmla="*/ 221129 h 425"/>
                <a:gd name="T12" fmla="*/ 357266 w 305"/>
                <a:gd name="T13" fmla="*/ 221129 h 425"/>
                <a:gd name="T14" fmla="*/ 333448 w 305"/>
                <a:gd name="T15" fmla="*/ 243242 h 425"/>
                <a:gd name="T16" fmla="*/ 333448 w 305"/>
                <a:gd name="T17" fmla="*/ 276412 h 425"/>
                <a:gd name="T18" fmla="*/ 345357 w 305"/>
                <a:gd name="T19" fmla="*/ 287468 h 425"/>
                <a:gd name="T20" fmla="*/ 309630 w 305"/>
                <a:gd name="T21" fmla="*/ 331694 h 425"/>
                <a:gd name="T22" fmla="*/ 285812 w 305"/>
                <a:gd name="T23" fmla="*/ 331694 h 425"/>
                <a:gd name="T24" fmla="*/ 285812 w 305"/>
                <a:gd name="T25" fmla="*/ 375920 h 425"/>
                <a:gd name="T26" fmla="*/ 285812 w 305"/>
                <a:gd name="T27" fmla="*/ 386977 h 425"/>
                <a:gd name="T28" fmla="*/ 285812 w 305"/>
                <a:gd name="T29" fmla="*/ 420146 h 425"/>
                <a:gd name="T30" fmla="*/ 261995 w 305"/>
                <a:gd name="T31" fmla="*/ 442259 h 425"/>
                <a:gd name="T32" fmla="*/ 250086 w 305"/>
                <a:gd name="T33" fmla="*/ 497541 h 425"/>
                <a:gd name="T34" fmla="*/ 238177 w 305"/>
                <a:gd name="T35" fmla="*/ 530711 h 425"/>
                <a:gd name="T36" fmla="*/ 238177 w 305"/>
                <a:gd name="T37" fmla="*/ 541767 h 425"/>
                <a:gd name="T38" fmla="*/ 226268 w 305"/>
                <a:gd name="T39" fmla="*/ 574936 h 425"/>
                <a:gd name="T40" fmla="*/ 202451 w 305"/>
                <a:gd name="T41" fmla="*/ 574936 h 425"/>
                <a:gd name="T42" fmla="*/ 190542 w 305"/>
                <a:gd name="T43" fmla="*/ 563880 h 425"/>
                <a:gd name="T44" fmla="*/ 95271 w 305"/>
                <a:gd name="T45" fmla="*/ 585993 h 425"/>
                <a:gd name="T46" fmla="*/ 83362 w 305"/>
                <a:gd name="T47" fmla="*/ 574936 h 425"/>
                <a:gd name="T48" fmla="*/ 119089 w 305"/>
                <a:gd name="T49" fmla="*/ 508598 h 425"/>
                <a:gd name="T50" fmla="*/ 83362 w 305"/>
                <a:gd name="T51" fmla="*/ 497541 h 425"/>
                <a:gd name="T52" fmla="*/ 59544 w 305"/>
                <a:gd name="T53" fmla="*/ 508598 h 425"/>
                <a:gd name="T54" fmla="*/ 35727 w 305"/>
                <a:gd name="T55" fmla="*/ 497541 h 425"/>
                <a:gd name="T56" fmla="*/ 35727 w 305"/>
                <a:gd name="T57" fmla="*/ 442259 h 425"/>
                <a:gd name="T58" fmla="*/ 59544 w 305"/>
                <a:gd name="T59" fmla="*/ 431202 h 425"/>
                <a:gd name="T60" fmla="*/ 71453 w 305"/>
                <a:gd name="T61" fmla="*/ 431202 h 425"/>
                <a:gd name="T62" fmla="*/ 71453 w 305"/>
                <a:gd name="T63" fmla="*/ 398033 h 425"/>
                <a:gd name="T64" fmla="*/ 47635 w 305"/>
                <a:gd name="T65" fmla="*/ 398033 h 425"/>
                <a:gd name="T66" fmla="*/ 47635 w 305"/>
                <a:gd name="T67" fmla="*/ 375920 h 425"/>
                <a:gd name="T68" fmla="*/ 23818 w 305"/>
                <a:gd name="T69" fmla="*/ 364864 h 425"/>
                <a:gd name="T70" fmla="*/ 23818 w 305"/>
                <a:gd name="T71" fmla="*/ 298525 h 425"/>
                <a:gd name="T72" fmla="*/ 0 w 305"/>
                <a:gd name="T73" fmla="*/ 276412 h 425"/>
                <a:gd name="T74" fmla="*/ 11909 w 305"/>
                <a:gd name="T75" fmla="*/ 243242 h 425"/>
                <a:gd name="T76" fmla="*/ 47635 w 305"/>
                <a:gd name="T77" fmla="*/ 210073 h 425"/>
                <a:gd name="T78" fmla="*/ 47635 w 305"/>
                <a:gd name="T79" fmla="*/ 176904 h 425"/>
                <a:gd name="T80" fmla="*/ 35727 w 305"/>
                <a:gd name="T81" fmla="*/ 165847 h 425"/>
                <a:gd name="T82" fmla="*/ 47635 w 305"/>
                <a:gd name="T83" fmla="*/ 143734 h 425"/>
                <a:gd name="T84" fmla="*/ 23818 w 305"/>
                <a:gd name="T85" fmla="*/ 110565 h 425"/>
                <a:gd name="T86" fmla="*/ 47635 w 305"/>
                <a:gd name="T87" fmla="*/ 88452 h 425"/>
                <a:gd name="T88" fmla="*/ 83362 w 305"/>
                <a:gd name="T89" fmla="*/ 77395 h 425"/>
                <a:gd name="T90" fmla="*/ 166724 w 305"/>
                <a:gd name="T91" fmla="*/ 33169 h 425"/>
                <a:gd name="T92" fmla="*/ 214359 w 305"/>
                <a:gd name="T93" fmla="*/ 11056 h 425"/>
                <a:gd name="T94" fmla="*/ 250086 w 305"/>
                <a:gd name="T95" fmla="*/ 11056 h 425"/>
                <a:gd name="T96" fmla="*/ 273904 w 305"/>
                <a:gd name="T97" fmla="*/ 0 h 425"/>
                <a:gd name="T98" fmla="*/ 285812 w 305"/>
                <a:gd name="T99" fmla="*/ 11056 h 425"/>
                <a:gd name="T100" fmla="*/ 273904 w 305"/>
                <a:gd name="T101" fmla="*/ 22113 h 425"/>
                <a:gd name="T102" fmla="*/ 273904 w 305"/>
                <a:gd name="T103" fmla="*/ 44226 h 425"/>
                <a:gd name="T104" fmla="*/ 309630 w 305"/>
                <a:gd name="T105" fmla="*/ 44226 h 425"/>
                <a:gd name="T106" fmla="*/ 309630 w 305"/>
                <a:gd name="T107" fmla="*/ 22113 h 425"/>
                <a:gd name="T108" fmla="*/ 321539 w 305"/>
                <a:gd name="T109" fmla="*/ 0 h 425"/>
                <a:gd name="T110" fmla="*/ 345357 w 305"/>
                <a:gd name="T111" fmla="*/ 22113 h 425"/>
                <a:gd name="T112" fmla="*/ 357266 w 305"/>
                <a:gd name="T113" fmla="*/ 44226 h 425"/>
                <a:gd name="T114" fmla="*/ 404901 w 305"/>
                <a:gd name="T115" fmla="*/ 44226 h 425"/>
                <a:gd name="T116" fmla="*/ 404901 w 305"/>
                <a:gd name="T117" fmla="*/ 55282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2" name="Freeform 27"/>
            <p:cNvSpPr>
              <a:spLocks/>
            </p:cNvSpPr>
            <p:nvPr/>
          </p:nvSpPr>
          <p:spPr bwMode="auto">
            <a:xfrm>
              <a:off x="5642719" y="4756959"/>
              <a:ext cx="527050" cy="576263"/>
            </a:xfrm>
            <a:custGeom>
              <a:avLst/>
              <a:gdLst>
                <a:gd name="T0" fmla="*/ 501668 w 353"/>
                <a:gd name="T1" fmla="*/ 143720 h 417"/>
                <a:gd name="T2" fmla="*/ 513612 w 353"/>
                <a:gd name="T3" fmla="*/ 176887 h 417"/>
                <a:gd name="T4" fmla="*/ 465835 w 353"/>
                <a:gd name="T5" fmla="*/ 243219 h 417"/>
                <a:gd name="T6" fmla="*/ 477779 w 353"/>
                <a:gd name="T7" fmla="*/ 298496 h 417"/>
                <a:gd name="T8" fmla="*/ 477779 w 353"/>
                <a:gd name="T9" fmla="*/ 364828 h 417"/>
                <a:gd name="T10" fmla="*/ 489724 w 353"/>
                <a:gd name="T11" fmla="*/ 397995 h 417"/>
                <a:gd name="T12" fmla="*/ 525557 w 353"/>
                <a:gd name="T13" fmla="*/ 431161 h 417"/>
                <a:gd name="T14" fmla="*/ 489724 w 353"/>
                <a:gd name="T15" fmla="*/ 442216 h 417"/>
                <a:gd name="T16" fmla="*/ 477779 w 353"/>
                <a:gd name="T17" fmla="*/ 508549 h 417"/>
                <a:gd name="T18" fmla="*/ 406112 w 353"/>
                <a:gd name="T19" fmla="*/ 552770 h 417"/>
                <a:gd name="T20" fmla="*/ 334445 w 353"/>
                <a:gd name="T21" fmla="*/ 519604 h 417"/>
                <a:gd name="T22" fmla="*/ 322501 w 353"/>
                <a:gd name="T23" fmla="*/ 563826 h 417"/>
                <a:gd name="T24" fmla="*/ 286667 w 353"/>
                <a:gd name="T25" fmla="*/ 574881 h 417"/>
                <a:gd name="T26" fmla="*/ 250834 w 353"/>
                <a:gd name="T27" fmla="*/ 530659 h 417"/>
                <a:gd name="T28" fmla="*/ 226945 w 353"/>
                <a:gd name="T29" fmla="*/ 552770 h 417"/>
                <a:gd name="T30" fmla="*/ 215001 w 353"/>
                <a:gd name="T31" fmla="*/ 486438 h 417"/>
                <a:gd name="T32" fmla="*/ 226945 w 353"/>
                <a:gd name="T33" fmla="*/ 431161 h 417"/>
                <a:gd name="T34" fmla="*/ 215001 w 353"/>
                <a:gd name="T35" fmla="*/ 397995 h 417"/>
                <a:gd name="T36" fmla="*/ 143334 w 353"/>
                <a:gd name="T37" fmla="*/ 431161 h 417"/>
                <a:gd name="T38" fmla="*/ 95556 w 353"/>
                <a:gd name="T39" fmla="*/ 420105 h 417"/>
                <a:gd name="T40" fmla="*/ 47778 w 353"/>
                <a:gd name="T41" fmla="*/ 431161 h 417"/>
                <a:gd name="T42" fmla="*/ 35833 w 353"/>
                <a:gd name="T43" fmla="*/ 420105 h 417"/>
                <a:gd name="T44" fmla="*/ 23889 w 353"/>
                <a:gd name="T45" fmla="*/ 364828 h 417"/>
                <a:gd name="T46" fmla="*/ 35833 w 353"/>
                <a:gd name="T47" fmla="*/ 331662 h 417"/>
                <a:gd name="T48" fmla="*/ 0 w 353"/>
                <a:gd name="T49" fmla="*/ 309551 h 417"/>
                <a:gd name="T50" fmla="*/ 35833 w 353"/>
                <a:gd name="T51" fmla="*/ 232164 h 417"/>
                <a:gd name="T52" fmla="*/ 35833 w 353"/>
                <a:gd name="T53" fmla="*/ 187942 h 417"/>
                <a:gd name="T54" fmla="*/ 35833 w 353"/>
                <a:gd name="T55" fmla="*/ 165831 h 417"/>
                <a:gd name="T56" fmla="*/ 71667 w 353"/>
                <a:gd name="T57" fmla="*/ 44222 h 417"/>
                <a:gd name="T58" fmla="*/ 155278 w 353"/>
                <a:gd name="T59" fmla="*/ 55277 h 417"/>
                <a:gd name="T60" fmla="*/ 167223 w 353"/>
                <a:gd name="T61" fmla="*/ 0 h 417"/>
                <a:gd name="T62" fmla="*/ 274723 w 353"/>
                <a:gd name="T63" fmla="*/ 22111 h 417"/>
                <a:gd name="T64" fmla="*/ 370279 w 353"/>
                <a:gd name="T65" fmla="*/ 55277 h 417"/>
                <a:gd name="T66" fmla="*/ 430001 w 353"/>
                <a:gd name="T67" fmla="*/ 44222 h 417"/>
                <a:gd name="T68" fmla="*/ 453890 w 353"/>
                <a:gd name="T69" fmla="*/ 110554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3" name="Freeform 28"/>
            <p:cNvSpPr>
              <a:spLocks/>
            </p:cNvSpPr>
            <p:nvPr/>
          </p:nvSpPr>
          <p:spPr bwMode="auto">
            <a:xfrm>
              <a:off x="5596681" y="4429934"/>
              <a:ext cx="728663" cy="439738"/>
            </a:xfrm>
            <a:custGeom>
              <a:avLst/>
              <a:gdLst>
                <a:gd name="T0" fmla="*/ 727173 w 489"/>
                <a:gd name="T1" fmla="*/ 339735 h 321"/>
                <a:gd name="T2" fmla="*/ 667569 w 489"/>
                <a:gd name="T3" fmla="*/ 361654 h 321"/>
                <a:gd name="T4" fmla="*/ 584123 w 489"/>
                <a:gd name="T5" fmla="*/ 405491 h 321"/>
                <a:gd name="T6" fmla="*/ 548360 w 489"/>
                <a:gd name="T7" fmla="*/ 416450 h 321"/>
                <a:gd name="T8" fmla="*/ 524518 w 489"/>
                <a:gd name="T9" fmla="*/ 438368 h 321"/>
                <a:gd name="T10" fmla="*/ 488756 w 489"/>
                <a:gd name="T11" fmla="*/ 438368 h 321"/>
                <a:gd name="T12" fmla="*/ 500676 w 489"/>
                <a:gd name="T13" fmla="*/ 372613 h 321"/>
                <a:gd name="T14" fmla="*/ 476835 w 489"/>
                <a:gd name="T15" fmla="*/ 372613 h 321"/>
                <a:gd name="T16" fmla="*/ 429151 w 489"/>
                <a:gd name="T17" fmla="*/ 394531 h 321"/>
                <a:gd name="T18" fmla="*/ 417230 w 489"/>
                <a:gd name="T19" fmla="*/ 383572 h 321"/>
                <a:gd name="T20" fmla="*/ 357626 w 489"/>
                <a:gd name="T21" fmla="*/ 383572 h 321"/>
                <a:gd name="T22" fmla="*/ 333784 w 489"/>
                <a:gd name="T23" fmla="*/ 350695 h 321"/>
                <a:gd name="T24" fmla="*/ 274180 w 489"/>
                <a:gd name="T25" fmla="*/ 350695 h 321"/>
                <a:gd name="T26" fmla="*/ 214576 w 489"/>
                <a:gd name="T27" fmla="*/ 328776 h 321"/>
                <a:gd name="T28" fmla="*/ 190734 w 489"/>
                <a:gd name="T29" fmla="*/ 339735 h 321"/>
                <a:gd name="T30" fmla="*/ 202655 w 489"/>
                <a:gd name="T31" fmla="*/ 383572 h 321"/>
                <a:gd name="T32" fmla="*/ 166892 w 489"/>
                <a:gd name="T33" fmla="*/ 372613 h 321"/>
                <a:gd name="T34" fmla="*/ 119209 w 489"/>
                <a:gd name="T35" fmla="*/ 372613 h 321"/>
                <a:gd name="T36" fmla="*/ 71525 w 489"/>
                <a:gd name="T37" fmla="*/ 438368 h 321"/>
                <a:gd name="T38" fmla="*/ 11921 w 489"/>
                <a:gd name="T39" fmla="*/ 372613 h 321"/>
                <a:gd name="T40" fmla="*/ 0 w 489"/>
                <a:gd name="T41" fmla="*/ 372613 h 321"/>
                <a:gd name="T42" fmla="*/ 11921 w 489"/>
                <a:gd name="T43" fmla="*/ 350695 h 321"/>
                <a:gd name="T44" fmla="*/ 23842 w 489"/>
                <a:gd name="T45" fmla="*/ 339735 h 321"/>
                <a:gd name="T46" fmla="*/ 0 w 489"/>
                <a:gd name="T47" fmla="*/ 317817 h 321"/>
                <a:gd name="T48" fmla="*/ 0 w 489"/>
                <a:gd name="T49" fmla="*/ 306858 h 321"/>
                <a:gd name="T50" fmla="*/ 23842 w 489"/>
                <a:gd name="T51" fmla="*/ 284939 h 321"/>
                <a:gd name="T52" fmla="*/ 107288 w 489"/>
                <a:gd name="T53" fmla="*/ 284939 h 321"/>
                <a:gd name="T54" fmla="*/ 143050 w 489"/>
                <a:gd name="T55" fmla="*/ 263021 h 321"/>
                <a:gd name="T56" fmla="*/ 166892 w 489"/>
                <a:gd name="T57" fmla="*/ 252062 h 321"/>
                <a:gd name="T58" fmla="*/ 166892 w 489"/>
                <a:gd name="T59" fmla="*/ 219184 h 321"/>
                <a:gd name="T60" fmla="*/ 119209 w 489"/>
                <a:gd name="T61" fmla="*/ 164388 h 321"/>
                <a:gd name="T62" fmla="*/ 107288 w 489"/>
                <a:gd name="T63" fmla="*/ 109592 h 321"/>
                <a:gd name="T64" fmla="*/ 131130 w 489"/>
                <a:gd name="T65" fmla="*/ 76714 h 321"/>
                <a:gd name="T66" fmla="*/ 131130 w 489"/>
                <a:gd name="T67" fmla="*/ 54796 h 321"/>
                <a:gd name="T68" fmla="*/ 107288 w 489"/>
                <a:gd name="T69" fmla="*/ 10959 h 321"/>
                <a:gd name="T70" fmla="*/ 190734 w 489"/>
                <a:gd name="T71" fmla="*/ 10959 h 321"/>
                <a:gd name="T72" fmla="*/ 214576 w 489"/>
                <a:gd name="T73" fmla="*/ 21918 h 321"/>
                <a:gd name="T74" fmla="*/ 250338 w 489"/>
                <a:gd name="T75" fmla="*/ 0 h 321"/>
                <a:gd name="T76" fmla="*/ 309943 w 489"/>
                <a:gd name="T77" fmla="*/ 98633 h 321"/>
                <a:gd name="T78" fmla="*/ 417230 w 489"/>
                <a:gd name="T79" fmla="*/ 98633 h 321"/>
                <a:gd name="T80" fmla="*/ 441072 w 489"/>
                <a:gd name="T81" fmla="*/ 109592 h 321"/>
                <a:gd name="T82" fmla="*/ 464914 w 489"/>
                <a:gd name="T83" fmla="*/ 98633 h 321"/>
                <a:gd name="T84" fmla="*/ 500676 w 489"/>
                <a:gd name="T85" fmla="*/ 120551 h 321"/>
                <a:gd name="T86" fmla="*/ 500676 w 489"/>
                <a:gd name="T87" fmla="*/ 153429 h 321"/>
                <a:gd name="T88" fmla="*/ 524518 w 489"/>
                <a:gd name="T89" fmla="*/ 175347 h 321"/>
                <a:gd name="T90" fmla="*/ 536439 w 489"/>
                <a:gd name="T91" fmla="*/ 153429 h 321"/>
                <a:gd name="T92" fmla="*/ 560281 w 489"/>
                <a:gd name="T93" fmla="*/ 175347 h 321"/>
                <a:gd name="T94" fmla="*/ 607964 w 489"/>
                <a:gd name="T95" fmla="*/ 175347 h 321"/>
                <a:gd name="T96" fmla="*/ 619885 w 489"/>
                <a:gd name="T97" fmla="*/ 164388 h 321"/>
                <a:gd name="T98" fmla="*/ 691410 w 489"/>
                <a:gd name="T99" fmla="*/ 208225 h 321"/>
                <a:gd name="T100" fmla="*/ 703331 w 489"/>
                <a:gd name="T101" fmla="*/ 263021 h 321"/>
                <a:gd name="T102" fmla="*/ 703331 w 489"/>
                <a:gd name="T103" fmla="*/ 295898 h 321"/>
                <a:gd name="T104" fmla="*/ 727173 w 489"/>
                <a:gd name="T105" fmla="*/ 339735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4" name="Freeform 29"/>
            <p:cNvSpPr>
              <a:spLocks/>
            </p:cNvSpPr>
            <p:nvPr/>
          </p:nvSpPr>
          <p:spPr bwMode="auto">
            <a:xfrm>
              <a:off x="6180881" y="4274359"/>
              <a:ext cx="454025" cy="530225"/>
            </a:xfrm>
            <a:custGeom>
              <a:avLst/>
              <a:gdLst>
                <a:gd name="T0" fmla="*/ 130997 w 305"/>
                <a:gd name="T1" fmla="*/ 0 h 385"/>
                <a:gd name="T2" fmla="*/ 190542 w 305"/>
                <a:gd name="T3" fmla="*/ 44071 h 385"/>
                <a:gd name="T4" fmla="*/ 261995 w 305"/>
                <a:gd name="T5" fmla="*/ 88141 h 385"/>
                <a:gd name="T6" fmla="*/ 297721 w 305"/>
                <a:gd name="T7" fmla="*/ 132212 h 385"/>
                <a:gd name="T8" fmla="*/ 357266 w 305"/>
                <a:gd name="T9" fmla="*/ 187300 h 385"/>
                <a:gd name="T10" fmla="*/ 404901 w 305"/>
                <a:gd name="T11" fmla="*/ 198318 h 385"/>
                <a:gd name="T12" fmla="*/ 369174 w 305"/>
                <a:gd name="T13" fmla="*/ 198318 h 385"/>
                <a:gd name="T14" fmla="*/ 345357 w 305"/>
                <a:gd name="T15" fmla="*/ 242389 h 385"/>
                <a:gd name="T16" fmla="*/ 369174 w 305"/>
                <a:gd name="T17" fmla="*/ 308495 h 385"/>
                <a:gd name="T18" fmla="*/ 428719 w 305"/>
                <a:gd name="T19" fmla="*/ 341548 h 385"/>
                <a:gd name="T20" fmla="*/ 428719 w 305"/>
                <a:gd name="T21" fmla="*/ 407654 h 385"/>
                <a:gd name="T22" fmla="*/ 416810 w 305"/>
                <a:gd name="T23" fmla="*/ 440707 h 385"/>
                <a:gd name="T24" fmla="*/ 392992 w 305"/>
                <a:gd name="T25" fmla="*/ 429689 h 385"/>
                <a:gd name="T26" fmla="*/ 404901 w 305"/>
                <a:gd name="T27" fmla="*/ 473759 h 385"/>
                <a:gd name="T28" fmla="*/ 392992 w 305"/>
                <a:gd name="T29" fmla="*/ 495795 h 385"/>
                <a:gd name="T30" fmla="*/ 333448 w 305"/>
                <a:gd name="T31" fmla="*/ 528848 h 385"/>
                <a:gd name="T32" fmla="*/ 273904 w 305"/>
                <a:gd name="T33" fmla="*/ 528848 h 385"/>
                <a:gd name="T34" fmla="*/ 226268 w 305"/>
                <a:gd name="T35" fmla="*/ 506812 h 385"/>
                <a:gd name="T36" fmla="*/ 190542 w 305"/>
                <a:gd name="T37" fmla="*/ 528848 h 385"/>
                <a:gd name="T38" fmla="*/ 202451 w 305"/>
                <a:gd name="T39" fmla="*/ 495795 h 385"/>
                <a:gd name="T40" fmla="*/ 178633 w 305"/>
                <a:gd name="T41" fmla="*/ 506812 h 385"/>
                <a:gd name="T42" fmla="*/ 119089 w 305"/>
                <a:gd name="T43" fmla="*/ 429689 h 385"/>
                <a:gd name="T44" fmla="*/ 107180 w 305"/>
                <a:gd name="T45" fmla="*/ 363583 h 385"/>
                <a:gd name="T46" fmla="*/ 107180 w 305"/>
                <a:gd name="T47" fmla="*/ 297477 h 385"/>
                <a:gd name="T48" fmla="*/ 107180 w 305"/>
                <a:gd name="T49" fmla="*/ 220353 h 385"/>
                <a:gd name="T50" fmla="*/ 35727 w 305"/>
                <a:gd name="T51" fmla="*/ 209336 h 385"/>
                <a:gd name="T52" fmla="*/ 0 w 305"/>
                <a:gd name="T53" fmla="*/ 187300 h 385"/>
                <a:gd name="T54" fmla="*/ 47635 w 305"/>
                <a:gd name="T55" fmla="*/ 165265 h 385"/>
                <a:gd name="T56" fmla="*/ 59544 w 305"/>
                <a:gd name="T57" fmla="*/ 55088 h 385"/>
                <a:gd name="T58" fmla="*/ 107180 w 305"/>
                <a:gd name="T59" fmla="*/ 77124 h 385"/>
                <a:gd name="T60" fmla="*/ 154815 w 305"/>
                <a:gd name="T61" fmla="*/ 66106 h 385"/>
                <a:gd name="T62" fmla="*/ 119089 w 305"/>
                <a:gd name="T63" fmla="*/ 22035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5" name="Freeform 30"/>
            <p:cNvSpPr>
              <a:spLocks noChangeArrowheads="1"/>
            </p:cNvSpPr>
            <p:nvPr/>
          </p:nvSpPr>
          <p:spPr bwMode="auto">
            <a:xfrm>
              <a:off x="5776069" y="4109259"/>
              <a:ext cx="561975" cy="495300"/>
            </a:xfrm>
            <a:custGeom>
              <a:avLst/>
              <a:gdLst>
                <a:gd name="T0" fmla="*/ 298130 w 377"/>
                <a:gd name="T1" fmla="*/ 10976 h 361"/>
                <a:gd name="T2" fmla="*/ 369681 w 377"/>
                <a:gd name="T3" fmla="*/ 0 h 361"/>
                <a:gd name="T4" fmla="*/ 393532 w 377"/>
                <a:gd name="T5" fmla="*/ 21952 h 361"/>
                <a:gd name="T6" fmla="*/ 453158 w 377"/>
                <a:gd name="T7" fmla="*/ 32929 h 361"/>
                <a:gd name="T8" fmla="*/ 477008 w 377"/>
                <a:gd name="T9" fmla="*/ 21952 h 361"/>
                <a:gd name="T10" fmla="*/ 500858 w 377"/>
                <a:gd name="T11" fmla="*/ 21952 h 361"/>
                <a:gd name="T12" fmla="*/ 417382 w 377"/>
                <a:gd name="T13" fmla="*/ 87809 h 361"/>
                <a:gd name="T14" fmla="*/ 405457 w 377"/>
                <a:gd name="T15" fmla="*/ 120738 h 361"/>
                <a:gd name="T16" fmla="*/ 417382 w 377"/>
                <a:gd name="T17" fmla="*/ 131714 h 361"/>
                <a:gd name="T18" fmla="*/ 429307 w 377"/>
                <a:gd name="T19" fmla="*/ 131714 h 361"/>
                <a:gd name="T20" fmla="*/ 477008 w 377"/>
                <a:gd name="T21" fmla="*/ 175619 h 361"/>
                <a:gd name="T22" fmla="*/ 524709 w 377"/>
                <a:gd name="T23" fmla="*/ 175619 h 361"/>
                <a:gd name="T24" fmla="*/ 524709 w 377"/>
                <a:gd name="T25" fmla="*/ 197571 h 361"/>
                <a:gd name="T26" fmla="*/ 560484 w 377"/>
                <a:gd name="T27" fmla="*/ 208547 h 361"/>
                <a:gd name="T28" fmla="*/ 560484 w 377"/>
                <a:gd name="T29" fmla="*/ 230500 h 361"/>
                <a:gd name="T30" fmla="*/ 524709 w 377"/>
                <a:gd name="T31" fmla="*/ 263428 h 361"/>
                <a:gd name="T32" fmla="*/ 524709 w 377"/>
                <a:gd name="T33" fmla="*/ 241476 h 361"/>
                <a:gd name="T34" fmla="*/ 488933 w 377"/>
                <a:gd name="T35" fmla="*/ 219524 h 361"/>
                <a:gd name="T36" fmla="*/ 465083 w 377"/>
                <a:gd name="T37" fmla="*/ 219524 h 361"/>
                <a:gd name="T38" fmla="*/ 465083 w 377"/>
                <a:gd name="T39" fmla="*/ 285381 h 361"/>
                <a:gd name="T40" fmla="*/ 453158 w 377"/>
                <a:gd name="T41" fmla="*/ 329285 h 361"/>
                <a:gd name="T42" fmla="*/ 417382 w 377"/>
                <a:gd name="T43" fmla="*/ 329285 h 361"/>
                <a:gd name="T44" fmla="*/ 405457 w 377"/>
                <a:gd name="T45" fmla="*/ 340261 h 361"/>
                <a:gd name="T46" fmla="*/ 429307 w 377"/>
                <a:gd name="T47" fmla="*/ 351238 h 361"/>
                <a:gd name="T48" fmla="*/ 441232 w 377"/>
                <a:gd name="T49" fmla="*/ 373190 h 361"/>
                <a:gd name="T50" fmla="*/ 477008 w 377"/>
                <a:gd name="T51" fmla="*/ 395142 h 361"/>
                <a:gd name="T52" fmla="*/ 512784 w 377"/>
                <a:gd name="T53" fmla="*/ 384166 h 361"/>
                <a:gd name="T54" fmla="*/ 524709 w 377"/>
                <a:gd name="T55" fmla="*/ 460999 h 361"/>
                <a:gd name="T56" fmla="*/ 453158 w 377"/>
                <a:gd name="T57" fmla="*/ 493928 h 361"/>
                <a:gd name="T58" fmla="*/ 441232 w 377"/>
                <a:gd name="T59" fmla="*/ 482952 h 361"/>
                <a:gd name="T60" fmla="*/ 429307 w 377"/>
                <a:gd name="T61" fmla="*/ 493928 h 361"/>
                <a:gd name="T62" fmla="*/ 381606 w 377"/>
                <a:gd name="T63" fmla="*/ 493928 h 361"/>
                <a:gd name="T64" fmla="*/ 357756 w 377"/>
                <a:gd name="T65" fmla="*/ 471976 h 361"/>
                <a:gd name="T66" fmla="*/ 345831 w 377"/>
                <a:gd name="T67" fmla="*/ 493928 h 361"/>
                <a:gd name="T68" fmla="*/ 321980 w 377"/>
                <a:gd name="T69" fmla="*/ 471976 h 361"/>
                <a:gd name="T70" fmla="*/ 321980 w 377"/>
                <a:gd name="T71" fmla="*/ 439047 h 361"/>
                <a:gd name="T72" fmla="*/ 286205 w 377"/>
                <a:gd name="T73" fmla="*/ 417095 h 361"/>
                <a:gd name="T74" fmla="*/ 262354 w 377"/>
                <a:gd name="T75" fmla="*/ 428071 h 361"/>
                <a:gd name="T76" fmla="*/ 238504 w 377"/>
                <a:gd name="T77" fmla="*/ 417095 h 361"/>
                <a:gd name="T78" fmla="*/ 131177 w 377"/>
                <a:gd name="T79" fmla="*/ 406119 h 361"/>
                <a:gd name="T80" fmla="*/ 71551 w 377"/>
                <a:gd name="T81" fmla="*/ 318309 h 361"/>
                <a:gd name="T82" fmla="*/ 23850 w 377"/>
                <a:gd name="T83" fmla="*/ 252452 h 361"/>
                <a:gd name="T84" fmla="*/ 0 w 377"/>
                <a:gd name="T85" fmla="*/ 175619 h 361"/>
                <a:gd name="T86" fmla="*/ 47701 w 377"/>
                <a:gd name="T87" fmla="*/ 175619 h 361"/>
                <a:gd name="T88" fmla="*/ 166953 w 377"/>
                <a:gd name="T89" fmla="*/ 109762 h 361"/>
                <a:gd name="T90" fmla="*/ 202728 w 377"/>
                <a:gd name="T91" fmla="*/ 109762 h 361"/>
                <a:gd name="T92" fmla="*/ 250429 w 377"/>
                <a:gd name="T93" fmla="*/ 109762 h 361"/>
                <a:gd name="T94" fmla="*/ 286205 w 377"/>
                <a:gd name="T95" fmla="*/ 65857 h 361"/>
                <a:gd name="T96" fmla="*/ 298130 w 377"/>
                <a:gd name="T97" fmla="*/ 1097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6" name="Freeform 31"/>
            <p:cNvSpPr>
              <a:spLocks/>
            </p:cNvSpPr>
            <p:nvPr/>
          </p:nvSpPr>
          <p:spPr bwMode="auto">
            <a:xfrm>
              <a:off x="5764956" y="3658409"/>
              <a:ext cx="371475" cy="630238"/>
            </a:xfrm>
            <a:custGeom>
              <a:avLst/>
              <a:gdLst>
                <a:gd name="T0" fmla="*/ 310308 w 249"/>
                <a:gd name="T1" fmla="*/ 463370 h 457"/>
                <a:gd name="T2" fmla="*/ 298374 w 249"/>
                <a:gd name="T3" fmla="*/ 518533 h 457"/>
                <a:gd name="T4" fmla="*/ 262569 w 249"/>
                <a:gd name="T5" fmla="*/ 562663 h 457"/>
                <a:gd name="T6" fmla="*/ 202894 w 249"/>
                <a:gd name="T7" fmla="*/ 551631 h 457"/>
                <a:gd name="T8" fmla="*/ 119349 w 249"/>
                <a:gd name="T9" fmla="*/ 595761 h 457"/>
                <a:gd name="T10" fmla="*/ 59675 w 249"/>
                <a:gd name="T11" fmla="*/ 628859 h 457"/>
                <a:gd name="T12" fmla="*/ 11935 w 249"/>
                <a:gd name="T13" fmla="*/ 628859 h 457"/>
                <a:gd name="T14" fmla="*/ 0 w 249"/>
                <a:gd name="T15" fmla="*/ 617826 h 457"/>
                <a:gd name="T16" fmla="*/ 23870 w 249"/>
                <a:gd name="T17" fmla="*/ 529565 h 457"/>
                <a:gd name="T18" fmla="*/ 35805 w 249"/>
                <a:gd name="T19" fmla="*/ 507500 h 457"/>
                <a:gd name="T20" fmla="*/ 11935 w 249"/>
                <a:gd name="T21" fmla="*/ 452337 h 457"/>
                <a:gd name="T22" fmla="*/ 23870 w 249"/>
                <a:gd name="T23" fmla="*/ 364076 h 457"/>
                <a:gd name="T24" fmla="*/ 35805 w 249"/>
                <a:gd name="T25" fmla="*/ 308913 h 457"/>
                <a:gd name="T26" fmla="*/ 47740 w 249"/>
                <a:gd name="T27" fmla="*/ 286848 h 457"/>
                <a:gd name="T28" fmla="*/ 23870 w 249"/>
                <a:gd name="T29" fmla="*/ 264783 h 457"/>
                <a:gd name="T30" fmla="*/ 47740 w 249"/>
                <a:gd name="T31" fmla="*/ 220652 h 457"/>
                <a:gd name="T32" fmla="*/ 83545 w 249"/>
                <a:gd name="T33" fmla="*/ 154457 h 457"/>
                <a:gd name="T34" fmla="*/ 83545 w 249"/>
                <a:gd name="T35" fmla="*/ 110326 h 457"/>
                <a:gd name="T36" fmla="*/ 107414 w 249"/>
                <a:gd name="T37" fmla="*/ 110326 h 457"/>
                <a:gd name="T38" fmla="*/ 179024 w 249"/>
                <a:gd name="T39" fmla="*/ 33098 h 457"/>
                <a:gd name="T40" fmla="*/ 214829 w 249"/>
                <a:gd name="T41" fmla="*/ 22065 h 457"/>
                <a:gd name="T42" fmla="*/ 250634 w 249"/>
                <a:gd name="T43" fmla="*/ 0 h 457"/>
                <a:gd name="T44" fmla="*/ 262569 w 249"/>
                <a:gd name="T45" fmla="*/ 11033 h 457"/>
                <a:gd name="T46" fmla="*/ 322243 w 249"/>
                <a:gd name="T47" fmla="*/ 0 h 457"/>
                <a:gd name="T48" fmla="*/ 358048 w 249"/>
                <a:gd name="T49" fmla="*/ 33098 h 457"/>
                <a:gd name="T50" fmla="*/ 322243 w 249"/>
                <a:gd name="T51" fmla="*/ 44130 h 457"/>
                <a:gd name="T52" fmla="*/ 310308 w 249"/>
                <a:gd name="T53" fmla="*/ 66196 h 457"/>
                <a:gd name="T54" fmla="*/ 358048 w 249"/>
                <a:gd name="T55" fmla="*/ 66196 h 457"/>
                <a:gd name="T56" fmla="*/ 369983 w 249"/>
                <a:gd name="T57" fmla="*/ 121359 h 457"/>
                <a:gd name="T58" fmla="*/ 346113 w 249"/>
                <a:gd name="T59" fmla="*/ 165489 h 457"/>
                <a:gd name="T60" fmla="*/ 322243 w 249"/>
                <a:gd name="T61" fmla="*/ 143424 h 457"/>
                <a:gd name="T62" fmla="*/ 286439 w 249"/>
                <a:gd name="T63" fmla="*/ 165489 h 457"/>
                <a:gd name="T64" fmla="*/ 298374 w 249"/>
                <a:gd name="T65" fmla="*/ 187554 h 457"/>
                <a:gd name="T66" fmla="*/ 274504 w 249"/>
                <a:gd name="T67" fmla="*/ 220652 h 457"/>
                <a:gd name="T68" fmla="*/ 334178 w 249"/>
                <a:gd name="T69" fmla="*/ 297881 h 457"/>
                <a:gd name="T70" fmla="*/ 286439 w 249"/>
                <a:gd name="T71" fmla="*/ 419239 h 457"/>
                <a:gd name="T72" fmla="*/ 310308 w 249"/>
                <a:gd name="T73" fmla="*/ 463370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7" name="Freeform 32"/>
            <p:cNvSpPr>
              <a:spLocks/>
            </p:cNvSpPr>
            <p:nvPr/>
          </p:nvSpPr>
          <p:spPr bwMode="auto">
            <a:xfrm>
              <a:off x="5371256" y="3767947"/>
              <a:ext cx="477838" cy="836612"/>
            </a:xfrm>
            <a:custGeom>
              <a:avLst/>
              <a:gdLst>
                <a:gd name="T0" fmla="*/ 476349 w 321"/>
                <a:gd name="T1" fmla="*/ 659399 h 609"/>
                <a:gd name="T2" fmla="*/ 440623 w 321"/>
                <a:gd name="T3" fmla="*/ 681378 h 609"/>
                <a:gd name="T4" fmla="*/ 416806 w 321"/>
                <a:gd name="T5" fmla="*/ 670388 h 609"/>
                <a:gd name="T6" fmla="*/ 333445 w 321"/>
                <a:gd name="T7" fmla="*/ 670388 h 609"/>
                <a:gd name="T8" fmla="*/ 357262 w 321"/>
                <a:gd name="T9" fmla="*/ 714349 h 609"/>
                <a:gd name="T10" fmla="*/ 333445 w 321"/>
                <a:gd name="T11" fmla="*/ 769298 h 609"/>
                <a:gd name="T12" fmla="*/ 345353 w 321"/>
                <a:gd name="T13" fmla="*/ 835238 h 609"/>
                <a:gd name="T14" fmla="*/ 297718 w 321"/>
                <a:gd name="T15" fmla="*/ 824248 h 609"/>
                <a:gd name="T16" fmla="*/ 226266 w 321"/>
                <a:gd name="T17" fmla="*/ 780288 h 609"/>
                <a:gd name="T18" fmla="*/ 142905 w 321"/>
                <a:gd name="T19" fmla="*/ 758308 h 609"/>
                <a:gd name="T20" fmla="*/ 83361 w 321"/>
                <a:gd name="T21" fmla="*/ 714349 h 609"/>
                <a:gd name="T22" fmla="*/ 23817 w 321"/>
                <a:gd name="T23" fmla="*/ 714349 h 609"/>
                <a:gd name="T24" fmla="*/ 23817 w 321"/>
                <a:gd name="T25" fmla="*/ 703359 h 609"/>
                <a:gd name="T26" fmla="*/ 0 w 321"/>
                <a:gd name="T27" fmla="*/ 692368 h 609"/>
                <a:gd name="T28" fmla="*/ 11909 w 321"/>
                <a:gd name="T29" fmla="*/ 681378 h 609"/>
                <a:gd name="T30" fmla="*/ 11909 w 321"/>
                <a:gd name="T31" fmla="*/ 648409 h 609"/>
                <a:gd name="T32" fmla="*/ 0 w 321"/>
                <a:gd name="T33" fmla="*/ 637419 h 609"/>
                <a:gd name="T34" fmla="*/ 23817 w 321"/>
                <a:gd name="T35" fmla="*/ 626429 h 609"/>
                <a:gd name="T36" fmla="*/ 71452 w 321"/>
                <a:gd name="T37" fmla="*/ 626429 h 609"/>
                <a:gd name="T38" fmla="*/ 71452 w 321"/>
                <a:gd name="T39" fmla="*/ 472569 h 609"/>
                <a:gd name="T40" fmla="*/ 130996 w 321"/>
                <a:gd name="T41" fmla="*/ 472569 h 609"/>
                <a:gd name="T42" fmla="*/ 130996 w 321"/>
                <a:gd name="T43" fmla="*/ 494549 h 609"/>
                <a:gd name="T44" fmla="*/ 166722 w 321"/>
                <a:gd name="T45" fmla="*/ 494549 h 609"/>
                <a:gd name="T46" fmla="*/ 166722 w 321"/>
                <a:gd name="T47" fmla="*/ 450589 h 609"/>
                <a:gd name="T48" fmla="*/ 238175 w 321"/>
                <a:gd name="T49" fmla="*/ 450589 h 609"/>
                <a:gd name="T50" fmla="*/ 250083 w 321"/>
                <a:gd name="T51" fmla="*/ 384649 h 609"/>
                <a:gd name="T52" fmla="*/ 250083 w 321"/>
                <a:gd name="T53" fmla="*/ 340689 h 609"/>
                <a:gd name="T54" fmla="*/ 214357 w 321"/>
                <a:gd name="T55" fmla="*/ 318709 h 609"/>
                <a:gd name="T56" fmla="*/ 166722 w 321"/>
                <a:gd name="T57" fmla="*/ 285739 h 609"/>
                <a:gd name="T58" fmla="*/ 142905 w 321"/>
                <a:gd name="T59" fmla="*/ 252769 h 609"/>
                <a:gd name="T60" fmla="*/ 154814 w 321"/>
                <a:gd name="T61" fmla="*/ 197820 h 609"/>
                <a:gd name="T62" fmla="*/ 178631 w 321"/>
                <a:gd name="T63" fmla="*/ 175840 h 609"/>
                <a:gd name="T64" fmla="*/ 214357 w 321"/>
                <a:gd name="T65" fmla="*/ 197820 h 609"/>
                <a:gd name="T66" fmla="*/ 261992 w 321"/>
                <a:gd name="T67" fmla="*/ 197820 h 609"/>
                <a:gd name="T68" fmla="*/ 273901 w 321"/>
                <a:gd name="T69" fmla="*/ 164850 h 609"/>
                <a:gd name="T70" fmla="*/ 297718 w 321"/>
                <a:gd name="T71" fmla="*/ 164850 h 609"/>
                <a:gd name="T72" fmla="*/ 285810 w 321"/>
                <a:gd name="T73" fmla="*/ 120890 h 609"/>
                <a:gd name="T74" fmla="*/ 369171 w 321"/>
                <a:gd name="T75" fmla="*/ 43960 h 609"/>
                <a:gd name="T76" fmla="*/ 369171 w 321"/>
                <a:gd name="T77" fmla="*/ 21980 h 609"/>
                <a:gd name="T78" fmla="*/ 416806 w 321"/>
                <a:gd name="T79" fmla="*/ 21980 h 609"/>
                <a:gd name="T80" fmla="*/ 428714 w 321"/>
                <a:gd name="T81" fmla="*/ 32970 h 609"/>
                <a:gd name="T82" fmla="*/ 440623 w 321"/>
                <a:gd name="T83" fmla="*/ 10990 h 609"/>
                <a:gd name="T84" fmla="*/ 452532 w 321"/>
                <a:gd name="T85" fmla="*/ 0 h 609"/>
                <a:gd name="T86" fmla="*/ 476349 w 321"/>
                <a:gd name="T87" fmla="*/ 32970 h 609"/>
                <a:gd name="T88" fmla="*/ 476349 w 321"/>
                <a:gd name="T89" fmla="*/ 43960 h 609"/>
                <a:gd name="T90" fmla="*/ 416806 w 321"/>
                <a:gd name="T91" fmla="*/ 153860 h 609"/>
                <a:gd name="T92" fmla="*/ 440623 w 321"/>
                <a:gd name="T93" fmla="*/ 175840 h 609"/>
                <a:gd name="T94" fmla="*/ 416806 w 321"/>
                <a:gd name="T95" fmla="*/ 252769 h 609"/>
                <a:gd name="T96" fmla="*/ 404897 w 321"/>
                <a:gd name="T97" fmla="*/ 340689 h 609"/>
                <a:gd name="T98" fmla="*/ 428714 w 321"/>
                <a:gd name="T99" fmla="*/ 395639 h 609"/>
                <a:gd name="T100" fmla="*/ 392988 w 321"/>
                <a:gd name="T101" fmla="*/ 494549 h 609"/>
                <a:gd name="T102" fmla="*/ 404897 w 321"/>
                <a:gd name="T103" fmla="*/ 516529 h 609"/>
                <a:gd name="T104" fmla="*/ 428714 w 321"/>
                <a:gd name="T105" fmla="*/ 593459 h 609"/>
                <a:gd name="T106" fmla="*/ 476349 w 321"/>
                <a:gd name="T107" fmla="*/ 659399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8" name="Freeform 33"/>
            <p:cNvSpPr>
              <a:spLocks/>
            </p:cNvSpPr>
            <p:nvPr/>
          </p:nvSpPr>
          <p:spPr bwMode="auto">
            <a:xfrm>
              <a:off x="5280769" y="3779059"/>
              <a:ext cx="261937" cy="431800"/>
            </a:xfrm>
            <a:custGeom>
              <a:avLst/>
              <a:gdLst>
                <a:gd name="T0" fmla="*/ 260457 w 177"/>
                <a:gd name="T1" fmla="*/ 165546 h 313"/>
                <a:gd name="T2" fmla="*/ 236779 w 177"/>
                <a:gd name="T3" fmla="*/ 143473 h 313"/>
                <a:gd name="T4" fmla="*/ 177584 w 177"/>
                <a:gd name="T5" fmla="*/ 121401 h 313"/>
                <a:gd name="T6" fmla="*/ 201262 w 177"/>
                <a:gd name="T7" fmla="*/ 44146 h 313"/>
                <a:gd name="T8" fmla="*/ 189423 w 177"/>
                <a:gd name="T9" fmla="*/ 0 h 313"/>
                <a:gd name="T10" fmla="*/ 106551 w 177"/>
                <a:gd name="T11" fmla="*/ 77255 h 313"/>
                <a:gd name="T12" fmla="*/ 94712 w 177"/>
                <a:gd name="T13" fmla="*/ 154510 h 313"/>
                <a:gd name="T14" fmla="*/ 59195 w 177"/>
                <a:gd name="T15" fmla="*/ 165546 h 313"/>
                <a:gd name="T16" fmla="*/ 11839 w 177"/>
                <a:gd name="T17" fmla="*/ 198656 h 313"/>
                <a:gd name="T18" fmla="*/ 0 w 177"/>
                <a:gd name="T19" fmla="*/ 231765 h 313"/>
                <a:gd name="T20" fmla="*/ 59195 w 177"/>
                <a:gd name="T21" fmla="*/ 264874 h 313"/>
                <a:gd name="T22" fmla="*/ 59195 w 177"/>
                <a:gd name="T23" fmla="*/ 309020 h 313"/>
                <a:gd name="T24" fmla="*/ 71034 w 177"/>
                <a:gd name="T25" fmla="*/ 331093 h 313"/>
                <a:gd name="T26" fmla="*/ 59195 w 177"/>
                <a:gd name="T27" fmla="*/ 364202 h 313"/>
                <a:gd name="T28" fmla="*/ 71034 w 177"/>
                <a:gd name="T29" fmla="*/ 386275 h 313"/>
                <a:gd name="T30" fmla="*/ 142068 w 177"/>
                <a:gd name="T31" fmla="*/ 430420 h 313"/>
                <a:gd name="T32" fmla="*/ 165745 w 177"/>
                <a:gd name="T33" fmla="*/ 430420 h 313"/>
                <a:gd name="T34" fmla="*/ 165745 w 177"/>
                <a:gd name="T35" fmla="*/ 408348 h 313"/>
                <a:gd name="T36" fmla="*/ 189423 w 177"/>
                <a:gd name="T37" fmla="*/ 375238 h 313"/>
                <a:gd name="T38" fmla="*/ 177584 w 177"/>
                <a:gd name="T39" fmla="*/ 331093 h 313"/>
                <a:gd name="T40" fmla="*/ 165745 w 177"/>
                <a:gd name="T41" fmla="*/ 331093 h 313"/>
                <a:gd name="T42" fmla="*/ 153906 w 177"/>
                <a:gd name="T43" fmla="*/ 286947 h 313"/>
                <a:gd name="T44" fmla="*/ 177584 w 177"/>
                <a:gd name="T45" fmla="*/ 286947 h 313"/>
                <a:gd name="T46" fmla="*/ 177584 w 177"/>
                <a:gd name="T47" fmla="*/ 242801 h 313"/>
                <a:gd name="T48" fmla="*/ 201262 w 177"/>
                <a:gd name="T49" fmla="*/ 242801 h 313"/>
                <a:gd name="T50" fmla="*/ 224940 w 177"/>
                <a:gd name="T51" fmla="*/ 253838 h 313"/>
                <a:gd name="T52" fmla="*/ 236779 w 177"/>
                <a:gd name="T53" fmla="*/ 187619 h 313"/>
                <a:gd name="T54" fmla="*/ 260457 w 177"/>
                <a:gd name="T55" fmla="*/ 1655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9" name="Freeform 34"/>
            <p:cNvSpPr>
              <a:spLocks/>
            </p:cNvSpPr>
            <p:nvPr/>
          </p:nvSpPr>
          <p:spPr bwMode="auto">
            <a:xfrm>
              <a:off x="4344144" y="3350434"/>
              <a:ext cx="1277937" cy="1155700"/>
            </a:xfrm>
            <a:custGeom>
              <a:avLst/>
              <a:gdLst>
                <a:gd name="T0" fmla="*/ 942423 w 857"/>
                <a:gd name="T1" fmla="*/ 659615 h 841"/>
                <a:gd name="T2" fmla="*/ 1002070 w 857"/>
                <a:gd name="T3" fmla="*/ 736570 h 841"/>
                <a:gd name="T4" fmla="*/ 1002070 w 857"/>
                <a:gd name="T5" fmla="*/ 780544 h 841"/>
                <a:gd name="T6" fmla="*/ 1097505 w 857"/>
                <a:gd name="T7" fmla="*/ 857499 h 841"/>
                <a:gd name="T8" fmla="*/ 1109434 w 857"/>
                <a:gd name="T9" fmla="*/ 824519 h 841"/>
                <a:gd name="T10" fmla="*/ 1121364 w 857"/>
                <a:gd name="T11" fmla="*/ 758557 h 841"/>
                <a:gd name="T12" fmla="*/ 1097505 w 857"/>
                <a:gd name="T13" fmla="*/ 714583 h 841"/>
                <a:gd name="T14" fmla="*/ 1121364 w 857"/>
                <a:gd name="T15" fmla="*/ 670608 h 841"/>
                <a:gd name="T16" fmla="*/ 1192940 w 857"/>
                <a:gd name="T17" fmla="*/ 703589 h 841"/>
                <a:gd name="T18" fmla="*/ 1276446 w 857"/>
                <a:gd name="T19" fmla="*/ 758557 h 841"/>
                <a:gd name="T20" fmla="*/ 1192940 w 857"/>
                <a:gd name="T21" fmla="*/ 868493 h 841"/>
                <a:gd name="T22" fmla="*/ 1157152 w 857"/>
                <a:gd name="T23" fmla="*/ 912467 h 841"/>
                <a:gd name="T24" fmla="*/ 1097505 w 857"/>
                <a:gd name="T25" fmla="*/ 890480 h 841"/>
                <a:gd name="T26" fmla="*/ 1049787 w 857"/>
                <a:gd name="T27" fmla="*/ 1033396 h 841"/>
                <a:gd name="T28" fmla="*/ 1037858 w 857"/>
                <a:gd name="T29" fmla="*/ 1066377 h 841"/>
                <a:gd name="T30" fmla="*/ 1025928 w 857"/>
                <a:gd name="T31" fmla="*/ 1110351 h 841"/>
                <a:gd name="T32" fmla="*/ 942423 w 857"/>
                <a:gd name="T33" fmla="*/ 1154326 h 841"/>
                <a:gd name="T34" fmla="*/ 882776 w 857"/>
                <a:gd name="T35" fmla="*/ 1044390 h 841"/>
                <a:gd name="T36" fmla="*/ 858917 w 857"/>
                <a:gd name="T37" fmla="*/ 1033396 h 841"/>
                <a:gd name="T38" fmla="*/ 787341 w 857"/>
                <a:gd name="T39" fmla="*/ 956441 h 841"/>
                <a:gd name="T40" fmla="*/ 739623 w 857"/>
                <a:gd name="T41" fmla="*/ 978429 h 841"/>
                <a:gd name="T42" fmla="*/ 727693 w 857"/>
                <a:gd name="T43" fmla="*/ 1000416 h 841"/>
                <a:gd name="T44" fmla="*/ 715764 w 857"/>
                <a:gd name="T45" fmla="*/ 1066377 h 841"/>
                <a:gd name="T46" fmla="*/ 691905 w 857"/>
                <a:gd name="T47" fmla="*/ 1022403 h 841"/>
                <a:gd name="T48" fmla="*/ 620329 w 857"/>
                <a:gd name="T49" fmla="*/ 1000416 h 841"/>
                <a:gd name="T50" fmla="*/ 608399 w 857"/>
                <a:gd name="T51" fmla="*/ 945448 h 841"/>
                <a:gd name="T52" fmla="*/ 679976 w 857"/>
                <a:gd name="T53" fmla="*/ 956441 h 841"/>
                <a:gd name="T54" fmla="*/ 727693 w 857"/>
                <a:gd name="T55" fmla="*/ 923461 h 841"/>
                <a:gd name="T56" fmla="*/ 691905 w 857"/>
                <a:gd name="T57" fmla="*/ 879486 h 841"/>
                <a:gd name="T58" fmla="*/ 751552 w 857"/>
                <a:gd name="T59" fmla="*/ 824519 h 841"/>
                <a:gd name="T60" fmla="*/ 799270 w 857"/>
                <a:gd name="T61" fmla="*/ 780544 h 841"/>
                <a:gd name="T62" fmla="*/ 715764 w 857"/>
                <a:gd name="T63" fmla="*/ 560673 h 841"/>
                <a:gd name="T64" fmla="*/ 608399 w 857"/>
                <a:gd name="T65" fmla="*/ 494711 h 841"/>
                <a:gd name="T66" fmla="*/ 512964 w 857"/>
                <a:gd name="T67" fmla="*/ 461730 h 841"/>
                <a:gd name="T68" fmla="*/ 417529 w 857"/>
                <a:gd name="T69" fmla="*/ 428750 h 841"/>
                <a:gd name="T70" fmla="*/ 310164 w 857"/>
                <a:gd name="T71" fmla="*/ 461730 h 841"/>
                <a:gd name="T72" fmla="*/ 71576 w 857"/>
                <a:gd name="T73" fmla="*/ 329807 h 841"/>
                <a:gd name="T74" fmla="*/ 11929 w 857"/>
                <a:gd name="T75" fmla="*/ 219872 h 841"/>
                <a:gd name="T76" fmla="*/ 71576 w 857"/>
                <a:gd name="T77" fmla="*/ 208878 h 841"/>
                <a:gd name="T78" fmla="*/ 167012 w 857"/>
                <a:gd name="T79" fmla="*/ 131923 h 841"/>
                <a:gd name="T80" fmla="*/ 202800 w 857"/>
                <a:gd name="T81" fmla="*/ 87949 h 841"/>
                <a:gd name="T82" fmla="*/ 322094 w 857"/>
                <a:gd name="T83" fmla="*/ 43974 h 841"/>
                <a:gd name="T84" fmla="*/ 345953 w 857"/>
                <a:gd name="T85" fmla="*/ 0 h 841"/>
                <a:gd name="T86" fmla="*/ 429458 w 857"/>
                <a:gd name="T87" fmla="*/ 98942 h 841"/>
                <a:gd name="T88" fmla="*/ 441388 w 857"/>
                <a:gd name="T89" fmla="*/ 175897 h 841"/>
                <a:gd name="T90" fmla="*/ 465247 w 857"/>
                <a:gd name="T91" fmla="*/ 241859 h 841"/>
                <a:gd name="T92" fmla="*/ 501035 w 857"/>
                <a:gd name="T93" fmla="*/ 263846 h 841"/>
                <a:gd name="T94" fmla="*/ 608399 w 857"/>
                <a:gd name="T95" fmla="*/ 241859 h 841"/>
                <a:gd name="T96" fmla="*/ 608399 w 857"/>
                <a:gd name="T97" fmla="*/ 296827 h 841"/>
                <a:gd name="T98" fmla="*/ 572611 w 857"/>
                <a:gd name="T99" fmla="*/ 351795 h 841"/>
                <a:gd name="T100" fmla="*/ 644188 w 857"/>
                <a:gd name="T101" fmla="*/ 450737 h 841"/>
                <a:gd name="T102" fmla="*/ 739623 w 857"/>
                <a:gd name="T103" fmla="*/ 472724 h 841"/>
                <a:gd name="T104" fmla="*/ 787341 w 857"/>
                <a:gd name="T105" fmla="*/ 439743 h 841"/>
                <a:gd name="T106" fmla="*/ 870846 w 857"/>
                <a:gd name="T107" fmla="*/ 439743 h 841"/>
                <a:gd name="T108" fmla="*/ 930493 w 857"/>
                <a:gd name="T109" fmla="*/ 461730 h 841"/>
                <a:gd name="T110" fmla="*/ 858917 w 857"/>
                <a:gd name="T111" fmla="*/ 538685 h 841"/>
                <a:gd name="T112" fmla="*/ 894705 w 857"/>
                <a:gd name="T113" fmla="*/ 626634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0" name="Freeform 35"/>
            <p:cNvSpPr>
              <a:spLocks/>
            </p:cNvSpPr>
            <p:nvPr/>
          </p:nvSpPr>
          <p:spPr bwMode="auto">
            <a:xfrm>
              <a:off x="4748956" y="2283634"/>
              <a:ext cx="2124075" cy="1706563"/>
            </a:xfrm>
            <a:custGeom>
              <a:avLst/>
              <a:gdLst>
                <a:gd name="T0" fmla="*/ 23849 w 1425"/>
                <a:gd name="T1" fmla="*/ 1232136 h 1241"/>
                <a:gd name="T2" fmla="*/ 95397 w 1425"/>
                <a:gd name="T3" fmla="*/ 1331146 h 1241"/>
                <a:gd name="T4" fmla="*/ 202719 w 1425"/>
                <a:gd name="T5" fmla="*/ 1342148 h 1241"/>
                <a:gd name="T6" fmla="*/ 166945 w 1425"/>
                <a:gd name="T7" fmla="*/ 1419156 h 1241"/>
                <a:gd name="T8" fmla="*/ 321965 w 1425"/>
                <a:gd name="T9" fmla="*/ 1551171 h 1241"/>
                <a:gd name="T10" fmla="*/ 381588 w 1425"/>
                <a:gd name="T11" fmla="*/ 1507166 h 1241"/>
                <a:gd name="T12" fmla="*/ 524684 w 1425"/>
                <a:gd name="T13" fmla="*/ 1518167 h 1241"/>
                <a:gd name="T14" fmla="*/ 488910 w 1425"/>
                <a:gd name="T15" fmla="*/ 1705188 h 1241"/>
                <a:gd name="T16" fmla="*/ 632005 w 1425"/>
                <a:gd name="T17" fmla="*/ 1650182 h 1241"/>
                <a:gd name="T18" fmla="*/ 739327 w 1425"/>
                <a:gd name="T19" fmla="*/ 1529169 h 1241"/>
                <a:gd name="T20" fmla="*/ 834724 w 1425"/>
                <a:gd name="T21" fmla="*/ 1683185 h 1241"/>
                <a:gd name="T22" fmla="*/ 894347 w 1425"/>
                <a:gd name="T23" fmla="*/ 1650182 h 1241"/>
                <a:gd name="T24" fmla="*/ 989744 w 1425"/>
                <a:gd name="T25" fmla="*/ 1529169 h 1241"/>
                <a:gd name="T26" fmla="*/ 1049368 w 1425"/>
                <a:gd name="T27" fmla="*/ 1507166 h 1241"/>
                <a:gd name="T28" fmla="*/ 1097066 w 1425"/>
                <a:gd name="T29" fmla="*/ 1507166 h 1241"/>
                <a:gd name="T30" fmla="*/ 1192463 w 1425"/>
                <a:gd name="T31" fmla="*/ 1408155 h 1241"/>
                <a:gd name="T32" fmla="*/ 1287860 w 1425"/>
                <a:gd name="T33" fmla="*/ 1386152 h 1241"/>
                <a:gd name="T34" fmla="*/ 1335559 w 1425"/>
                <a:gd name="T35" fmla="*/ 1265139 h 1241"/>
                <a:gd name="T36" fmla="*/ 1407106 w 1425"/>
                <a:gd name="T37" fmla="*/ 1254138 h 1241"/>
                <a:gd name="T38" fmla="*/ 1502503 w 1425"/>
                <a:gd name="T39" fmla="*/ 1199132 h 1241"/>
                <a:gd name="T40" fmla="*/ 1621750 w 1425"/>
                <a:gd name="T41" fmla="*/ 1133125 h 1241"/>
                <a:gd name="T42" fmla="*/ 1681373 w 1425"/>
                <a:gd name="T43" fmla="*/ 1265139 h 1241"/>
                <a:gd name="T44" fmla="*/ 1752921 w 1425"/>
                <a:gd name="T45" fmla="*/ 1221134 h 1241"/>
                <a:gd name="T46" fmla="*/ 1752921 w 1425"/>
                <a:gd name="T47" fmla="*/ 1155127 h 1241"/>
                <a:gd name="T48" fmla="*/ 2015263 w 1425"/>
                <a:gd name="T49" fmla="*/ 1078119 h 1241"/>
                <a:gd name="T50" fmla="*/ 2051037 w 1425"/>
                <a:gd name="T51" fmla="*/ 1001110 h 1241"/>
                <a:gd name="T52" fmla="*/ 1955640 w 1425"/>
                <a:gd name="T53" fmla="*/ 924102 h 1241"/>
                <a:gd name="T54" fmla="*/ 1884092 w 1425"/>
                <a:gd name="T55" fmla="*/ 770085 h 1241"/>
                <a:gd name="T56" fmla="*/ 1991414 w 1425"/>
                <a:gd name="T57" fmla="*/ 770085 h 1241"/>
                <a:gd name="T58" fmla="*/ 2015263 w 1425"/>
                <a:gd name="T59" fmla="*/ 649071 h 1241"/>
                <a:gd name="T60" fmla="*/ 1931790 w 1425"/>
                <a:gd name="T61" fmla="*/ 594065 h 1241"/>
                <a:gd name="T62" fmla="*/ 2074886 w 1425"/>
                <a:gd name="T63" fmla="*/ 407045 h 1241"/>
                <a:gd name="T64" fmla="*/ 2122584 w 1425"/>
                <a:gd name="T65" fmla="*/ 176019 h 1241"/>
                <a:gd name="T66" fmla="*/ 2003338 w 1425"/>
                <a:gd name="T67" fmla="*/ 176019 h 1241"/>
                <a:gd name="T68" fmla="*/ 1884092 w 1425"/>
                <a:gd name="T69" fmla="*/ 99011 h 1241"/>
                <a:gd name="T70" fmla="*/ 1776770 w 1425"/>
                <a:gd name="T71" fmla="*/ 88010 h 1241"/>
                <a:gd name="T72" fmla="*/ 1740996 w 1425"/>
                <a:gd name="T73" fmla="*/ 0 h 1241"/>
                <a:gd name="T74" fmla="*/ 1729072 w 1425"/>
                <a:gd name="T75" fmla="*/ 88010 h 1241"/>
                <a:gd name="T76" fmla="*/ 1681373 w 1425"/>
                <a:gd name="T77" fmla="*/ 231025 h 1241"/>
                <a:gd name="T78" fmla="*/ 1669449 w 1425"/>
                <a:gd name="T79" fmla="*/ 330036 h 1241"/>
                <a:gd name="T80" fmla="*/ 1478654 w 1425"/>
                <a:gd name="T81" fmla="*/ 385042 h 1241"/>
                <a:gd name="T82" fmla="*/ 1478654 w 1425"/>
                <a:gd name="T83" fmla="*/ 594065 h 1241"/>
                <a:gd name="T84" fmla="*/ 1574052 w 1425"/>
                <a:gd name="T85" fmla="*/ 572063 h 1241"/>
                <a:gd name="T86" fmla="*/ 1693298 w 1425"/>
                <a:gd name="T87" fmla="*/ 616068 h 1241"/>
                <a:gd name="T88" fmla="*/ 1693298 w 1425"/>
                <a:gd name="T89" fmla="*/ 693076 h 1241"/>
                <a:gd name="T90" fmla="*/ 1550202 w 1425"/>
                <a:gd name="T91" fmla="*/ 737081 h 1241"/>
                <a:gd name="T92" fmla="*/ 1478654 w 1425"/>
                <a:gd name="T93" fmla="*/ 814090 h 1241"/>
                <a:gd name="T94" fmla="*/ 1287860 w 1425"/>
                <a:gd name="T95" fmla="*/ 913101 h 1241"/>
                <a:gd name="T96" fmla="*/ 1132840 w 1425"/>
                <a:gd name="T97" fmla="*/ 891098 h 1241"/>
                <a:gd name="T98" fmla="*/ 1144765 w 1425"/>
                <a:gd name="T99" fmla="*/ 1034114 h 1241"/>
                <a:gd name="T100" fmla="*/ 953971 w 1425"/>
                <a:gd name="T101" fmla="*/ 1166128 h 1241"/>
                <a:gd name="T102" fmla="*/ 679704 w 1425"/>
                <a:gd name="T103" fmla="*/ 1210133 h 1241"/>
                <a:gd name="T104" fmla="*/ 524684 w 1425"/>
                <a:gd name="T105" fmla="*/ 1221134 h 1241"/>
                <a:gd name="T106" fmla="*/ 369664 w 1425"/>
                <a:gd name="T107" fmla="*/ 1188131 h 1241"/>
                <a:gd name="T108" fmla="*/ 143096 w 1425"/>
                <a:gd name="T109" fmla="*/ 1122124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1" name="Freeform 36"/>
            <p:cNvSpPr>
              <a:spLocks noChangeArrowheads="1"/>
            </p:cNvSpPr>
            <p:nvPr/>
          </p:nvSpPr>
          <p:spPr bwMode="auto">
            <a:xfrm>
              <a:off x="2794744" y="2570972"/>
              <a:ext cx="1897062" cy="1419225"/>
            </a:xfrm>
            <a:custGeom>
              <a:avLst/>
              <a:gdLst>
                <a:gd name="T0" fmla="*/ 1871728 w 1273"/>
                <a:gd name="T1" fmla="*/ 791359 h 1033"/>
                <a:gd name="T2" fmla="*/ 1847884 w 1273"/>
                <a:gd name="T3" fmla="*/ 868296 h 1033"/>
                <a:gd name="T4" fmla="*/ 1752510 w 1273"/>
                <a:gd name="T5" fmla="*/ 868296 h 1033"/>
                <a:gd name="T6" fmla="*/ 1716744 w 1273"/>
                <a:gd name="T7" fmla="*/ 912261 h 1033"/>
                <a:gd name="T8" fmla="*/ 1609448 w 1273"/>
                <a:gd name="T9" fmla="*/ 989198 h 1033"/>
                <a:gd name="T10" fmla="*/ 1561761 w 1273"/>
                <a:gd name="T11" fmla="*/ 1000189 h 1033"/>
                <a:gd name="T12" fmla="*/ 1394855 w 1273"/>
                <a:gd name="T13" fmla="*/ 1132082 h 1033"/>
                <a:gd name="T14" fmla="*/ 1311402 w 1273"/>
                <a:gd name="T15" fmla="*/ 1209020 h 1033"/>
                <a:gd name="T16" fmla="*/ 1371011 w 1273"/>
                <a:gd name="T17" fmla="*/ 1296949 h 1033"/>
                <a:gd name="T18" fmla="*/ 1323324 w 1273"/>
                <a:gd name="T19" fmla="*/ 1362895 h 1033"/>
                <a:gd name="T20" fmla="*/ 1335245 w 1273"/>
                <a:gd name="T21" fmla="*/ 1417851 h 1033"/>
                <a:gd name="T22" fmla="*/ 1251793 w 1273"/>
                <a:gd name="T23" fmla="*/ 1395869 h 1033"/>
                <a:gd name="T24" fmla="*/ 1204105 w 1273"/>
                <a:gd name="T25" fmla="*/ 1373886 h 1033"/>
                <a:gd name="T26" fmla="*/ 1096809 w 1273"/>
                <a:gd name="T27" fmla="*/ 1318931 h 1033"/>
                <a:gd name="T28" fmla="*/ 894138 w 1273"/>
                <a:gd name="T29" fmla="*/ 1351904 h 1033"/>
                <a:gd name="T30" fmla="*/ 762998 w 1273"/>
                <a:gd name="T31" fmla="*/ 1362895 h 1033"/>
                <a:gd name="T32" fmla="*/ 643779 w 1273"/>
                <a:gd name="T33" fmla="*/ 1307940 h 1033"/>
                <a:gd name="T34" fmla="*/ 548404 w 1273"/>
                <a:gd name="T35" fmla="*/ 1318931 h 1033"/>
                <a:gd name="T36" fmla="*/ 405342 w 1273"/>
                <a:gd name="T37" fmla="*/ 1274967 h 1033"/>
                <a:gd name="T38" fmla="*/ 321890 w 1273"/>
                <a:gd name="T39" fmla="*/ 1351904 h 1033"/>
                <a:gd name="T40" fmla="*/ 226515 w 1273"/>
                <a:gd name="T41" fmla="*/ 1296949 h 1033"/>
                <a:gd name="T42" fmla="*/ 154984 w 1273"/>
                <a:gd name="T43" fmla="*/ 1187038 h 1033"/>
                <a:gd name="T44" fmla="*/ 83453 w 1273"/>
                <a:gd name="T45" fmla="*/ 1099109 h 1033"/>
                <a:gd name="T46" fmla="*/ 95375 w 1273"/>
                <a:gd name="T47" fmla="*/ 1066136 h 1033"/>
                <a:gd name="T48" fmla="*/ 59609 w 1273"/>
                <a:gd name="T49" fmla="*/ 978207 h 1033"/>
                <a:gd name="T50" fmla="*/ 0 w 1273"/>
                <a:gd name="T51" fmla="*/ 945234 h 1033"/>
                <a:gd name="T52" fmla="*/ 47687 w 1273"/>
                <a:gd name="T53" fmla="*/ 945234 h 1033"/>
                <a:gd name="T54" fmla="*/ 47687 w 1273"/>
                <a:gd name="T55" fmla="*/ 846314 h 1033"/>
                <a:gd name="T56" fmla="*/ 35766 w 1273"/>
                <a:gd name="T57" fmla="*/ 780368 h 1033"/>
                <a:gd name="T58" fmla="*/ 0 w 1273"/>
                <a:gd name="T59" fmla="*/ 714421 h 1033"/>
                <a:gd name="T60" fmla="*/ 131140 w 1273"/>
                <a:gd name="T61" fmla="*/ 637483 h 1033"/>
                <a:gd name="T62" fmla="*/ 202671 w 1273"/>
                <a:gd name="T63" fmla="*/ 626492 h 1033"/>
                <a:gd name="T64" fmla="*/ 226515 w 1273"/>
                <a:gd name="T65" fmla="*/ 659465 h 1033"/>
                <a:gd name="T66" fmla="*/ 298046 w 1273"/>
                <a:gd name="T67" fmla="*/ 659465 h 1033"/>
                <a:gd name="T68" fmla="*/ 453030 w 1273"/>
                <a:gd name="T69" fmla="*/ 626492 h 1033"/>
                <a:gd name="T70" fmla="*/ 619935 w 1273"/>
                <a:gd name="T71" fmla="*/ 582528 h 1033"/>
                <a:gd name="T72" fmla="*/ 631857 w 1273"/>
                <a:gd name="T73" fmla="*/ 516581 h 1033"/>
                <a:gd name="T74" fmla="*/ 703388 w 1273"/>
                <a:gd name="T75" fmla="*/ 318742 h 1033"/>
                <a:gd name="T76" fmla="*/ 679545 w 1273"/>
                <a:gd name="T77" fmla="*/ 274777 h 1033"/>
                <a:gd name="T78" fmla="*/ 882216 w 1273"/>
                <a:gd name="T79" fmla="*/ 307751 h 1033"/>
                <a:gd name="T80" fmla="*/ 989512 w 1273"/>
                <a:gd name="T81" fmla="*/ 131893 h 1033"/>
                <a:gd name="T82" fmla="*/ 1168340 w 1273"/>
                <a:gd name="T83" fmla="*/ 175858 h 1033"/>
                <a:gd name="T84" fmla="*/ 1168340 w 1273"/>
                <a:gd name="T85" fmla="*/ 109911 h 1033"/>
                <a:gd name="T86" fmla="*/ 1251793 w 1273"/>
                <a:gd name="T87" fmla="*/ 54955 h 1033"/>
                <a:gd name="T88" fmla="*/ 1311402 w 1273"/>
                <a:gd name="T89" fmla="*/ 0 h 1033"/>
                <a:gd name="T90" fmla="*/ 1382933 w 1273"/>
                <a:gd name="T91" fmla="*/ 21982 h 1033"/>
                <a:gd name="T92" fmla="*/ 1382933 w 1273"/>
                <a:gd name="T93" fmla="*/ 65947 h 1033"/>
                <a:gd name="T94" fmla="*/ 1430620 w 1273"/>
                <a:gd name="T95" fmla="*/ 153875 h 1033"/>
                <a:gd name="T96" fmla="*/ 1525995 w 1273"/>
                <a:gd name="T97" fmla="*/ 197840 h 1033"/>
                <a:gd name="T98" fmla="*/ 1549839 w 1273"/>
                <a:gd name="T99" fmla="*/ 340724 h 1033"/>
                <a:gd name="T100" fmla="*/ 1514073 w 1273"/>
                <a:gd name="T101" fmla="*/ 461626 h 1033"/>
                <a:gd name="T102" fmla="*/ 1657135 w 1273"/>
                <a:gd name="T103" fmla="*/ 505590 h 1033"/>
                <a:gd name="T104" fmla="*/ 1800197 w 1273"/>
                <a:gd name="T105" fmla="*/ 604510 h 1033"/>
                <a:gd name="T106" fmla="*/ 1835963 w 1273"/>
                <a:gd name="T107" fmla="*/ 659465 h 1033"/>
                <a:gd name="T108" fmla="*/ 1895572 w 1273"/>
                <a:gd name="T109" fmla="*/ 780368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2" name="Freeform 37"/>
            <p:cNvSpPr>
              <a:spLocks noChangeArrowheads="1"/>
            </p:cNvSpPr>
            <p:nvPr/>
          </p:nvSpPr>
          <p:spPr bwMode="auto">
            <a:xfrm>
              <a:off x="6742856" y="5176059"/>
              <a:ext cx="190500" cy="355600"/>
            </a:xfrm>
            <a:custGeom>
              <a:avLst/>
              <a:gdLst>
                <a:gd name="T0" fmla="*/ 35442 w 129"/>
                <a:gd name="T1" fmla="*/ 321008 h 257"/>
                <a:gd name="T2" fmla="*/ 47256 w 129"/>
                <a:gd name="T3" fmla="*/ 343147 h 257"/>
                <a:gd name="T4" fmla="*/ 82698 w 129"/>
                <a:gd name="T5" fmla="*/ 354216 h 257"/>
                <a:gd name="T6" fmla="*/ 94512 w 129"/>
                <a:gd name="T7" fmla="*/ 309939 h 257"/>
                <a:gd name="T8" fmla="*/ 153581 w 129"/>
                <a:gd name="T9" fmla="*/ 254593 h 257"/>
                <a:gd name="T10" fmla="*/ 153581 w 129"/>
                <a:gd name="T11" fmla="*/ 177108 h 257"/>
                <a:gd name="T12" fmla="*/ 177209 w 129"/>
                <a:gd name="T13" fmla="*/ 132831 h 257"/>
                <a:gd name="T14" fmla="*/ 189023 w 129"/>
                <a:gd name="T15" fmla="*/ 99623 h 257"/>
                <a:gd name="T16" fmla="*/ 165395 w 129"/>
                <a:gd name="T17" fmla="*/ 77485 h 257"/>
                <a:gd name="T18" fmla="*/ 153581 w 129"/>
                <a:gd name="T19" fmla="*/ 0 h 257"/>
                <a:gd name="T20" fmla="*/ 94512 w 129"/>
                <a:gd name="T21" fmla="*/ 33208 h 257"/>
                <a:gd name="T22" fmla="*/ 70884 w 129"/>
                <a:gd name="T23" fmla="*/ 33208 h 257"/>
                <a:gd name="T24" fmla="*/ 82698 w 129"/>
                <a:gd name="T25" fmla="*/ 55346 h 257"/>
                <a:gd name="T26" fmla="*/ 35442 w 129"/>
                <a:gd name="T27" fmla="*/ 99623 h 257"/>
                <a:gd name="T28" fmla="*/ 35442 w 129"/>
                <a:gd name="T29" fmla="*/ 154970 h 257"/>
                <a:gd name="T30" fmla="*/ 0 w 129"/>
                <a:gd name="T31" fmla="*/ 188177 h 257"/>
                <a:gd name="T32" fmla="*/ 11814 w 129"/>
                <a:gd name="T33" fmla="*/ 232454 h 257"/>
                <a:gd name="T34" fmla="*/ 23628 w 129"/>
                <a:gd name="T35" fmla="*/ 309939 h 257"/>
                <a:gd name="T36" fmla="*/ 35442 w 129"/>
                <a:gd name="T37" fmla="*/ 321008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grpSp>
      <p:grpSp>
        <p:nvGrpSpPr>
          <p:cNvPr id="2" name="组合 1"/>
          <p:cNvGrpSpPr/>
          <p:nvPr/>
        </p:nvGrpSpPr>
        <p:grpSpPr>
          <a:xfrm>
            <a:off x="166866" y="3371534"/>
            <a:ext cx="3471058" cy="1143038"/>
            <a:chOff x="166866" y="3371534"/>
            <a:chExt cx="3471058" cy="1143038"/>
          </a:xfrm>
        </p:grpSpPr>
        <p:cxnSp>
          <p:nvCxnSpPr>
            <p:cNvPr id="44" name="肘形连接符 43"/>
            <p:cNvCxnSpPr>
              <a:endCxn id="46" idx="3"/>
            </p:cNvCxnSpPr>
            <p:nvPr/>
          </p:nvCxnSpPr>
          <p:spPr>
            <a:xfrm rot="10800000" flipV="1">
              <a:off x="2112727" y="3632779"/>
              <a:ext cx="1525197" cy="431675"/>
            </a:xfrm>
            <a:prstGeom prst="bentConnector3">
              <a:avLst>
                <a:gd name="adj1" fmla="val 50000"/>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174"/>
            <p:cNvSpPr txBox="1"/>
            <p:nvPr/>
          </p:nvSpPr>
          <p:spPr>
            <a:xfrm>
              <a:off x="194116" y="3614338"/>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sp>
          <p:nvSpPr>
            <p:cNvPr id="47" name="TextBox 175"/>
            <p:cNvSpPr txBox="1"/>
            <p:nvPr/>
          </p:nvSpPr>
          <p:spPr>
            <a:xfrm>
              <a:off x="166866" y="3371534"/>
              <a:ext cx="2423530" cy="300083"/>
            </a:xfrm>
            <a:prstGeom prst="rect">
              <a:avLst/>
            </a:prstGeom>
            <a:noFill/>
          </p:spPr>
          <p:txBody>
            <a:bodyPr wrap="square" lIns="68538" tIns="34284" rIns="68538" bIns="34284" rtlCol="0">
              <a:spAutoFit/>
            </a:bodyPr>
            <a:lstStyle/>
            <a:p>
              <a:pPr defTabSz="685426" fontAlgn="base">
                <a:spcBef>
                  <a:spcPct val="0"/>
                </a:spcBef>
                <a:spcAft>
                  <a:spcPct val="0"/>
                </a:spcAft>
              </a:pPr>
              <a:r>
                <a:rPr lang="zh-CN" altLang="en-US" sz="1500" b="1" dirty="0">
                  <a:solidFill>
                    <a:srgbClr val="014258"/>
                  </a:solidFill>
                  <a:cs typeface="+mn-ea"/>
                  <a:sym typeface="+mn-lt"/>
                </a:rPr>
                <a:t>单击此处添加标题</a:t>
              </a:r>
            </a:p>
          </p:txBody>
        </p:sp>
      </p:grpSp>
      <p:grpSp>
        <p:nvGrpSpPr>
          <p:cNvPr id="3" name="组合 2"/>
          <p:cNvGrpSpPr/>
          <p:nvPr/>
        </p:nvGrpSpPr>
        <p:grpSpPr>
          <a:xfrm>
            <a:off x="5473863" y="1165330"/>
            <a:ext cx="3208151" cy="1143038"/>
            <a:chOff x="5473863" y="1165330"/>
            <a:chExt cx="3208151" cy="1143038"/>
          </a:xfrm>
        </p:grpSpPr>
        <p:cxnSp>
          <p:nvCxnSpPr>
            <p:cNvPr id="45" name="直接箭头连接符 44"/>
            <p:cNvCxnSpPr/>
            <p:nvPr/>
          </p:nvCxnSpPr>
          <p:spPr>
            <a:xfrm flipV="1">
              <a:off x="5473863" y="1379251"/>
              <a:ext cx="685234" cy="615656"/>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174"/>
            <p:cNvSpPr txBox="1"/>
            <p:nvPr/>
          </p:nvSpPr>
          <p:spPr>
            <a:xfrm>
              <a:off x="6285736" y="1408134"/>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sp>
          <p:nvSpPr>
            <p:cNvPr id="49" name="TextBox 175"/>
            <p:cNvSpPr txBox="1"/>
            <p:nvPr/>
          </p:nvSpPr>
          <p:spPr>
            <a:xfrm>
              <a:off x="6258484" y="1165330"/>
              <a:ext cx="2423530" cy="300083"/>
            </a:xfrm>
            <a:prstGeom prst="rect">
              <a:avLst/>
            </a:prstGeom>
            <a:noFill/>
          </p:spPr>
          <p:txBody>
            <a:bodyPr wrap="square" lIns="68538" tIns="34284" rIns="68538" bIns="34284" rtlCol="0">
              <a:spAutoFit/>
            </a:bodyPr>
            <a:lstStyle/>
            <a:p>
              <a:pPr defTabSz="685426" fontAlgn="base">
                <a:spcBef>
                  <a:spcPct val="0"/>
                </a:spcBef>
                <a:spcAft>
                  <a:spcPct val="0"/>
                </a:spcAft>
              </a:pPr>
              <a:r>
                <a:rPr lang="zh-CN" altLang="en-US" sz="1500" b="1" dirty="0">
                  <a:solidFill>
                    <a:srgbClr val="014258"/>
                  </a:solidFill>
                  <a:cs typeface="+mn-ea"/>
                  <a:sym typeface="+mn-lt"/>
                </a:rPr>
                <a:t>单击此处添加标题</a:t>
              </a:r>
            </a:p>
          </p:txBody>
        </p:sp>
      </p:grpSp>
      <p:grpSp>
        <p:nvGrpSpPr>
          <p:cNvPr id="4" name="组合 3"/>
          <p:cNvGrpSpPr/>
          <p:nvPr/>
        </p:nvGrpSpPr>
        <p:grpSpPr>
          <a:xfrm>
            <a:off x="5065477" y="3322452"/>
            <a:ext cx="3600857" cy="1164445"/>
            <a:chOff x="5065477" y="3322452"/>
            <a:chExt cx="3600857" cy="1164445"/>
          </a:xfrm>
        </p:grpSpPr>
        <p:cxnSp>
          <p:nvCxnSpPr>
            <p:cNvPr id="43" name="肘形连接符 42"/>
            <p:cNvCxnSpPr/>
            <p:nvPr/>
          </p:nvCxnSpPr>
          <p:spPr>
            <a:xfrm>
              <a:off x="5065477" y="3322452"/>
              <a:ext cx="1638470" cy="677466"/>
            </a:xfrm>
            <a:prstGeom prst="bentConnector3">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174"/>
            <p:cNvSpPr txBox="1"/>
            <p:nvPr/>
          </p:nvSpPr>
          <p:spPr>
            <a:xfrm>
              <a:off x="6747724" y="3586663"/>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grpSp>
      <p:sp>
        <p:nvSpPr>
          <p:cNvPr id="51" name="灯片编号占位符 2"/>
          <p:cNvSpPr>
            <a:spLocks noGrp="1"/>
          </p:cNvSpPr>
          <p:nvPr>
            <p:ph type="sldNum" sz="quarter" idx="4294967295"/>
          </p:nvPr>
        </p:nvSpPr>
        <p:spPr>
          <a:xfrm>
            <a:off x="7086600" y="4654550"/>
            <a:ext cx="2057400" cy="273050"/>
          </a:xfrm>
        </p:spPr>
        <p:txBody>
          <a:bodyPr/>
          <a:lstStyle/>
          <a:p>
            <a:fld id="{D5735EE2-985B-4B4E-9F4E-44985C39245F}" type="slidenum">
              <a:rPr lang="zh-CN" altLang="en-US" smtClean="0">
                <a:solidFill>
                  <a:prstClr val="black">
                    <a:lumMod val="65000"/>
                    <a:lumOff val="35000"/>
                  </a:prstClr>
                </a:solidFill>
                <a:cs typeface="+mn-ea"/>
                <a:sym typeface="+mn-lt"/>
              </a:rPr>
              <a:pPr/>
              <a:t>8</a:t>
            </a:fld>
            <a:endParaRPr lang="zh-CN" altLang="en-US">
              <a:solidFill>
                <a:prstClr val="black">
                  <a:lumMod val="65000"/>
                  <a:lumOff val="35000"/>
                </a:prstClr>
              </a:solidFill>
              <a:cs typeface="+mn-ea"/>
              <a:sym typeface="+mn-lt"/>
            </a:endParaRPr>
          </a:p>
        </p:txBody>
      </p:sp>
      <p:sp>
        <p:nvSpPr>
          <p:cNvPr id="52" name="矩形 1"/>
          <p:cNvSpPr>
            <a:spLocks noChangeArrowheads="1"/>
          </p:cNvSpPr>
          <p:nvPr/>
        </p:nvSpPr>
        <p:spPr bwMode="auto">
          <a:xfrm>
            <a:off x="0" y="4969708"/>
            <a:ext cx="9144000" cy="173791"/>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10466647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p:tgtEl>
                                          <p:spTgt spid="2"/>
                                        </p:tgtEl>
                                        <p:attrNameLst>
                                          <p:attrName>ppt_x</p:attrName>
                                        </p:attrNameLst>
                                      </p:cBhvr>
                                      <p:tavLst>
                                        <p:tav tm="0">
                                          <p:val>
                                            <p:strVal val="#ppt_x+#ppt_w*1.125000"/>
                                          </p:val>
                                        </p:tav>
                                        <p:tav tm="100000">
                                          <p:val>
                                            <p:strVal val="#ppt_x"/>
                                          </p:val>
                                        </p:tav>
                                      </p:tavLst>
                                    </p:anim>
                                    <p:animEffect transition="in" filter="wipe(left)">
                                      <p:cBhvr>
                                        <p:cTn id="19" dur="500"/>
                                        <p:tgtEl>
                                          <p:spTgt spid="2"/>
                                        </p:tgtEl>
                                      </p:cBhvr>
                                    </p:animEffect>
                                  </p:childTnLst>
                                </p:cTn>
                              </p:par>
                              <p:par>
                                <p:cTn id="20" presetID="12" presetClass="entr" presetSubtype="8"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p:tgtEl>
                                          <p:spTgt spid="3"/>
                                        </p:tgtEl>
                                        <p:attrNameLst>
                                          <p:attrName>ppt_x</p:attrName>
                                        </p:attrNameLst>
                                      </p:cBhvr>
                                      <p:tavLst>
                                        <p:tav tm="0">
                                          <p:val>
                                            <p:strVal val="#ppt_x-#ppt_w*1.125000"/>
                                          </p:val>
                                        </p:tav>
                                        <p:tav tm="100000">
                                          <p:val>
                                            <p:strVal val="#ppt_x"/>
                                          </p:val>
                                        </p:tav>
                                      </p:tavLst>
                                    </p:anim>
                                    <p:animEffect transition="in" filter="wipe(righ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4" name="组合 23"/>
          <p:cNvGrpSpPr/>
          <p:nvPr/>
        </p:nvGrpSpPr>
        <p:grpSpPr>
          <a:xfrm>
            <a:off x="3701582" y="1084439"/>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60980" y="2394908"/>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2</a:t>
              </a:r>
              <a:endParaRPr lang="zh-CN" altLang="en-US" sz="8000" dirty="0"/>
            </a:p>
          </p:txBody>
        </p:sp>
      </p:grpSp>
      <p:sp>
        <p:nvSpPr>
          <p:cNvPr id="27" name="TextBox 67"/>
          <p:cNvSpPr txBox="1"/>
          <p:nvPr/>
        </p:nvSpPr>
        <p:spPr>
          <a:xfrm>
            <a:off x="2964899" y="358791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3242076" y="2659597"/>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16795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heme/theme1.xml><?xml version="1.0" encoding="utf-8"?>
<a:theme xmlns:a="http://schemas.openxmlformats.org/drawingml/2006/main" name="第一PPT，www.1ppt.com">
  <a:themeElements>
    <a:clrScheme name="蓝绿色">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3497</Words>
  <Application>Microsoft Office PowerPoint</Application>
  <PresentationFormat>全屏显示(16:9)</PresentationFormat>
  <Paragraphs>260</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蓝色泡泡</dc:title>
  <dc:creator>第一PPT</dc:creator>
  <cp:keywords>www.1ppt.com</cp:keywords>
  <cp:lastModifiedBy>Windows User</cp:lastModifiedBy>
  <cp:revision>5</cp:revision>
  <dcterms:created xsi:type="dcterms:W3CDTF">2016-12-16T03:00:40Z</dcterms:created>
  <dcterms:modified xsi:type="dcterms:W3CDTF">2018-11-15T09:32:58Z</dcterms:modified>
</cp:coreProperties>
</file>