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4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33"/>
  </p:notesMasterIdLst>
  <p:sldIdLst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4662" autoAdjust="0"/>
  </p:normalViewPr>
  <p:slideViewPr>
    <p:cSldViewPr snapToGrid="0">
      <p:cViewPr varScale="1">
        <p:scale>
          <a:sx n="76" d="100"/>
          <a:sy n="76" d="100"/>
        </p:scale>
        <p:origin x="-96" y="-14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4CC0DC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Britannic Bold" panose="020B0903060703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dPt>
            <c:idx val="0"/>
            <c:bubble3D val="0"/>
            <c:spPr>
              <a:solidFill>
                <a:srgbClr val="FF8B61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Britannic Bold" panose="020B0903060703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B7DA47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Britannic Bold" panose="020B0903060703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>
              <a:outerShdw blurRad="139700" dist="38100" dir="5400000" algn="ctr" rotWithShape="0">
                <a:srgbClr val="000000">
                  <a:alpha val="63000"/>
                </a:srgbClr>
              </a:outerShdw>
            </a:effectLst>
          </c:spPr>
          <c:dPt>
            <c:idx val="0"/>
            <c:bubble3D val="0"/>
            <c:spPr>
              <a:solidFill>
                <a:srgbClr val="4CC0DC"/>
              </a:solidFill>
              <a:ln>
                <a:noFill/>
              </a:ln>
              <a:effectLst>
                <a:outerShdw blurRad="139700" dist="3810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1"/>
            <c:bubble3D val="0"/>
            <c:spPr>
              <a:solidFill>
                <a:srgbClr val="FEC103"/>
              </a:solidFill>
              <a:ln>
                <a:noFill/>
              </a:ln>
              <a:effectLst>
                <a:outerShdw blurRad="139700" dist="3810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2"/>
            <c:bubble3D val="0"/>
            <c:spPr>
              <a:solidFill>
                <a:srgbClr val="B7DA47"/>
              </a:solidFill>
              <a:ln>
                <a:noFill/>
              </a:ln>
              <a:effectLst>
                <a:outerShdw blurRad="139700" dist="3810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3"/>
            <c:bubble3D val="0"/>
            <c:spPr>
              <a:solidFill>
                <a:srgbClr val="FF8B61"/>
              </a:solidFill>
              <a:ln>
                <a:noFill/>
              </a:ln>
              <a:effectLst>
                <a:outerShdw blurRad="139700" dist="38100" dir="5400000" algn="ctr" rotWithShape="0">
                  <a:srgbClr val="000000">
                    <a:alpha val="63000"/>
                  </a:srgb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Britannic Bold" panose="020B090306070302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ECF5D-CA78-4B60-9890-1A5413D94B39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31D81-2A11-4D3A-8299-1FAED64C00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813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19533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5410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2509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865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1616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4124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19493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27709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2625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4955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888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73168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82603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66951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56731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19414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77102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3086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0929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8964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97213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238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163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01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14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98587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34770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65427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AE1211-C313-498A-8F00-C377DD17C2B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7338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5B12-789C-4903-AEE0-33D83E9441D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F36E-0675-464F-85C1-B69151BEE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667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5B12-789C-4903-AEE0-33D83E9441D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F36E-0675-464F-85C1-B69151BEE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9623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5B12-789C-4903-AEE0-33D83E9441D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F36E-0675-464F-85C1-B69151BEE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041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bg>
      <p:bgPr>
        <a:gradFill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3003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0953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159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1721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797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0751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511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743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5B12-789C-4903-AEE0-33D83E9441D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F36E-0675-464F-85C1-B69151BEE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21322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030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798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2155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523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5B12-789C-4903-AEE0-33D83E9441D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F36E-0675-464F-85C1-B69151BEE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211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5B12-789C-4903-AEE0-33D83E9441D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F36E-0675-464F-85C1-B69151BEE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4699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5B12-789C-4903-AEE0-33D83E9441D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F36E-0675-464F-85C1-B69151BEE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574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5B12-789C-4903-AEE0-33D83E9441D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F36E-0675-464F-85C1-B69151BEE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554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5B12-789C-4903-AEE0-33D83E9441D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F36E-0675-464F-85C1-B69151BEE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7501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5B12-789C-4903-AEE0-33D83E9441D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F36E-0675-464F-85C1-B69151BEE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564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15B12-789C-4903-AEE0-33D83E9441D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F36E-0675-464F-85C1-B69151BEE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8403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7009996" y="48972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15B12-789C-4903-AEE0-33D83E9441D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9F36E-0675-464F-85C1-B69151BEE0FD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929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25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12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1" Type="http://schemas.openxmlformats.org/officeDocument/2006/relationships/notesSlide" Target="../notesSlides/notesSlide21.xml"/><Relationship Id="rId5" Type="http://schemas.openxmlformats.org/officeDocument/2006/relationships/tags" Target="../tags/tag17.xml"/><Relationship Id="rId10" Type="http://schemas.openxmlformats.org/officeDocument/2006/relationships/slideLayout" Target="../slideLayouts/slideLayout12.xml"/><Relationship Id="rId4" Type="http://schemas.openxmlformats.org/officeDocument/2006/relationships/tags" Target="../tags/tag16.xml"/><Relationship Id="rId9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4.xml"/><Relationship Id="rId3" Type="http://schemas.openxmlformats.org/officeDocument/2006/relationships/tags" Target="../tags/tag24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7.xml"/><Relationship Id="rId3" Type="http://schemas.openxmlformats.org/officeDocument/2006/relationships/tags" Target="../tags/tag30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428998" y="1574604"/>
            <a:ext cx="4828566" cy="715581"/>
          </a:xfrm>
          <a:prstGeom prst="rect">
            <a:avLst/>
          </a:prstGeom>
          <a:noFill/>
          <a:effectLst>
            <a:outerShdw blurRad="88900" dist="76200" dir="8100000" algn="tr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4050" b="1" dirty="0" smtClean="0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感恩母亲节</a:t>
            </a:r>
            <a:r>
              <a:rPr lang="en-US" altLang="zh-CN" sz="4050" b="1" dirty="0" smtClean="0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PPT</a:t>
            </a:r>
            <a:r>
              <a:rPr lang="zh-CN" altLang="en-US" sz="4050" b="1" dirty="0" smtClean="0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模板</a:t>
            </a:r>
            <a:endParaRPr lang="zh-CN" altLang="en-US" sz="4050" b="1" dirty="0">
              <a:solidFill>
                <a:srgbClr val="C0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216378" y="2466282"/>
            <a:ext cx="299729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</a:rPr>
              <a:t>Add your presentation title</a:t>
            </a:r>
            <a:endParaRPr lang="zh-CN" altLang="en-US" sz="1500" dirty="0">
              <a:solidFill>
                <a:schemeClr val="bg1">
                  <a:lumMod val="50000"/>
                </a:schemeClr>
              </a:solidFill>
              <a:latin typeface="Broadway" panose="04040905080B02020502" pitchFamily="82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280979" y="2381385"/>
            <a:ext cx="2820353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376" t="30253" r="44384" b="3937"/>
          <a:stretch/>
        </p:blipFill>
        <p:spPr>
          <a:xfrm>
            <a:off x="45542" y="1050758"/>
            <a:ext cx="4386965" cy="393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755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16667E-6 -2.96296E-6 L 4.16667E-6 0.14908 L 4.16667E-6 -2.96296E-6 Z " pathEditMode="relative" rAng="0" ptsTypes="AAA">
                                          <p:cBhvr>
                                            <p:cTn id="1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745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3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16667E-6 -2.96296E-6 L 4.16667E-6 0.14908 L 4.16667E-6 -2.96296E-6 Z " pathEditMode="relative" rAng="0" ptsTypes="AAA">
                                          <p:cBhvr>
                                            <p:cTn id="1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745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9906" y="1798565"/>
            <a:ext cx="2150977" cy="1301502"/>
          </a:xfrm>
          <a:custGeom>
            <a:avLst/>
            <a:gdLst/>
            <a:ahLst/>
            <a:cxnLst/>
            <a:rect l="l" t="t" r="r" b="b"/>
            <a:pathLst>
              <a:path w="2867969" h="1735336">
                <a:moveTo>
                  <a:pt x="704980" y="134341"/>
                </a:moveTo>
                <a:cubicBezTo>
                  <a:pt x="576802" y="134341"/>
                  <a:pt x="512713" y="378783"/>
                  <a:pt x="512713" y="867668"/>
                </a:cubicBezTo>
                <a:cubicBezTo>
                  <a:pt x="512713" y="1356553"/>
                  <a:pt x="576802" y="1600995"/>
                  <a:pt x="704980" y="1600995"/>
                </a:cubicBezTo>
                <a:cubicBezTo>
                  <a:pt x="832337" y="1600995"/>
                  <a:pt x="896015" y="1356553"/>
                  <a:pt x="896015" y="867668"/>
                </a:cubicBezTo>
                <a:cubicBezTo>
                  <a:pt x="896015" y="378783"/>
                  <a:pt x="832337" y="134341"/>
                  <a:pt x="704980" y="134341"/>
                </a:cubicBezTo>
                <a:close/>
                <a:moveTo>
                  <a:pt x="2255425" y="0"/>
                </a:moveTo>
                <a:cubicBezTo>
                  <a:pt x="2433724" y="0"/>
                  <a:pt x="2580390" y="43958"/>
                  <a:pt x="2695421" y="131876"/>
                </a:cubicBezTo>
                <a:cubicBezTo>
                  <a:pt x="2810453" y="219793"/>
                  <a:pt x="2867969" y="332359"/>
                  <a:pt x="2867969" y="469576"/>
                </a:cubicBezTo>
                <a:cubicBezTo>
                  <a:pt x="2867969" y="626512"/>
                  <a:pt x="2754170" y="797416"/>
                  <a:pt x="2526571" y="982289"/>
                </a:cubicBezTo>
                <a:lnTo>
                  <a:pt x="2373743" y="1105537"/>
                </a:lnTo>
                <a:lnTo>
                  <a:pt x="2204893" y="1247273"/>
                </a:lnTo>
                <a:cubicBezTo>
                  <a:pt x="2194212" y="1256311"/>
                  <a:pt x="2167919" y="1275209"/>
                  <a:pt x="2126014" y="1303967"/>
                </a:cubicBezTo>
                <a:lnTo>
                  <a:pt x="2854412" y="1303967"/>
                </a:lnTo>
                <a:lnTo>
                  <a:pt x="2854412" y="1708221"/>
                </a:lnTo>
                <a:lnTo>
                  <a:pt x="1599744" y="1708221"/>
                </a:lnTo>
                <a:lnTo>
                  <a:pt x="1599744" y="1470352"/>
                </a:lnTo>
                <a:cubicBezTo>
                  <a:pt x="1702451" y="1356964"/>
                  <a:pt x="1820358" y="1236180"/>
                  <a:pt x="1953467" y="1108002"/>
                </a:cubicBezTo>
                <a:cubicBezTo>
                  <a:pt x="2251727" y="822888"/>
                  <a:pt x="2400858" y="604738"/>
                  <a:pt x="2400858" y="453554"/>
                </a:cubicBezTo>
                <a:cubicBezTo>
                  <a:pt x="2400858" y="252248"/>
                  <a:pt x="2321157" y="151595"/>
                  <a:pt x="2161756" y="151595"/>
                </a:cubicBezTo>
                <a:cubicBezTo>
                  <a:pt x="1967846" y="151595"/>
                  <a:pt x="1870890" y="273200"/>
                  <a:pt x="1870890" y="516410"/>
                </a:cubicBezTo>
                <a:cubicBezTo>
                  <a:pt x="1870890" y="573926"/>
                  <a:pt x="1884858" y="654859"/>
                  <a:pt x="1912795" y="759209"/>
                </a:cubicBezTo>
                <a:lnTo>
                  <a:pt x="1652741" y="697585"/>
                </a:lnTo>
                <a:cubicBezTo>
                  <a:pt x="1633021" y="620350"/>
                  <a:pt x="1623161" y="558315"/>
                  <a:pt x="1623161" y="511480"/>
                </a:cubicBezTo>
                <a:cubicBezTo>
                  <a:pt x="1623161" y="170493"/>
                  <a:pt x="1833916" y="0"/>
                  <a:pt x="2255425" y="0"/>
                </a:cubicBezTo>
                <a:close/>
                <a:moveTo>
                  <a:pt x="704980" y="0"/>
                </a:moveTo>
                <a:cubicBezTo>
                  <a:pt x="1174145" y="0"/>
                  <a:pt x="1408728" y="289223"/>
                  <a:pt x="1408728" y="867668"/>
                </a:cubicBezTo>
                <a:cubicBezTo>
                  <a:pt x="1408728" y="1446113"/>
                  <a:pt x="1174145" y="1735336"/>
                  <a:pt x="704980" y="1735336"/>
                </a:cubicBezTo>
                <a:cubicBezTo>
                  <a:pt x="234993" y="1735336"/>
                  <a:pt x="0" y="1446113"/>
                  <a:pt x="0" y="867668"/>
                </a:cubicBezTo>
                <a:cubicBezTo>
                  <a:pt x="0" y="289223"/>
                  <a:pt x="234993" y="0"/>
                  <a:pt x="704980" y="0"/>
                </a:cubicBezTo>
                <a:close/>
              </a:path>
            </a:pathLst>
          </a:custGeom>
          <a:effectLst>
            <a:outerShdw blurRad="762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4067548" y="1967877"/>
            <a:ext cx="2262158" cy="715581"/>
          </a:xfrm>
          <a:prstGeom prst="rect">
            <a:avLst/>
          </a:prstGeom>
          <a:noFill/>
          <a:effectLst>
            <a:outerShdw blurRad="76200" dist="38100" algn="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4050" b="1" dirty="0" smtClean="0">
                <a:solidFill>
                  <a:srgbClr val="4CC0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4050" b="1" dirty="0">
              <a:solidFill>
                <a:srgbClr val="4CC0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42727" y="2707651"/>
            <a:ext cx="2709396" cy="415498"/>
          </a:xfrm>
          <a:prstGeom prst="rect">
            <a:avLst/>
          </a:prstGeom>
          <a:effectLst>
            <a:outerShdw blurRad="762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sz="2100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MAKE ACHIEVEMENTS</a:t>
            </a:r>
            <a:endParaRPr lang="zh-CN" altLang="en-US" sz="2100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72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28775" y="1485900"/>
            <a:ext cx="5886450" cy="1107996"/>
            <a:chOff x="2171700" y="1981200"/>
            <a:chExt cx="7848600" cy="1477327"/>
          </a:xfrm>
        </p:grpSpPr>
        <p:sp>
          <p:nvSpPr>
            <p:cNvPr id="3" name="矩形 2"/>
            <p:cNvSpPr/>
            <p:nvPr/>
          </p:nvSpPr>
          <p:spPr>
            <a:xfrm>
              <a:off x="2171700" y="1981200"/>
              <a:ext cx="7848600" cy="1468438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397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7" name="矩形 6"/>
            <p:cNvSpPr/>
            <p:nvPr/>
          </p:nvSpPr>
          <p:spPr>
            <a:xfrm>
              <a:off x="5306695" y="2452536"/>
              <a:ext cx="4179571" cy="8848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25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82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70831" y="1981200"/>
              <a:ext cx="855363" cy="14773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6600" dirty="0">
                  <a:solidFill>
                    <a:srgbClr val="4CC0DC"/>
                  </a:solidFill>
                  <a:latin typeface="Britannic Bold" panose="020B0903060703020204" pitchFamily="34" charset="0"/>
                </a:rPr>
                <a:t>A</a:t>
              </a:r>
              <a:endParaRPr lang="zh-CN" altLang="en-US" sz="6600" dirty="0">
                <a:solidFill>
                  <a:srgbClr val="4CC0DC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460996" y="2165327"/>
              <a:ext cx="1270007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rgbClr val="4CC0DC"/>
                  </a:solidFill>
                  <a:latin typeface="Britannic Bold" panose="020B0903060703020204" pitchFamily="34" charset="0"/>
                </a:rPr>
                <a:t>Add your title</a:t>
              </a:r>
              <a:endParaRPr lang="zh-CN" altLang="en-US" sz="1013" dirty="0">
                <a:solidFill>
                  <a:srgbClr val="4CC0DC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628775" y="3123051"/>
            <a:ext cx="5886450" cy="1208595"/>
            <a:chOff x="2171700" y="4164068"/>
            <a:chExt cx="7848600" cy="1611460"/>
          </a:xfrm>
        </p:grpSpPr>
        <p:sp>
          <p:nvSpPr>
            <p:cNvPr id="5" name="矩形 4"/>
            <p:cNvSpPr/>
            <p:nvPr/>
          </p:nvSpPr>
          <p:spPr>
            <a:xfrm>
              <a:off x="2171700" y="4307090"/>
              <a:ext cx="7848600" cy="1468438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397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8" name="矩形 7"/>
            <p:cNvSpPr/>
            <p:nvPr/>
          </p:nvSpPr>
          <p:spPr>
            <a:xfrm>
              <a:off x="2708728" y="4699307"/>
              <a:ext cx="4179571" cy="8848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825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82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6653" y="4164068"/>
              <a:ext cx="955817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6600" dirty="0">
                  <a:solidFill>
                    <a:srgbClr val="FF8B61"/>
                  </a:solidFill>
                  <a:latin typeface="Britannic Bold" panose="020B0903060703020204" pitchFamily="34" charset="0"/>
                </a:rPr>
                <a:t>B</a:t>
              </a:r>
              <a:endParaRPr lang="zh-CN" altLang="en-US" sz="6600" dirty="0">
                <a:solidFill>
                  <a:srgbClr val="FF8B61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387252" y="4380775"/>
              <a:ext cx="1270007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rgbClr val="FF8B61"/>
                  </a:solidFill>
                  <a:latin typeface="Britannic Bold" panose="020B0903060703020204" pitchFamily="34" charset="0"/>
                </a:rPr>
                <a:t>Add your title</a:t>
              </a:r>
              <a:endParaRPr lang="zh-CN" altLang="en-US" sz="1013" dirty="0">
                <a:solidFill>
                  <a:srgbClr val="FF8B61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14" name="圆角矩形 13"/>
          <p:cNvSpPr/>
          <p:nvPr/>
        </p:nvSpPr>
        <p:spPr>
          <a:xfrm>
            <a:off x="1827876" y="1145599"/>
            <a:ext cx="1273629" cy="1237511"/>
          </a:xfrm>
          <a:prstGeom prst="round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5" name="圆角矩形 14"/>
          <p:cNvSpPr/>
          <p:nvPr/>
        </p:nvSpPr>
        <p:spPr>
          <a:xfrm>
            <a:off x="6094982" y="2908480"/>
            <a:ext cx="1273629" cy="1237511"/>
          </a:xfrm>
          <a:prstGeom prst="round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6" name="文本框 15"/>
          <p:cNvSpPr txBox="1"/>
          <p:nvPr/>
        </p:nvSpPr>
        <p:spPr>
          <a:xfrm>
            <a:off x="1317171" y="402771"/>
            <a:ext cx="1678665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02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542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5" grpId="0" animBg="1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5" grpId="0" animBg="1"/>
          <p:bldP spid="16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"/>
          <a:stretch/>
        </p:blipFill>
        <p:spPr>
          <a:xfrm rot="5400000">
            <a:off x="3051535" y="1859123"/>
            <a:ext cx="3040931" cy="1532412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141471" y="1973850"/>
            <a:ext cx="485843" cy="418830"/>
            <a:chOff x="5521961" y="2631800"/>
            <a:chExt cx="647790" cy="558440"/>
          </a:xfrm>
        </p:grpSpPr>
        <p:sp>
          <p:nvSpPr>
            <p:cNvPr id="7" name="六边形 6"/>
            <p:cNvSpPr/>
            <p:nvPr/>
          </p:nvSpPr>
          <p:spPr>
            <a:xfrm>
              <a:off x="5521961" y="2631800"/>
              <a:ext cx="647790" cy="558440"/>
            </a:xfrm>
            <a:prstGeom prst="hexagon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1" name="六边形 10"/>
            <p:cNvSpPr/>
            <p:nvPr/>
          </p:nvSpPr>
          <p:spPr>
            <a:xfrm>
              <a:off x="5569631" y="2672895"/>
              <a:ext cx="552450" cy="476250"/>
            </a:xfrm>
            <a:prstGeom prst="hexagon">
              <a:avLst/>
            </a:prstGeom>
            <a:solidFill>
              <a:srgbClr val="4CC0DC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25" dirty="0">
                <a:latin typeface="Britannic Bold" panose="020B0903060703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596156" y="2784248"/>
              <a:ext cx="524074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50%</a:t>
              </a:r>
              <a:endParaRPr lang="zh-CN" altLang="en-US" sz="825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653028" y="2306956"/>
            <a:ext cx="382313" cy="324284"/>
            <a:chOff x="6204041" y="3075940"/>
            <a:chExt cx="509751" cy="432379"/>
          </a:xfrm>
        </p:grpSpPr>
        <p:sp>
          <p:nvSpPr>
            <p:cNvPr id="8" name="六边形 7"/>
            <p:cNvSpPr/>
            <p:nvPr/>
          </p:nvSpPr>
          <p:spPr>
            <a:xfrm>
              <a:off x="6204041" y="3075940"/>
              <a:ext cx="501560" cy="432379"/>
            </a:xfrm>
            <a:prstGeom prst="hexagon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3" name="六边形 12"/>
            <p:cNvSpPr/>
            <p:nvPr/>
          </p:nvSpPr>
          <p:spPr>
            <a:xfrm>
              <a:off x="6263564" y="3127252"/>
              <a:ext cx="382515" cy="329755"/>
            </a:xfrm>
            <a:prstGeom prst="hexagon">
              <a:avLst/>
            </a:prstGeom>
            <a:solidFill>
              <a:srgbClr val="FF8B61"/>
            </a:solidFill>
            <a:ln>
              <a:noFill/>
            </a:ln>
            <a:effectLst>
              <a:innerShdw blurRad="381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25" dirty="0">
                <a:latin typeface="Britannic Bold" panose="020B090306070302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211089" y="3163705"/>
              <a:ext cx="50270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750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30%</a:t>
              </a:r>
              <a:endParaRPr lang="zh-CN" altLang="en-US" sz="750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653030" y="2885379"/>
            <a:ext cx="408515" cy="352169"/>
            <a:chOff x="6204039" y="3847172"/>
            <a:chExt cx="544687" cy="469558"/>
          </a:xfrm>
        </p:grpSpPr>
        <p:sp>
          <p:nvSpPr>
            <p:cNvPr id="10" name="六边形 9"/>
            <p:cNvSpPr/>
            <p:nvPr/>
          </p:nvSpPr>
          <p:spPr>
            <a:xfrm>
              <a:off x="6204039" y="3847172"/>
              <a:ext cx="544687" cy="469558"/>
            </a:xfrm>
            <a:prstGeom prst="hexagon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5" name="六边形 14"/>
            <p:cNvSpPr/>
            <p:nvPr/>
          </p:nvSpPr>
          <p:spPr>
            <a:xfrm>
              <a:off x="6252202" y="3882122"/>
              <a:ext cx="463601" cy="399657"/>
            </a:xfrm>
            <a:prstGeom prst="hexagon">
              <a:avLst/>
            </a:prstGeom>
            <a:solidFill>
              <a:srgbClr val="B7DA47"/>
            </a:solidFill>
            <a:ln>
              <a:noFill/>
            </a:ln>
            <a:effectLst>
              <a:innerShdw blurRad="381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25" dirty="0">
                <a:latin typeface="Britannic Bold" panose="020B090306070302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216560" y="3951145"/>
              <a:ext cx="524075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40%</a:t>
              </a:r>
              <a:endParaRPr lang="zh-CN" altLang="en-US" sz="825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107591" y="2575560"/>
            <a:ext cx="556870" cy="480060"/>
            <a:chOff x="5476787" y="3434080"/>
            <a:chExt cx="742493" cy="640080"/>
          </a:xfrm>
        </p:grpSpPr>
        <p:sp>
          <p:nvSpPr>
            <p:cNvPr id="9" name="六边形 8"/>
            <p:cNvSpPr/>
            <p:nvPr/>
          </p:nvSpPr>
          <p:spPr>
            <a:xfrm>
              <a:off x="5476787" y="3434080"/>
              <a:ext cx="742493" cy="640080"/>
            </a:xfrm>
            <a:prstGeom prst="hexagon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7" name="六边形 16"/>
            <p:cNvSpPr/>
            <p:nvPr/>
          </p:nvSpPr>
          <p:spPr>
            <a:xfrm>
              <a:off x="5544172" y="3492171"/>
              <a:ext cx="607723" cy="523899"/>
            </a:xfrm>
            <a:prstGeom prst="hexagon">
              <a:avLst/>
            </a:prstGeom>
            <a:solidFill>
              <a:srgbClr val="FEC103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25" dirty="0">
                <a:latin typeface="Britannic Bold" panose="020B0903060703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5582395" y="3616172"/>
              <a:ext cx="551861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900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60%</a:t>
              </a:r>
              <a:endParaRPr lang="zh-CN" altLang="en-US" sz="900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>
            <a:off x="4984560" y="2301539"/>
            <a:ext cx="1971830" cy="0"/>
          </a:xfrm>
          <a:prstGeom prst="line">
            <a:avLst/>
          </a:prstGeom>
          <a:ln w="15875">
            <a:solidFill>
              <a:srgbClr val="FF8B6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4984560" y="3243263"/>
            <a:ext cx="921893" cy="0"/>
          </a:xfrm>
          <a:prstGeom prst="line">
            <a:avLst/>
          </a:prstGeom>
          <a:ln w="15875">
            <a:solidFill>
              <a:srgbClr val="B7DA4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1937385" y="3055620"/>
            <a:ext cx="2204086" cy="0"/>
          </a:xfrm>
          <a:prstGeom prst="line">
            <a:avLst/>
          </a:prstGeom>
          <a:ln w="15875">
            <a:solidFill>
              <a:srgbClr val="FEC10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3093244" y="2004671"/>
            <a:ext cx="1116436" cy="0"/>
          </a:xfrm>
          <a:prstGeom prst="line">
            <a:avLst/>
          </a:prstGeom>
          <a:ln w="15875">
            <a:solidFill>
              <a:srgbClr val="4CC0D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5445506" y="1208300"/>
            <a:ext cx="1532708" cy="1013759"/>
            <a:chOff x="7260674" y="1611066"/>
            <a:chExt cx="2043611" cy="1351679"/>
          </a:xfrm>
        </p:grpSpPr>
        <p:sp>
          <p:nvSpPr>
            <p:cNvPr id="30" name="文本框 29"/>
            <p:cNvSpPr txBox="1"/>
            <p:nvPr/>
          </p:nvSpPr>
          <p:spPr>
            <a:xfrm>
              <a:off x="7260674" y="2631800"/>
              <a:ext cx="1133218" cy="330945"/>
            </a:xfrm>
            <a:prstGeom prst="rect">
              <a:avLst/>
            </a:prstGeom>
            <a:noFill/>
            <a:effectLst>
              <a:outerShdw blurRad="381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rgbClr val="FF8B61"/>
                  </a:solidFill>
                  <a:latin typeface="Britannic Bold" panose="020B0903060703020204" pitchFamily="34" charset="0"/>
                </a:rPr>
                <a:t>01 Add title</a:t>
              </a:r>
              <a:endParaRPr lang="zh-CN" altLang="en-US" sz="1013" dirty="0">
                <a:solidFill>
                  <a:srgbClr val="FF8B61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7274826" y="1611066"/>
              <a:ext cx="2029459" cy="1335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88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88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918667" y="2623852"/>
            <a:ext cx="1522094" cy="1241318"/>
            <a:chOff x="7891555" y="3498470"/>
            <a:chExt cx="2029459" cy="1655092"/>
          </a:xfrm>
        </p:grpSpPr>
        <p:sp>
          <p:nvSpPr>
            <p:cNvPr id="32" name="文本框 31"/>
            <p:cNvSpPr txBox="1"/>
            <p:nvPr/>
          </p:nvSpPr>
          <p:spPr>
            <a:xfrm>
              <a:off x="7904298" y="3498470"/>
              <a:ext cx="1133218" cy="330945"/>
            </a:xfrm>
            <a:prstGeom prst="rect">
              <a:avLst/>
            </a:prstGeom>
            <a:noFill/>
            <a:effectLst>
              <a:outerShdw blurRad="381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rgbClr val="B7DA47"/>
                  </a:solidFill>
                  <a:latin typeface="Britannic Bold" panose="020B0903060703020204" pitchFamily="34" charset="0"/>
                </a:rPr>
                <a:t>02 Add title</a:t>
              </a:r>
              <a:endParaRPr lang="zh-CN" altLang="en-US" sz="1013" dirty="0">
                <a:solidFill>
                  <a:srgbClr val="B7DA47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7891555" y="3817725"/>
              <a:ext cx="2029459" cy="1335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88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88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860082" y="3109980"/>
            <a:ext cx="1522094" cy="1241318"/>
            <a:chOff x="2480109" y="4146641"/>
            <a:chExt cx="2029459" cy="1655092"/>
          </a:xfrm>
        </p:grpSpPr>
        <p:sp>
          <p:nvSpPr>
            <p:cNvPr id="34" name="文本框 33"/>
            <p:cNvSpPr txBox="1"/>
            <p:nvPr/>
          </p:nvSpPr>
          <p:spPr>
            <a:xfrm>
              <a:off x="2492852" y="4146641"/>
              <a:ext cx="1133218" cy="330945"/>
            </a:xfrm>
            <a:prstGeom prst="rect">
              <a:avLst/>
            </a:prstGeom>
            <a:noFill/>
            <a:effectLst>
              <a:outerShdw blurRad="381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rgbClr val="FEC103"/>
                  </a:solidFill>
                  <a:latin typeface="Britannic Bold" panose="020B0903060703020204" pitchFamily="34" charset="0"/>
                </a:rPr>
                <a:t>04 Add title</a:t>
              </a:r>
              <a:endParaRPr lang="zh-CN" altLang="en-US" sz="1013" dirty="0">
                <a:solidFill>
                  <a:srgbClr val="FEC103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480109" y="4465896"/>
              <a:ext cx="2029459" cy="1335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88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88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926454" y="1867044"/>
            <a:ext cx="1522094" cy="1241318"/>
            <a:chOff x="2568605" y="2489393"/>
            <a:chExt cx="2029459" cy="1655092"/>
          </a:xfrm>
        </p:grpSpPr>
        <p:sp>
          <p:nvSpPr>
            <p:cNvPr id="36" name="文本框 35"/>
            <p:cNvSpPr txBox="1"/>
            <p:nvPr/>
          </p:nvSpPr>
          <p:spPr>
            <a:xfrm>
              <a:off x="2581348" y="2489393"/>
              <a:ext cx="1135354" cy="330945"/>
            </a:xfrm>
            <a:prstGeom prst="rect">
              <a:avLst/>
            </a:prstGeom>
            <a:noFill/>
            <a:effectLst>
              <a:outerShdw blurRad="381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rgbClr val="4CC0DC"/>
                  </a:solidFill>
                  <a:latin typeface="Britannic Bold" panose="020B0903060703020204" pitchFamily="34" charset="0"/>
                </a:rPr>
                <a:t>03 Add title</a:t>
              </a:r>
              <a:endParaRPr lang="zh-CN" altLang="en-US" sz="1013" dirty="0">
                <a:solidFill>
                  <a:srgbClr val="4CC0DC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2568605" y="2808648"/>
              <a:ext cx="2029459" cy="1335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88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88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317171" y="402771"/>
            <a:ext cx="1678665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02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55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图表 5"/>
          <p:cNvGraphicFramePr/>
          <p:nvPr>
            <p:extLst/>
          </p:nvPr>
        </p:nvGraphicFramePr>
        <p:xfrm>
          <a:off x="702542" y="1513904"/>
          <a:ext cx="3662499" cy="2663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1" name="组合 10"/>
          <p:cNvGrpSpPr/>
          <p:nvPr/>
        </p:nvGrpSpPr>
        <p:grpSpPr>
          <a:xfrm>
            <a:off x="4290386" y="1577817"/>
            <a:ext cx="369987" cy="369987"/>
            <a:chOff x="5840809" y="2492376"/>
            <a:chExt cx="493316" cy="493316"/>
          </a:xfrm>
        </p:grpSpPr>
        <p:sp>
          <p:nvSpPr>
            <p:cNvPr id="7" name="椭圆 6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8" name="椭圆 7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4CC0DC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874868" y="2542280"/>
              <a:ext cx="455680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01</a:t>
              </a:r>
              <a:endParaRPr lang="zh-CN" altLang="en-US" sz="1013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290386" y="2212182"/>
            <a:ext cx="369987" cy="369987"/>
            <a:chOff x="5840809" y="2492376"/>
            <a:chExt cx="493316" cy="493316"/>
          </a:xfrm>
        </p:grpSpPr>
        <p:sp>
          <p:nvSpPr>
            <p:cNvPr id="13" name="椭圆 12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4" name="椭圆 13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FEC103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874868" y="2542280"/>
              <a:ext cx="455680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02</a:t>
              </a:r>
              <a:endParaRPr lang="zh-CN" altLang="en-US" sz="1013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290386" y="2846547"/>
            <a:ext cx="369987" cy="369987"/>
            <a:chOff x="5840809" y="2492376"/>
            <a:chExt cx="493316" cy="493316"/>
          </a:xfrm>
        </p:grpSpPr>
        <p:sp>
          <p:nvSpPr>
            <p:cNvPr id="17" name="椭圆 16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8" name="椭圆 17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B7DA47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873798" y="2542280"/>
              <a:ext cx="457819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03</a:t>
              </a:r>
              <a:endParaRPr lang="zh-CN" altLang="en-US" sz="1013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290386" y="3480912"/>
            <a:ext cx="369987" cy="369987"/>
            <a:chOff x="5840809" y="2492376"/>
            <a:chExt cx="493316" cy="493316"/>
          </a:xfrm>
        </p:grpSpPr>
        <p:sp>
          <p:nvSpPr>
            <p:cNvPr id="21" name="椭圆 20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2" name="椭圆 21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FF8B6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874868" y="2542280"/>
              <a:ext cx="455680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04</a:t>
              </a:r>
              <a:endParaRPr lang="zh-CN" altLang="en-US" sz="1013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4660373" y="1555061"/>
            <a:ext cx="2756628" cy="611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7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660373" y="2186404"/>
            <a:ext cx="2756628" cy="611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7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660373" y="2817748"/>
            <a:ext cx="2756628" cy="611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7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660373" y="3449090"/>
            <a:ext cx="2756628" cy="611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7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48133" y="2454845"/>
            <a:ext cx="797013" cy="725805"/>
            <a:chOff x="2864177" y="3273127"/>
            <a:chExt cx="1062684" cy="967740"/>
          </a:xfrm>
        </p:grpSpPr>
        <p:sp>
          <p:nvSpPr>
            <p:cNvPr id="29" name="椭圆 28"/>
            <p:cNvSpPr/>
            <p:nvPr/>
          </p:nvSpPr>
          <p:spPr>
            <a:xfrm>
              <a:off x="2900584" y="3273127"/>
              <a:ext cx="967740" cy="96774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864177" y="3597731"/>
              <a:ext cx="106268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>
                      <a:lumMod val="50000"/>
                    </a:schemeClr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317171" y="402771"/>
            <a:ext cx="1678665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02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284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1" presetID="2" presetClass="entr" presetSubtype="4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accel="40000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accel="40000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6" grpId="0">
            <p:bldAsOne/>
          </p:bldGraphic>
          <p:bldGraphic spid="6" grpId="1">
            <p:bldAsOne/>
          </p:bldGraphic>
          <p:bldP spid="24" grpId="0"/>
          <p:bldP spid="25" grpId="0"/>
          <p:bldP spid="26" grpId="0"/>
          <p:bldP spid="27" grpId="0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8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1" presetID="2" presetClass="entr" presetSubtype="4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accel="4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ac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6" grpId="0">
            <p:bldAsOne/>
          </p:bldGraphic>
          <p:bldGraphic spid="6" grpId="1">
            <p:bldAsOne/>
          </p:bldGraphic>
          <p:bldP spid="24" grpId="0"/>
          <p:bldP spid="25" grpId="0"/>
          <p:bldP spid="26" grpId="0"/>
          <p:bldP spid="27" grpId="0"/>
          <p:bldP spid="28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417445" y="2173857"/>
            <a:ext cx="4078143" cy="1118559"/>
            <a:chOff x="3223260" y="2898476"/>
            <a:chExt cx="5437524" cy="1491412"/>
          </a:xfrm>
        </p:grpSpPr>
        <p:grpSp>
          <p:nvGrpSpPr>
            <p:cNvPr id="3" name="组合 2"/>
            <p:cNvGrpSpPr/>
            <p:nvPr/>
          </p:nvGrpSpPr>
          <p:grpSpPr>
            <a:xfrm>
              <a:off x="3223260" y="2999295"/>
              <a:ext cx="5324121" cy="1343737"/>
              <a:chOff x="3223260" y="2999295"/>
              <a:chExt cx="5324121" cy="1343737"/>
            </a:xfrm>
          </p:grpSpPr>
          <p:sp>
            <p:nvSpPr>
              <p:cNvPr id="22" name="任意多边形 21"/>
              <p:cNvSpPr/>
              <p:nvPr/>
            </p:nvSpPr>
            <p:spPr>
              <a:xfrm>
                <a:off x="3223260" y="2999295"/>
                <a:ext cx="1737360" cy="459346"/>
              </a:xfrm>
              <a:custGeom>
                <a:avLst/>
                <a:gdLst>
                  <a:gd name="connsiteX0" fmla="*/ 0 w 1737360"/>
                  <a:gd name="connsiteY0" fmla="*/ 434340 h 459346"/>
                  <a:gd name="connsiteX1" fmla="*/ 1028700 w 1737360"/>
                  <a:gd name="connsiteY1" fmla="*/ 411480 h 459346"/>
                  <a:gd name="connsiteX2" fmla="*/ 1737360 w 1737360"/>
                  <a:gd name="connsiteY2" fmla="*/ 0 h 459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37360" h="459346">
                    <a:moveTo>
                      <a:pt x="0" y="434340"/>
                    </a:moveTo>
                    <a:cubicBezTo>
                      <a:pt x="369570" y="459105"/>
                      <a:pt x="739140" y="483870"/>
                      <a:pt x="1028700" y="411480"/>
                    </a:cubicBezTo>
                    <a:cubicBezTo>
                      <a:pt x="1318260" y="339090"/>
                      <a:pt x="1527810" y="169545"/>
                      <a:pt x="1737360" y="0"/>
                    </a:cubicBezTo>
                  </a:path>
                </a:pathLst>
              </a:cu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 flipV="1">
                <a:off x="3223260" y="3883686"/>
                <a:ext cx="1737360" cy="459346"/>
              </a:xfrm>
              <a:custGeom>
                <a:avLst/>
                <a:gdLst>
                  <a:gd name="connsiteX0" fmla="*/ 0 w 1737360"/>
                  <a:gd name="connsiteY0" fmla="*/ 434340 h 459346"/>
                  <a:gd name="connsiteX1" fmla="*/ 1028700 w 1737360"/>
                  <a:gd name="connsiteY1" fmla="*/ 411480 h 459346"/>
                  <a:gd name="connsiteX2" fmla="*/ 1737360 w 1737360"/>
                  <a:gd name="connsiteY2" fmla="*/ 0 h 459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37360" h="459346">
                    <a:moveTo>
                      <a:pt x="0" y="434340"/>
                    </a:moveTo>
                    <a:cubicBezTo>
                      <a:pt x="369570" y="459105"/>
                      <a:pt x="739140" y="483870"/>
                      <a:pt x="1028700" y="411480"/>
                    </a:cubicBezTo>
                    <a:cubicBezTo>
                      <a:pt x="1318260" y="339090"/>
                      <a:pt x="1527810" y="169545"/>
                      <a:pt x="1737360" y="0"/>
                    </a:cubicBezTo>
                  </a:path>
                </a:pathLst>
              </a:cu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6" name="任意多边形 25"/>
              <p:cNvSpPr/>
              <p:nvPr/>
            </p:nvSpPr>
            <p:spPr>
              <a:xfrm>
                <a:off x="3243861" y="3035451"/>
                <a:ext cx="5303520" cy="592779"/>
              </a:xfrm>
              <a:custGeom>
                <a:avLst/>
                <a:gdLst>
                  <a:gd name="connsiteX0" fmla="*/ 0 w 5303520"/>
                  <a:gd name="connsiteY0" fmla="*/ 548640 h 592779"/>
                  <a:gd name="connsiteX1" fmla="*/ 3737610 w 5303520"/>
                  <a:gd name="connsiteY1" fmla="*/ 537210 h 592779"/>
                  <a:gd name="connsiteX2" fmla="*/ 5303520 w 5303520"/>
                  <a:gd name="connsiteY2" fmla="*/ 0 h 592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03520" h="592779">
                    <a:moveTo>
                      <a:pt x="0" y="548640"/>
                    </a:moveTo>
                    <a:cubicBezTo>
                      <a:pt x="1426845" y="588645"/>
                      <a:pt x="2853690" y="628650"/>
                      <a:pt x="3737610" y="537210"/>
                    </a:cubicBezTo>
                    <a:cubicBezTo>
                      <a:pt x="4621530" y="445770"/>
                      <a:pt x="4962525" y="222885"/>
                      <a:pt x="5303520" y="0"/>
                    </a:cubicBezTo>
                  </a:path>
                </a:pathLst>
              </a:cu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 flipV="1">
                <a:off x="3243861" y="3696011"/>
                <a:ext cx="5303520" cy="592779"/>
              </a:xfrm>
              <a:custGeom>
                <a:avLst/>
                <a:gdLst>
                  <a:gd name="connsiteX0" fmla="*/ 0 w 5303520"/>
                  <a:gd name="connsiteY0" fmla="*/ 548640 h 592779"/>
                  <a:gd name="connsiteX1" fmla="*/ 3737610 w 5303520"/>
                  <a:gd name="connsiteY1" fmla="*/ 537210 h 592779"/>
                  <a:gd name="connsiteX2" fmla="*/ 5303520 w 5303520"/>
                  <a:gd name="connsiteY2" fmla="*/ 0 h 592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303520" h="592779">
                    <a:moveTo>
                      <a:pt x="0" y="548640"/>
                    </a:moveTo>
                    <a:cubicBezTo>
                      <a:pt x="1426845" y="588645"/>
                      <a:pt x="2853690" y="628650"/>
                      <a:pt x="3737610" y="537210"/>
                    </a:cubicBezTo>
                    <a:cubicBezTo>
                      <a:pt x="4621530" y="445770"/>
                      <a:pt x="4962525" y="222885"/>
                      <a:pt x="5303520" y="0"/>
                    </a:cubicBezTo>
                  </a:path>
                </a:pathLst>
              </a:cu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4898862" y="2898476"/>
              <a:ext cx="147954" cy="147954"/>
              <a:chOff x="5840809" y="2492376"/>
              <a:chExt cx="493316" cy="493316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5840809" y="2492376"/>
                <a:ext cx="493316" cy="4933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5889859" y="2541426"/>
                <a:ext cx="395216" cy="395216"/>
              </a:xfrm>
              <a:prstGeom prst="ellipse">
                <a:avLst/>
              </a:prstGeom>
              <a:solidFill>
                <a:srgbClr val="4CC0DC"/>
              </a:solidFill>
              <a:ln>
                <a:noFill/>
              </a:ln>
              <a:effectLst>
                <a:innerShdw blurRad="50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4884151" y="4241934"/>
              <a:ext cx="147954" cy="147954"/>
              <a:chOff x="5840809" y="2492376"/>
              <a:chExt cx="493316" cy="493316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840809" y="2492376"/>
                <a:ext cx="493316" cy="4933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5889859" y="2541426"/>
                <a:ext cx="395216" cy="395216"/>
              </a:xfrm>
              <a:prstGeom prst="ellipse">
                <a:avLst/>
              </a:prstGeom>
              <a:solidFill>
                <a:srgbClr val="4CC0DC"/>
              </a:solidFill>
              <a:ln>
                <a:noFill/>
              </a:ln>
              <a:effectLst>
                <a:innerShdw blurRad="50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8512830" y="2915488"/>
              <a:ext cx="147954" cy="147954"/>
              <a:chOff x="5840809" y="2492376"/>
              <a:chExt cx="493316" cy="493316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5840809" y="2492376"/>
                <a:ext cx="493316" cy="4933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5889859" y="2541426"/>
                <a:ext cx="395216" cy="395216"/>
              </a:xfrm>
              <a:prstGeom prst="ellipse">
                <a:avLst/>
              </a:prstGeom>
              <a:solidFill>
                <a:srgbClr val="4CC0DC"/>
              </a:solidFill>
              <a:ln>
                <a:noFill/>
              </a:ln>
              <a:effectLst>
                <a:innerShdw blurRad="50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8486689" y="4213226"/>
              <a:ext cx="147954" cy="147954"/>
              <a:chOff x="5840809" y="2492376"/>
              <a:chExt cx="493316" cy="493316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5840809" y="2492376"/>
                <a:ext cx="493316" cy="4933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5889859" y="2541426"/>
                <a:ext cx="395216" cy="395216"/>
              </a:xfrm>
              <a:prstGeom prst="ellipse">
                <a:avLst/>
              </a:prstGeom>
              <a:solidFill>
                <a:srgbClr val="4CC0DC"/>
              </a:solidFill>
              <a:ln>
                <a:noFill/>
              </a:ln>
              <a:effectLst>
                <a:innerShdw blurRad="50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1391838" y="2223135"/>
            <a:ext cx="1213181" cy="1045845"/>
            <a:chOff x="5476787" y="3434080"/>
            <a:chExt cx="742493" cy="640080"/>
          </a:xfrm>
        </p:grpSpPr>
        <p:sp>
          <p:nvSpPr>
            <p:cNvPr id="16" name="六边形 15"/>
            <p:cNvSpPr/>
            <p:nvPr/>
          </p:nvSpPr>
          <p:spPr>
            <a:xfrm>
              <a:off x="5476787" y="3434080"/>
              <a:ext cx="742493" cy="640080"/>
            </a:xfrm>
            <a:prstGeom prst="hexagon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397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7" name="六边形 16"/>
            <p:cNvSpPr/>
            <p:nvPr/>
          </p:nvSpPr>
          <p:spPr>
            <a:xfrm>
              <a:off x="5544172" y="3492171"/>
              <a:ext cx="607723" cy="523899"/>
            </a:xfrm>
            <a:prstGeom prst="hexagon">
              <a:avLst/>
            </a:prstGeom>
            <a:solidFill>
              <a:srgbClr val="4CC0DC"/>
            </a:solidFill>
            <a:ln>
              <a:noFill/>
            </a:ln>
            <a:effectLst>
              <a:innerShdw blurRad="1270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525" dirty="0">
                <a:latin typeface="Britannic Bold" panose="020B0903060703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5566359" y="3674466"/>
              <a:ext cx="583934" cy="1977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成绩突出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743200" y="1372656"/>
            <a:ext cx="1522094" cy="1001877"/>
            <a:chOff x="3657599" y="1830207"/>
            <a:chExt cx="2029459" cy="1335836"/>
          </a:xfrm>
        </p:grpSpPr>
        <p:sp>
          <p:nvSpPr>
            <p:cNvPr id="41" name="文本框 40"/>
            <p:cNvSpPr txBox="1"/>
            <p:nvPr/>
          </p:nvSpPr>
          <p:spPr>
            <a:xfrm>
              <a:off x="3790866" y="2798917"/>
              <a:ext cx="938719" cy="330945"/>
            </a:xfrm>
            <a:prstGeom prst="rect">
              <a:avLst/>
            </a:prstGeom>
            <a:noFill/>
            <a:effectLst>
              <a:outerShdw blurRad="381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1013" b="1" dirty="0">
                  <a:solidFill>
                    <a:srgbClr val="4CC0D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第一季度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3657599" y="1830207"/>
              <a:ext cx="2029459" cy="1335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88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88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743199" y="3122979"/>
            <a:ext cx="1522094" cy="1247270"/>
            <a:chOff x="3657598" y="4163971"/>
            <a:chExt cx="2029459" cy="1663025"/>
          </a:xfrm>
        </p:grpSpPr>
        <p:sp>
          <p:nvSpPr>
            <p:cNvPr id="46" name="文本框 45"/>
            <p:cNvSpPr txBox="1"/>
            <p:nvPr/>
          </p:nvSpPr>
          <p:spPr>
            <a:xfrm>
              <a:off x="3805577" y="4163971"/>
              <a:ext cx="938719" cy="330945"/>
            </a:xfrm>
            <a:prstGeom prst="rect">
              <a:avLst/>
            </a:prstGeom>
            <a:noFill/>
            <a:effectLst>
              <a:outerShdw blurRad="381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1013" b="1" dirty="0">
                  <a:solidFill>
                    <a:srgbClr val="FEC10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第二季度</a:t>
              </a:r>
            </a:p>
          </p:txBody>
        </p:sp>
        <p:sp>
          <p:nvSpPr>
            <p:cNvPr id="47" name="矩形 46"/>
            <p:cNvSpPr/>
            <p:nvPr/>
          </p:nvSpPr>
          <p:spPr>
            <a:xfrm>
              <a:off x="3657598" y="4491161"/>
              <a:ext cx="2029459" cy="1335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88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88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363671" y="1372656"/>
            <a:ext cx="1522094" cy="1001877"/>
            <a:chOff x="7151560" y="1830207"/>
            <a:chExt cx="2029459" cy="1335836"/>
          </a:xfrm>
        </p:grpSpPr>
        <p:sp>
          <p:nvSpPr>
            <p:cNvPr id="51" name="文本框 50"/>
            <p:cNvSpPr txBox="1"/>
            <p:nvPr/>
          </p:nvSpPr>
          <p:spPr>
            <a:xfrm>
              <a:off x="7318637" y="2798917"/>
              <a:ext cx="938719" cy="330945"/>
            </a:xfrm>
            <a:prstGeom prst="rect">
              <a:avLst/>
            </a:prstGeom>
            <a:noFill/>
            <a:effectLst>
              <a:outerShdw blurRad="381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1013" b="1" dirty="0">
                  <a:solidFill>
                    <a:srgbClr val="B7DA4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第三季度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7151560" y="1830207"/>
              <a:ext cx="2029459" cy="1335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88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88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363671" y="3097431"/>
            <a:ext cx="1522094" cy="1272818"/>
            <a:chOff x="7151560" y="4129907"/>
            <a:chExt cx="2029459" cy="1697089"/>
          </a:xfrm>
        </p:grpSpPr>
        <p:sp>
          <p:nvSpPr>
            <p:cNvPr id="56" name="文本框 55"/>
            <p:cNvSpPr txBox="1"/>
            <p:nvPr/>
          </p:nvSpPr>
          <p:spPr>
            <a:xfrm>
              <a:off x="7407131" y="4129907"/>
              <a:ext cx="938719" cy="330945"/>
            </a:xfrm>
            <a:prstGeom prst="rect">
              <a:avLst/>
            </a:prstGeom>
            <a:noFill/>
            <a:effectLst>
              <a:outerShdw blurRad="381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1013" b="1" dirty="0">
                  <a:solidFill>
                    <a:srgbClr val="FF8B6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第四季度</a:t>
              </a:r>
            </a:p>
          </p:txBody>
        </p:sp>
        <p:sp>
          <p:nvSpPr>
            <p:cNvPr id="57" name="矩形 56"/>
            <p:cNvSpPr/>
            <p:nvPr/>
          </p:nvSpPr>
          <p:spPr>
            <a:xfrm>
              <a:off x="7151560" y="4491161"/>
              <a:ext cx="2029459" cy="13358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88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88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317171" y="402771"/>
            <a:ext cx="1678665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02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214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9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9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237423" y="1643945"/>
            <a:ext cx="2594401" cy="2273082"/>
            <a:chOff x="2983230" y="2191927"/>
            <a:chExt cx="3459201" cy="3030776"/>
          </a:xfrm>
        </p:grpSpPr>
        <p:sp>
          <p:nvSpPr>
            <p:cNvPr id="24" name="任意多边形 23"/>
            <p:cNvSpPr/>
            <p:nvPr/>
          </p:nvSpPr>
          <p:spPr>
            <a:xfrm>
              <a:off x="2983230" y="2328451"/>
              <a:ext cx="3074670" cy="1144021"/>
            </a:xfrm>
            <a:custGeom>
              <a:avLst/>
              <a:gdLst>
                <a:gd name="connsiteX0" fmla="*/ 0 w 3074670"/>
                <a:gd name="connsiteY0" fmla="*/ 1051560 h 1144021"/>
                <a:gd name="connsiteX1" fmla="*/ 2354580 w 3074670"/>
                <a:gd name="connsiteY1" fmla="*/ 1040130 h 1144021"/>
                <a:gd name="connsiteX2" fmla="*/ 3074670 w 3074670"/>
                <a:gd name="connsiteY2" fmla="*/ 0 h 1144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74670" h="1144021">
                  <a:moveTo>
                    <a:pt x="0" y="1051560"/>
                  </a:moveTo>
                  <a:cubicBezTo>
                    <a:pt x="921067" y="1133475"/>
                    <a:pt x="1842135" y="1215390"/>
                    <a:pt x="2354580" y="1040130"/>
                  </a:cubicBezTo>
                  <a:cubicBezTo>
                    <a:pt x="2867025" y="864870"/>
                    <a:pt x="2970847" y="432435"/>
                    <a:pt x="3074670" y="0"/>
                  </a:cubicBez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06090" y="3208561"/>
              <a:ext cx="3074670" cy="434993"/>
            </a:xfrm>
            <a:custGeom>
              <a:avLst/>
              <a:gdLst>
                <a:gd name="connsiteX0" fmla="*/ 0 w 3074670"/>
                <a:gd name="connsiteY0" fmla="*/ 388620 h 434993"/>
                <a:gd name="connsiteX1" fmla="*/ 2045970 w 3074670"/>
                <a:gd name="connsiteY1" fmla="*/ 400050 h 434993"/>
                <a:gd name="connsiteX2" fmla="*/ 3074670 w 3074670"/>
                <a:gd name="connsiteY2" fmla="*/ 0 h 434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74670" h="434993">
                  <a:moveTo>
                    <a:pt x="0" y="388620"/>
                  </a:moveTo>
                  <a:cubicBezTo>
                    <a:pt x="766762" y="426720"/>
                    <a:pt x="1533525" y="464820"/>
                    <a:pt x="2045970" y="400050"/>
                  </a:cubicBezTo>
                  <a:cubicBezTo>
                    <a:pt x="2558415" y="335280"/>
                    <a:pt x="2816542" y="167640"/>
                    <a:pt x="3074670" y="0"/>
                  </a:cubicBez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0" name="任意多边形 29"/>
            <p:cNvSpPr/>
            <p:nvPr/>
          </p:nvSpPr>
          <p:spPr>
            <a:xfrm flipV="1">
              <a:off x="2994660" y="3946017"/>
              <a:ext cx="3074670" cy="1144021"/>
            </a:xfrm>
            <a:custGeom>
              <a:avLst/>
              <a:gdLst>
                <a:gd name="connsiteX0" fmla="*/ 0 w 3074670"/>
                <a:gd name="connsiteY0" fmla="*/ 1051560 h 1144021"/>
                <a:gd name="connsiteX1" fmla="*/ 2354580 w 3074670"/>
                <a:gd name="connsiteY1" fmla="*/ 1040130 h 1144021"/>
                <a:gd name="connsiteX2" fmla="*/ 3074670 w 3074670"/>
                <a:gd name="connsiteY2" fmla="*/ 0 h 1144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74670" h="1144021">
                  <a:moveTo>
                    <a:pt x="0" y="1051560"/>
                  </a:moveTo>
                  <a:cubicBezTo>
                    <a:pt x="921067" y="1133475"/>
                    <a:pt x="1842135" y="1215390"/>
                    <a:pt x="2354580" y="1040130"/>
                  </a:cubicBezTo>
                  <a:cubicBezTo>
                    <a:pt x="2867025" y="864870"/>
                    <a:pt x="2970847" y="432435"/>
                    <a:pt x="3074670" y="0"/>
                  </a:cubicBez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1" name="任意多边形 30"/>
            <p:cNvSpPr/>
            <p:nvPr/>
          </p:nvSpPr>
          <p:spPr>
            <a:xfrm flipV="1">
              <a:off x="2983230" y="3760613"/>
              <a:ext cx="3074670" cy="434993"/>
            </a:xfrm>
            <a:custGeom>
              <a:avLst/>
              <a:gdLst>
                <a:gd name="connsiteX0" fmla="*/ 0 w 3074670"/>
                <a:gd name="connsiteY0" fmla="*/ 388620 h 434993"/>
                <a:gd name="connsiteX1" fmla="*/ 2045970 w 3074670"/>
                <a:gd name="connsiteY1" fmla="*/ 400050 h 434993"/>
                <a:gd name="connsiteX2" fmla="*/ 3074670 w 3074670"/>
                <a:gd name="connsiteY2" fmla="*/ 0 h 4349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74670" h="434993">
                  <a:moveTo>
                    <a:pt x="0" y="388620"/>
                  </a:moveTo>
                  <a:cubicBezTo>
                    <a:pt x="766762" y="426720"/>
                    <a:pt x="1533525" y="464820"/>
                    <a:pt x="2045970" y="400050"/>
                  </a:cubicBezTo>
                  <a:cubicBezTo>
                    <a:pt x="2558415" y="335280"/>
                    <a:pt x="2816542" y="167640"/>
                    <a:pt x="3074670" y="0"/>
                  </a:cubicBez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5949115" y="2191927"/>
              <a:ext cx="493316" cy="493316"/>
              <a:chOff x="5840809" y="2492376"/>
              <a:chExt cx="493316" cy="493316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5840809" y="2492376"/>
                <a:ext cx="493316" cy="4933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5889859" y="2541426"/>
                <a:ext cx="395216" cy="395216"/>
              </a:xfrm>
              <a:prstGeom prst="ellipse">
                <a:avLst/>
              </a:prstGeom>
              <a:solidFill>
                <a:srgbClr val="4CC0DC"/>
              </a:solidFill>
              <a:ln>
                <a:noFill/>
              </a:ln>
              <a:effectLst>
                <a:innerShdw blurRad="50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5874868" y="2542280"/>
                <a:ext cx="455680" cy="3309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013" dirty="0">
                    <a:solidFill>
                      <a:schemeClr val="bg1"/>
                    </a:solidFill>
                    <a:latin typeface="Britannic Bold" panose="020B0903060703020204" pitchFamily="34" charset="0"/>
                  </a:rPr>
                  <a:t>01</a:t>
                </a:r>
                <a:endParaRPr lang="zh-CN" altLang="en-US" sz="1013" dirty="0">
                  <a:solidFill>
                    <a:schemeClr val="bg1"/>
                  </a:solidFill>
                  <a:latin typeface="Britannic Bold" panose="020B0903060703020204" pitchFamily="34" charset="0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5949115" y="3037747"/>
              <a:ext cx="493316" cy="493316"/>
              <a:chOff x="5840809" y="2492376"/>
              <a:chExt cx="493316" cy="493316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5840809" y="2492376"/>
                <a:ext cx="493316" cy="4933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5889859" y="2541426"/>
                <a:ext cx="395216" cy="395216"/>
              </a:xfrm>
              <a:prstGeom prst="ellipse">
                <a:avLst/>
              </a:prstGeom>
              <a:solidFill>
                <a:srgbClr val="FEC103"/>
              </a:solidFill>
              <a:ln>
                <a:noFill/>
              </a:ln>
              <a:effectLst>
                <a:innerShdw blurRad="50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5874868" y="2542280"/>
                <a:ext cx="455680" cy="3309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013" dirty="0">
                    <a:solidFill>
                      <a:schemeClr val="bg1"/>
                    </a:solidFill>
                    <a:latin typeface="Britannic Bold" panose="020B0903060703020204" pitchFamily="34" charset="0"/>
                  </a:rPr>
                  <a:t>02</a:t>
                </a:r>
                <a:endParaRPr lang="zh-CN" altLang="en-US" sz="1013" dirty="0">
                  <a:solidFill>
                    <a:schemeClr val="bg1"/>
                  </a:solidFill>
                  <a:latin typeface="Britannic Bold" panose="020B0903060703020204" pitchFamily="34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5949115" y="3883567"/>
              <a:ext cx="493316" cy="493316"/>
              <a:chOff x="5840809" y="2492376"/>
              <a:chExt cx="493316" cy="493316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5840809" y="2492376"/>
                <a:ext cx="493316" cy="4933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5889859" y="2541426"/>
                <a:ext cx="395216" cy="395216"/>
              </a:xfrm>
              <a:prstGeom prst="ellipse">
                <a:avLst/>
              </a:prstGeom>
              <a:solidFill>
                <a:srgbClr val="B7DA47"/>
              </a:solidFill>
              <a:ln>
                <a:noFill/>
              </a:ln>
              <a:effectLst>
                <a:innerShdw blurRad="50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5873798" y="2542280"/>
                <a:ext cx="457819" cy="3309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013" dirty="0">
                    <a:solidFill>
                      <a:schemeClr val="bg1"/>
                    </a:solidFill>
                    <a:latin typeface="Britannic Bold" panose="020B0903060703020204" pitchFamily="34" charset="0"/>
                  </a:rPr>
                  <a:t>03</a:t>
                </a:r>
                <a:endParaRPr lang="zh-CN" altLang="en-US" sz="1013" dirty="0">
                  <a:solidFill>
                    <a:schemeClr val="bg1"/>
                  </a:solidFill>
                  <a:latin typeface="Britannic Bold" panose="020B0903060703020204" pitchFamily="34" charset="0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5949115" y="4729387"/>
              <a:ext cx="493316" cy="493316"/>
              <a:chOff x="5840809" y="2492376"/>
              <a:chExt cx="493316" cy="493316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5840809" y="2492376"/>
                <a:ext cx="493316" cy="4933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5889859" y="2541426"/>
                <a:ext cx="395216" cy="395216"/>
              </a:xfrm>
              <a:prstGeom prst="ellipse">
                <a:avLst/>
              </a:prstGeom>
              <a:solidFill>
                <a:srgbClr val="FF8B61"/>
              </a:solidFill>
              <a:ln>
                <a:noFill/>
              </a:ln>
              <a:effectLst>
                <a:innerShdw blurRad="50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5874868" y="2542280"/>
                <a:ext cx="455680" cy="3309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013" dirty="0">
                    <a:solidFill>
                      <a:schemeClr val="bg1"/>
                    </a:solidFill>
                    <a:latin typeface="Britannic Bold" panose="020B0903060703020204" pitchFamily="34" charset="0"/>
                  </a:rPr>
                  <a:t>04</a:t>
                </a:r>
                <a:endParaRPr lang="zh-CN" altLang="en-US" sz="1013" dirty="0">
                  <a:solidFill>
                    <a:schemeClr val="bg1"/>
                  </a:solidFill>
                  <a:latin typeface="Britannic Bold" panose="020B0903060703020204" pitchFamily="34" charset="0"/>
                </a:endParaRPr>
              </a:p>
            </p:txBody>
          </p:sp>
        </p:grp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7370" y="1343838"/>
            <a:ext cx="1594486" cy="310217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219655" y="2516624"/>
            <a:ext cx="413896" cy="369987"/>
            <a:chOff x="5826777" y="2492376"/>
            <a:chExt cx="551861" cy="493316"/>
          </a:xfrm>
        </p:grpSpPr>
        <p:sp>
          <p:nvSpPr>
            <p:cNvPr id="8" name="椭圆 7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9" name="椭圆 8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4CC0DC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826777" y="2603240"/>
              <a:ext cx="551861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900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20%</a:t>
              </a:r>
              <a:endParaRPr lang="zh-CN" altLang="en-US" sz="1013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682200" y="2516624"/>
            <a:ext cx="413896" cy="369987"/>
            <a:chOff x="5819158" y="2492376"/>
            <a:chExt cx="551861" cy="493316"/>
          </a:xfrm>
        </p:grpSpPr>
        <p:sp>
          <p:nvSpPr>
            <p:cNvPr id="12" name="椭圆 11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3" name="椭圆 12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FEC103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819158" y="2603240"/>
              <a:ext cx="551861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900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30%</a:t>
              </a:r>
              <a:endParaRPr lang="zh-CN" altLang="en-US" sz="1500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219655" y="3021563"/>
            <a:ext cx="413896" cy="369987"/>
            <a:chOff x="5826777" y="2492376"/>
            <a:chExt cx="551861" cy="493316"/>
          </a:xfrm>
        </p:grpSpPr>
        <p:sp>
          <p:nvSpPr>
            <p:cNvPr id="16" name="椭圆 15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7" name="椭圆 16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B7DA47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826777" y="2603240"/>
              <a:ext cx="551861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900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40%</a:t>
              </a:r>
              <a:endParaRPr lang="zh-CN" altLang="en-US" sz="1013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685059" y="3021563"/>
            <a:ext cx="413896" cy="369987"/>
            <a:chOff x="5826777" y="2492376"/>
            <a:chExt cx="551861" cy="493316"/>
          </a:xfrm>
        </p:grpSpPr>
        <p:sp>
          <p:nvSpPr>
            <p:cNvPr id="20" name="椭圆 19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1" name="椭圆 20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FF8B6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826777" y="2603240"/>
              <a:ext cx="551861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900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60%</a:t>
              </a:r>
              <a:endParaRPr lang="zh-CN" altLang="en-US" sz="1013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2246761" y="2127817"/>
            <a:ext cx="88357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bg1"/>
                </a:solidFill>
                <a:latin typeface="Britannic Bold" panose="020B0903060703020204" pitchFamily="34" charset="0"/>
              </a:rPr>
              <a:t>Add title</a:t>
            </a:r>
            <a:endParaRPr lang="zh-CN" altLang="en-US" sz="1500" dirty="0">
              <a:solidFill>
                <a:schemeClr val="bg1"/>
              </a:solidFill>
              <a:latin typeface="Britannic Bold" panose="020B0903060703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840396" y="1638334"/>
            <a:ext cx="2756628" cy="611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7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840396" y="2269678"/>
            <a:ext cx="2756628" cy="611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7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840396" y="2901021"/>
            <a:ext cx="2756628" cy="611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7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840396" y="3532363"/>
            <a:ext cx="2756628" cy="611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7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317171" y="402771"/>
            <a:ext cx="1678665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02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9591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48" grpId="0"/>
          <p:bldP spid="49" grpId="0"/>
          <p:bldP spid="50" grpId="0"/>
          <p:bldP spid="51" grpId="0"/>
          <p:bldP spid="5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9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48" grpId="0"/>
          <p:bldP spid="49" grpId="0"/>
          <p:bldP spid="50" grpId="0"/>
          <p:bldP spid="51" grpId="0"/>
          <p:bldP spid="52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28594" y="1411848"/>
            <a:ext cx="1217439" cy="29701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50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3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Add your title</a:t>
            </a:r>
            <a:endParaRPr lang="zh-CN" altLang="en-US" sz="1013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328593" y="1517494"/>
            <a:ext cx="1720376" cy="2105654"/>
            <a:chOff x="1771458" y="2023326"/>
            <a:chExt cx="2293834" cy="2807538"/>
          </a:xfrm>
        </p:grpSpPr>
        <p:sp>
          <p:nvSpPr>
            <p:cNvPr id="7" name="任意多边形 6"/>
            <p:cNvSpPr/>
            <p:nvPr/>
          </p:nvSpPr>
          <p:spPr>
            <a:xfrm>
              <a:off x="1771458" y="2027136"/>
              <a:ext cx="2274666" cy="2803728"/>
            </a:xfrm>
            <a:custGeom>
              <a:avLst/>
              <a:gdLst>
                <a:gd name="connsiteX0" fmla="*/ 1697451 w 2274666"/>
                <a:gd name="connsiteY0" fmla="*/ 0 h 2803728"/>
                <a:gd name="connsiteX1" fmla="*/ 2274666 w 2274666"/>
                <a:gd name="connsiteY1" fmla="*/ 0 h 2803728"/>
                <a:gd name="connsiteX2" fmla="*/ 2274666 w 2274666"/>
                <a:gd name="connsiteY2" fmla="*/ 2803728 h 2803728"/>
                <a:gd name="connsiteX3" fmla="*/ 0 w 2274666"/>
                <a:gd name="connsiteY3" fmla="*/ 2803728 h 2803728"/>
                <a:gd name="connsiteX4" fmla="*/ 0 w 2274666"/>
                <a:gd name="connsiteY4" fmla="*/ 342900 h 2803728"/>
                <a:gd name="connsiteX5" fmla="*/ 1697451 w 2274666"/>
                <a:gd name="connsiteY5" fmla="*/ 342900 h 2803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74666" h="2803728">
                  <a:moveTo>
                    <a:pt x="1697451" y="0"/>
                  </a:moveTo>
                  <a:lnTo>
                    <a:pt x="2274666" y="0"/>
                  </a:lnTo>
                  <a:lnTo>
                    <a:pt x="2274666" y="2803728"/>
                  </a:lnTo>
                  <a:lnTo>
                    <a:pt x="0" y="2803728"/>
                  </a:lnTo>
                  <a:lnTo>
                    <a:pt x="0" y="342900"/>
                  </a:lnTo>
                  <a:lnTo>
                    <a:pt x="1697451" y="3429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397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500180" y="2023326"/>
              <a:ext cx="565112" cy="430887"/>
            </a:xfrm>
            <a:prstGeom prst="rect">
              <a:avLst/>
            </a:prstGeom>
            <a:noFill/>
            <a:effectLst>
              <a:outerShdw blurRad="381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1500" dirty="0">
                  <a:solidFill>
                    <a:srgbClr val="4CC0DC"/>
                  </a:solidFill>
                  <a:latin typeface="Broadway" panose="04040905080B02020502" pitchFamily="82" charset="0"/>
                </a:rPr>
                <a:t>01</a:t>
              </a:r>
              <a:endParaRPr lang="zh-CN" altLang="en-US" sz="1500" dirty="0">
                <a:solidFill>
                  <a:srgbClr val="4CC0DC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036287" y="2791840"/>
              <a:ext cx="1745007" cy="15081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5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3691616" y="1411848"/>
            <a:ext cx="1217439" cy="29701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50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3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Add your title</a:t>
            </a:r>
            <a:endParaRPr lang="zh-CN" altLang="en-US" sz="1013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691617" y="1517494"/>
            <a:ext cx="1731276" cy="2105654"/>
            <a:chOff x="4922155" y="2023326"/>
            <a:chExt cx="2308367" cy="2807538"/>
          </a:xfrm>
        </p:grpSpPr>
        <p:sp>
          <p:nvSpPr>
            <p:cNvPr id="13" name="任意多边形 12"/>
            <p:cNvSpPr/>
            <p:nvPr/>
          </p:nvSpPr>
          <p:spPr>
            <a:xfrm>
              <a:off x="4922155" y="2027136"/>
              <a:ext cx="2274666" cy="2803728"/>
            </a:xfrm>
            <a:custGeom>
              <a:avLst/>
              <a:gdLst>
                <a:gd name="connsiteX0" fmla="*/ 1697451 w 2274666"/>
                <a:gd name="connsiteY0" fmla="*/ 0 h 2803728"/>
                <a:gd name="connsiteX1" fmla="*/ 2274666 w 2274666"/>
                <a:gd name="connsiteY1" fmla="*/ 0 h 2803728"/>
                <a:gd name="connsiteX2" fmla="*/ 2274666 w 2274666"/>
                <a:gd name="connsiteY2" fmla="*/ 2803728 h 2803728"/>
                <a:gd name="connsiteX3" fmla="*/ 0 w 2274666"/>
                <a:gd name="connsiteY3" fmla="*/ 2803728 h 2803728"/>
                <a:gd name="connsiteX4" fmla="*/ 0 w 2274666"/>
                <a:gd name="connsiteY4" fmla="*/ 342900 h 2803728"/>
                <a:gd name="connsiteX5" fmla="*/ 1697451 w 2274666"/>
                <a:gd name="connsiteY5" fmla="*/ 342900 h 2803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74666" h="2803728">
                  <a:moveTo>
                    <a:pt x="1697451" y="0"/>
                  </a:moveTo>
                  <a:lnTo>
                    <a:pt x="2274666" y="0"/>
                  </a:lnTo>
                  <a:lnTo>
                    <a:pt x="2274666" y="2803728"/>
                  </a:lnTo>
                  <a:lnTo>
                    <a:pt x="0" y="2803728"/>
                  </a:lnTo>
                  <a:lnTo>
                    <a:pt x="0" y="342900"/>
                  </a:lnTo>
                  <a:lnTo>
                    <a:pt x="1697451" y="3429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397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650877" y="2023326"/>
              <a:ext cx="579645" cy="430887"/>
            </a:xfrm>
            <a:prstGeom prst="rect">
              <a:avLst/>
            </a:prstGeom>
            <a:noFill/>
            <a:effectLst>
              <a:outerShdw blurRad="381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1500" dirty="0">
                  <a:solidFill>
                    <a:srgbClr val="FF8B61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1500" dirty="0">
                <a:solidFill>
                  <a:srgbClr val="FF8B61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186984" y="2791840"/>
              <a:ext cx="1745007" cy="15081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5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6054639" y="1411848"/>
            <a:ext cx="1217439" cy="29701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50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3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Add your title</a:t>
            </a:r>
            <a:endParaRPr lang="zh-CN" altLang="en-US" sz="1013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054640" y="1517494"/>
            <a:ext cx="1731276" cy="2105654"/>
            <a:chOff x="8072852" y="2023326"/>
            <a:chExt cx="2308367" cy="2807538"/>
          </a:xfrm>
        </p:grpSpPr>
        <p:sp>
          <p:nvSpPr>
            <p:cNvPr id="18" name="任意多边形 17"/>
            <p:cNvSpPr/>
            <p:nvPr/>
          </p:nvSpPr>
          <p:spPr>
            <a:xfrm>
              <a:off x="8072852" y="2027136"/>
              <a:ext cx="2274666" cy="2803728"/>
            </a:xfrm>
            <a:custGeom>
              <a:avLst/>
              <a:gdLst>
                <a:gd name="connsiteX0" fmla="*/ 1697451 w 2274666"/>
                <a:gd name="connsiteY0" fmla="*/ 0 h 2803728"/>
                <a:gd name="connsiteX1" fmla="*/ 2274666 w 2274666"/>
                <a:gd name="connsiteY1" fmla="*/ 0 h 2803728"/>
                <a:gd name="connsiteX2" fmla="*/ 2274666 w 2274666"/>
                <a:gd name="connsiteY2" fmla="*/ 2803728 h 2803728"/>
                <a:gd name="connsiteX3" fmla="*/ 0 w 2274666"/>
                <a:gd name="connsiteY3" fmla="*/ 2803728 h 2803728"/>
                <a:gd name="connsiteX4" fmla="*/ 0 w 2274666"/>
                <a:gd name="connsiteY4" fmla="*/ 342900 h 2803728"/>
                <a:gd name="connsiteX5" fmla="*/ 1697451 w 2274666"/>
                <a:gd name="connsiteY5" fmla="*/ 342900 h 2803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74666" h="2803728">
                  <a:moveTo>
                    <a:pt x="1697451" y="0"/>
                  </a:moveTo>
                  <a:lnTo>
                    <a:pt x="2274666" y="0"/>
                  </a:lnTo>
                  <a:lnTo>
                    <a:pt x="2274666" y="2803728"/>
                  </a:lnTo>
                  <a:lnTo>
                    <a:pt x="0" y="2803728"/>
                  </a:lnTo>
                  <a:lnTo>
                    <a:pt x="0" y="342900"/>
                  </a:lnTo>
                  <a:lnTo>
                    <a:pt x="1697451" y="3429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397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9801574" y="2023326"/>
              <a:ext cx="579645" cy="430887"/>
            </a:xfrm>
            <a:prstGeom prst="rect">
              <a:avLst/>
            </a:prstGeom>
            <a:noFill/>
            <a:effectLst>
              <a:outerShdw blurRad="381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1500" dirty="0">
                  <a:solidFill>
                    <a:srgbClr val="B7DA47"/>
                  </a:solidFill>
                  <a:latin typeface="Broadway" panose="04040905080B02020502" pitchFamily="82" charset="0"/>
                </a:rPr>
                <a:t>03</a:t>
              </a:r>
              <a:endParaRPr lang="zh-CN" altLang="en-US" sz="1500" dirty="0">
                <a:solidFill>
                  <a:srgbClr val="B7DA47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8337681" y="2791840"/>
              <a:ext cx="1745007" cy="15081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5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317171" y="402771"/>
            <a:ext cx="1678665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02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6081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4" grpId="0" animBg="1"/>
          <p:bldP spid="19" grpId="0" animBg="1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4" grpId="0" animBg="1"/>
          <p:bldP spid="19" grpId="0" animBg="1"/>
          <p:bldP spid="22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9906" y="1795791"/>
            <a:ext cx="2158372" cy="1305200"/>
          </a:xfrm>
          <a:custGeom>
            <a:avLst/>
            <a:gdLst/>
            <a:ahLst/>
            <a:cxnLst/>
            <a:rect l="l" t="t" r="r" b="b"/>
            <a:pathLst>
              <a:path w="2877829" h="1740266">
                <a:moveTo>
                  <a:pt x="704981" y="138039"/>
                </a:moveTo>
                <a:cubicBezTo>
                  <a:pt x="576802" y="138039"/>
                  <a:pt x="512713" y="382481"/>
                  <a:pt x="512713" y="871366"/>
                </a:cubicBezTo>
                <a:cubicBezTo>
                  <a:pt x="512713" y="1360251"/>
                  <a:pt x="576802" y="1604693"/>
                  <a:pt x="704981" y="1604693"/>
                </a:cubicBezTo>
                <a:cubicBezTo>
                  <a:pt x="832337" y="1604693"/>
                  <a:pt x="896015" y="1360251"/>
                  <a:pt x="896015" y="871366"/>
                </a:cubicBezTo>
                <a:cubicBezTo>
                  <a:pt x="896015" y="382481"/>
                  <a:pt x="832337" y="138039"/>
                  <a:pt x="704981" y="138039"/>
                </a:cubicBezTo>
                <a:close/>
                <a:moveTo>
                  <a:pt x="704981" y="3698"/>
                </a:moveTo>
                <a:cubicBezTo>
                  <a:pt x="1174146" y="3698"/>
                  <a:pt x="1408728" y="292921"/>
                  <a:pt x="1408728" y="871366"/>
                </a:cubicBezTo>
                <a:cubicBezTo>
                  <a:pt x="1408728" y="1449811"/>
                  <a:pt x="1174146" y="1739034"/>
                  <a:pt x="704981" y="1739034"/>
                </a:cubicBezTo>
                <a:cubicBezTo>
                  <a:pt x="234994" y="1739034"/>
                  <a:pt x="0" y="1449811"/>
                  <a:pt x="0" y="871366"/>
                </a:cubicBezTo>
                <a:cubicBezTo>
                  <a:pt x="0" y="292921"/>
                  <a:pt x="234994" y="3698"/>
                  <a:pt x="704981" y="3698"/>
                </a:cubicBezTo>
                <a:close/>
                <a:moveTo>
                  <a:pt x="2190104" y="0"/>
                </a:moveTo>
                <a:cubicBezTo>
                  <a:pt x="2616543" y="0"/>
                  <a:pt x="2829762" y="145433"/>
                  <a:pt x="2829762" y="436299"/>
                </a:cubicBezTo>
                <a:cubicBezTo>
                  <a:pt x="2829762" y="626923"/>
                  <a:pt x="2709390" y="756334"/>
                  <a:pt x="2468645" y="824532"/>
                </a:cubicBezTo>
                <a:cubicBezTo>
                  <a:pt x="2741434" y="886977"/>
                  <a:pt x="2877829" y="1028302"/>
                  <a:pt x="2877829" y="1248506"/>
                </a:cubicBezTo>
                <a:cubicBezTo>
                  <a:pt x="2877829" y="1576346"/>
                  <a:pt x="2650641" y="1740266"/>
                  <a:pt x="2196266" y="1740266"/>
                </a:cubicBezTo>
                <a:cubicBezTo>
                  <a:pt x="1792012" y="1740266"/>
                  <a:pt x="1589885" y="1604693"/>
                  <a:pt x="1589885" y="1333547"/>
                </a:cubicBezTo>
                <a:cubicBezTo>
                  <a:pt x="1589885" y="1282604"/>
                  <a:pt x="1596869" y="1223856"/>
                  <a:pt x="1610837" y="1157302"/>
                </a:cubicBezTo>
                <a:lnTo>
                  <a:pt x="1836381" y="1144977"/>
                </a:lnTo>
                <a:cubicBezTo>
                  <a:pt x="1817483" y="1209888"/>
                  <a:pt x="1806802" y="1267814"/>
                  <a:pt x="1804337" y="1318757"/>
                </a:cubicBezTo>
                <a:cubicBezTo>
                  <a:pt x="1796120" y="1498700"/>
                  <a:pt x="1891021" y="1588671"/>
                  <a:pt x="2089040" y="1588671"/>
                </a:cubicBezTo>
                <a:cubicBezTo>
                  <a:pt x="2283772" y="1588671"/>
                  <a:pt x="2381138" y="1478980"/>
                  <a:pt x="2381138" y="1259598"/>
                </a:cubicBezTo>
                <a:cubicBezTo>
                  <a:pt x="2381138" y="1037751"/>
                  <a:pt x="2264874" y="926828"/>
                  <a:pt x="2032346" y="926828"/>
                </a:cubicBezTo>
                <a:lnTo>
                  <a:pt x="1899238" y="929293"/>
                </a:lnTo>
                <a:lnTo>
                  <a:pt x="1899238" y="730863"/>
                </a:lnTo>
                <a:lnTo>
                  <a:pt x="1995371" y="732095"/>
                </a:lnTo>
                <a:cubicBezTo>
                  <a:pt x="2240225" y="732095"/>
                  <a:pt x="2362651" y="628567"/>
                  <a:pt x="2362651" y="421510"/>
                </a:cubicBezTo>
                <a:cubicBezTo>
                  <a:pt x="2362651" y="241567"/>
                  <a:pt x="2275967" y="151596"/>
                  <a:pt x="2102597" y="151596"/>
                </a:cubicBezTo>
                <a:cubicBezTo>
                  <a:pt x="1931693" y="151596"/>
                  <a:pt x="1846241" y="230886"/>
                  <a:pt x="1846241" y="389465"/>
                </a:cubicBezTo>
                <a:cubicBezTo>
                  <a:pt x="1846241" y="428083"/>
                  <a:pt x="1851171" y="472863"/>
                  <a:pt x="1861031" y="523806"/>
                </a:cubicBezTo>
                <a:lnTo>
                  <a:pt x="1635486" y="476971"/>
                </a:lnTo>
                <a:cubicBezTo>
                  <a:pt x="1635486" y="158991"/>
                  <a:pt x="1820359" y="0"/>
                  <a:pt x="2190104" y="0"/>
                </a:cubicBezTo>
                <a:close/>
              </a:path>
            </a:pathLst>
          </a:custGeom>
          <a:effectLst>
            <a:outerShdw blurRad="762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4067548" y="1967877"/>
            <a:ext cx="2262158" cy="715581"/>
          </a:xfrm>
          <a:prstGeom prst="rect">
            <a:avLst/>
          </a:prstGeom>
          <a:noFill/>
          <a:effectLst>
            <a:outerShdw blurRad="76200" dist="38100" algn="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4050" b="1" dirty="0" smtClean="0">
                <a:solidFill>
                  <a:srgbClr val="4CC0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4050" b="1" dirty="0">
              <a:solidFill>
                <a:srgbClr val="4CC0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731519" y="2708575"/>
            <a:ext cx="2933816" cy="415498"/>
          </a:xfrm>
          <a:prstGeom prst="rect">
            <a:avLst/>
          </a:prstGeom>
          <a:effectLst>
            <a:outerShdw blurRad="762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sz="2100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IMPROVE INSUFFICIENT</a:t>
            </a:r>
            <a:endParaRPr lang="zh-CN" altLang="en-US" sz="2100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45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7171" y="402771"/>
            <a:ext cx="1678665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03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795562" y="1785166"/>
            <a:ext cx="1165932" cy="613772"/>
            <a:chOff x="2394082" y="2380220"/>
            <a:chExt cx="1554576" cy="818363"/>
          </a:xfrm>
        </p:grpSpPr>
        <p:sp>
          <p:nvSpPr>
            <p:cNvPr id="5" name="等腰三角形 4"/>
            <p:cNvSpPr/>
            <p:nvPr/>
          </p:nvSpPr>
          <p:spPr>
            <a:xfrm rot="10800000">
              <a:off x="2394082" y="2380220"/>
              <a:ext cx="1554576" cy="818363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943529" y="2679792"/>
              <a:ext cx="455680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chemeClr val="bg1">
                      <a:lumMod val="50000"/>
                    </a:schemeClr>
                  </a:solidFill>
                  <a:latin typeface="Britannic Bold" panose="020B0903060703020204" pitchFamily="34" charset="0"/>
                </a:rPr>
                <a:t>01</a:t>
              </a:r>
              <a:endParaRPr lang="zh-CN" altLang="en-US" sz="1013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735138" y="2440133"/>
              <a:ext cx="872461" cy="330945"/>
            </a:xfrm>
            <a:prstGeom prst="rect">
              <a:avLst/>
            </a:prstGeom>
            <a:noFill/>
            <a:effectLst>
              <a:outerShdw blurRad="381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rgbClr val="4CC0DC"/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013" dirty="0">
                <a:solidFill>
                  <a:srgbClr val="4CC0DC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442865" y="1968600"/>
            <a:ext cx="1871320" cy="1732978"/>
            <a:chOff x="1923820" y="2624800"/>
            <a:chExt cx="2495093" cy="2310637"/>
          </a:xfrm>
        </p:grpSpPr>
        <p:sp>
          <p:nvSpPr>
            <p:cNvPr id="8" name="任意多边形 7"/>
            <p:cNvSpPr/>
            <p:nvPr/>
          </p:nvSpPr>
          <p:spPr>
            <a:xfrm>
              <a:off x="1923820" y="2624800"/>
              <a:ext cx="2495093" cy="2310637"/>
            </a:xfrm>
            <a:custGeom>
              <a:avLst/>
              <a:gdLst>
                <a:gd name="connsiteX0" fmla="*/ 1711320 w 2249714"/>
                <a:gd name="connsiteY0" fmla="*/ 0 h 2083398"/>
                <a:gd name="connsiteX1" fmla="*/ 1753775 w 2249714"/>
                <a:gd name="connsiteY1" fmla="*/ 25792 h 2083398"/>
                <a:gd name="connsiteX2" fmla="*/ 2249714 w 2249714"/>
                <a:gd name="connsiteY2" fmla="*/ 958541 h 2083398"/>
                <a:gd name="connsiteX3" fmla="*/ 1124857 w 2249714"/>
                <a:gd name="connsiteY3" fmla="*/ 2083398 h 2083398"/>
                <a:gd name="connsiteX4" fmla="*/ 0 w 2249714"/>
                <a:gd name="connsiteY4" fmla="*/ 958541 h 2083398"/>
                <a:gd name="connsiteX5" fmla="*/ 495939 w 2249714"/>
                <a:gd name="connsiteY5" fmla="*/ 25792 h 2083398"/>
                <a:gd name="connsiteX6" fmla="*/ 538393 w 2249714"/>
                <a:gd name="connsiteY6" fmla="*/ 1 h 2083398"/>
                <a:gd name="connsiteX7" fmla="*/ 1124856 w 2249714"/>
                <a:gd name="connsiteY7" fmla="*/ 617455 h 208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49714" h="2083398">
                  <a:moveTo>
                    <a:pt x="1711320" y="0"/>
                  </a:moveTo>
                  <a:lnTo>
                    <a:pt x="1753775" y="25792"/>
                  </a:lnTo>
                  <a:cubicBezTo>
                    <a:pt x="2052989" y="227937"/>
                    <a:pt x="2249714" y="570266"/>
                    <a:pt x="2249714" y="958541"/>
                  </a:cubicBezTo>
                  <a:cubicBezTo>
                    <a:pt x="2249714" y="1579782"/>
                    <a:pt x="1746098" y="2083398"/>
                    <a:pt x="1124857" y="2083398"/>
                  </a:cubicBezTo>
                  <a:cubicBezTo>
                    <a:pt x="503616" y="2083398"/>
                    <a:pt x="0" y="1579782"/>
                    <a:pt x="0" y="958541"/>
                  </a:cubicBezTo>
                  <a:cubicBezTo>
                    <a:pt x="0" y="570266"/>
                    <a:pt x="196725" y="227937"/>
                    <a:pt x="495939" y="25792"/>
                  </a:cubicBezTo>
                  <a:lnTo>
                    <a:pt x="538393" y="1"/>
                  </a:lnTo>
                  <a:lnTo>
                    <a:pt x="1124856" y="6174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397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1" name="矩形 10"/>
            <p:cNvSpPr/>
            <p:nvPr/>
          </p:nvSpPr>
          <p:spPr>
            <a:xfrm>
              <a:off x="2259755" y="3364200"/>
              <a:ext cx="1823224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5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967262" y="1785166"/>
            <a:ext cx="1165932" cy="613772"/>
            <a:chOff x="5289682" y="2380220"/>
            <a:chExt cx="1554576" cy="818363"/>
          </a:xfrm>
        </p:grpSpPr>
        <p:sp>
          <p:nvSpPr>
            <p:cNvPr id="15" name="等腰三角形 14"/>
            <p:cNvSpPr/>
            <p:nvPr/>
          </p:nvSpPr>
          <p:spPr>
            <a:xfrm rot="10800000">
              <a:off x="5289682" y="2380220"/>
              <a:ext cx="1554576" cy="818363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839129" y="2679792"/>
              <a:ext cx="455680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chemeClr val="bg1">
                      <a:lumMod val="50000"/>
                    </a:schemeClr>
                  </a:solidFill>
                  <a:latin typeface="Britannic Bold" panose="020B0903060703020204" pitchFamily="34" charset="0"/>
                </a:rPr>
                <a:t>02</a:t>
              </a:r>
              <a:endParaRPr lang="zh-CN" altLang="en-US" sz="1013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630738" y="2440133"/>
              <a:ext cx="872461" cy="330945"/>
            </a:xfrm>
            <a:prstGeom prst="rect">
              <a:avLst/>
            </a:prstGeom>
            <a:noFill/>
            <a:effectLst>
              <a:outerShdw blurRad="381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rgbClr val="FF8B61"/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013" dirty="0">
                <a:solidFill>
                  <a:srgbClr val="FF8B6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14565" y="1968600"/>
            <a:ext cx="1871320" cy="1732978"/>
            <a:chOff x="4819420" y="2624800"/>
            <a:chExt cx="2495093" cy="2310637"/>
          </a:xfrm>
        </p:grpSpPr>
        <p:sp>
          <p:nvSpPr>
            <p:cNvPr id="14" name="任意多边形 13"/>
            <p:cNvSpPr/>
            <p:nvPr/>
          </p:nvSpPr>
          <p:spPr>
            <a:xfrm>
              <a:off x="4819420" y="2624800"/>
              <a:ext cx="2495093" cy="2310637"/>
            </a:xfrm>
            <a:custGeom>
              <a:avLst/>
              <a:gdLst>
                <a:gd name="connsiteX0" fmla="*/ 1711320 w 2249714"/>
                <a:gd name="connsiteY0" fmla="*/ 0 h 2083398"/>
                <a:gd name="connsiteX1" fmla="*/ 1753775 w 2249714"/>
                <a:gd name="connsiteY1" fmla="*/ 25792 h 2083398"/>
                <a:gd name="connsiteX2" fmla="*/ 2249714 w 2249714"/>
                <a:gd name="connsiteY2" fmla="*/ 958541 h 2083398"/>
                <a:gd name="connsiteX3" fmla="*/ 1124857 w 2249714"/>
                <a:gd name="connsiteY3" fmla="*/ 2083398 h 2083398"/>
                <a:gd name="connsiteX4" fmla="*/ 0 w 2249714"/>
                <a:gd name="connsiteY4" fmla="*/ 958541 h 2083398"/>
                <a:gd name="connsiteX5" fmla="*/ 495939 w 2249714"/>
                <a:gd name="connsiteY5" fmla="*/ 25792 h 2083398"/>
                <a:gd name="connsiteX6" fmla="*/ 538393 w 2249714"/>
                <a:gd name="connsiteY6" fmla="*/ 1 h 2083398"/>
                <a:gd name="connsiteX7" fmla="*/ 1124856 w 2249714"/>
                <a:gd name="connsiteY7" fmla="*/ 617455 h 208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49714" h="2083398">
                  <a:moveTo>
                    <a:pt x="1711320" y="0"/>
                  </a:moveTo>
                  <a:lnTo>
                    <a:pt x="1753775" y="25792"/>
                  </a:lnTo>
                  <a:cubicBezTo>
                    <a:pt x="2052989" y="227937"/>
                    <a:pt x="2249714" y="570266"/>
                    <a:pt x="2249714" y="958541"/>
                  </a:cubicBezTo>
                  <a:cubicBezTo>
                    <a:pt x="2249714" y="1579782"/>
                    <a:pt x="1746098" y="2083398"/>
                    <a:pt x="1124857" y="2083398"/>
                  </a:cubicBezTo>
                  <a:cubicBezTo>
                    <a:pt x="503616" y="2083398"/>
                    <a:pt x="0" y="1579782"/>
                    <a:pt x="0" y="958541"/>
                  </a:cubicBezTo>
                  <a:cubicBezTo>
                    <a:pt x="0" y="570266"/>
                    <a:pt x="196725" y="227937"/>
                    <a:pt x="495939" y="25792"/>
                  </a:cubicBezTo>
                  <a:lnTo>
                    <a:pt x="538393" y="1"/>
                  </a:lnTo>
                  <a:lnTo>
                    <a:pt x="1124856" y="6174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397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8" name="矩形 17"/>
            <p:cNvSpPr/>
            <p:nvPr/>
          </p:nvSpPr>
          <p:spPr>
            <a:xfrm>
              <a:off x="5155355" y="3364200"/>
              <a:ext cx="1823224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5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138962" y="1785166"/>
            <a:ext cx="1165932" cy="613772"/>
            <a:chOff x="8185282" y="2380220"/>
            <a:chExt cx="1554576" cy="818363"/>
          </a:xfrm>
        </p:grpSpPr>
        <p:sp>
          <p:nvSpPr>
            <p:cNvPr id="21" name="等腰三角形 20"/>
            <p:cNvSpPr/>
            <p:nvPr/>
          </p:nvSpPr>
          <p:spPr>
            <a:xfrm rot="10800000">
              <a:off x="8185282" y="2380220"/>
              <a:ext cx="1554576" cy="818363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733658" y="2679792"/>
              <a:ext cx="457819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chemeClr val="bg1">
                      <a:lumMod val="50000"/>
                    </a:schemeClr>
                  </a:solidFill>
                  <a:latin typeface="Britannic Bold" panose="020B0903060703020204" pitchFamily="34" charset="0"/>
                </a:rPr>
                <a:t>03</a:t>
              </a:r>
              <a:endParaRPr lang="zh-CN" altLang="en-US" sz="1013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526338" y="2440133"/>
              <a:ext cx="872461" cy="330945"/>
            </a:xfrm>
            <a:prstGeom prst="rect">
              <a:avLst/>
            </a:prstGeom>
            <a:noFill/>
            <a:effectLst>
              <a:outerShdw blurRad="381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rgbClr val="B7DA47"/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013" dirty="0">
                <a:solidFill>
                  <a:srgbClr val="B7DA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786265" y="1968600"/>
            <a:ext cx="1871320" cy="1732978"/>
            <a:chOff x="7715020" y="2624800"/>
            <a:chExt cx="2495093" cy="2310637"/>
          </a:xfrm>
        </p:grpSpPr>
        <p:sp>
          <p:nvSpPr>
            <p:cNvPr id="20" name="任意多边形 19"/>
            <p:cNvSpPr/>
            <p:nvPr/>
          </p:nvSpPr>
          <p:spPr>
            <a:xfrm>
              <a:off x="7715020" y="2624800"/>
              <a:ext cx="2495093" cy="2310637"/>
            </a:xfrm>
            <a:custGeom>
              <a:avLst/>
              <a:gdLst>
                <a:gd name="connsiteX0" fmla="*/ 1711320 w 2249714"/>
                <a:gd name="connsiteY0" fmla="*/ 0 h 2083398"/>
                <a:gd name="connsiteX1" fmla="*/ 1753775 w 2249714"/>
                <a:gd name="connsiteY1" fmla="*/ 25792 h 2083398"/>
                <a:gd name="connsiteX2" fmla="*/ 2249714 w 2249714"/>
                <a:gd name="connsiteY2" fmla="*/ 958541 h 2083398"/>
                <a:gd name="connsiteX3" fmla="*/ 1124857 w 2249714"/>
                <a:gd name="connsiteY3" fmla="*/ 2083398 h 2083398"/>
                <a:gd name="connsiteX4" fmla="*/ 0 w 2249714"/>
                <a:gd name="connsiteY4" fmla="*/ 958541 h 2083398"/>
                <a:gd name="connsiteX5" fmla="*/ 495939 w 2249714"/>
                <a:gd name="connsiteY5" fmla="*/ 25792 h 2083398"/>
                <a:gd name="connsiteX6" fmla="*/ 538393 w 2249714"/>
                <a:gd name="connsiteY6" fmla="*/ 1 h 2083398"/>
                <a:gd name="connsiteX7" fmla="*/ 1124856 w 2249714"/>
                <a:gd name="connsiteY7" fmla="*/ 617455 h 208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49714" h="2083398">
                  <a:moveTo>
                    <a:pt x="1711320" y="0"/>
                  </a:moveTo>
                  <a:lnTo>
                    <a:pt x="1753775" y="25792"/>
                  </a:lnTo>
                  <a:cubicBezTo>
                    <a:pt x="2052989" y="227937"/>
                    <a:pt x="2249714" y="570266"/>
                    <a:pt x="2249714" y="958541"/>
                  </a:cubicBezTo>
                  <a:cubicBezTo>
                    <a:pt x="2249714" y="1579782"/>
                    <a:pt x="1746098" y="2083398"/>
                    <a:pt x="1124857" y="2083398"/>
                  </a:cubicBezTo>
                  <a:cubicBezTo>
                    <a:pt x="503616" y="2083398"/>
                    <a:pt x="0" y="1579782"/>
                    <a:pt x="0" y="958541"/>
                  </a:cubicBezTo>
                  <a:cubicBezTo>
                    <a:pt x="0" y="570266"/>
                    <a:pt x="196725" y="227937"/>
                    <a:pt x="495939" y="25792"/>
                  </a:cubicBezTo>
                  <a:lnTo>
                    <a:pt x="538393" y="1"/>
                  </a:lnTo>
                  <a:lnTo>
                    <a:pt x="1124856" y="6174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397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4" name="矩形 23"/>
            <p:cNvSpPr/>
            <p:nvPr/>
          </p:nvSpPr>
          <p:spPr>
            <a:xfrm>
              <a:off x="8050955" y="3364200"/>
              <a:ext cx="1823224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5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445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317171" y="1702154"/>
            <a:ext cx="7066190" cy="2094242"/>
            <a:chOff x="1756228" y="2269539"/>
            <a:chExt cx="9421586" cy="2792322"/>
          </a:xfrm>
        </p:grpSpPr>
        <p:sp>
          <p:nvSpPr>
            <p:cNvPr id="5" name="任意多边形 4"/>
            <p:cNvSpPr/>
            <p:nvPr/>
          </p:nvSpPr>
          <p:spPr>
            <a:xfrm>
              <a:off x="1877786" y="2343714"/>
              <a:ext cx="9241971" cy="2718145"/>
            </a:xfrm>
            <a:custGeom>
              <a:avLst/>
              <a:gdLst>
                <a:gd name="connsiteX0" fmla="*/ 0 w 9127671"/>
                <a:gd name="connsiteY0" fmla="*/ 1624128 h 2718144"/>
                <a:gd name="connsiteX1" fmla="*/ 2008414 w 9127671"/>
                <a:gd name="connsiteY1" fmla="*/ 23928 h 2718144"/>
                <a:gd name="connsiteX2" fmla="*/ 4555671 w 9127671"/>
                <a:gd name="connsiteY2" fmla="*/ 2718142 h 2718144"/>
                <a:gd name="connsiteX3" fmla="*/ 6727371 w 9127671"/>
                <a:gd name="connsiteY3" fmla="*/ 40257 h 2718144"/>
                <a:gd name="connsiteX4" fmla="*/ 9127671 w 9127671"/>
                <a:gd name="connsiteY4" fmla="*/ 2375242 h 2718144"/>
                <a:gd name="connsiteX0" fmla="*/ 0 w 9241971"/>
                <a:gd name="connsiteY0" fmla="*/ 1624128 h 2718144"/>
                <a:gd name="connsiteX1" fmla="*/ 2008414 w 9241971"/>
                <a:gd name="connsiteY1" fmla="*/ 23928 h 2718144"/>
                <a:gd name="connsiteX2" fmla="*/ 4555671 w 9241971"/>
                <a:gd name="connsiteY2" fmla="*/ 2718142 h 2718144"/>
                <a:gd name="connsiteX3" fmla="*/ 6727371 w 9241971"/>
                <a:gd name="connsiteY3" fmla="*/ 40257 h 2718144"/>
                <a:gd name="connsiteX4" fmla="*/ 9241971 w 9241971"/>
                <a:gd name="connsiteY4" fmla="*/ 2375242 h 2718144"/>
                <a:gd name="connsiteX0" fmla="*/ 0 w 9241971"/>
                <a:gd name="connsiteY0" fmla="*/ 1624128 h 2718144"/>
                <a:gd name="connsiteX1" fmla="*/ 2008414 w 9241971"/>
                <a:gd name="connsiteY1" fmla="*/ 23928 h 2718144"/>
                <a:gd name="connsiteX2" fmla="*/ 4555671 w 9241971"/>
                <a:gd name="connsiteY2" fmla="*/ 2718142 h 2718144"/>
                <a:gd name="connsiteX3" fmla="*/ 6858000 w 9241971"/>
                <a:gd name="connsiteY3" fmla="*/ 7600 h 2718144"/>
                <a:gd name="connsiteX4" fmla="*/ 9241971 w 9241971"/>
                <a:gd name="connsiteY4" fmla="*/ 2375242 h 2718144"/>
                <a:gd name="connsiteX0" fmla="*/ 0 w 9241971"/>
                <a:gd name="connsiteY0" fmla="*/ 1626676 h 2720692"/>
                <a:gd name="connsiteX1" fmla="*/ 2008414 w 9241971"/>
                <a:gd name="connsiteY1" fmla="*/ 26476 h 2720692"/>
                <a:gd name="connsiteX2" fmla="*/ 4555671 w 9241971"/>
                <a:gd name="connsiteY2" fmla="*/ 2720690 h 2720692"/>
                <a:gd name="connsiteX3" fmla="*/ 6858000 w 9241971"/>
                <a:gd name="connsiteY3" fmla="*/ 10148 h 2720692"/>
                <a:gd name="connsiteX4" fmla="*/ 9241971 w 9241971"/>
                <a:gd name="connsiteY4" fmla="*/ 2377790 h 2720692"/>
                <a:gd name="connsiteX0" fmla="*/ 0 w 9241971"/>
                <a:gd name="connsiteY0" fmla="*/ 1624129 h 2718145"/>
                <a:gd name="connsiteX1" fmla="*/ 2008414 w 9241971"/>
                <a:gd name="connsiteY1" fmla="*/ 23929 h 2718145"/>
                <a:gd name="connsiteX2" fmla="*/ 4555671 w 9241971"/>
                <a:gd name="connsiteY2" fmla="*/ 2718143 h 2718145"/>
                <a:gd name="connsiteX3" fmla="*/ 6858000 w 9241971"/>
                <a:gd name="connsiteY3" fmla="*/ 7601 h 2718145"/>
                <a:gd name="connsiteX4" fmla="*/ 9241971 w 9241971"/>
                <a:gd name="connsiteY4" fmla="*/ 2375243 h 2718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41971" h="2718145">
                  <a:moveTo>
                    <a:pt x="0" y="1624129"/>
                  </a:moveTo>
                  <a:cubicBezTo>
                    <a:pt x="624568" y="732861"/>
                    <a:pt x="1249136" y="-158407"/>
                    <a:pt x="2008414" y="23929"/>
                  </a:cubicBezTo>
                  <a:cubicBezTo>
                    <a:pt x="2767692" y="206265"/>
                    <a:pt x="3747407" y="2720864"/>
                    <a:pt x="4555671" y="2718143"/>
                  </a:cubicBezTo>
                  <a:cubicBezTo>
                    <a:pt x="5363935" y="2715422"/>
                    <a:pt x="6027965" y="-98535"/>
                    <a:pt x="6858000" y="7601"/>
                  </a:cubicBezTo>
                  <a:cubicBezTo>
                    <a:pt x="7688035" y="113737"/>
                    <a:pt x="8422821" y="1179175"/>
                    <a:pt x="9241971" y="2375243"/>
                  </a:cubicBez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1756228" y="2269539"/>
              <a:ext cx="9421586" cy="2792322"/>
            </a:xfrm>
            <a:custGeom>
              <a:avLst/>
              <a:gdLst>
                <a:gd name="connsiteX0" fmla="*/ 0 w 9405257"/>
                <a:gd name="connsiteY0" fmla="*/ 1798981 h 2811486"/>
                <a:gd name="connsiteX1" fmla="*/ 1273628 w 9405257"/>
                <a:gd name="connsiteY1" fmla="*/ 19167 h 2811486"/>
                <a:gd name="connsiteX2" fmla="*/ 4408714 w 9405257"/>
                <a:gd name="connsiteY2" fmla="*/ 2811353 h 2811486"/>
                <a:gd name="connsiteX3" fmla="*/ 6629400 w 9405257"/>
                <a:gd name="connsiteY3" fmla="*/ 149796 h 2811486"/>
                <a:gd name="connsiteX4" fmla="*/ 9405257 w 9405257"/>
                <a:gd name="connsiteY4" fmla="*/ 2566424 h 2811486"/>
                <a:gd name="connsiteX0" fmla="*/ 0 w 9829800"/>
                <a:gd name="connsiteY0" fmla="*/ 1737112 h 2814931"/>
                <a:gd name="connsiteX1" fmla="*/ 1698171 w 9829800"/>
                <a:gd name="connsiteY1" fmla="*/ 22612 h 2814931"/>
                <a:gd name="connsiteX2" fmla="*/ 4833257 w 9829800"/>
                <a:gd name="connsiteY2" fmla="*/ 2814798 h 2814931"/>
                <a:gd name="connsiteX3" fmla="*/ 7053943 w 9829800"/>
                <a:gd name="connsiteY3" fmla="*/ 153241 h 2814931"/>
                <a:gd name="connsiteX4" fmla="*/ 9829800 w 9829800"/>
                <a:gd name="connsiteY4" fmla="*/ 2569869 h 2814931"/>
                <a:gd name="connsiteX0" fmla="*/ 0 w 9829800"/>
                <a:gd name="connsiteY0" fmla="*/ 1736177 h 2813996"/>
                <a:gd name="connsiteX1" fmla="*/ 1698171 w 9829800"/>
                <a:gd name="connsiteY1" fmla="*/ 21677 h 2813996"/>
                <a:gd name="connsiteX2" fmla="*/ 4833257 w 9829800"/>
                <a:gd name="connsiteY2" fmla="*/ 2813863 h 2813996"/>
                <a:gd name="connsiteX3" fmla="*/ 7053943 w 9829800"/>
                <a:gd name="connsiteY3" fmla="*/ 152306 h 2813996"/>
                <a:gd name="connsiteX4" fmla="*/ 9829800 w 9829800"/>
                <a:gd name="connsiteY4" fmla="*/ 2568934 h 2813996"/>
                <a:gd name="connsiteX0" fmla="*/ 0 w 9829800"/>
                <a:gd name="connsiteY0" fmla="*/ 1736177 h 2813996"/>
                <a:gd name="connsiteX1" fmla="*/ 1845128 w 9829800"/>
                <a:gd name="connsiteY1" fmla="*/ 21677 h 2813996"/>
                <a:gd name="connsiteX2" fmla="*/ 4833257 w 9829800"/>
                <a:gd name="connsiteY2" fmla="*/ 2813863 h 2813996"/>
                <a:gd name="connsiteX3" fmla="*/ 7053943 w 9829800"/>
                <a:gd name="connsiteY3" fmla="*/ 152306 h 2813996"/>
                <a:gd name="connsiteX4" fmla="*/ 9829800 w 9829800"/>
                <a:gd name="connsiteY4" fmla="*/ 2568934 h 2813996"/>
                <a:gd name="connsiteX0" fmla="*/ 0 w 9829800"/>
                <a:gd name="connsiteY0" fmla="*/ 1714501 h 2792320"/>
                <a:gd name="connsiteX1" fmla="*/ 1845128 w 9829800"/>
                <a:gd name="connsiteY1" fmla="*/ 1 h 2792320"/>
                <a:gd name="connsiteX2" fmla="*/ 4833257 w 9829800"/>
                <a:gd name="connsiteY2" fmla="*/ 2792187 h 2792320"/>
                <a:gd name="connsiteX3" fmla="*/ 7053943 w 9829800"/>
                <a:gd name="connsiteY3" fmla="*/ 130630 h 2792320"/>
                <a:gd name="connsiteX4" fmla="*/ 9829800 w 9829800"/>
                <a:gd name="connsiteY4" fmla="*/ 2547258 h 2792320"/>
                <a:gd name="connsiteX0" fmla="*/ 0 w 9421586"/>
                <a:gd name="connsiteY0" fmla="*/ 1714501 h 2792322"/>
                <a:gd name="connsiteX1" fmla="*/ 1845128 w 9421586"/>
                <a:gd name="connsiteY1" fmla="*/ 1 h 2792322"/>
                <a:gd name="connsiteX2" fmla="*/ 4833257 w 9421586"/>
                <a:gd name="connsiteY2" fmla="*/ 2792187 h 2792322"/>
                <a:gd name="connsiteX3" fmla="*/ 7053943 w 9421586"/>
                <a:gd name="connsiteY3" fmla="*/ 130630 h 2792322"/>
                <a:gd name="connsiteX4" fmla="*/ 9421586 w 9421586"/>
                <a:gd name="connsiteY4" fmla="*/ 2383973 h 2792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1586" h="2792322">
                  <a:moveTo>
                    <a:pt x="0" y="1714501"/>
                  </a:moveTo>
                  <a:cubicBezTo>
                    <a:pt x="547007" y="789215"/>
                    <a:pt x="1006928" y="2"/>
                    <a:pt x="1845128" y="1"/>
                  </a:cubicBezTo>
                  <a:cubicBezTo>
                    <a:pt x="2683328" y="0"/>
                    <a:pt x="3965121" y="2770416"/>
                    <a:pt x="4833257" y="2792187"/>
                  </a:cubicBezTo>
                  <a:cubicBezTo>
                    <a:pt x="5701393" y="2813958"/>
                    <a:pt x="6289222" y="198666"/>
                    <a:pt x="7053943" y="130630"/>
                  </a:cubicBezTo>
                  <a:cubicBezTo>
                    <a:pt x="7818664" y="62594"/>
                    <a:pt x="8450036" y="1155248"/>
                    <a:pt x="9421586" y="2383973"/>
                  </a:cubicBez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254750" y="2814594"/>
            <a:ext cx="273292" cy="273292"/>
            <a:chOff x="5840809" y="2492376"/>
            <a:chExt cx="493316" cy="493316"/>
          </a:xfrm>
        </p:grpSpPr>
        <p:sp>
          <p:nvSpPr>
            <p:cNvPr id="8" name="椭圆 7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9" name="椭圆 8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FF8B6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526338" y="1621138"/>
            <a:ext cx="273292" cy="273292"/>
            <a:chOff x="5840809" y="2492376"/>
            <a:chExt cx="493316" cy="493316"/>
          </a:xfrm>
        </p:grpSpPr>
        <p:sp>
          <p:nvSpPr>
            <p:cNvPr id="12" name="椭圆 11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3" name="椭圆 12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4CC0DC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713620" y="3659748"/>
            <a:ext cx="273292" cy="273292"/>
            <a:chOff x="5840809" y="2492376"/>
            <a:chExt cx="493316" cy="493316"/>
          </a:xfrm>
        </p:grpSpPr>
        <p:sp>
          <p:nvSpPr>
            <p:cNvPr id="15" name="椭圆 14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6" name="椭圆 15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4CC0DC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585282" y="1702155"/>
            <a:ext cx="273292" cy="273292"/>
            <a:chOff x="5840809" y="2492376"/>
            <a:chExt cx="493316" cy="493316"/>
          </a:xfrm>
        </p:grpSpPr>
        <p:sp>
          <p:nvSpPr>
            <p:cNvPr id="18" name="椭圆 17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9" name="椭圆 18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4CC0DC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246714" y="3431569"/>
            <a:ext cx="273292" cy="273292"/>
            <a:chOff x="5840809" y="2492376"/>
            <a:chExt cx="493316" cy="493316"/>
          </a:xfrm>
        </p:grpSpPr>
        <p:sp>
          <p:nvSpPr>
            <p:cNvPr id="21" name="椭圆 20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2" name="椭圆 21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FF8B6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2443451" y="1171240"/>
            <a:ext cx="484428" cy="55399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3000" dirty="0">
                <a:solidFill>
                  <a:srgbClr val="4CC0DC"/>
                </a:solidFill>
                <a:latin typeface="Broadway" panose="04040905080B02020502" pitchFamily="82" charset="0"/>
              </a:rPr>
              <a:t>A</a:t>
            </a:r>
            <a:endParaRPr lang="zh-CN" altLang="en-US" sz="3000" dirty="0">
              <a:solidFill>
                <a:srgbClr val="4CC0DC"/>
              </a:solidFill>
              <a:latin typeface="Broadway" panose="04040905080B02020502" pitchFamily="82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654546" y="3932230"/>
            <a:ext cx="460382" cy="55399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3000" dirty="0">
                <a:solidFill>
                  <a:srgbClr val="B7DA47"/>
                </a:solidFill>
                <a:latin typeface="Broadway" panose="04040905080B02020502" pitchFamily="82" charset="0"/>
              </a:rPr>
              <a:t>B</a:t>
            </a:r>
            <a:endParaRPr lang="zh-CN" altLang="en-US" sz="3000" dirty="0">
              <a:solidFill>
                <a:srgbClr val="B7DA47"/>
              </a:solidFill>
              <a:latin typeface="Broadway" panose="04040905080B02020502" pitchFamily="82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515020" y="1180942"/>
            <a:ext cx="455574" cy="55399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3000" dirty="0">
                <a:solidFill>
                  <a:srgbClr val="FEC103"/>
                </a:solidFill>
                <a:latin typeface="Broadway" panose="04040905080B02020502" pitchFamily="82" charset="0"/>
              </a:rPr>
              <a:t>C</a:t>
            </a:r>
            <a:endParaRPr lang="zh-CN" altLang="en-US" sz="3000" dirty="0">
              <a:solidFill>
                <a:srgbClr val="FEC103"/>
              </a:solidFill>
              <a:latin typeface="Broadway" panose="04040905080B02020502" pitchFamily="82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175949" y="1970360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Add title</a:t>
            </a:r>
            <a:endParaRPr lang="zh-CN" altLang="en-US" sz="1800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363233" y="3224064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Add title</a:t>
            </a:r>
            <a:endParaRPr lang="zh-CN" altLang="en-US" sz="1800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234895" y="2116894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Add title</a:t>
            </a:r>
            <a:endParaRPr lang="zh-CN" altLang="en-US" sz="1800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29532" y="2516322"/>
            <a:ext cx="1866900" cy="1791603"/>
            <a:chOff x="2306042" y="3355096"/>
            <a:chExt cx="2489200" cy="2388804"/>
          </a:xfrm>
        </p:grpSpPr>
        <p:sp>
          <p:nvSpPr>
            <p:cNvPr id="29" name="圆角矩形 28"/>
            <p:cNvSpPr/>
            <p:nvPr/>
          </p:nvSpPr>
          <p:spPr>
            <a:xfrm>
              <a:off x="2306042" y="3355096"/>
              <a:ext cx="2489200" cy="2388804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2" name="矩形 31"/>
            <p:cNvSpPr/>
            <p:nvPr/>
          </p:nvSpPr>
          <p:spPr>
            <a:xfrm>
              <a:off x="2566765" y="3956080"/>
              <a:ext cx="1980224" cy="13926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25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82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823161" y="1059731"/>
            <a:ext cx="1866900" cy="1791603"/>
            <a:chOff x="5097548" y="1412975"/>
            <a:chExt cx="2489200" cy="2388804"/>
          </a:xfrm>
        </p:grpSpPr>
        <p:sp>
          <p:nvSpPr>
            <p:cNvPr id="30" name="圆角矩形 29"/>
            <p:cNvSpPr/>
            <p:nvPr/>
          </p:nvSpPr>
          <p:spPr>
            <a:xfrm>
              <a:off x="5097548" y="1412975"/>
              <a:ext cx="2489200" cy="2388804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3" name="矩形 32"/>
            <p:cNvSpPr/>
            <p:nvPr/>
          </p:nvSpPr>
          <p:spPr>
            <a:xfrm>
              <a:off x="5348089" y="2043699"/>
              <a:ext cx="1980224" cy="13926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25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82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885704" y="2540816"/>
            <a:ext cx="1866900" cy="1791603"/>
            <a:chOff x="7847605" y="3387754"/>
            <a:chExt cx="2489200" cy="2388804"/>
          </a:xfrm>
        </p:grpSpPr>
        <p:sp>
          <p:nvSpPr>
            <p:cNvPr id="31" name="圆角矩形 30"/>
            <p:cNvSpPr/>
            <p:nvPr/>
          </p:nvSpPr>
          <p:spPr>
            <a:xfrm>
              <a:off x="7847605" y="3387754"/>
              <a:ext cx="2489200" cy="2388804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4" name="矩形 33"/>
            <p:cNvSpPr/>
            <p:nvPr/>
          </p:nvSpPr>
          <p:spPr>
            <a:xfrm>
              <a:off x="8102093" y="4080950"/>
              <a:ext cx="1980224" cy="13926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25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82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1317171" y="402771"/>
            <a:ext cx="1678665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03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3303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2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69" presetID="2" presetClass="entr" presetSubtype="4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4" grpId="0"/>
          <p:bldP spid="25" grpId="0"/>
          <p:bldP spid="26" grpId="0"/>
          <p:bldP spid="27" grpId="0"/>
          <p:bldP spid="28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2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69" presetID="2" presetClass="entr" presetSubtype="4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4" grpId="0"/>
          <p:bldP spid="25" grpId="0"/>
          <p:bldP spid="26" grpId="0"/>
          <p:bldP spid="27" grpId="0"/>
          <p:bldP spid="28" grpId="0"/>
          <p:bldP spid="35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3690703" y="879450"/>
            <a:ext cx="1819430" cy="777830"/>
          </a:xfrm>
          <a:prstGeom prst="rect">
            <a:avLst/>
          </a:prstGeom>
          <a:noFill/>
        </p:spPr>
        <p:txBody>
          <a:bodyPr wrap="none">
            <a:prstTxWarp prst="textArchDown">
              <a:avLst>
                <a:gd name="adj" fmla="val 20243540"/>
              </a:avLst>
            </a:prstTxWarp>
            <a:spAutoFit/>
          </a:bodyPr>
          <a:lstStyle/>
          <a:p>
            <a:pPr algn="ctr">
              <a:defRPr/>
            </a:pPr>
            <a:r>
              <a:rPr lang="en-US" altLang="zh-CN" sz="2100" spc="300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2100" spc="300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>
            <p:custDataLst>
              <p:tags r:id="rId2"/>
            </p:custDataLst>
          </p:nvPr>
        </p:nvSpPr>
        <p:spPr>
          <a:xfrm>
            <a:off x="3918315" y="626232"/>
            <a:ext cx="1307957" cy="711870"/>
          </a:xfrm>
          <a:prstGeom prst="ellipse">
            <a:avLst/>
          </a:prstGeom>
          <a:gradFill flip="none" rotWithShape="1">
            <a:gsLst>
              <a:gs pos="0">
                <a:srgbClr val="E4E4E4"/>
              </a:gs>
              <a:gs pos="90000">
                <a:sysClr val="window" lastClr="FFFFFF"/>
              </a:gs>
            </a:gsLst>
            <a:lin ang="5400000" scaled="1"/>
            <a:tileRect/>
          </a:gra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165100" dist="63500" dir="5400000" algn="t" rotWithShape="0">
              <a:schemeClr val="tx1">
                <a:lumMod val="65000"/>
                <a:lumOff val="35000"/>
                <a:alpha val="31000"/>
              </a:schemeClr>
            </a:outerShdw>
          </a:effectLst>
        </p:spPr>
        <p:txBody>
          <a:bodyPr wrap="square" lIns="0" tIns="0" rIns="0" bIns="0" rtlCol="0" anchor="ctr" anchorCtr="0">
            <a:normAutofit/>
          </a:bodyPr>
          <a:lstStyle/>
          <a:p>
            <a:pPr algn="ctr"/>
            <a:r>
              <a:rPr lang="zh-CN" altLang="en-US" sz="2400" b="1" kern="0" dirty="0">
                <a:solidFill>
                  <a:schemeClr val="bg1">
                    <a:lumMod val="50000"/>
                  </a:schemeClr>
                </a:solidFill>
                <a:effectLst>
                  <a:outerShdw dist="38100" dir="5400000" sx="102000" sy="102000" algn="tl" rotWithShape="0">
                    <a:srgbClr val="FFFFFF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133418" y="2057190"/>
            <a:ext cx="590732" cy="525239"/>
            <a:chOff x="2844558" y="2742919"/>
            <a:chExt cx="787642" cy="700319"/>
          </a:xfrm>
        </p:grpSpPr>
        <p:cxnSp>
          <p:nvCxnSpPr>
            <p:cNvPr id="25" name="直接连接符 24"/>
            <p:cNvCxnSpPr>
              <a:stCxn id="4" idx="7"/>
            </p:cNvCxnSpPr>
            <p:nvPr/>
          </p:nvCxnSpPr>
          <p:spPr>
            <a:xfrm>
              <a:off x="3536177" y="2776237"/>
              <a:ext cx="96023" cy="66700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>
              <a:stCxn id="4" idx="2"/>
            </p:cNvCxnSpPr>
            <p:nvPr/>
          </p:nvCxnSpPr>
          <p:spPr>
            <a:xfrm flipH="1">
              <a:off x="2844558" y="2742919"/>
              <a:ext cx="92194" cy="6860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2178493" y="1919112"/>
            <a:ext cx="487361" cy="487361"/>
            <a:chOff x="2891956" y="2501594"/>
            <a:chExt cx="684077" cy="684077"/>
          </a:xfrm>
        </p:grpSpPr>
        <p:sp>
          <p:nvSpPr>
            <p:cNvPr id="4" name="椭圆 3"/>
            <p:cNvSpPr/>
            <p:nvPr>
              <p:custDataLst>
                <p:tags r:id="rId9"/>
              </p:custDataLst>
            </p:nvPr>
          </p:nvSpPr>
          <p:spPr>
            <a:xfrm rot="1540888">
              <a:off x="2891956" y="2501594"/>
              <a:ext cx="684077" cy="684077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US" sz="1013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" name="文本框 4"/>
            <p:cNvSpPr txBox="1"/>
            <p:nvPr>
              <p:custDataLst>
                <p:tags r:id="rId10"/>
              </p:custDataLst>
            </p:nvPr>
          </p:nvSpPr>
          <p:spPr>
            <a:xfrm>
              <a:off x="3007667" y="2617303"/>
              <a:ext cx="452657" cy="452659"/>
            </a:xfrm>
            <a:custGeom>
              <a:avLst/>
              <a:gdLst>
                <a:gd name="connsiteX0" fmla="*/ 209249 w 399137"/>
                <a:gd name="connsiteY0" fmla="*/ 230 h 399139"/>
                <a:gd name="connsiteX1" fmla="*/ 286036 w 399137"/>
                <a:gd name="connsiteY1" fmla="*/ 19757 h 399139"/>
                <a:gd name="connsiteX2" fmla="*/ 379382 w 399137"/>
                <a:gd name="connsiteY2" fmla="*/ 286037 h 399139"/>
                <a:gd name="connsiteX3" fmla="*/ 113102 w 399137"/>
                <a:gd name="connsiteY3" fmla="*/ 379384 h 399139"/>
                <a:gd name="connsiteX4" fmla="*/ 19755 w 399137"/>
                <a:gd name="connsiteY4" fmla="*/ 113103 h 399139"/>
                <a:gd name="connsiteX5" fmla="*/ 209249 w 399137"/>
                <a:gd name="connsiteY5" fmla="*/ 230 h 399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9137" h="399139">
                  <a:moveTo>
                    <a:pt x="209249" y="230"/>
                  </a:moveTo>
                  <a:cubicBezTo>
                    <a:pt x="235137" y="1476"/>
                    <a:pt x="261208" y="7818"/>
                    <a:pt x="286036" y="19757"/>
                  </a:cubicBezTo>
                  <a:cubicBezTo>
                    <a:pt x="385344" y="67511"/>
                    <a:pt x="427137" y="186728"/>
                    <a:pt x="379382" y="286037"/>
                  </a:cubicBezTo>
                  <a:cubicBezTo>
                    <a:pt x="331628" y="385346"/>
                    <a:pt x="212411" y="427138"/>
                    <a:pt x="113102" y="379384"/>
                  </a:cubicBezTo>
                  <a:cubicBezTo>
                    <a:pt x="13793" y="331629"/>
                    <a:pt x="-27999" y="212412"/>
                    <a:pt x="19755" y="113103"/>
                  </a:cubicBezTo>
                  <a:cubicBezTo>
                    <a:pt x="55571" y="38622"/>
                    <a:pt x="131585" y="-3507"/>
                    <a:pt x="209249" y="230"/>
                  </a:cubicBezTo>
                  <a:close/>
                </a:path>
              </a:pathLst>
            </a:custGeom>
            <a:solidFill>
              <a:srgbClr val="4CC0DC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139700" dist="63500" dir="5400000" algn="t" rotWithShape="0">
                <a:schemeClr val="bg1">
                  <a:lumMod val="50000"/>
                  <a:alpha val="60000"/>
                </a:scheme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algn="ctr">
                <a:defRPr sz="1350" kern="0">
                  <a:solidFill>
                    <a:sysClr val="window" lastClr="FFFFFF"/>
                  </a:solidFill>
                  <a:latin typeface="Calibri"/>
                </a:defRPr>
              </a:lvl1pPr>
            </a:lstStyle>
            <a:p>
              <a:r>
                <a:rPr lang="en-US" altLang="zh-CN" sz="1800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1</a:t>
              </a:r>
              <a:endParaRPr lang="zh-CN" altLang="en-US" sz="1800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090362" y="2556507"/>
            <a:ext cx="671888" cy="1796143"/>
            <a:chOff x="2787149" y="3408675"/>
            <a:chExt cx="895851" cy="2394857"/>
          </a:xfrm>
        </p:grpSpPr>
        <p:sp>
          <p:nvSpPr>
            <p:cNvPr id="27" name="矩形 26"/>
            <p:cNvSpPr/>
            <p:nvPr/>
          </p:nvSpPr>
          <p:spPr>
            <a:xfrm>
              <a:off x="2787149" y="3408675"/>
              <a:ext cx="895851" cy="2394857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865741" y="3721812"/>
              <a:ext cx="677108" cy="155940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1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</a:t>
              </a:r>
              <a:endParaRPr lang="zh-CN" altLang="en-US" sz="21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60038" y="2068032"/>
            <a:ext cx="590732" cy="525239"/>
            <a:chOff x="4746717" y="2757375"/>
            <a:chExt cx="787642" cy="700319"/>
          </a:xfrm>
        </p:grpSpPr>
        <p:cxnSp>
          <p:nvCxnSpPr>
            <p:cNvPr id="34" name="直接连接符 33"/>
            <p:cNvCxnSpPr>
              <a:stCxn id="39" idx="7"/>
            </p:cNvCxnSpPr>
            <p:nvPr/>
          </p:nvCxnSpPr>
          <p:spPr>
            <a:xfrm>
              <a:off x="5438336" y="2790693"/>
              <a:ext cx="96023" cy="66700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>
              <a:stCxn id="39" idx="2"/>
            </p:cNvCxnSpPr>
            <p:nvPr/>
          </p:nvCxnSpPr>
          <p:spPr>
            <a:xfrm flipH="1">
              <a:off x="4746717" y="2757375"/>
              <a:ext cx="92194" cy="6860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3605112" y="1929954"/>
            <a:ext cx="487361" cy="487361"/>
            <a:chOff x="2891956" y="2501594"/>
            <a:chExt cx="684077" cy="684077"/>
          </a:xfrm>
        </p:grpSpPr>
        <p:sp>
          <p:nvSpPr>
            <p:cNvPr id="39" name="椭圆 38"/>
            <p:cNvSpPr/>
            <p:nvPr>
              <p:custDataLst>
                <p:tags r:id="rId7"/>
              </p:custDataLst>
            </p:nvPr>
          </p:nvSpPr>
          <p:spPr>
            <a:xfrm rot="1540888">
              <a:off x="2891956" y="2501594"/>
              <a:ext cx="684077" cy="684077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US" sz="1013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40" name="文本框 39"/>
            <p:cNvSpPr txBox="1"/>
            <p:nvPr>
              <p:custDataLst>
                <p:tags r:id="rId8"/>
              </p:custDataLst>
            </p:nvPr>
          </p:nvSpPr>
          <p:spPr>
            <a:xfrm>
              <a:off x="3007667" y="2617303"/>
              <a:ext cx="452657" cy="452659"/>
            </a:xfrm>
            <a:custGeom>
              <a:avLst/>
              <a:gdLst>
                <a:gd name="connsiteX0" fmla="*/ 209249 w 399137"/>
                <a:gd name="connsiteY0" fmla="*/ 230 h 399139"/>
                <a:gd name="connsiteX1" fmla="*/ 286036 w 399137"/>
                <a:gd name="connsiteY1" fmla="*/ 19757 h 399139"/>
                <a:gd name="connsiteX2" fmla="*/ 379382 w 399137"/>
                <a:gd name="connsiteY2" fmla="*/ 286037 h 399139"/>
                <a:gd name="connsiteX3" fmla="*/ 113102 w 399137"/>
                <a:gd name="connsiteY3" fmla="*/ 379384 h 399139"/>
                <a:gd name="connsiteX4" fmla="*/ 19755 w 399137"/>
                <a:gd name="connsiteY4" fmla="*/ 113103 h 399139"/>
                <a:gd name="connsiteX5" fmla="*/ 209249 w 399137"/>
                <a:gd name="connsiteY5" fmla="*/ 230 h 399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9137" h="399139">
                  <a:moveTo>
                    <a:pt x="209249" y="230"/>
                  </a:moveTo>
                  <a:cubicBezTo>
                    <a:pt x="235137" y="1476"/>
                    <a:pt x="261208" y="7818"/>
                    <a:pt x="286036" y="19757"/>
                  </a:cubicBezTo>
                  <a:cubicBezTo>
                    <a:pt x="385344" y="67511"/>
                    <a:pt x="427137" y="186728"/>
                    <a:pt x="379382" y="286037"/>
                  </a:cubicBezTo>
                  <a:cubicBezTo>
                    <a:pt x="331628" y="385346"/>
                    <a:pt x="212411" y="427138"/>
                    <a:pt x="113102" y="379384"/>
                  </a:cubicBezTo>
                  <a:cubicBezTo>
                    <a:pt x="13793" y="331629"/>
                    <a:pt x="-27999" y="212412"/>
                    <a:pt x="19755" y="113103"/>
                  </a:cubicBezTo>
                  <a:cubicBezTo>
                    <a:pt x="55571" y="38622"/>
                    <a:pt x="131585" y="-3507"/>
                    <a:pt x="209249" y="230"/>
                  </a:cubicBezTo>
                  <a:close/>
                </a:path>
              </a:pathLst>
            </a:custGeom>
            <a:solidFill>
              <a:srgbClr val="FEC103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139700" dist="63500" dir="5400000" algn="t" rotWithShape="0">
                <a:schemeClr val="bg1">
                  <a:lumMod val="50000"/>
                  <a:alpha val="60000"/>
                </a:scheme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algn="ctr">
                <a:defRPr sz="1350" kern="0">
                  <a:solidFill>
                    <a:sysClr val="window" lastClr="FFFFFF"/>
                  </a:solidFill>
                  <a:latin typeface="Calibri"/>
                </a:defRPr>
              </a:lvl1pPr>
            </a:lstStyle>
            <a:p>
              <a:r>
                <a:rPr lang="en-US" altLang="zh-CN" sz="1800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2</a:t>
              </a:r>
              <a:endParaRPr lang="zh-CN" altLang="en-US" sz="1800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516982" y="2567349"/>
            <a:ext cx="671888" cy="1796143"/>
            <a:chOff x="4689308" y="3423131"/>
            <a:chExt cx="895851" cy="2394857"/>
          </a:xfrm>
        </p:grpSpPr>
        <p:sp>
          <p:nvSpPr>
            <p:cNvPr id="37" name="矩形 36"/>
            <p:cNvSpPr/>
            <p:nvPr/>
          </p:nvSpPr>
          <p:spPr>
            <a:xfrm>
              <a:off x="4689308" y="3423131"/>
              <a:ext cx="895851" cy="2394857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767900" y="3736268"/>
              <a:ext cx="677108" cy="155940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1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</a:t>
              </a:r>
              <a:endParaRPr lang="zh-CN" altLang="en-US" sz="21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986657" y="2057190"/>
            <a:ext cx="590732" cy="525239"/>
            <a:chOff x="6648876" y="2742919"/>
            <a:chExt cx="787642" cy="700319"/>
          </a:xfrm>
        </p:grpSpPr>
        <p:cxnSp>
          <p:nvCxnSpPr>
            <p:cNvPr id="42" name="直接连接符 41"/>
            <p:cNvCxnSpPr>
              <a:stCxn id="47" idx="7"/>
            </p:cNvCxnSpPr>
            <p:nvPr/>
          </p:nvCxnSpPr>
          <p:spPr>
            <a:xfrm>
              <a:off x="7340495" y="2776237"/>
              <a:ext cx="96023" cy="66700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>
              <a:stCxn id="47" idx="2"/>
            </p:cNvCxnSpPr>
            <p:nvPr/>
          </p:nvCxnSpPr>
          <p:spPr>
            <a:xfrm flipH="1">
              <a:off x="6648876" y="2742919"/>
              <a:ext cx="92194" cy="6860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>
            <a:off x="5031731" y="1919112"/>
            <a:ext cx="487361" cy="487361"/>
            <a:chOff x="2891956" y="2501594"/>
            <a:chExt cx="684077" cy="684077"/>
          </a:xfrm>
        </p:grpSpPr>
        <p:sp>
          <p:nvSpPr>
            <p:cNvPr id="47" name="椭圆 46"/>
            <p:cNvSpPr/>
            <p:nvPr>
              <p:custDataLst>
                <p:tags r:id="rId5"/>
              </p:custDataLst>
            </p:nvPr>
          </p:nvSpPr>
          <p:spPr>
            <a:xfrm rot="1540888">
              <a:off x="2891956" y="2501594"/>
              <a:ext cx="684077" cy="684077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US" sz="1013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48" name="文本框 47"/>
            <p:cNvSpPr txBox="1"/>
            <p:nvPr>
              <p:custDataLst>
                <p:tags r:id="rId6"/>
              </p:custDataLst>
            </p:nvPr>
          </p:nvSpPr>
          <p:spPr>
            <a:xfrm>
              <a:off x="3007667" y="2617303"/>
              <a:ext cx="452657" cy="452659"/>
            </a:xfrm>
            <a:custGeom>
              <a:avLst/>
              <a:gdLst>
                <a:gd name="connsiteX0" fmla="*/ 209249 w 399137"/>
                <a:gd name="connsiteY0" fmla="*/ 230 h 399139"/>
                <a:gd name="connsiteX1" fmla="*/ 286036 w 399137"/>
                <a:gd name="connsiteY1" fmla="*/ 19757 h 399139"/>
                <a:gd name="connsiteX2" fmla="*/ 379382 w 399137"/>
                <a:gd name="connsiteY2" fmla="*/ 286037 h 399139"/>
                <a:gd name="connsiteX3" fmla="*/ 113102 w 399137"/>
                <a:gd name="connsiteY3" fmla="*/ 379384 h 399139"/>
                <a:gd name="connsiteX4" fmla="*/ 19755 w 399137"/>
                <a:gd name="connsiteY4" fmla="*/ 113103 h 399139"/>
                <a:gd name="connsiteX5" fmla="*/ 209249 w 399137"/>
                <a:gd name="connsiteY5" fmla="*/ 230 h 399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9137" h="399139">
                  <a:moveTo>
                    <a:pt x="209249" y="230"/>
                  </a:moveTo>
                  <a:cubicBezTo>
                    <a:pt x="235137" y="1476"/>
                    <a:pt x="261208" y="7818"/>
                    <a:pt x="286036" y="19757"/>
                  </a:cubicBezTo>
                  <a:cubicBezTo>
                    <a:pt x="385344" y="67511"/>
                    <a:pt x="427137" y="186728"/>
                    <a:pt x="379382" y="286037"/>
                  </a:cubicBezTo>
                  <a:cubicBezTo>
                    <a:pt x="331628" y="385346"/>
                    <a:pt x="212411" y="427138"/>
                    <a:pt x="113102" y="379384"/>
                  </a:cubicBezTo>
                  <a:cubicBezTo>
                    <a:pt x="13793" y="331629"/>
                    <a:pt x="-27999" y="212412"/>
                    <a:pt x="19755" y="113103"/>
                  </a:cubicBezTo>
                  <a:cubicBezTo>
                    <a:pt x="55571" y="38622"/>
                    <a:pt x="131585" y="-3507"/>
                    <a:pt x="209249" y="230"/>
                  </a:cubicBezTo>
                  <a:close/>
                </a:path>
              </a:pathLst>
            </a:custGeom>
            <a:solidFill>
              <a:srgbClr val="FF8B61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139700" dist="63500" dir="5400000" algn="t" rotWithShape="0">
                <a:schemeClr val="bg1">
                  <a:lumMod val="50000"/>
                  <a:alpha val="60000"/>
                </a:scheme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algn="ctr">
                <a:defRPr sz="1350" kern="0">
                  <a:solidFill>
                    <a:sysClr val="window" lastClr="FFFFFF"/>
                  </a:solidFill>
                  <a:latin typeface="Calibri"/>
                </a:defRPr>
              </a:lvl1pPr>
            </a:lstStyle>
            <a:p>
              <a:r>
                <a:rPr lang="en-US" altLang="zh-CN" sz="1800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3</a:t>
              </a:r>
              <a:endParaRPr lang="zh-CN" altLang="en-US" sz="1800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943601" y="2556507"/>
            <a:ext cx="671888" cy="1796143"/>
            <a:chOff x="6591467" y="3408675"/>
            <a:chExt cx="895851" cy="2394857"/>
          </a:xfrm>
        </p:grpSpPr>
        <p:sp>
          <p:nvSpPr>
            <p:cNvPr id="45" name="矩形 44"/>
            <p:cNvSpPr/>
            <p:nvPr/>
          </p:nvSpPr>
          <p:spPr>
            <a:xfrm>
              <a:off x="6591467" y="3408675"/>
              <a:ext cx="895851" cy="2394857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6670059" y="3721812"/>
              <a:ext cx="677108" cy="155940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1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</a:t>
              </a:r>
              <a:endParaRPr lang="zh-CN" altLang="en-US" sz="21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413275" y="2057190"/>
            <a:ext cx="590732" cy="525239"/>
            <a:chOff x="8551034" y="2742919"/>
            <a:chExt cx="787642" cy="700319"/>
          </a:xfrm>
        </p:grpSpPr>
        <p:cxnSp>
          <p:nvCxnSpPr>
            <p:cNvPr id="50" name="直接连接符 49"/>
            <p:cNvCxnSpPr>
              <a:stCxn id="55" idx="7"/>
            </p:cNvCxnSpPr>
            <p:nvPr/>
          </p:nvCxnSpPr>
          <p:spPr>
            <a:xfrm>
              <a:off x="9242653" y="2776237"/>
              <a:ext cx="96023" cy="66700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>
              <a:stCxn id="55" idx="2"/>
            </p:cNvCxnSpPr>
            <p:nvPr/>
          </p:nvCxnSpPr>
          <p:spPr>
            <a:xfrm flipH="1">
              <a:off x="8551034" y="2742919"/>
              <a:ext cx="92194" cy="686081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组合 51"/>
          <p:cNvGrpSpPr/>
          <p:nvPr/>
        </p:nvGrpSpPr>
        <p:grpSpPr>
          <a:xfrm>
            <a:off x="6458350" y="1919112"/>
            <a:ext cx="487361" cy="487361"/>
            <a:chOff x="2891956" y="2501594"/>
            <a:chExt cx="684077" cy="684077"/>
          </a:xfrm>
        </p:grpSpPr>
        <p:sp>
          <p:nvSpPr>
            <p:cNvPr id="55" name="椭圆 54"/>
            <p:cNvSpPr/>
            <p:nvPr>
              <p:custDataLst>
                <p:tags r:id="rId3"/>
              </p:custDataLst>
            </p:nvPr>
          </p:nvSpPr>
          <p:spPr>
            <a:xfrm rot="1540888">
              <a:off x="2891956" y="2501594"/>
              <a:ext cx="684077" cy="684077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95000"/>
                  </a:sysClr>
                </a:gs>
                <a:gs pos="100000">
                  <a:sysClr val="window" lastClr="FFFFFF"/>
                </a:gs>
              </a:gsLst>
              <a:lin ang="5400000" scaled="1"/>
              <a:tileRect/>
            </a:gra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US" sz="1013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6" name="文本框 55"/>
            <p:cNvSpPr txBox="1"/>
            <p:nvPr>
              <p:custDataLst>
                <p:tags r:id="rId4"/>
              </p:custDataLst>
            </p:nvPr>
          </p:nvSpPr>
          <p:spPr>
            <a:xfrm>
              <a:off x="3007667" y="2617303"/>
              <a:ext cx="452657" cy="452659"/>
            </a:xfrm>
            <a:custGeom>
              <a:avLst/>
              <a:gdLst>
                <a:gd name="connsiteX0" fmla="*/ 209249 w 399137"/>
                <a:gd name="connsiteY0" fmla="*/ 230 h 399139"/>
                <a:gd name="connsiteX1" fmla="*/ 286036 w 399137"/>
                <a:gd name="connsiteY1" fmla="*/ 19757 h 399139"/>
                <a:gd name="connsiteX2" fmla="*/ 379382 w 399137"/>
                <a:gd name="connsiteY2" fmla="*/ 286037 h 399139"/>
                <a:gd name="connsiteX3" fmla="*/ 113102 w 399137"/>
                <a:gd name="connsiteY3" fmla="*/ 379384 h 399139"/>
                <a:gd name="connsiteX4" fmla="*/ 19755 w 399137"/>
                <a:gd name="connsiteY4" fmla="*/ 113103 h 399139"/>
                <a:gd name="connsiteX5" fmla="*/ 209249 w 399137"/>
                <a:gd name="connsiteY5" fmla="*/ 230 h 399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9137" h="399139">
                  <a:moveTo>
                    <a:pt x="209249" y="230"/>
                  </a:moveTo>
                  <a:cubicBezTo>
                    <a:pt x="235137" y="1476"/>
                    <a:pt x="261208" y="7818"/>
                    <a:pt x="286036" y="19757"/>
                  </a:cubicBezTo>
                  <a:cubicBezTo>
                    <a:pt x="385344" y="67511"/>
                    <a:pt x="427137" y="186728"/>
                    <a:pt x="379382" y="286037"/>
                  </a:cubicBezTo>
                  <a:cubicBezTo>
                    <a:pt x="331628" y="385346"/>
                    <a:pt x="212411" y="427138"/>
                    <a:pt x="113102" y="379384"/>
                  </a:cubicBezTo>
                  <a:cubicBezTo>
                    <a:pt x="13793" y="331629"/>
                    <a:pt x="-27999" y="212412"/>
                    <a:pt x="19755" y="113103"/>
                  </a:cubicBezTo>
                  <a:cubicBezTo>
                    <a:pt x="55571" y="38622"/>
                    <a:pt x="131585" y="-3507"/>
                    <a:pt x="209249" y="230"/>
                  </a:cubicBezTo>
                  <a:close/>
                </a:path>
              </a:pathLst>
            </a:custGeom>
            <a:solidFill>
              <a:srgbClr val="B7DA47"/>
            </a:solid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139700" dist="63500" dir="5400000" algn="t" rotWithShape="0">
                <a:schemeClr val="bg1">
                  <a:lumMod val="50000"/>
                  <a:alpha val="60000"/>
                </a:schemeClr>
              </a:outerShdw>
            </a:effectLst>
          </p:spPr>
          <p:txBody>
            <a:bodyPr rtlCol="0" anchor="ctr"/>
            <a:lstStyle>
              <a:defPPr>
                <a:defRPr lang="zh-CN"/>
              </a:defPPr>
              <a:lvl1pPr algn="ctr">
                <a:defRPr sz="1350" kern="0">
                  <a:solidFill>
                    <a:sysClr val="window" lastClr="FFFFFF"/>
                  </a:solidFill>
                  <a:latin typeface="Calibri"/>
                </a:defRPr>
              </a:lvl1pPr>
            </a:lstStyle>
            <a:p>
              <a:r>
                <a:rPr lang="en-US" altLang="zh-CN" sz="1800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4</a:t>
              </a:r>
              <a:endParaRPr lang="zh-CN" altLang="en-US" sz="1800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370219" y="2556507"/>
            <a:ext cx="671888" cy="1796143"/>
            <a:chOff x="8493625" y="3408675"/>
            <a:chExt cx="895851" cy="2394857"/>
          </a:xfrm>
        </p:grpSpPr>
        <p:sp>
          <p:nvSpPr>
            <p:cNvPr id="53" name="矩形 52"/>
            <p:cNvSpPr/>
            <p:nvPr/>
          </p:nvSpPr>
          <p:spPr>
            <a:xfrm>
              <a:off x="8493625" y="3408675"/>
              <a:ext cx="895851" cy="2394857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8572217" y="3721812"/>
              <a:ext cx="677108" cy="155940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1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</a:t>
              </a:r>
              <a:endParaRPr lang="zh-CN" altLang="en-US" sz="21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455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7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5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25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2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120000">
                                      <p:cBhvr>
                                        <p:cTn id="8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870808" y="1967178"/>
            <a:ext cx="821265" cy="707987"/>
            <a:chOff x="5476787" y="3434080"/>
            <a:chExt cx="742493" cy="640080"/>
          </a:xfrm>
        </p:grpSpPr>
        <p:sp>
          <p:nvSpPr>
            <p:cNvPr id="5" name="六边形 4"/>
            <p:cNvSpPr/>
            <p:nvPr/>
          </p:nvSpPr>
          <p:spPr>
            <a:xfrm>
              <a:off x="5476787" y="3434080"/>
              <a:ext cx="742493" cy="640080"/>
            </a:xfrm>
            <a:prstGeom prst="hexagon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397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6" name="六边形 5"/>
            <p:cNvSpPr/>
            <p:nvPr/>
          </p:nvSpPr>
          <p:spPr>
            <a:xfrm>
              <a:off x="5544172" y="3492171"/>
              <a:ext cx="607723" cy="523899"/>
            </a:xfrm>
            <a:prstGeom prst="hexagon">
              <a:avLst/>
            </a:prstGeom>
            <a:solidFill>
              <a:srgbClr val="4CC0DC"/>
            </a:solidFill>
            <a:ln>
              <a:noFill/>
            </a:ln>
            <a:effectLst>
              <a:innerShdw blurRad="762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50" dirty="0">
                <a:latin typeface="Britannic Bold" panose="020B090306070302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628337" y="3571772"/>
              <a:ext cx="464050" cy="3756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100" b="1" dirty="0">
                  <a:solidFill>
                    <a:schemeClr val="bg1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100" b="1" dirty="0">
                <a:solidFill>
                  <a:schemeClr val="bg1"/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527092" y="2340221"/>
            <a:ext cx="821265" cy="707987"/>
            <a:chOff x="5476787" y="3434080"/>
            <a:chExt cx="742493" cy="640080"/>
          </a:xfrm>
        </p:grpSpPr>
        <p:sp>
          <p:nvSpPr>
            <p:cNvPr id="9" name="六边形 8"/>
            <p:cNvSpPr/>
            <p:nvPr/>
          </p:nvSpPr>
          <p:spPr>
            <a:xfrm>
              <a:off x="5476787" y="3434080"/>
              <a:ext cx="742493" cy="640080"/>
            </a:xfrm>
            <a:prstGeom prst="hexagon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397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0" name="六边形 9"/>
            <p:cNvSpPr/>
            <p:nvPr/>
          </p:nvSpPr>
          <p:spPr>
            <a:xfrm>
              <a:off x="5544172" y="3492171"/>
              <a:ext cx="607723" cy="523899"/>
            </a:xfrm>
            <a:prstGeom prst="hexagon">
              <a:avLst/>
            </a:prstGeom>
            <a:solidFill>
              <a:srgbClr val="FEC103"/>
            </a:solidFill>
            <a:ln>
              <a:noFill/>
            </a:ln>
            <a:effectLst>
              <a:innerShdw blurRad="762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50" dirty="0">
                <a:latin typeface="Britannic Bold" panose="020B0903060703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607929" y="3571772"/>
              <a:ext cx="465500" cy="3756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100" b="1" dirty="0">
                  <a:solidFill>
                    <a:schemeClr val="bg1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100" b="1" dirty="0">
                <a:solidFill>
                  <a:schemeClr val="bg1"/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861283" y="2694214"/>
            <a:ext cx="821265" cy="707987"/>
            <a:chOff x="5476787" y="3434080"/>
            <a:chExt cx="742493" cy="640080"/>
          </a:xfrm>
        </p:grpSpPr>
        <p:sp>
          <p:nvSpPr>
            <p:cNvPr id="13" name="六边形 12"/>
            <p:cNvSpPr/>
            <p:nvPr/>
          </p:nvSpPr>
          <p:spPr>
            <a:xfrm>
              <a:off x="5476787" y="3434080"/>
              <a:ext cx="742493" cy="640080"/>
            </a:xfrm>
            <a:prstGeom prst="hexagon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397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14" name="六边形 13"/>
            <p:cNvSpPr/>
            <p:nvPr/>
          </p:nvSpPr>
          <p:spPr>
            <a:xfrm>
              <a:off x="5544172" y="3492171"/>
              <a:ext cx="607723" cy="523899"/>
            </a:xfrm>
            <a:prstGeom prst="hexagon">
              <a:avLst/>
            </a:prstGeom>
            <a:solidFill>
              <a:srgbClr val="FF8B61"/>
            </a:solidFill>
            <a:ln>
              <a:noFill/>
            </a:ln>
            <a:effectLst>
              <a:innerShdw blurRad="762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50" dirty="0">
                <a:latin typeface="Britannic Bold" panose="020B090306070302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617771" y="3571772"/>
              <a:ext cx="465500" cy="3756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100" b="1" dirty="0">
                  <a:solidFill>
                    <a:schemeClr val="bg1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100" b="1" dirty="0">
                <a:solidFill>
                  <a:schemeClr val="bg1"/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4519998" y="1251237"/>
            <a:ext cx="266457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519999" y="2371199"/>
            <a:ext cx="266457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519998" y="3477142"/>
            <a:ext cx="2664572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515077" y="1296556"/>
            <a:ext cx="2004921" cy="670622"/>
            <a:chOff x="3353436" y="1728741"/>
            <a:chExt cx="2673228" cy="894163"/>
          </a:xfrm>
        </p:grpSpPr>
        <p:grpSp>
          <p:nvGrpSpPr>
            <p:cNvPr id="18" name="组合 17"/>
            <p:cNvGrpSpPr/>
            <p:nvPr/>
          </p:nvGrpSpPr>
          <p:grpSpPr>
            <a:xfrm>
              <a:off x="3353436" y="1907861"/>
              <a:ext cx="2673228" cy="715043"/>
              <a:chOff x="3353436" y="1907861"/>
              <a:chExt cx="2673228" cy="715043"/>
            </a:xfrm>
          </p:grpSpPr>
          <p:cxnSp>
            <p:nvCxnSpPr>
              <p:cNvPr id="21" name="直接连接符 20"/>
              <p:cNvCxnSpPr>
                <a:stCxn id="5" idx="5"/>
              </p:cNvCxnSpPr>
              <p:nvPr/>
            </p:nvCxnSpPr>
            <p:spPr>
              <a:xfrm flipV="1">
                <a:off x="3353436" y="2090056"/>
                <a:ext cx="519057" cy="532848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" name="组合 2"/>
              <p:cNvGrpSpPr/>
              <p:nvPr/>
            </p:nvGrpSpPr>
            <p:grpSpPr>
              <a:xfrm>
                <a:off x="3872493" y="1907861"/>
                <a:ext cx="2154171" cy="364389"/>
                <a:chOff x="3872493" y="1907861"/>
                <a:chExt cx="2154171" cy="364389"/>
              </a:xfrm>
            </p:grpSpPr>
            <p:cxnSp>
              <p:nvCxnSpPr>
                <p:cNvPr id="23" name="直接连接符 22"/>
                <p:cNvCxnSpPr/>
                <p:nvPr/>
              </p:nvCxnSpPr>
              <p:spPr>
                <a:xfrm>
                  <a:off x="3872493" y="2090056"/>
                  <a:ext cx="1950433" cy="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9" name="组合 38"/>
                <p:cNvGrpSpPr/>
                <p:nvPr/>
              </p:nvGrpSpPr>
              <p:grpSpPr>
                <a:xfrm>
                  <a:off x="5662275" y="1907861"/>
                  <a:ext cx="364389" cy="364389"/>
                  <a:chOff x="5840809" y="2492376"/>
                  <a:chExt cx="493316" cy="493316"/>
                </a:xfrm>
              </p:grpSpPr>
              <p:sp>
                <p:nvSpPr>
                  <p:cNvPr id="40" name="椭圆 39"/>
                  <p:cNvSpPr/>
                  <p:nvPr/>
                </p:nvSpPr>
                <p:spPr>
                  <a:xfrm>
                    <a:off x="5840809" y="2492376"/>
                    <a:ext cx="493316" cy="493316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3">
                          <a:lumMod val="5000"/>
                          <a:lumOff val="95000"/>
                        </a:schemeClr>
                      </a:gs>
                      <a:gs pos="74000">
                        <a:schemeClr val="accent3">
                          <a:lumMod val="45000"/>
                          <a:lumOff val="55000"/>
                        </a:schemeClr>
                      </a:gs>
                      <a:gs pos="83000">
                        <a:schemeClr val="accent3">
                          <a:lumMod val="45000"/>
                          <a:lumOff val="55000"/>
                        </a:schemeClr>
                      </a:gs>
                      <a:gs pos="100000">
                        <a:schemeClr val="accent3">
                          <a:lumMod val="30000"/>
                          <a:lumOff val="70000"/>
                        </a:schemeClr>
                      </a:gs>
                    </a:gsLst>
                    <a:lin ang="18900000" scaled="1"/>
                    <a:tileRect/>
                  </a:gradFill>
                  <a:ln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74000">
                          <a:schemeClr val="accent3">
                            <a:lumMod val="45000"/>
                            <a:lumOff val="55000"/>
                          </a:schemeClr>
                        </a:gs>
                        <a:gs pos="83000">
                          <a:schemeClr val="accent3">
                            <a:lumMod val="45000"/>
                            <a:lumOff val="55000"/>
                          </a:schemeClr>
                        </a:gs>
                        <a:gs pos="100000">
                          <a:schemeClr val="accent3">
                            <a:lumMod val="30000"/>
                            <a:lumOff val="70000"/>
                          </a:schemeClr>
                        </a:gs>
                      </a:gsLst>
                      <a:lin ang="8100000" scaled="1"/>
                      <a:tileRect/>
                    </a:gradFill>
                  </a:ln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013"/>
                  </a:p>
                </p:txBody>
              </p:sp>
              <p:sp>
                <p:nvSpPr>
                  <p:cNvPr id="41" name="椭圆 40"/>
                  <p:cNvSpPr/>
                  <p:nvPr/>
                </p:nvSpPr>
                <p:spPr>
                  <a:xfrm>
                    <a:off x="5889859" y="2541426"/>
                    <a:ext cx="395216" cy="395216"/>
                  </a:xfrm>
                  <a:prstGeom prst="ellipse">
                    <a:avLst/>
                  </a:prstGeom>
                  <a:solidFill>
                    <a:srgbClr val="4CC0DC"/>
                  </a:solidFill>
                  <a:ln>
                    <a:noFill/>
                  </a:ln>
                  <a:effectLst>
                    <a:innerShdw blurRad="50800">
                      <a:prstClr val="black"/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013" dirty="0"/>
                  </a:p>
                </p:txBody>
              </p:sp>
            </p:grpSp>
          </p:grpSp>
        </p:grpSp>
        <p:sp>
          <p:nvSpPr>
            <p:cNvPr id="47" name="文本框 46"/>
            <p:cNvSpPr txBox="1"/>
            <p:nvPr/>
          </p:nvSpPr>
          <p:spPr>
            <a:xfrm>
              <a:off x="4464476" y="1728741"/>
              <a:ext cx="1030625" cy="330945"/>
            </a:xfrm>
            <a:prstGeom prst="rect">
              <a:avLst/>
            </a:prstGeom>
            <a:noFill/>
            <a:effectLst>
              <a:outerShdw blurRad="762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chemeClr val="bg1">
                      <a:lumMod val="50000"/>
                    </a:schemeClr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013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348357" y="2417215"/>
            <a:ext cx="1171641" cy="413645"/>
            <a:chOff x="4464476" y="3222953"/>
            <a:chExt cx="1562188" cy="551527"/>
          </a:xfrm>
        </p:grpSpPr>
        <p:cxnSp>
          <p:nvCxnSpPr>
            <p:cNvPr id="27" name="直接连接符 26"/>
            <p:cNvCxnSpPr>
              <a:stCxn id="9" idx="0"/>
            </p:cNvCxnSpPr>
            <p:nvPr/>
          </p:nvCxnSpPr>
          <p:spPr>
            <a:xfrm>
              <a:off x="4464476" y="3592286"/>
              <a:ext cx="1358450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组合 15"/>
            <p:cNvGrpSpPr/>
            <p:nvPr/>
          </p:nvGrpSpPr>
          <p:grpSpPr>
            <a:xfrm>
              <a:off x="4464476" y="3222953"/>
              <a:ext cx="1562188" cy="551527"/>
              <a:chOff x="4464476" y="3222953"/>
              <a:chExt cx="1562188" cy="551527"/>
            </a:xfrm>
          </p:grpSpPr>
          <p:grpSp>
            <p:nvGrpSpPr>
              <p:cNvPr id="42" name="组合 41"/>
              <p:cNvGrpSpPr/>
              <p:nvPr/>
            </p:nvGrpSpPr>
            <p:grpSpPr>
              <a:xfrm>
                <a:off x="5662275" y="3410091"/>
                <a:ext cx="364389" cy="364389"/>
                <a:chOff x="5840809" y="2492376"/>
                <a:chExt cx="493316" cy="493316"/>
              </a:xfrm>
            </p:grpSpPr>
            <p:sp>
              <p:nvSpPr>
                <p:cNvPr id="43" name="椭圆 42"/>
                <p:cNvSpPr/>
                <p:nvPr/>
              </p:nvSpPr>
              <p:spPr>
                <a:xfrm>
                  <a:off x="5840809" y="2492376"/>
                  <a:ext cx="493316" cy="49331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18900000" scaled="1"/>
                  <a:tileRect/>
                </a:gradFill>
                <a:ln>
                  <a:gradFill flip="none" rotWithShape="1">
                    <a:gsLst>
                      <a:gs pos="0">
                        <a:schemeClr val="accent3">
                          <a:lumMod val="5000"/>
                          <a:lumOff val="95000"/>
                        </a:schemeClr>
                      </a:gs>
                      <a:gs pos="74000">
                        <a:schemeClr val="accent3">
                          <a:lumMod val="45000"/>
                          <a:lumOff val="55000"/>
                        </a:schemeClr>
                      </a:gs>
                      <a:gs pos="83000">
                        <a:schemeClr val="accent3">
                          <a:lumMod val="45000"/>
                          <a:lumOff val="55000"/>
                        </a:schemeClr>
                      </a:gs>
                      <a:gs pos="100000">
                        <a:schemeClr val="accent3">
                          <a:lumMod val="30000"/>
                          <a:lumOff val="70000"/>
                        </a:schemeClr>
                      </a:gs>
                    </a:gsLst>
                    <a:lin ang="8100000" scaled="1"/>
                    <a:tileRect/>
                  </a:gra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/>
                </a:p>
              </p:txBody>
            </p:sp>
            <p:sp>
              <p:nvSpPr>
                <p:cNvPr id="44" name="椭圆 43"/>
                <p:cNvSpPr/>
                <p:nvPr/>
              </p:nvSpPr>
              <p:spPr>
                <a:xfrm>
                  <a:off x="5889859" y="2541426"/>
                  <a:ext cx="395216" cy="395216"/>
                </a:xfrm>
                <a:prstGeom prst="ellipse">
                  <a:avLst/>
                </a:prstGeom>
                <a:solidFill>
                  <a:srgbClr val="FEC103"/>
                </a:solidFill>
                <a:ln>
                  <a:noFill/>
                </a:ln>
                <a:effectLst>
                  <a:innerShdw blurRad="508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 dirty="0"/>
                </a:p>
              </p:txBody>
            </p:sp>
          </p:grpSp>
          <p:sp>
            <p:nvSpPr>
              <p:cNvPr id="48" name="文本框 47"/>
              <p:cNvSpPr txBox="1"/>
              <p:nvPr/>
            </p:nvSpPr>
            <p:spPr>
              <a:xfrm>
                <a:off x="4464476" y="3222953"/>
                <a:ext cx="1030625" cy="330946"/>
              </a:xfrm>
              <a:prstGeom prst="rect">
                <a:avLst/>
              </a:prstGeom>
              <a:noFill/>
              <a:effectLst>
                <a:outerShdw blurRad="76200" dist="127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13" dirty="0">
                    <a:solidFill>
                      <a:schemeClr val="bg1">
                        <a:lumMod val="50000"/>
                      </a:schemeClr>
                    </a:solidFill>
                    <a:latin typeface="Britannic Bold" panose="020B0903060703020204" pitchFamily="34" charset="0"/>
                  </a:rPr>
                  <a:t>ADD TITLE</a:t>
                </a:r>
                <a:endParaRPr lang="zh-CN" altLang="en-US" sz="1013" dirty="0">
                  <a:solidFill>
                    <a:schemeClr val="bg1">
                      <a:lumMod val="50000"/>
                    </a:schemeClr>
                  </a:solidFill>
                  <a:latin typeface="Britannic Bold" panose="020B0903060703020204" pitchFamily="34" charset="0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2515077" y="3401983"/>
            <a:ext cx="2004922" cy="536282"/>
            <a:chOff x="3353436" y="4535978"/>
            <a:chExt cx="2673229" cy="715042"/>
          </a:xfrm>
        </p:grpSpPr>
        <p:grpSp>
          <p:nvGrpSpPr>
            <p:cNvPr id="17" name="组合 16"/>
            <p:cNvGrpSpPr/>
            <p:nvPr/>
          </p:nvGrpSpPr>
          <p:grpSpPr>
            <a:xfrm>
              <a:off x="3353436" y="4535978"/>
              <a:ext cx="2673229" cy="715042"/>
              <a:chOff x="3353436" y="4535978"/>
              <a:chExt cx="2673229" cy="715042"/>
            </a:xfrm>
          </p:grpSpPr>
          <p:cxnSp>
            <p:nvCxnSpPr>
              <p:cNvPr id="30" name="直接连接符 29"/>
              <p:cNvCxnSpPr/>
              <p:nvPr/>
            </p:nvCxnSpPr>
            <p:spPr>
              <a:xfrm>
                <a:off x="3353436" y="4535978"/>
                <a:ext cx="519057" cy="532848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3872493" y="5068826"/>
                <a:ext cx="1950433" cy="0"/>
              </a:xfrm>
              <a:prstGeom prst="line">
                <a:avLst/>
              </a:prstGeom>
              <a:ln w="1270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6" name="组合 35"/>
              <p:cNvGrpSpPr/>
              <p:nvPr/>
            </p:nvGrpSpPr>
            <p:grpSpPr>
              <a:xfrm>
                <a:off x="5662276" y="4886631"/>
                <a:ext cx="364389" cy="364389"/>
                <a:chOff x="5840809" y="2492376"/>
                <a:chExt cx="493316" cy="493316"/>
              </a:xfrm>
            </p:grpSpPr>
            <p:sp>
              <p:nvSpPr>
                <p:cNvPr id="37" name="椭圆 36"/>
                <p:cNvSpPr/>
                <p:nvPr/>
              </p:nvSpPr>
              <p:spPr>
                <a:xfrm>
                  <a:off x="5840809" y="2492376"/>
                  <a:ext cx="493316" cy="49331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18900000" scaled="1"/>
                  <a:tileRect/>
                </a:gradFill>
                <a:ln>
                  <a:gradFill flip="none" rotWithShape="1">
                    <a:gsLst>
                      <a:gs pos="0">
                        <a:schemeClr val="accent3">
                          <a:lumMod val="5000"/>
                          <a:lumOff val="95000"/>
                        </a:schemeClr>
                      </a:gs>
                      <a:gs pos="74000">
                        <a:schemeClr val="accent3">
                          <a:lumMod val="45000"/>
                          <a:lumOff val="55000"/>
                        </a:schemeClr>
                      </a:gs>
                      <a:gs pos="83000">
                        <a:schemeClr val="accent3">
                          <a:lumMod val="45000"/>
                          <a:lumOff val="55000"/>
                        </a:schemeClr>
                      </a:gs>
                      <a:gs pos="100000">
                        <a:schemeClr val="accent3">
                          <a:lumMod val="30000"/>
                          <a:lumOff val="70000"/>
                        </a:schemeClr>
                      </a:gs>
                    </a:gsLst>
                    <a:lin ang="8100000" scaled="1"/>
                    <a:tileRect/>
                  </a:gra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/>
                </a:p>
              </p:txBody>
            </p:sp>
            <p:sp>
              <p:nvSpPr>
                <p:cNvPr id="38" name="椭圆 37"/>
                <p:cNvSpPr/>
                <p:nvPr/>
              </p:nvSpPr>
              <p:spPr>
                <a:xfrm>
                  <a:off x="5889859" y="2541426"/>
                  <a:ext cx="395216" cy="395216"/>
                </a:xfrm>
                <a:prstGeom prst="ellipse">
                  <a:avLst/>
                </a:prstGeom>
                <a:solidFill>
                  <a:srgbClr val="FF8B61"/>
                </a:solidFill>
                <a:ln>
                  <a:noFill/>
                </a:ln>
                <a:effectLst>
                  <a:innerShdw blurRad="508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13" dirty="0"/>
                </a:p>
              </p:txBody>
            </p:sp>
          </p:grpSp>
        </p:grpSp>
        <p:sp>
          <p:nvSpPr>
            <p:cNvPr id="49" name="文本框 48"/>
            <p:cNvSpPr txBox="1"/>
            <p:nvPr/>
          </p:nvSpPr>
          <p:spPr>
            <a:xfrm>
              <a:off x="4464476" y="4699082"/>
              <a:ext cx="1030625" cy="330945"/>
            </a:xfrm>
            <a:prstGeom prst="rect">
              <a:avLst/>
            </a:prstGeom>
            <a:noFill/>
            <a:effectLst>
              <a:outerShdw blurRad="762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chemeClr val="bg1">
                      <a:lumMod val="50000"/>
                    </a:schemeClr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013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1317171" y="402771"/>
            <a:ext cx="1678665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03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311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45" grpId="0"/>
          <p:bldP spid="46" grpId="0"/>
          <p:bldP spid="5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0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45" grpId="0"/>
          <p:bldP spid="46" grpId="0"/>
          <p:bldP spid="50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MH_Other_1"/>
          <p:cNvSpPr/>
          <p:nvPr>
            <p:custDataLst>
              <p:tags r:id="rId1"/>
            </p:custDataLst>
          </p:nvPr>
        </p:nvSpPr>
        <p:spPr>
          <a:xfrm>
            <a:off x="4209325" y="3031494"/>
            <a:ext cx="681232" cy="68123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139700" dist="762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b"/>
          <a:lstStyle/>
          <a:p>
            <a:pPr algn="ctr">
              <a:defRPr/>
            </a:pPr>
            <a:r>
              <a:rPr lang="en-US" altLang="zh-CN" sz="15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15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MH_Other_1"/>
          <p:cNvSpPr/>
          <p:nvPr>
            <p:custDataLst>
              <p:tags r:id="rId2"/>
            </p:custDataLst>
          </p:nvPr>
        </p:nvSpPr>
        <p:spPr>
          <a:xfrm>
            <a:off x="6275111" y="3031494"/>
            <a:ext cx="681232" cy="68123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139700" dist="762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b"/>
          <a:lstStyle/>
          <a:p>
            <a:pPr algn="ctr">
              <a:defRPr/>
            </a:pPr>
            <a:r>
              <a:rPr lang="en-US" altLang="zh-CN" sz="15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15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MH_Other_1"/>
          <p:cNvSpPr/>
          <p:nvPr>
            <p:custDataLst>
              <p:tags r:id="rId3"/>
            </p:custDataLst>
          </p:nvPr>
        </p:nvSpPr>
        <p:spPr>
          <a:xfrm>
            <a:off x="2143539" y="3031494"/>
            <a:ext cx="681232" cy="68123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139700" dist="762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b"/>
          <a:lstStyle/>
          <a:p>
            <a:pPr algn="ctr">
              <a:defRPr/>
            </a:pPr>
            <a:r>
              <a:rPr lang="en-US" altLang="zh-CN" sz="1500" dirty="0">
                <a:solidFill>
                  <a:schemeClr val="bg1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1500" dirty="0">
              <a:solidFill>
                <a:schemeClr val="bg1">
                  <a:lumMod val="50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635261" y="1430774"/>
            <a:ext cx="1741907" cy="1900493"/>
            <a:chOff x="2180348" y="1907699"/>
            <a:chExt cx="2322542" cy="2533990"/>
          </a:xfrm>
        </p:grpSpPr>
        <p:grpSp>
          <p:nvGrpSpPr>
            <p:cNvPr id="6" name="组合 5"/>
            <p:cNvGrpSpPr/>
            <p:nvPr/>
          </p:nvGrpSpPr>
          <p:grpSpPr>
            <a:xfrm>
              <a:off x="2180348" y="1907699"/>
              <a:ext cx="2322542" cy="2522559"/>
              <a:chOff x="2180348" y="1907699"/>
              <a:chExt cx="2322542" cy="2522559"/>
            </a:xfrm>
          </p:grpSpPr>
          <p:sp>
            <p:nvSpPr>
              <p:cNvPr id="4" name="MH_Text_1"/>
              <p:cNvSpPr/>
              <p:nvPr>
                <p:custDataLst>
                  <p:tags r:id="rId9"/>
                </p:custDataLst>
              </p:nvPr>
            </p:nvSpPr>
            <p:spPr>
              <a:xfrm>
                <a:off x="2180348" y="1907699"/>
                <a:ext cx="2322542" cy="2522559"/>
              </a:xfrm>
              <a:prstGeom prst="roundRect">
                <a:avLst>
                  <a:gd name="adj" fmla="val 8201"/>
                </a:avLst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114300" dist="635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endParaRPr lang="en-US" altLang="zh-CN" sz="1013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2245681" y="2086179"/>
                <a:ext cx="2199946" cy="13926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25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母亲节是一个感谢母亲的节日。母亲们在这一天通常会收到礼物，康乃馨被视为献给母亲的花，而中国的母亲花是萱草花，又叫忘忧草。</a:t>
                </a:r>
                <a:endParaRPr lang="en-US" altLang="zh-CN" sz="82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" name="MH_SubTitle_1"/>
            <p:cNvSpPr/>
            <p:nvPr>
              <p:custDataLst>
                <p:tags r:id="rId8"/>
              </p:custDataLst>
            </p:nvPr>
          </p:nvSpPr>
          <p:spPr>
            <a:xfrm>
              <a:off x="2566262" y="3342775"/>
              <a:ext cx="1513064" cy="1098914"/>
            </a:xfrm>
            <a:custGeom>
              <a:avLst/>
              <a:gdLst/>
              <a:ahLst/>
              <a:cxnLst/>
              <a:rect l="l" t="t" r="r" b="b"/>
              <a:pathLst>
                <a:path w="1080120" h="784593">
                  <a:moveTo>
                    <a:pt x="540060" y="0"/>
                  </a:moveTo>
                  <a:cubicBezTo>
                    <a:pt x="838327" y="0"/>
                    <a:pt x="1080120" y="241793"/>
                    <a:pt x="1080120" y="540060"/>
                  </a:cubicBezTo>
                  <a:cubicBezTo>
                    <a:pt x="1080120" y="628508"/>
                    <a:pt x="1058858" y="711991"/>
                    <a:pt x="1019053" y="784593"/>
                  </a:cubicBezTo>
                  <a:lnTo>
                    <a:pt x="61067" y="784593"/>
                  </a:lnTo>
                  <a:cubicBezTo>
                    <a:pt x="21262" y="711991"/>
                    <a:pt x="0" y="628508"/>
                    <a:pt x="0" y="540060"/>
                  </a:cubicBezTo>
                  <a:cubicBezTo>
                    <a:pt x="0" y="241793"/>
                    <a:pt x="241793" y="0"/>
                    <a:pt x="540060" y="0"/>
                  </a:cubicBezTo>
                  <a:close/>
                </a:path>
              </a:pathLst>
            </a:custGeom>
            <a:solidFill>
              <a:srgbClr val="4CC0DC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en-US" altLang="zh-CN" sz="1500" dirty="0">
                  <a:solidFill>
                    <a:srgbClr val="FFFFFF"/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500" dirty="0">
                <a:solidFill>
                  <a:srgbClr val="FFFFFF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701047" y="1430774"/>
            <a:ext cx="1741907" cy="1900493"/>
            <a:chOff x="4934729" y="1907699"/>
            <a:chExt cx="2322542" cy="2533990"/>
          </a:xfrm>
        </p:grpSpPr>
        <p:grpSp>
          <p:nvGrpSpPr>
            <p:cNvPr id="7" name="组合 6"/>
            <p:cNvGrpSpPr/>
            <p:nvPr/>
          </p:nvGrpSpPr>
          <p:grpSpPr>
            <a:xfrm>
              <a:off x="4934729" y="1907699"/>
              <a:ext cx="2322542" cy="2522559"/>
              <a:chOff x="4934729" y="1907699"/>
              <a:chExt cx="2322542" cy="2522559"/>
            </a:xfrm>
          </p:grpSpPr>
          <p:sp>
            <p:nvSpPr>
              <p:cNvPr id="17" name="MH_Text_1"/>
              <p:cNvSpPr/>
              <p:nvPr>
                <p:custDataLst>
                  <p:tags r:id="rId7"/>
                </p:custDataLst>
              </p:nvPr>
            </p:nvSpPr>
            <p:spPr>
              <a:xfrm>
                <a:off x="4934729" y="1907699"/>
                <a:ext cx="2322542" cy="2522559"/>
              </a:xfrm>
              <a:prstGeom prst="roundRect">
                <a:avLst>
                  <a:gd name="adj" fmla="val 8201"/>
                </a:avLst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114300" dist="635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endParaRPr lang="en-US" altLang="zh-CN" sz="1013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5000062" y="2086179"/>
                <a:ext cx="2199946" cy="13926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25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母亲节是一个感谢母亲的节日。母亲们在这一天通常会收到礼物，康乃馨被视为献给母亲的花，而中国的母亲花是萱草花，又叫忘忧草。</a:t>
                </a:r>
                <a:endParaRPr lang="en-US" altLang="zh-CN" sz="82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8" name="MH_SubTitle_1"/>
            <p:cNvSpPr/>
            <p:nvPr>
              <p:custDataLst>
                <p:tags r:id="rId6"/>
              </p:custDataLst>
            </p:nvPr>
          </p:nvSpPr>
          <p:spPr>
            <a:xfrm>
              <a:off x="5320643" y="3342775"/>
              <a:ext cx="1513064" cy="1098914"/>
            </a:xfrm>
            <a:custGeom>
              <a:avLst/>
              <a:gdLst/>
              <a:ahLst/>
              <a:cxnLst/>
              <a:rect l="l" t="t" r="r" b="b"/>
              <a:pathLst>
                <a:path w="1080120" h="784593">
                  <a:moveTo>
                    <a:pt x="540060" y="0"/>
                  </a:moveTo>
                  <a:cubicBezTo>
                    <a:pt x="838327" y="0"/>
                    <a:pt x="1080120" y="241793"/>
                    <a:pt x="1080120" y="540060"/>
                  </a:cubicBezTo>
                  <a:cubicBezTo>
                    <a:pt x="1080120" y="628508"/>
                    <a:pt x="1058858" y="711991"/>
                    <a:pt x="1019053" y="784593"/>
                  </a:cubicBezTo>
                  <a:lnTo>
                    <a:pt x="61067" y="784593"/>
                  </a:lnTo>
                  <a:cubicBezTo>
                    <a:pt x="21262" y="711991"/>
                    <a:pt x="0" y="628508"/>
                    <a:pt x="0" y="540060"/>
                  </a:cubicBezTo>
                  <a:cubicBezTo>
                    <a:pt x="0" y="241793"/>
                    <a:pt x="241793" y="0"/>
                    <a:pt x="540060" y="0"/>
                  </a:cubicBezTo>
                  <a:close/>
                </a:path>
              </a:pathLst>
            </a:custGeom>
            <a:solidFill>
              <a:srgbClr val="B7DA47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en-US" altLang="zh-CN" sz="1500" dirty="0">
                  <a:solidFill>
                    <a:srgbClr val="FFFFFF"/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500" dirty="0">
                <a:solidFill>
                  <a:srgbClr val="FFFFFF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766832" y="1430774"/>
            <a:ext cx="1741907" cy="1900493"/>
            <a:chOff x="7689110" y="1907699"/>
            <a:chExt cx="2322542" cy="2533990"/>
          </a:xfrm>
        </p:grpSpPr>
        <p:grpSp>
          <p:nvGrpSpPr>
            <p:cNvPr id="8" name="组合 7"/>
            <p:cNvGrpSpPr/>
            <p:nvPr/>
          </p:nvGrpSpPr>
          <p:grpSpPr>
            <a:xfrm>
              <a:off x="7689110" y="1907699"/>
              <a:ext cx="2322542" cy="2522559"/>
              <a:chOff x="7689110" y="1907699"/>
              <a:chExt cx="2322542" cy="2522559"/>
            </a:xfrm>
          </p:grpSpPr>
          <p:sp>
            <p:nvSpPr>
              <p:cNvPr id="22" name="MH_Text_1"/>
              <p:cNvSpPr/>
              <p:nvPr>
                <p:custDataLst>
                  <p:tags r:id="rId5"/>
                </p:custDataLst>
              </p:nvPr>
            </p:nvSpPr>
            <p:spPr>
              <a:xfrm>
                <a:off x="7689110" y="1907699"/>
                <a:ext cx="2322542" cy="2522559"/>
              </a:xfrm>
              <a:prstGeom prst="roundRect">
                <a:avLst>
                  <a:gd name="adj" fmla="val 8201"/>
                </a:avLst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114300" dist="635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endParaRPr lang="en-US" altLang="zh-CN" sz="1013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7754443" y="2086179"/>
                <a:ext cx="2199946" cy="13926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25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母亲节是一个感谢母亲的节日。母亲们在这一天通常会收到礼物，康乃馨被视为献给母亲的花，而中国的母亲花是萱草花，又叫忘忧草。</a:t>
                </a:r>
                <a:endParaRPr lang="en-US" altLang="zh-CN" sz="82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3" name="MH_SubTitle_1"/>
            <p:cNvSpPr/>
            <p:nvPr>
              <p:custDataLst>
                <p:tags r:id="rId4"/>
              </p:custDataLst>
            </p:nvPr>
          </p:nvSpPr>
          <p:spPr>
            <a:xfrm>
              <a:off x="8075024" y="3342775"/>
              <a:ext cx="1513064" cy="1098914"/>
            </a:xfrm>
            <a:custGeom>
              <a:avLst/>
              <a:gdLst/>
              <a:ahLst/>
              <a:cxnLst/>
              <a:rect l="l" t="t" r="r" b="b"/>
              <a:pathLst>
                <a:path w="1080120" h="784593">
                  <a:moveTo>
                    <a:pt x="540060" y="0"/>
                  </a:moveTo>
                  <a:cubicBezTo>
                    <a:pt x="838327" y="0"/>
                    <a:pt x="1080120" y="241793"/>
                    <a:pt x="1080120" y="540060"/>
                  </a:cubicBezTo>
                  <a:cubicBezTo>
                    <a:pt x="1080120" y="628508"/>
                    <a:pt x="1058858" y="711991"/>
                    <a:pt x="1019053" y="784593"/>
                  </a:cubicBezTo>
                  <a:lnTo>
                    <a:pt x="61067" y="784593"/>
                  </a:lnTo>
                  <a:cubicBezTo>
                    <a:pt x="21262" y="711991"/>
                    <a:pt x="0" y="628508"/>
                    <a:pt x="0" y="540060"/>
                  </a:cubicBezTo>
                  <a:cubicBezTo>
                    <a:pt x="0" y="241793"/>
                    <a:pt x="241793" y="0"/>
                    <a:pt x="540060" y="0"/>
                  </a:cubicBezTo>
                  <a:close/>
                </a:path>
              </a:pathLst>
            </a:custGeom>
            <a:solidFill>
              <a:srgbClr val="FF8B6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en-US" altLang="zh-CN" sz="1500" dirty="0">
                  <a:solidFill>
                    <a:srgbClr val="FFFFFF"/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500" dirty="0">
                <a:solidFill>
                  <a:srgbClr val="FFFFFF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317171" y="402771"/>
            <a:ext cx="1678665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03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5288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21" grpId="0" animBg="1"/>
          <p:bldP spid="3" grpId="0" animBg="1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21" grpId="0" animBg="1"/>
          <p:bldP spid="3" grpId="0" animBg="1"/>
          <p:bldP spid="25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40936" y="1371600"/>
            <a:ext cx="1699469" cy="2451735"/>
            <a:chOff x="2054582" y="1828800"/>
            <a:chExt cx="2265958" cy="3268980"/>
          </a:xfrm>
        </p:grpSpPr>
        <p:sp>
          <p:nvSpPr>
            <p:cNvPr id="17" name="任意多边形 16"/>
            <p:cNvSpPr/>
            <p:nvPr/>
          </p:nvSpPr>
          <p:spPr>
            <a:xfrm>
              <a:off x="2054582" y="1828800"/>
              <a:ext cx="2265958" cy="3268980"/>
            </a:xfrm>
            <a:custGeom>
              <a:avLst/>
              <a:gdLst>
                <a:gd name="connsiteX0" fmla="*/ 1974167 w 2265958"/>
                <a:gd name="connsiteY0" fmla="*/ 2672931 h 3268980"/>
                <a:gd name="connsiteX1" fmla="*/ 1974100 w 2265958"/>
                <a:gd name="connsiteY1" fmla="*/ 2676684 h 3268980"/>
                <a:gd name="connsiteX2" fmla="*/ 1973966 w 2265958"/>
                <a:gd name="connsiteY2" fmla="*/ 2680437 h 3268980"/>
                <a:gd name="connsiteX3" fmla="*/ 1973765 w 2265958"/>
                <a:gd name="connsiteY3" fmla="*/ 2684123 h 3268980"/>
                <a:gd name="connsiteX4" fmla="*/ 1973564 w 2265958"/>
                <a:gd name="connsiteY4" fmla="*/ 2687742 h 3268980"/>
                <a:gd name="connsiteX5" fmla="*/ 1973297 w 2265958"/>
                <a:gd name="connsiteY5" fmla="*/ 2691294 h 3268980"/>
                <a:gd name="connsiteX6" fmla="*/ 1972962 w 2265958"/>
                <a:gd name="connsiteY6" fmla="*/ 2694711 h 3268980"/>
                <a:gd name="connsiteX7" fmla="*/ 1972561 w 2265958"/>
                <a:gd name="connsiteY7" fmla="*/ 2698196 h 3268980"/>
                <a:gd name="connsiteX8" fmla="*/ 1972092 w 2265958"/>
                <a:gd name="connsiteY8" fmla="*/ 2701547 h 3268980"/>
                <a:gd name="connsiteX9" fmla="*/ 1971624 w 2265958"/>
                <a:gd name="connsiteY9" fmla="*/ 2704898 h 3268980"/>
                <a:gd name="connsiteX10" fmla="*/ 1971088 w 2265958"/>
                <a:gd name="connsiteY10" fmla="*/ 2708115 h 3268980"/>
                <a:gd name="connsiteX11" fmla="*/ 1970486 w 2265958"/>
                <a:gd name="connsiteY11" fmla="*/ 2711398 h 3268980"/>
                <a:gd name="connsiteX12" fmla="*/ 1969817 w 2265958"/>
                <a:gd name="connsiteY12" fmla="*/ 2714548 h 3268980"/>
                <a:gd name="connsiteX13" fmla="*/ 1969148 w 2265958"/>
                <a:gd name="connsiteY13" fmla="*/ 2717631 h 3268980"/>
                <a:gd name="connsiteX14" fmla="*/ 1968412 w 2265958"/>
                <a:gd name="connsiteY14" fmla="*/ 2720714 h 3268980"/>
                <a:gd name="connsiteX15" fmla="*/ 1967676 w 2265958"/>
                <a:gd name="connsiteY15" fmla="*/ 2723662 h 3268980"/>
                <a:gd name="connsiteX16" fmla="*/ 1966873 w 2265958"/>
                <a:gd name="connsiteY16" fmla="*/ 2726678 h 3268980"/>
                <a:gd name="connsiteX17" fmla="*/ 1966003 w 2265958"/>
                <a:gd name="connsiteY17" fmla="*/ 2729560 h 3268980"/>
                <a:gd name="connsiteX18" fmla="*/ 1965133 w 2265958"/>
                <a:gd name="connsiteY18" fmla="*/ 2732441 h 3268980"/>
                <a:gd name="connsiteX19" fmla="*/ 1964196 w 2265958"/>
                <a:gd name="connsiteY19" fmla="*/ 2735256 h 3268980"/>
                <a:gd name="connsiteX20" fmla="*/ 1963193 w 2265958"/>
                <a:gd name="connsiteY20" fmla="*/ 2738004 h 3268980"/>
                <a:gd name="connsiteX21" fmla="*/ 1962189 w 2265958"/>
                <a:gd name="connsiteY21" fmla="*/ 2740751 h 3268980"/>
                <a:gd name="connsiteX22" fmla="*/ 1961118 w 2265958"/>
                <a:gd name="connsiteY22" fmla="*/ 2743499 h 3268980"/>
                <a:gd name="connsiteX23" fmla="*/ 1960048 w 2265958"/>
                <a:gd name="connsiteY23" fmla="*/ 2746113 h 3268980"/>
                <a:gd name="connsiteX24" fmla="*/ 1958910 w 2265958"/>
                <a:gd name="connsiteY24" fmla="*/ 2748726 h 3268980"/>
                <a:gd name="connsiteX25" fmla="*/ 1957773 w 2265958"/>
                <a:gd name="connsiteY25" fmla="*/ 2751340 h 3268980"/>
                <a:gd name="connsiteX26" fmla="*/ 1956568 w 2265958"/>
                <a:gd name="connsiteY26" fmla="*/ 2753819 h 3268980"/>
                <a:gd name="connsiteX27" fmla="*/ 1955297 w 2265958"/>
                <a:gd name="connsiteY27" fmla="*/ 2756299 h 3268980"/>
                <a:gd name="connsiteX28" fmla="*/ 1954026 w 2265958"/>
                <a:gd name="connsiteY28" fmla="*/ 2758846 h 3268980"/>
                <a:gd name="connsiteX29" fmla="*/ 1952754 w 2265958"/>
                <a:gd name="connsiteY29" fmla="*/ 2761258 h 3268980"/>
                <a:gd name="connsiteX30" fmla="*/ 1951416 w 2265958"/>
                <a:gd name="connsiteY30" fmla="*/ 2763604 h 3268980"/>
                <a:gd name="connsiteX31" fmla="*/ 1950078 w 2265958"/>
                <a:gd name="connsiteY31" fmla="*/ 2766016 h 3268980"/>
                <a:gd name="connsiteX32" fmla="*/ 1948672 w 2265958"/>
                <a:gd name="connsiteY32" fmla="*/ 2768295 h 3268980"/>
                <a:gd name="connsiteX33" fmla="*/ 1945795 w 2265958"/>
                <a:gd name="connsiteY33" fmla="*/ 2772919 h 3268980"/>
                <a:gd name="connsiteX34" fmla="*/ 1942851 w 2265958"/>
                <a:gd name="connsiteY34" fmla="*/ 2777342 h 3268980"/>
                <a:gd name="connsiteX35" fmla="*/ 1939706 w 2265958"/>
                <a:gd name="connsiteY35" fmla="*/ 2781698 h 3268980"/>
                <a:gd name="connsiteX36" fmla="*/ 1936628 w 2265958"/>
                <a:gd name="connsiteY36" fmla="*/ 2785920 h 3268980"/>
                <a:gd name="connsiteX37" fmla="*/ 1933349 w 2265958"/>
                <a:gd name="connsiteY37" fmla="*/ 2790075 h 3268980"/>
                <a:gd name="connsiteX38" fmla="*/ 1930004 w 2265958"/>
                <a:gd name="connsiteY38" fmla="*/ 2794163 h 3268980"/>
                <a:gd name="connsiteX39" fmla="*/ 1926658 w 2265958"/>
                <a:gd name="connsiteY39" fmla="*/ 2798184 h 3268980"/>
                <a:gd name="connsiteX40" fmla="*/ 1923178 w 2265958"/>
                <a:gd name="connsiteY40" fmla="*/ 2802071 h 3268980"/>
                <a:gd name="connsiteX41" fmla="*/ 1919699 w 2265958"/>
                <a:gd name="connsiteY41" fmla="*/ 2805958 h 3268980"/>
                <a:gd name="connsiteX42" fmla="*/ 1916085 w 2265958"/>
                <a:gd name="connsiteY42" fmla="*/ 2809778 h 3268980"/>
                <a:gd name="connsiteX43" fmla="*/ 1912472 w 2265958"/>
                <a:gd name="connsiteY43" fmla="*/ 2813598 h 3268980"/>
                <a:gd name="connsiteX44" fmla="*/ 1908859 w 2265958"/>
                <a:gd name="connsiteY44" fmla="*/ 2817350 h 3268980"/>
                <a:gd name="connsiteX45" fmla="*/ 1901565 w 2265958"/>
                <a:gd name="connsiteY45" fmla="*/ 2824789 h 3268980"/>
                <a:gd name="connsiteX46" fmla="*/ 1894138 w 2265958"/>
                <a:gd name="connsiteY46" fmla="*/ 2832228 h 3268980"/>
                <a:gd name="connsiteX47" fmla="*/ 1886710 w 2265958"/>
                <a:gd name="connsiteY47" fmla="*/ 2839667 h 3268980"/>
                <a:gd name="connsiteX48" fmla="*/ 1883030 w 2265958"/>
                <a:gd name="connsiteY48" fmla="*/ 2843420 h 3268980"/>
                <a:gd name="connsiteX49" fmla="*/ 1879350 w 2265958"/>
                <a:gd name="connsiteY49" fmla="*/ 2847173 h 3268980"/>
                <a:gd name="connsiteX50" fmla="*/ 1875737 w 2265958"/>
                <a:gd name="connsiteY50" fmla="*/ 2851059 h 3268980"/>
                <a:gd name="connsiteX51" fmla="*/ 1872123 w 2265958"/>
                <a:gd name="connsiteY51" fmla="*/ 2854946 h 3268980"/>
                <a:gd name="connsiteX52" fmla="*/ 1868577 w 2265958"/>
                <a:gd name="connsiteY52" fmla="*/ 2858900 h 3268980"/>
                <a:gd name="connsiteX53" fmla="*/ 1865097 w 2265958"/>
                <a:gd name="connsiteY53" fmla="*/ 2862854 h 3268980"/>
                <a:gd name="connsiteX54" fmla="*/ 1861618 w 2265958"/>
                <a:gd name="connsiteY54" fmla="*/ 2866942 h 3268980"/>
                <a:gd name="connsiteX55" fmla="*/ 1858272 w 2265958"/>
                <a:gd name="connsiteY55" fmla="*/ 2871097 h 3268980"/>
                <a:gd name="connsiteX56" fmla="*/ 1854993 w 2265958"/>
                <a:gd name="connsiteY56" fmla="*/ 2875386 h 3268980"/>
                <a:gd name="connsiteX57" fmla="*/ 1851715 w 2265958"/>
                <a:gd name="connsiteY57" fmla="*/ 2879675 h 3268980"/>
                <a:gd name="connsiteX58" fmla="*/ 1848637 w 2265958"/>
                <a:gd name="connsiteY58" fmla="*/ 2884165 h 3268980"/>
                <a:gd name="connsiteX59" fmla="*/ 1845559 w 2265958"/>
                <a:gd name="connsiteY59" fmla="*/ 2888722 h 3268980"/>
                <a:gd name="connsiteX60" fmla="*/ 1842614 w 2265958"/>
                <a:gd name="connsiteY60" fmla="*/ 2893414 h 3268980"/>
                <a:gd name="connsiteX61" fmla="*/ 1841209 w 2265958"/>
                <a:gd name="connsiteY61" fmla="*/ 2895826 h 3268980"/>
                <a:gd name="connsiteX62" fmla="*/ 1839871 w 2265958"/>
                <a:gd name="connsiteY62" fmla="*/ 2898306 h 3268980"/>
                <a:gd name="connsiteX63" fmla="*/ 1838399 w 2265958"/>
                <a:gd name="connsiteY63" fmla="*/ 2900718 h 3268980"/>
                <a:gd name="connsiteX64" fmla="*/ 1837061 w 2265958"/>
                <a:gd name="connsiteY64" fmla="*/ 2903198 h 3268980"/>
                <a:gd name="connsiteX65" fmla="*/ 1835789 w 2265958"/>
                <a:gd name="connsiteY65" fmla="*/ 2905811 h 3268980"/>
                <a:gd name="connsiteX66" fmla="*/ 1834518 w 2265958"/>
                <a:gd name="connsiteY66" fmla="*/ 2908358 h 3268980"/>
                <a:gd name="connsiteX67" fmla="*/ 1833313 w 2265958"/>
                <a:gd name="connsiteY67" fmla="*/ 2910972 h 3268980"/>
                <a:gd name="connsiteX68" fmla="*/ 1832109 w 2265958"/>
                <a:gd name="connsiteY68" fmla="*/ 2913652 h 3268980"/>
                <a:gd name="connsiteX69" fmla="*/ 1830838 w 2265958"/>
                <a:gd name="connsiteY69" fmla="*/ 2916333 h 3268980"/>
                <a:gd name="connsiteX70" fmla="*/ 1829700 w 2265958"/>
                <a:gd name="connsiteY70" fmla="*/ 2919014 h 3268980"/>
                <a:gd name="connsiteX71" fmla="*/ 1828629 w 2265958"/>
                <a:gd name="connsiteY71" fmla="*/ 2921895 h 3268980"/>
                <a:gd name="connsiteX72" fmla="*/ 1827559 w 2265958"/>
                <a:gd name="connsiteY72" fmla="*/ 2924643 h 3268980"/>
                <a:gd name="connsiteX73" fmla="*/ 1826555 w 2265958"/>
                <a:gd name="connsiteY73" fmla="*/ 2927525 h 3268980"/>
                <a:gd name="connsiteX74" fmla="*/ 1825551 w 2265958"/>
                <a:gd name="connsiteY74" fmla="*/ 2930473 h 3268980"/>
                <a:gd name="connsiteX75" fmla="*/ 1824615 w 2265958"/>
                <a:gd name="connsiteY75" fmla="*/ 2933422 h 3268980"/>
                <a:gd name="connsiteX76" fmla="*/ 1823611 w 2265958"/>
                <a:gd name="connsiteY76" fmla="*/ 2936438 h 3268980"/>
                <a:gd name="connsiteX77" fmla="*/ 1822741 w 2265958"/>
                <a:gd name="connsiteY77" fmla="*/ 2939520 h 3268980"/>
                <a:gd name="connsiteX78" fmla="*/ 1821938 w 2265958"/>
                <a:gd name="connsiteY78" fmla="*/ 2942603 h 3268980"/>
                <a:gd name="connsiteX79" fmla="*/ 1821135 w 2265958"/>
                <a:gd name="connsiteY79" fmla="*/ 2945820 h 3268980"/>
                <a:gd name="connsiteX80" fmla="*/ 1820399 w 2265958"/>
                <a:gd name="connsiteY80" fmla="*/ 2948970 h 3268980"/>
                <a:gd name="connsiteX81" fmla="*/ 1819730 w 2265958"/>
                <a:gd name="connsiteY81" fmla="*/ 2952320 h 3268980"/>
                <a:gd name="connsiteX82" fmla="*/ 1819061 w 2265958"/>
                <a:gd name="connsiteY82" fmla="*/ 2955604 h 3268980"/>
                <a:gd name="connsiteX83" fmla="*/ 1818459 w 2265958"/>
                <a:gd name="connsiteY83" fmla="*/ 2958955 h 3268980"/>
                <a:gd name="connsiteX84" fmla="*/ 1817923 w 2265958"/>
                <a:gd name="connsiteY84" fmla="*/ 2962440 h 3268980"/>
                <a:gd name="connsiteX85" fmla="*/ 1817455 w 2265958"/>
                <a:gd name="connsiteY85" fmla="*/ 2965858 h 3268980"/>
                <a:gd name="connsiteX86" fmla="*/ 1816986 w 2265958"/>
                <a:gd name="connsiteY86" fmla="*/ 2969477 h 3268980"/>
                <a:gd name="connsiteX87" fmla="*/ 1816585 w 2265958"/>
                <a:gd name="connsiteY87" fmla="*/ 2973095 h 3268980"/>
                <a:gd name="connsiteX88" fmla="*/ 1816250 w 2265958"/>
                <a:gd name="connsiteY88" fmla="*/ 2976781 h 3268980"/>
                <a:gd name="connsiteX89" fmla="*/ 1815849 w 2265958"/>
                <a:gd name="connsiteY89" fmla="*/ 2980467 h 3268980"/>
                <a:gd name="connsiteX90" fmla="*/ 1815581 w 2265958"/>
                <a:gd name="connsiteY90" fmla="*/ 2984287 h 3268980"/>
                <a:gd name="connsiteX91" fmla="*/ 1815447 w 2265958"/>
                <a:gd name="connsiteY91" fmla="*/ 2988107 h 3268980"/>
                <a:gd name="connsiteX92" fmla="*/ 1815247 w 2265958"/>
                <a:gd name="connsiteY92" fmla="*/ 2992128 h 3268980"/>
                <a:gd name="connsiteX93" fmla="*/ 1815180 w 2265958"/>
                <a:gd name="connsiteY93" fmla="*/ 2996082 h 3268980"/>
                <a:gd name="connsiteX94" fmla="*/ 1815180 w 2265958"/>
                <a:gd name="connsiteY94" fmla="*/ 3000170 h 3268980"/>
                <a:gd name="connsiteX95" fmla="*/ 1815247 w 2265958"/>
                <a:gd name="connsiteY95" fmla="*/ 3005598 h 3268980"/>
                <a:gd name="connsiteX96" fmla="*/ 1815380 w 2265958"/>
                <a:gd name="connsiteY96" fmla="*/ 3011160 h 3268980"/>
                <a:gd name="connsiteX97" fmla="*/ 1815715 w 2265958"/>
                <a:gd name="connsiteY97" fmla="*/ 3016790 h 3268980"/>
                <a:gd name="connsiteX98" fmla="*/ 1816250 w 2265958"/>
                <a:gd name="connsiteY98" fmla="*/ 3022419 h 3268980"/>
                <a:gd name="connsiteX99" fmla="*/ 1816585 w 2265958"/>
                <a:gd name="connsiteY99" fmla="*/ 3025234 h 3268980"/>
                <a:gd name="connsiteX100" fmla="*/ 1816920 w 2265958"/>
                <a:gd name="connsiteY100" fmla="*/ 3028048 h 3268980"/>
                <a:gd name="connsiteX101" fmla="*/ 1817254 w 2265958"/>
                <a:gd name="connsiteY101" fmla="*/ 3030930 h 3268980"/>
                <a:gd name="connsiteX102" fmla="*/ 1817722 w 2265958"/>
                <a:gd name="connsiteY102" fmla="*/ 3033745 h 3268980"/>
                <a:gd name="connsiteX103" fmla="*/ 1818191 w 2265958"/>
                <a:gd name="connsiteY103" fmla="*/ 3036559 h 3268980"/>
                <a:gd name="connsiteX104" fmla="*/ 1818726 w 2265958"/>
                <a:gd name="connsiteY104" fmla="*/ 3039441 h 3268980"/>
                <a:gd name="connsiteX105" fmla="*/ 1819261 w 2265958"/>
                <a:gd name="connsiteY105" fmla="*/ 3042189 h 3268980"/>
                <a:gd name="connsiteX106" fmla="*/ 1819864 w 2265958"/>
                <a:gd name="connsiteY106" fmla="*/ 3045070 h 3268980"/>
                <a:gd name="connsiteX107" fmla="*/ 1820533 w 2265958"/>
                <a:gd name="connsiteY107" fmla="*/ 3047818 h 3268980"/>
                <a:gd name="connsiteX108" fmla="*/ 1821269 w 2265958"/>
                <a:gd name="connsiteY108" fmla="*/ 3050566 h 3268980"/>
                <a:gd name="connsiteX109" fmla="*/ 1822005 w 2265958"/>
                <a:gd name="connsiteY109" fmla="*/ 3053313 h 3268980"/>
                <a:gd name="connsiteX110" fmla="*/ 1822875 w 2265958"/>
                <a:gd name="connsiteY110" fmla="*/ 3056061 h 3268980"/>
                <a:gd name="connsiteX111" fmla="*/ 1823745 w 2265958"/>
                <a:gd name="connsiteY111" fmla="*/ 3058742 h 3268980"/>
                <a:gd name="connsiteX112" fmla="*/ 1824748 w 2265958"/>
                <a:gd name="connsiteY112" fmla="*/ 3061422 h 3268980"/>
                <a:gd name="connsiteX113" fmla="*/ 1825752 w 2265958"/>
                <a:gd name="connsiteY113" fmla="*/ 3064103 h 3268980"/>
                <a:gd name="connsiteX114" fmla="*/ 1826823 w 2265958"/>
                <a:gd name="connsiteY114" fmla="*/ 3066650 h 3268980"/>
                <a:gd name="connsiteX115" fmla="*/ 1827960 w 2265958"/>
                <a:gd name="connsiteY115" fmla="*/ 3069263 h 3268980"/>
                <a:gd name="connsiteX116" fmla="*/ 1829165 w 2265958"/>
                <a:gd name="connsiteY116" fmla="*/ 3071810 h 3268980"/>
                <a:gd name="connsiteX117" fmla="*/ 1830369 w 2265958"/>
                <a:gd name="connsiteY117" fmla="*/ 3074289 h 3268980"/>
                <a:gd name="connsiteX118" fmla="*/ 1831774 w 2265958"/>
                <a:gd name="connsiteY118" fmla="*/ 3076769 h 3268980"/>
                <a:gd name="connsiteX119" fmla="*/ 1833180 w 2265958"/>
                <a:gd name="connsiteY119" fmla="*/ 3079182 h 3268980"/>
                <a:gd name="connsiteX120" fmla="*/ 1834652 w 2265958"/>
                <a:gd name="connsiteY120" fmla="*/ 3081527 h 3268980"/>
                <a:gd name="connsiteX121" fmla="*/ 1836124 w 2265958"/>
                <a:gd name="connsiteY121" fmla="*/ 3083940 h 3268980"/>
                <a:gd name="connsiteX122" fmla="*/ 1837730 w 2265958"/>
                <a:gd name="connsiteY122" fmla="*/ 3086151 h 3268980"/>
                <a:gd name="connsiteX123" fmla="*/ 1830302 w 2265958"/>
                <a:gd name="connsiteY123" fmla="*/ 3092853 h 3268980"/>
                <a:gd name="connsiteX124" fmla="*/ 1822808 w 2265958"/>
                <a:gd name="connsiteY124" fmla="*/ 3099554 h 3268980"/>
                <a:gd name="connsiteX125" fmla="*/ 1815314 w 2265958"/>
                <a:gd name="connsiteY125" fmla="*/ 3106055 h 3268980"/>
                <a:gd name="connsiteX126" fmla="*/ 1807752 w 2265958"/>
                <a:gd name="connsiteY126" fmla="*/ 3112623 h 3268980"/>
                <a:gd name="connsiteX127" fmla="*/ 1800726 w 2265958"/>
                <a:gd name="connsiteY127" fmla="*/ 3118721 h 3268980"/>
                <a:gd name="connsiteX128" fmla="*/ 1793700 w 2265958"/>
                <a:gd name="connsiteY128" fmla="*/ 3124685 h 3268980"/>
                <a:gd name="connsiteX129" fmla="*/ 1786608 w 2265958"/>
                <a:gd name="connsiteY129" fmla="*/ 3130717 h 3268980"/>
                <a:gd name="connsiteX130" fmla="*/ 1779448 w 2265958"/>
                <a:gd name="connsiteY130" fmla="*/ 3136547 h 3268980"/>
                <a:gd name="connsiteX131" fmla="*/ 1772288 w 2265958"/>
                <a:gd name="connsiteY131" fmla="*/ 3142445 h 3268980"/>
                <a:gd name="connsiteX132" fmla="*/ 1765128 w 2265958"/>
                <a:gd name="connsiteY132" fmla="*/ 3148342 h 3268980"/>
                <a:gd name="connsiteX133" fmla="*/ 1757902 w 2265958"/>
                <a:gd name="connsiteY133" fmla="*/ 3154105 h 3268980"/>
                <a:gd name="connsiteX134" fmla="*/ 1750675 w 2265958"/>
                <a:gd name="connsiteY134" fmla="*/ 3159869 h 3268980"/>
                <a:gd name="connsiteX135" fmla="*/ 1743381 w 2265958"/>
                <a:gd name="connsiteY135" fmla="*/ 3165565 h 3268980"/>
                <a:gd name="connsiteX136" fmla="*/ 1736088 w 2265958"/>
                <a:gd name="connsiteY136" fmla="*/ 3171261 h 3268980"/>
                <a:gd name="connsiteX137" fmla="*/ 1728794 w 2265958"/>
                <a:gd name="connsiteY137" fmla="*/ 3176958 h 3268980"/>
                <a:gd name="connsiteX138" fmla="*/ 1721434 w 2265958"/>
                <a:gd name="connsiteY138" fmla="*/ 3182520 h 3268980"/>
                <a:gd name="connsiteX139" fmla="*/ 1714006 w 2265958"/>
                <a:gd name="connsiteY139" fmla="*/ 3188082 h 3268980"/>
                <a:gd name="connsiteX140" fmla="*/ 1706646 w 2265958"/>
                <a:gd name="connsiteY140" fmla="*/ 3193645 h 3268980"/>
                <a:gd name="connsiteX141" fmla="*/ 1699152 w 2265958"/>
                <a:gd name="connsiteY141" fmla="*/ 3199073 h 3268980"/>
                <a:gd name="connsiteX142" fmla="*/ 1691724 w 2265958"/>
                <a:gd name="connsiteY142" fmla="*/ 3204501 h 3268980"/>
                <a:gd name="connsiteX143" fmla="*/ 1708252 w 2265958"/>
                <a:gd name="connsiteY143" fmla="*/ 3225343 h 3268980"/>
                <a:gd name="connsiteX144" fmla="*/ 1715278 w 2265958"/>
                <a:gd name="connsiteY144" fmla="*/ 3219111 h 3268980"/>
                <a:gd name="connsiteX145" fmla="*/ 1722304 w 2265958"/>
                <a:gd name="connsiteY145" fmla="*/ 3212878 h 3268980"/>
                <a:gd name="connsiteX146" fmla="*/ 1729263 w 2265958"/>
                <a:gd name="connsiteY146" fmla="*/ 3206646 h 3268980"/>
                <a:gd name="connsiteX147" fmla="*/ 1736222 w 2265958"/>
                <a:gd name="connsiteY147" fmla="*/ 3200413 h 3268980"/>
                <a:gd name="connsiteX148" fmla="*/ 1743114 w 2265958"/>
                <a:gd name="connsiteY148" fmla="*/ 3194114 h 3268980"/>
                <a:gd name="connsiteX149" fmla="*/ 1750006 w 2265958"/>
                <a:gd name="connsiteY149" fmla="*/ 3187747 h 3268980"/>
                <a:gd name="connsiteX150" fmla="*/ 1756898 w 2265958"/>
                <a:gd name="connsiteY150" fmla="*/ 3181314 h 3268980"/>
                <a:gd name="connsiteX151" fmla="*/ 1763656 w 2265958"/>
                <a:gd name="connsiteY151" fmla="*/ 3174880 h 3268980"/>
                <a:gd name="connsiteX152" fmla="*/ 1770481 w 2265958"/>
                <a:gd name="connsiteY152" fmla="*/ 3168447 h 3268980"/>
                <a:gd name="connsiteX153" fmla="*/ 1777173 w 2265958"/>
                <a:gd name="connsiteY153" fmla="*/ 3162013 h 3268980"/>
                <a:gd name="connsiteX154" fmla="*/ 1783864 w 2265958"/>
                <a:gd name="connsiteY154" fmla="*/ 3155446 h 3268980"/>
                <a:gd name="connsiteX155" fmla="*/ 1790556 w 2265958"/>
                <a:gd name="connsiteY155" fmla="*/ 3148878 h 3268980"/>
                <a:gd name="connsiteX156" fmla="*/ 1797180 w 2265958"/>
                <a:gd name="connsiteY156" fmla="*/ 3142311 h 3268980"/>
                <a:gd name="connsiteX157" fmla="*/ 1803738 w 2265958"/>
                <a:gd name="connsiteY157" fmla="*/ 3135676 h 3268980"/>
                <a:gd name="connsiteX158" fmla="*/ 1810362 w 2265958"/>
                <a:gd name="connsiteY158" fmla="*/ 3128974 h 3268980"/>
                <a:gd name="connsiteX159" fmla="*/ 1816853 w 2265958"/>
                <a:gd name="connsiteY159" fmla="*/ 3122273 h 3268980"/>
                <a:gd name="connsiteX160" fmla="*/ 1823276 w 2265958"/>
                <a:gd name="connsiteY160" fmla="*/ 3115638 h 3268980"/>
                <a:gd name="connsiteX161" fmla="*/ 1829767 w 2265958"/>
                <a:gd name="connsiteY161" fmla="*/ 3108870 h 3268980"/>
                <a:gd name="connsiteX162" fmla="*/ 1836191 w 2265958"/>
                <a:gd name="connsiteY162" fmla="*/ 3102101 h 3268980"/>
                <a:gd name="connsiteX163" fmla="*/ 1842547 w 2265958"/>
                <a:gd name="connsiteY163" fmla="*/ 3095265 h 3268980"/>
                <a:gd name="connsiteX164" fmla="*/ 1848904 w 2265958"/>
                <a:gd name="connsiteY164" fmla="*/ 3088363 h 3268980"/>
                <a:gd name="connsiteX165" fmla="*/ 1855194 w 2265958"/>
                <a:gd name="connsiteY165" fmla="*/ 3081460 h 3268980"/>
                <a:gd name="connsiteX166" fmla="*/ 1861417 w 2265958"/>
                <a:gd name="connsiteY166" fmla="*/ 3074557 h 3268980"/>
                <a:gd name="connsiteX167" fmla="*/ 1867640 w 2265958"/>
                <a:gd name="connsiteY167" fmla="*/ 3067588 h 3268980"/>
                <a:gd name="connsiteX168" fmla="*/ 1869781 w 2265958"/>
                <a:gd name="connsiteY168" fmla="*/ 3065108 h 3268980"/>
                <a:gd name="connsiteX169" fmla="*/ 1871989 w 2265958"/>
                <a:gd name="connsiteY169" fmla="*/ 3062629 h 3268980"/>
                <a:gd name="connsiteX170" fmla="*/ 1874131 w 2265958"/>
                <a:gd name="connsiteY170" fmla="*/ 3059881 h 3268980"/>
                <a:gd name="connsiteX171" fmla="*/ 1876339 w 2265958"/>
                <a:gd name="connsiteY171" fmla="*/ 3057200 h 3268980"/>
                <a:gd name="connsiteX172" fmla="*/ 1881960 w 2265958"/>
                <a:gd name="connsiteY172" fmla="*/ 3050834 h 3268980"/>
                <a:gd name="connsiteX173" fmla="*/ 1887446 w 2265958"/>
                <a:gd name="connsiteY173" fmla="*/ 3044333 h 3268980"/>
                <a:gd name="connsiteX174" fmla="*/ 1892733 w 2265958"/>
                <a:gd name="connsiteY174" fmla="*/ 3037833 h 3268980"/>
                <a:gd name="connsiteX175" fmla="*/ 1897952 w 2265958"/>
                <a:gd name="connsiteY175" fmla="*/ 3031265 h 3268980"/>
                <a:gd name="connsiteX176" fmla="*/ 1903104 w 2265958"/>
                <a:gd name="connsiteY176" fmla="*/ 3024564 h 3268980"/>
                <a:gd name="connsiteX177" fmla="*/ 1908123 w 2265958"/>
                <a:gd name="connsiteY177" fmla="*/ 3017795 h 3268980"/>
                <a:gd name="connsiteX178" fmla="*/ 1913141 w 2265958"/>
                <a:gd name="connsiteY178" fmla="*/ 3010892 h 3268980"/>
                <a:gd name="connsiteX179" fmla="*/ 1918093 w 2265958"/>
                <a:gd name="connsiteY179" fmla="*/ 3003990 h 3268980"/>
                <a:gd name="connsiteX180" fmla="*/ 1922175 w 2265958"/>
                <a:gd name="connsiteY180" fmla="*/ 2998159 h 3268980"/>
                <a:gd name="connsiteX181" fmla="*/ 1926189 w 2265958"/>
                <a:gd name="connsiteY181" fmla="*/ 2992262 h 3268980"/>
                <a:gd name="connsiteX182" fmla="*/ 1930070 w 2265958"/>
                <a:gd name="connsiteY182" fmla="*/ 2986298 h 3268980"/>
                <a:gd name="connsiteX183" fmla="*/ 1933951 w 2265958"/>
                <a:gd name="connsiteY183" fmla="*/ 2980266 h 3268980"/>
                <a:gd name="connsiteX184" fmla="*/ 1937699 w 2265958"/>
                <a:gd name="connsiteY184" fmla="*/ 2974168 h 3268980"/>
                <a:gd name="connsiteX185" fmla="*/ 1941379 w 2265958"/>
                <a:gd name="connsiteY185" fmla="*/ 2968069 h 3268980"/>
                <a:gd name="connsiteX186" fmla="*/ 1944992 w 2265958"/>
                <a:gd name="connsiteY186" fmla="*/ 2961904 h 3268980"/>
                <a:gd name="connsiteX187" fmla="*/ 1948539 w 2265958"/>
                <a:gd name="connsiteY187" fmla="*/ 2955671 h 3268980"/>
                <a:gd name="connsiteX188" fmla="*/ 1951951 w 2265958"/>
                <a:gd name="connsiteY188" fmla="*/ 2949372 h 3268980"/>
                <a:gd name="connsiteX189" fmla="*/ 1955230 w 2265958"/>
                <a:gd name="connsiteY189" fmla="*/ 2943005 h 3268980"/>
                <a:gd name="connsiteX190" fmla="*/ 1958509 w 2265958"/>
                <a:gd name="connsiteY190" fmla="*/ 2936706 h 3268980"/>
                <a:gd name="connsiteX191" fmla="*/ 1961654 w 2265958"/>
                <a:gd name="connsiteY191" fmla="*/ 2930205 h 3268980"/>
                <a:gd name="connsiteX192" fmla="*/ 1964732 w 2265958"/>
                <a:gd name="connsiteY192" fmla="*/ 2923705 h 3268980"/>
                <a:gd name="connsiteX193" fmla="*/ 1967676 w 2265958"/>
                <a:gd name="connsiteY193" fmla="*/ 2917137 h 3268980"/>
                <a:gd name="connsiteX194" fmla="*/ 1970486 w 2265958"/>
                <a:gd name="connsiteY194" fmla="*/ 2910570 h 3268980"/>
                <a:gd name="connsiteX195" fmla="*/ 1973297 w 2265958"/>
                <a:gd name="connsiteY195" fmla="*/ 2903868 h 3268980"/>
                <a:gd name="connsiteX196" fmla="*/ 1975906 w 2265958"/>
                <a:gd name="connsiteY196" fmla="*/ 2897233 h 3268980"/>
                <a:gd name="connsiteX197" fmla="*/ 1978449 w 2265958"/>
                <a:gd name="connsiteY197" fmla="*/ 2890465 h 3268980"/>
                <a:gd name="connsiteX198" fmla="*/ 1980925 w 2265958"/>
                <a:gd name="connsiteY198" fmla="*/ 2883696 h 3268980"/>
                <a:gd name="connsiteX199" fmla="*/ 1983200 w 2265958"/>
                <a:gd name="connsiteY199" fmla="*/ 2876794 h 3268980"/>
                <a:gd name="connsiteX200" fmla="*/ 1985341 w 2265958"/>
                <a:gd name="connsiteY200" fmla="*/ 2869891 h 3268980"/>
                <a:gd name="connsiteX201" fmla="*/ 1987482 w 2265958"/>
                <a:gd name="connsiteY201" fmla="*/ 2862988 h 3268980"/>
                <a:gd name="connsiteX202" fmla="*/ 1989423 w 2265958"/>
                <a:gd name="connsiteY202" fmla="*/ 2855952 h 3268980"/>
                <a:gd name="connsiteX203" fmla="*/ 1991229 w 2265958"/>
                <a:gd name="connsiteY203" fmla="*/ 2848982 h 3268980"/>
                <a:gd name="connsiteX204" fmla="*/ 1992969 w 2265958"/>
                <a:gd name="connsiteY204" fmla="*/ 2841878 h 3268980"/>
                <a:gd name="connsiteX205" fmla="*/ 1994575 w 2265958"/>
                <a:gd name="connsiteY205" fmla="*/ 2834775 h 3268980"/>
                <a:gd name="connsiteX206" fmla="*/ 1996047 w 2265958"/>
                <a:gd name="connsiteY206" fmla="*/ 2827671 h 3268980"/>
                <a:gd name="connsiteX207" fmla="*/ 1997319 w 2265958"/>
                <a:gd name="connsiteY207" fmla="*/ 2820500 h 3268980"/>
                <a:gd name="connsiteX208" fmla="*/ 1998523 w 2265958"/>
                <a:gd name="connsiteY208" fmla="*/ 2813330 h 3268980"/>
                <a:gd name="connsiteX209" fmla="*/ 1999594 w 2265958"/>
                <a:gd name="connsiteY209" fmla="*/ 2806092 h 3268980"/>
                <a:gd name="connsiteX210" fmla="*/ 2000530 w 2265958"/>
                <a:gd name="connsiteY210" fmla="*/ 2798787 h 3268980"/>
                <a:gd name="connsiteX211" fmla="*/ 2001267 w 2265958"/>
                <a:gd name="connsiteY211" fmla="*/ 2791482 h 3268980"/>
                <a:gd name="connsiteX212" fmla="*/ 2001534 w 2265958"/>
                <a:gd name="connsiteY212" fmla="*/ 2798854 h 3268980"/>
                <a:gd name="connsiteX213" fmla="*/ 2001668 w 2265958"/>
                <a:gd name="connsiteY213" fmla="*/ 2806226 h 3268980"/>
                <a:gd name="connsiteX214" fmla="*/ 2001601 w 2265958"/>
                <a:gd name="connsiteY214" fmla="*/ 2813598 h 3268980"/>
                <a:gd name="connsiteX215" fmla="*/ 2001400 w 2265958"/>
                <a:gd name="connsiteY215" fmla="*/ 2820969 h 3268980"/>
                <a:gd name="connsiteX216" fmla="*/ 2001133 w 2265958"/>
                <a:gd name="connsiteY216" fmla="*/ 2828341 h 3268980"/>
                <a:gd name="connsiteX217" fmla="*/ 2000664 w 2265958"/>
                <a:gd name="connsiteY217" fmla="*/ 2835713 h 3268980"/>
                <a:gd name="connsiteX218" fmla="*/ 2000129 w 2265958"/>
                <a:gd name="connsiteY218" fmla="*/ 2843085 h 3268980"/>
                <a:gd name="connsiteX219" fmla="*/ 1999393 w 2265958"/>
                <a:gd name="connsiteY219" fmla="*/ 2850456 h 3268980"/>
                <a:gd name="connsiteX220" fmla="*/ 1998590 w 2265958"/>
                <a:gd name="connsiteY220" fmla="*/ 2857761 h 3268980"/>
                <a:gd name="connsiteX221" fmla="*/ 1997586 w 2265958"/>
                <a:gd name="connsiteY221" fmla="*/ 2865133 h 3268980"/>
                <a:gd name="connsiteX222" fmla="*/ 1996516 w 2265958"/>
                <a:gd name="connsiteY222" fmla="*/ 2872505 h 3268980"/>
                <a:gd name="connsiteX223" fmla="*/ 1995244 w 2265958"/>
                <a:gd name="connsiteY223" fmla="*/ 2879809 h 3268980"/>
                <a:gd name="connsiteX224" fmla="*/ 1993839 w 2265958"/>
                <a:gd name="connsiteY224" fmla="*/ 2887114 h 3268980"/>
                <a:gd name="connsiteX225" fmla="*/ 1992367 w 2265958"/>
                <a:gd name="connsiteY225" fmla="*/ 2894419 h 3268980"/>
                <a:gd name="connsiteX226" fmla="*/ 1990761 w 2265958"/>
                <a:gd name="connsiteY226" fmla="*/ 2901723 h 3268980"/>
                <a:gd name="connsiteX227" fmla="*/ 1989021 w 2265958"/>
                <a:gd name="connsiteY227" fmla="*/ 2909028 h 3268980"/>
                <a:gd name="connsiteX228" fmla="*/ 1987215 w 2265958"/>
                <a:gd name="connsiteY228" fmla="*/ 2916266 h 3268980"/>
                <a:gd name="connsiteX229" fmla="*/ 1985207 w 2265958"/>
                <a:gd name="connsiteY229" fmla="*/ 2923437 h 3268980"/>
                <a:gd name="connsiteX230" fmla="*/ 1983133 w 2265958"/>
                <a:gd name="connsiteY230" fmla="*/ 2930674 h 3268980"/>
                <a:gd name="connsiteX231" fmla="*/ 1980925 w 2265958"/>
                <a:gd name="connsiteY231" fmla="*/ 2937845 h 3268980"/>
                <a:gd name="connsiteX232" fmla="*/ 1978583 w 2265958"/>
                <a:gd name="connsiteY232" fmla="*/ 2944949 h 3268980"/>
                <a:gd name="connsiteX233" fmla="*/ 1976174 w 2265958"/>
                <a:gd name="connsiteY233" fmla="*/ 2952052 h 3268980"/>
                <a:gd name="connsiteX234" fmla="*/ 1973698 w 2265958"/>
                <a:gd name="connsiteY234" fmla="*/ 2959089 h 3268980"/>
                <a:gd name="connsiteX235" fmla="*/ 1971088 w 2265958"/>
                <a:gd name="connsiteY235" fmla="*/ 2966126 h 3268980"/>
                <a:gd name="connsiteX236" fmla="*/ 1968278 w 2265958"/>
                <a:gd name="connsiteY236" fmla="*/ 2973095 h 3268980"/>
                <a:gd name="connsiteX237" fmla="*/ 1965468 w 2265958"/>
                <a:gd name="connsiteY237" fmla="*/ 2980065 h 3268980"/>
                <a:gd name="connsiteX238" fmla="*/ 1962524 w 2265958"/>
                <a:gd name="connsiteY238" fmla="*/ 2987035 h 3268980"/>
                <a:gd name="connsiteX239" fmla="*/ 1959512 w 2265958"/>
                <a:gd name="connsiteY239" fmla="*/ 2993937 h 3268980"/>
                <a:gd name="connsiteX240" fmla="*/ 1956367 w 2265958"/>
                <a:gd name="connsiteY240" fmla="*/ 3000773 h 3268980"/>
                <a:gd name="connsiteX241" fmla="*/ 1953156 w 2265958"/>
                <a:gd name="connsiteY241" fmla="*/ 3007609 h 3268980"/>
                <a:gd name="connsiteX242" fmla="*/ 1949877 w 2265958"/>
                <a:gd name="connsiteY242" fmla="*/ 3014377 h 3268980"/>
                <a:gd name="connsiteX243" fmla="*/ 1946397 w 2265958"/>
                <a:gd name="connsiteY243" fmla="*/ 3021079 h 3268980"/>
                <a:gd name="connsiteX244" fmla="*/ 1943186 w 2265958"/>
                <a:gd name="connsiteY244" fmla="*/ 3027311 h 3268980"/>
                <a:gd name="connsiteX245" fmla="*/ 1939840 w 2265958"/>
                <a:gd name="connsiteY245" fmla="*/ 3033544 h 3268980"/>
                <a:gd name="connsiteX246" fmla="*/ 1936494 w 2265958"/>
                <a:gd name="connsiteY246" fmla="*/ 3039709 h 3268980"/>
                <a:gd name="connsiteX247" fmla="*/ 1933082 w 2265958"/>
                <a:gd name="connsiteY247" fmla="*/ 3045808 h 3268980"/>
                <a:gd name="connsiteX248" fmla="*/ 1929535 w 2265958"/>
                <a:gd name="connsiteY248" fmla="*/ 3051839 h 3268980"/>
                <a:gd name="connsiteX249" fmla="*/ 1925922 w 2265958"/>
                <a:gd name="connsiteY249" fmla="*/ 3057938 h 3268980"/>
                <a:gd name="connsiteX250" fmla="*/ 1922242 w 2265958"/>
                <a:gd name="connsiteY250" fmla="*/ 3063969 h 3268980"/>
                <a:gd name="connsiteX251" fmla="*/ 1918561 w 2265958"/>
                <a:gd name="connsiteY251" fmla="*/ 3069933 h 3268980"/>
                <a:gd name="connsiteX252" fmla="*/ 1914747 w 2265958"/>
                <a:gd name="connsiteY252" fmla="*/ 3075898 h 3268980"/>
                <a:gd name="connsiteX253" fmla="*/ 1910933 w 2265958"/>
                <a:gd name="connsiteY253" fmla="*/ 3081728 h 3268980"/>
                <a:gd name="connsiteX254" fmla="*/ 1906985 w 2265958"/>
                <a:gd name="connsiteY254" fmla="*/ 3087626 h 3268980"/>
                <a:gd name="connsiteX255" fmla="*/ 1903037 w 2265958"/>
                <a:gd name="connsiteY255" fmla="*/ 3093456 h 3268980"/>
                <a:gd name="connsiteX256" fmla="*/ 1898956 w 2265958"/>
                <a:gd name="connsiteY256" fmla="*/ 3099219 h 3268980"/>
                <a:gd name="connsiteX257" fmla="*/ 1894941 w 2265958"/>
                <a:gd name="connsiteY257" fmla="*/ 3104916 h 3268980"/>
                <a:gd name="connsiteX258" fmla="*/ 1890725 w 2265958"/>
                <a:gd name="connsiteY258" fmla="*/ 3110679 h 3268980"/>
                <a:gd name="connsiteX259" fmla="*/ 1886577 w 2265958"/>
                <a:gd name="connsiteY259" fmla="*/ 3116375 h 3268980"/>
                <a:gd name="connsiteX260" fmla="*/ 1889855 w 2265958"/>
                <a:gd name="connsiteY260" fmla="*/ 3116912 h 3268980"/>
                <a:gd name="connsiteX261" fmla="*/ 1893134 w 2265958"/>
                <a:gd name="connsiteY261" fmla="*/ 3117381 h 3268980"/>
                <a:gd name="connsiteX262" fmla="*/ 1896547 w 2265958"/>
                <a:gd name="connsiteY262" fmla="*/ 3117783 h 3268980"/>
                <a:gd name="connsiteX263" fmla="*/ 1899892 w 2265958"/>
                <a:gd name="connsiteY263" fmla="*/ 3118051 h 3268980"/>
                <a:gd name="connsiteX264" fmla="*/ 1903372 w 2265958"/>
                <a:gd name="connsiteY264" fmla="*/ 3118185 h 3268980"/>
                <a:gd name="connsiteX265" fmla="*/ 1906784 w 2265958"/>
                <a:gd name="connsiteY265" fmla="*/ 3118252 h 3268980"/>
                <a:gd name="connsiteX266" fmla="*/ 1910264 w 2265958"/>
                <a:gd name="connsiteY266" fmla="*/ 3118252 h 3268980"/>
                <a:gd name="connsiteX267" fmla="*/ 1913677 w 2265958"/>
                <a:gd name="connsiteY267" fmla="*/ 3118118 h 3268980"/>
                <a:gd name="connsiteX268" fmla="*/ 1917156 w 2265958"/>
                <a:gd name="connsiteY268" fmla="*/ 3117917 h 3268980"/>
                <a:gd name="connsiteX269" fmla="*/ 1920636 w 2265958"/>
                <a:gd name="connsiteY269" fmla="*/ 3117649 h 3268980"/>
                <a:gd name="connsiteX270" fmla="*/ 1924048 w 2265958"/>
                <a:gd name="connsiteY270" fmla="*/ 3117247 h 3268980"/>
                <a:gd name="connsiteX271" fmla="*/ 1927595 w 2265958"/>
                <a:gd name="connsiteY271" fmla="*/ 3116777 h 3268980"/>
                <a:gd name="connsiteX272" fmla="*/ 1931007 w 2265958"/>
                <a:gd name="connsiteY272" fmla="*/ 3116241 h 3268980"/>
                <a:gd name="connsiteX273" fmla="*/ 1934487 w 2265958"/>
                <a:gd name="connsiteY273" fmla="*/ 3115571 h 3268980"/>
                <a:gd name="connsiteX274" fmla="*/ 1937899 w 2265958"/>
                <a:gd name="connsiteY274" fmla="*/ 3114901 h 3268980"/>
                <a:gd name="connsiteX275" fmla="*/ 1941312 w 2265958"/>
                <a:gd name="connsiteY275" fmla="*/ 3114030 h 3268980"/>
                <a:gd name="connsiteX276" fmla="*/ 1944658 w 2265958"/>
                <a:gd name="connsiteY276" fmla="*/ 3113159 h 3268980"/>
                <a:gd name="connsiteX277" fmla="*/ 1948070 w 2265958"/>
                <a:gd name="connsiteY277" fmla="*/ 3112220 h 3268980"/>
                <a:gd name="connsiteX278" fmla="*/ 1951349 w 2265958"/>
                <a:gd name="connsiteY278" fmla="*/ 3111215 h 3268980"/>
                <a:gd name="connsiteX279" fmla="*/ 1954561 w 2265958"/>
                <a:gd name="connsiteY279" fmla="*/ 3110076 h 3268980"/>
                <a:gd name="connsiteX280" fmla="*/ 1957840 w 2265958"/>
                <a:gd name="connsiteY280" fmla="*/ 3108937 h 3268980"/>
                <a:gd name="connsiteX281" fmla="*/ 1961051 w 2265958"/>
                <a:gd name="connsiteY281" fmla="*/ 3107730 h 3268980"/>
                <a:gd name="connsiteX282" fmla="*/ 1964196 w 2265958"/>
                <a:gd name="connsiteY282" fmla="*/ 3106390 h 3268980"/>
                <a:gd name="connsiteX283" fmla="*/ 1967274 w 2265958"/>
                <a:gd name="connsiteY283" fmla="*/ 3105050 h 3268980"/>
                <a:gd name="connsiteX284" fmla="*/ 1970286 w 2265958"/>
                <a:gd name="connsiteY284" fmla="*/ 3103642 h 3268980"/>
                <a:gd name="connsiteX285" fmla="*/ 1973230 w 2265958"/>
                <a:gd name="connsiteY285" fmla="*/ 3102168 h 3268980"/>
                <a:gd name="connsiteX286" fmla="*/ 1976107 w 2265958"/>
                <a:gd name="connsiteY286" fmla="*/ 3100627 h 3268980"/>
                <a:gd name="connsiteX287" fmla="*/ 1978984 w 2265958"/>
                <a:gd name="connsiteY287" fmla="*/ 3098951 h 3268980"/>
                <a:gd name="connsiteX288" fmla="*/ 1981728 w 2265958"/>
                <a:gd name="connsiteY288" fmla="*/ 3097343 h 3268980"/>
                <a:gd name="connsiteX289" fmla="*/ 1984337 w 2265958"/>
                <a:gd name="connsiteY289" fmla="*/ 3095667 h 3268980"/>
                <a:gd name="connsiteX290" fmla="*/ 1987014 w 2265958"/>
                <a:gd name="connsiteY290" fmla="*/ 3093925 h 3268980"/>
                <a:gd name="connsiteX291" fmla="*/ 1989490 w 2265958"/>
                <a:gd name="connsiteY291" fmla="*/ 3092116 h 3268980"/>
                <a:gd name="connsiteX292" fmla="*/ 1992300 w 2265958"/>
                <a:gd name="connsiteY292" fmla="*/ 3089837 h 3268980"/>
                <a:gd name="connsiteX293" fmla="*/ 1995177 w 2265958"/>
                <a:gd name="connsiteY293" fmla="*/ 3087559 h 3268980"/>
                <a:gd name="connsiteX294" fmla="*/ 1997988 w 2265958"/>
                <a:gd name="connsiteY294" fmla="*/ 3085079 h 3268980"/>
                <a:gd name="connsiteX295" fmla="*/ 2000731 w 2265958"/>
                <a:gd name="connsiteY295" fmla="*/ 3082532 h 3268980"/>
                <a:gd name="connsiteX296" fmla="*/ 2003475 w 2265958"/>
                <a:gd name="connsiteY296" fmla="*/ 3079852 h 3268980"/>
                <a:gd name="connsiteX297" fmla="*/ 2006084 w 2265958"/>
                <a:gd name="connsiteY297" fmla="*/ 3077171 h 3268980"/>
                <a:gd name="connsiteX298" fmla="*/ 2008627 w 2265958"/>
                <a:gd name="connsiteY298" fmla="*/ 3074289 h 3268980"/>
                <a:gd name="connsiteX299" fmla="*/ 2011237 w 2265958"/>
                <a:gd name="connsiteY299" fmla="*/ 3071408 h 3268980"/>
                <a:gd name="connsiteX300" fmla="*/ 2013646 w 2265958"/>
                <a:gd name="connsiteY300" fmla="*/ 3068459 h 3268980"/>
                <a:gd name="connsiteX301" fmla="*/ 2015988 w 2265958"/>
                <a:gd name="connsiteY301" fmla="*/ 3065376 h 3268980"/>
                <a:gd name="connsiteX302" fmla="*/ 2018329 w 2265958"/>
                <a:gd name="connsiteY302" fmla="*/ 3062361 h 3268980"/>
                <a:gd name="connsiteX303" fmla="*/ 2020471 w 2265958"/>
                <a:gd name="connsiteY303" fmla="*/ 3059211 h 3268980"/>
                <a:gd name="connsiteX304" fmla="*/ 2022545 w 2265958"/>
                <a:gd name="connsiteY304" fmla="*/ 3056061 h 3268980"/>
                <a:gd name="connsiteX305" fmla="*/ 2024552 w 2265958"/>
                <a:gd name="connsiteY305" fmla="*/ 3052978 h 3268980"/>
                <a:gd name="connsiteX306" fmla="*/ 2026493 w 2265958"/>
                <a:gd name="connsiteY306" fmla="*/ 3049762 h 3268980"/>
                <a:gd name="connsiteX307" fmla="*/ 2028233 w 2265958"/>
                <a:gd name="connsiteY307" fmla="*/ 3046612 h 3268980"/>
                <a:gd name="connsiteX308" fmla="*/ 2030441 w 2265958"/>
                <a:gd name="connsiteY308" fmla="*/ 3042256 h 3268980"/>
                <a:gd name="connsiteX309" fmla="*/ 2032649 w 2265958"/>
                <a:gd name="connsiteY309" fmla="*/ 3037900 h 3268980"/>
                <a:gd name="connsiteX310" fmla="*/ 2034790 w 2265958"/>
                <a:gd name="connsiteY310" fmla="*/ 3033343 h 3268980"/>
                <a:gd name="connsiteX311" fmla="*/ 2036865 w 2265958"/>
                <a:gd name="connsiteY311" fmla="*/ 3028652 h 3268980"/>
                <a:gd name="connsiteX312" fmla="*/ 2038805 w 2265958"/>
                <a:gd name="connsiteY312" fmla="*/ 3023960 h 3268980"/>
                <a:gd name="connsiteX313" fmla="*/ 2040812 w 2265958"/>
                <a:gd name="connsiteY313" fmla="*/ 3019068 h 3268980"/>
                <a:gd name="connsiteX314" fmla="*/ 2042686 w 2265958"/>
                <a:gd name="connsiteY314" fmla="*/ 3014243 h 3268980"/>
                <a:gd name="connsiteX315" fmla="*/ 2044493 w 2265958"/>
                <a:gd name="connsiteY315" fmla="*/ 3009150 h 3268980"/>
                <a:gd name="connsiteX316" fmla="*/ 2046166 w 2265958"/>
                <a:gd name="connsiteY316" fmla="*/ 3003990 h 3268980"/>
                <a:gd name="connsiteX317" fmla="*/ 2047838 w 2265958"/>
                <a:gd name="connsiteY317" fmla="*/ 2998897 h 3268980"/>
                <a:gd name="connsiteX318" fmla="*/ 2049444 w 2265958"/>
                <a:gd name="connsiteY318" fmla="*/ 2993535 h 3268980"/>
                <a:gd name="connsiteX319" fmla="*/ 2050916 w 2265958"/>
                <a:gd name="connsiteY319" fmla="*/ 2988174 h 3268980"/>
                <a:gd name="connsiteX320" fmla="*/ 2052322 w 2265958"/>
                <a:gd name="connsiteY320" fmla="*/ 2982746 h 3268980"/>
                <a:gd name="connsiteX321" fmla="*/ 2053660 w 2265958"/>
                <a:gd name="connsiteY321" fmla="*/ 2977250 h 3268980"/>
                <a:gd name="connsiteX322" fmla="*/ 2054931 w 2265958"/>
                <a:gd name="connsiteY322" fmla="*/ 2971621 h 3268980"/>
                <a:gd name="connsiteX323" fmla="*/ 2056069 w 2265958"/>
                <a:gd name="connsiteY323" fmla="*/ 2965925 h 3268980"/>
                <a:gd name="connsiteX324" fmla="*/ 2057206 w 2265958"/>
                <a:gd name="connsiteY324" fmla="*/ 2960228 h 3268980"/>
                <a:gd name="connsiteX325" fmla="*/ 2058210 w 2265958"/>
                <a:gd name="connsiteY325" fmla="*/ 2954465 h 3268980"/>
                <a:gd name="connsiteX326" fmla="*/ 2059080 w 2265958"/>
                <a:gd name="connsiteY326" fmla="*/ 2948568 h 3268980"/>
                <a:gd name="connsiteX327" fmla="*/ 2059883 w 2265958"/>
                <a:gd name="connsiteY327" fmla="*/ 2942670 h 3268980"/>
                <a:gd name="connsiteX328" fmla="*/ 2060552 w 2265958"/>
                <a:gd name="connsiteY328" fmla="*/ 2936706 h 3268980"/>
                <a:gd name="connsiteX329" fmla="*/ 2061221 w 2265958"/>
                <a:gd name="connsiteY329" fmla="*/ 2930674 h 3268980"/>
                <a:gd name="connsiteX330" fmla="*/ 2061690 w 2265958"/>
                <a:gd name="connsiteY330" fmla="*/ 2924643 h 3268980"/>
                <a:gd name="connsiteX331" fmla="*/ 2062091 w 2265958"/>
                <a:gd name="connsiteY331" fmla="*/ 2918544 h 3268980"/>
                <a:gd name="connsiteX332" fmla="*/ 2062426 w 2265958"/>
                <a:gd name="connsiteY332" fmla="*/ 2912379 h 3268980"/>
                <a:gd name="connsiteX333" fmla="*/ 2062626 w 2265958"/>
                <a:gd name="connsiteY333" fmla="*/ 2906214 h 3268980"/>
                <a:gd name="connsiteX334" fmla="*/ 2062760 w 2265958"/>
                <a:gd name="connsiteY334" fmla="*/ 2899981 h 3268980"/>
                <a:gd name="connsiteX335" fmla="*/ 2062760 w 2265958"/>
                <a:gd name="connsiteY335" fmla="*/ 2893749 h 3268980"/>
                <a:gd name="connsiteX336" fmla="*/ 2062626 w 2265958"/>
                <a:gd name="connsiteY336" fmla="*/ 2887449 h 3268980"/>
                <a:gd name="connsiteX337" fmla="*/ 2062426 w 2265958"/>
                <a:gd name="connsiteY337" fmla="*/ 2881083 h 3268980"/>
                <a:gd name="connsiteX338" fmla="*/ 2062024 w 2265958"/>
                <a:gd name="connsiteY338" fmla="*/ 2874850 h 3268980"/>
                <a:gd name="connsiteX339" fmla="*/ 2061623 w 2265958"/>
                <a:gd name="connsiteY339" fmla="*/ 2868484 h 3268980"/>
                <a:gd name="connsiteX340" fmla="*/ 2061020 w 2265958"/>
                <a:gd name="connsiteY340" fmla="*/ 2862050 h 3268980"/>
                <a:gd name="connsiteX341" fmla="*/ 2060351 w 2265958"/>
                <a:gd name="connsiteY341" fmla="*/ 2855684 h 3268980"/>
                <a:gd name="connsiteX342" fmla="*/ 2059548 w 2265958"/>
                <a:gd name="connsiteY342" fmla="*/ 2849250 h 3268980"/>
                <a:gd name="connsiteX343" fmla="*/ 2058611 w 2265958"/>
                <a:gd name="connsiteY343" fmla="*/ 2842951 h 3268980"/>
                <a:gd name="connsiteX344" fmla="*/ 2057541 w 2265958"/>
                <a:gd name="connsiteY344" fmla="*/ 2836517 h 3268980"/>
                <a:gd name="connsiteX345" fmla="*/ 2056336 w 2265958"/>
                <a:gd name="connsiteY345" fmla="*/ 2830084 h 3268980"/>
                <a:gd name="connsiteX346" fmla="*/ 2054931 w 2265958"/>
                <a:gd name="connsiteY346" fmla="*/ 2823650 h 3268980"/>
                <a:gd name="connsiteX347" fmla="*/ 2053526 w 2265958"/>
                <a:gd name="connsiteY347" fmla="*/ 2817283 h 3268980"/>
                <a:gd name="connsiteX348" fmla="*/ 2051920 w 2265958"/>
                <a:gd name="connsiteY348" fmla="*/ 2810850 h 3268980"/>
                <a:gd name="connsiteX349" fmla="*/ 2050247 w 2265958"/>
                <a:gd name="connsiteY349" fmla="*/ 2804550 h 3268980"/>
                <a:gd name="connsiteX350" fmla="*/ 2048307 w 2265958"/>
                <a:gd name="connsiteY350" fmla="*/ 2798117 h 3268980"/>
                <a:gd name="connsiteX351" fmla="*/ 2046366 w 2265958"/>
                <a:gd name="connsiteY351" fmla="*/ 2791750 h 3268980"/>
                <a:gd name="connsiteX352" fmla="*/ 2044225 w 2265958"/>
                <a:gd name="connsiteY352" fmla="*/ 2785451 h 3268980"/>
                <a:gd name="connsiteX353" fmla="*/ 2041950 w 2265958"/>
                <a:gd name="connsiteY353" fmla="*/ 2779084 h 3268980"/>
                <a:gd name="connsiteX354" fmla="*/ 2039474 w 2265958"/>
                <a:gd name="connsiteY354" fmla="*/ 2772852 h 3268980"/>
                <a:gd name="connsiteX355" fmla="*/ 2036931 w 2265958"/>
                <a:gd name="connsiteY355" fmla="*/ 2766619 h 3268980"/>
                <a:gd name="connsiteX356" fmla="*/ 2034188 w 2265958"/>
                <a:gd name="connsiteY356" fmla="*/ 2760387 h 3268980"/>
                <a:gd name="connsiteX357" fmla="*/ 2031311 w 2265958"/>
                <a:gd name="connsiteY357" fmla="*/ 2754155 h 3268980"/>
                <a:gd name="connsiteX358" fmla="*/ 2028300 w 2265958"/>
                <a:gd name="connsiteY358" fmla="*/ 2747989 h 3268980"/>
                <a:gd name="connsiteX359" fmla="*/ 2025088 w 2265958"/>
                <a:gd name="connsiteY359" fmla="*/ 2741958 h 3268980"/>
                <a:gd name="connsiteX360" fmla="*/ 2021742 w 2265958"/>
                <a:gd name="connsiteY360" fmla="*/ 2735859 h 3268980"/>
                <a:gd name="connsiteX361" fmla="*/ 2020002 w 2265958"/>
                <a:gd name="connsiteY361" fmla="*/ 2732776 h 3268980"/>
                <a:gd name="connsiteX362" fmla="*/ 2018263 w 2265958"/>
                <a:gd name="connsiteY362" fmla="*/ 2729828 h 3268980"/>
                <a:gd name="connsiteX363" fmla="*/ 2016389 w 2265958"/>
                <a:gd name="connsiteY363" fmla="*/ 2726879 h 3268980"/>
                <a:gd name="connsiteX364" fmla="*/ 2014582 w 2265958"/>
                <a:gd name="connsiteY364" fmla="*/ 2723863 h 3268980"/>
                <a:gd name="connsiteX365" fmla="*/ 2012709 w 2265958"/>
                <a:gd name="connsiteY365" fmla="*/ 2720915 h 3268980"/>
                <a:gd name="connsiteX366" fmla="*/ 2010768 w 2265958"/>
                <a:gd name="connsiteY366" fmla="*/ 2717899 h 3268980"/>
                <a:gd name="connsiteX367" fmla="*/ 2008761 w 2265958"/>
                <a:gd name="connsiteY367" fmla="*/ 2715017 h 3268980"/>
                <a:gd name="connsiteX368" fmla="*/ 2006753 w 2265958"/>
                <a:gd name="connsiteY368" fmla="*/ 2712136 h 3268980"/>
                <a:gd name="connsiteX369" fmla="*/ 2004746 w 2265958"/>
                <a:gd name="connsiteY369" fmla="*/ 2709187 h 3268980"/>
                <a:gd name="connsiteX370" fmla="*/ 2002672 w 2265958"/>
                <a:gd name="connsiteY370" fmla="*/ 2706305 h 3268980"/>
                <a:gd name="connsiteX371" fmla="*/ 2000464 w 2265958"/>
                <a:gd name="connsiteY371" fmla="*/ 2703423 h 3268980"/>
                <a:gd name="connsiteX372" fmla="*/ 1998322 w 2265958"/>
                <a:gd name="connsiteY372" fmla="*/ 2700542 h 3268980"/>
                <a:gd name="connsiteX373" fmla="*/ 1996114 w 2265958"/>
                <a:gd name="connsiteY373" fmla="*/ 2697727 h 3268980"/>
                <a:gd name="connsiteX374" fmla="*/ 1993772 w 2265958"/>
                <a:gd name="connsiteY374" fmla="*/ 2694845 h 3268980"/>
                <a:gd name="connsiteX375" fmla="*/ 1991497 w 2265958"/>
                <a:gd name="connsiteY375" fmla="*/ 2692098 h 3268980"/>
                <a:gd name="connsiteX376" fmla="*/ 1989155 w 2265958"/>
                <a:gd name="connsiteY376" fmla="*/ 2689283 h 3268980"/>
                <a:gd name="connsiteX377" fmla="*/ 1986813 w 2265958"/>
                <a:gd name="connsiteY377" fmla="*/ 2686468 h 3268980"/>
                <a:gd name="connsiteX378" fmla="*/ 1984337 w 2265958"/>
                <a:gd name="connsiteY378" fmla="*/ 2683721 h 3268980"/>
                <a:gd name="connsiteX379" fmla="*/ 1981862 w 2265958"/>
                <a:gd name="connsiteY379" fmla="*/ 2681040 h 3268980"/>
                <a:gd name="connsiteX380" fmla="*/ 1979319 w 2265958"/>
                <a:gd name="connsiteY380" fmla="*/ 2678293 h 3268980"/>
                <a:gd name="connsiteX381" fmla="*/ 1976709 w 2265958"/>
                <a:gd name="connsiteY381" fmla="*/ 2675612 h 3268980"/>
                <a:gd name="connsiteX382" fmla="*/ 312096 w 2265958"/>
                <a:gd name="connsiteY382" fmla="*/ 152597 h 3268980"/>
                <a:gd name="connsiteX383" fmla="*/ 312029 w 2265958"/>
                <a:gd name="connsiteY383" fmla="*/ 156350 h 3268980"/>
                <a:gd name="connsiteX384" fmla="*/ 311895 w 2265958"/>
                <a:gd name="connsiteY384" fmla="*/ 160103 h 3268980"/>
                <a:gd name="connsiteX385" fmla="*/ 311694 w 2265958"/>
                <a:gd name="connsiteY385" fmla="*/ 163789 h 3268980"/>
                <a:gd name="connsiteX386" fmla="*/ 311493 w 2265958"/>
                <a:gd name="connsiteY386" fmla="*/ 167408 h 3268980"/>
                <a:gd name="connsiteX387" fmla="*/ 311226 w 2265958"/>
                <a:gd name="connsiteY387" fmla="*/ 170959 h 3268980"/>
                <a:gd name="connsiteX388" fmla="*/ 310891 w 2265958"/>
                <a:gd name="connsiteY388" fmla="*/ 174377 h 3268980"/>
                <a:gd name="connsiteX389" fmla="*/ 310490 w 2265958"/>
                <a:gd name="connsiteY389" fmla="*/ 177862 h 3268980"/>
                <a:gd name="connsiteX390" fmla="*/ 310021 w 2265958"/>
                <a:gd name="connsiteY390" fmla="*/ 181213 h 3268980"/>
                <a:gd name="connsiteX391" fmla="*/ 309553 w 2265958"/>
                <a:gd name="connsiteY391" fmla="*/ 184564 h 3268980"/>
                <a:gd name="connsiteX392" fmla="*/ 309017 w 2265958"/>
                <a:gd name="connsiteY392" fmla="*/ 187780 h 3268980"/>
                <a:gd name="connsiteX393" fmla="*/ 308415 w 2265958"/>
                <a:gd name="connsiteY393" fmla="*/ 191064 h 3268980"/>
                <a:gd name="connsiteX394" fmla="*/ 307746 w 2265958"/>
                <a:gd name="connsiteY394" fmla="*/ 194214 h 3268980"/>
                <a:gd name="connsiteX395" fmla="*/ 307077 w 2265958"/>
                <a:gd name="connsiteY395" fmla="*/ 197297 h 3268980"/>
                <a:gd name="connsiteX396" fmla="*/ 306341 w 2265958"/>
                <a:gd name="connsiteY396" fmla="*/ 200379 h 3268980"/>
                <a:gd name="connsiteX397" fmla="*/ 305605 w 2265958"/>
                <a:gd name="connsiteY397" fmla="*/ 203328 h 3268980"/>
                <a:gd name="connsiteX398" fmla="*/ 304802 w 2265958"/>
                <a:gd name="connsiteY398" fmla="*/ 206344 h 3268980"/>
                <a:gd name="connsiteX399" fmla="*/ 303932 w 2265958"/>
                <a:gd name="connsiteY399" fmla="*/ 209225 h 3268980"/>
                <a:gd name="connsiteX400" fmla="*/ 303062 w 2265958"/>
                <a:gd name="connsiteY400" fmla="*/ 212107 h 3268980"/>
                <a:gd name="connsiteX401" fmla="*/ 302125 w 2265958"/>
                <a:gd name="connsiteY401" fmla="*/ 214922 h 3268980"/>
                <a:gd name="connsiteX402" fmla="*/ 301122 w 2265958"/>
                <a:gd name="connsiteY402" fmla="*/ 217669 h 3268980"/>
                <a:gd name="connsiteX403" fmla="*/ 300118 w 2265958"/>
                <a:gd name="connsiteY403" fmla="*/ 220417 h 3268980"/>
                <a:gd name="connsiteX404" fmla="*/ 299047 w 2265958"/>
                <a:gd name="connsiteY404" fmla="*/ 223165 h 3268980"/>
                <a:gd name="connsiteX405" fmla="*/ 297977 w 2265958"/>
                <a:gd name="connsiteY405" fmla="*/ 225778 h 3268980"/>
                <a:gd name="connsiteX406" fmla="*/ 296839 w 2265958"/>
                <a:gd name="connsiteY406" fmla="*/ 228392 h 3268980"/>
                <a:gd name="connsiteX407" fmla="*/ 295702 w 2265958"/>
                <a:gd name="connsiteY407" fmla="*/ 231006 h 3268980"/>
                <a:gd name="connsiteX408" fmla="*/ 294497 w 2265958"/>
                <a:gd name="connsiteY408" fmla="*/ 233485 h 3268980"/>
                <a:gd name="connsiteX409" fmla="*/ 293226 w 2265958"/>
                <a:gd name="connsiteY409" fmla="*/ 235965 h 3268980"/>
                <a:gd name="connsiteX410" fmla="*/ 291955 w 2265958"/>
                <a:gd name="connsiteY410" fmla="*/ 238512 h 3268980"/>
                <a:gd name="connsiteX411" fmla="*/ 290683 w 2265958"/>
                <a:gd name="connsiteY411" fmla="*/ 240924 h 3268980"/>
                <a:gd name="connsiteX412" fmla="*/ 289345 w 2265958"/>
                <a:gd name="connsiteY412" fmla="*/ 243270 h 3268980"/>
                <a:gd name="connsiteX413" fmla="*/ 288007 w 2265958"/>
                <a:gd name="connsiteY413" fmla="*/ 245682 h 3268980"/>
                <a:gd name="connsiteX414" fmla="*/ 286601 w 2265958"/>
                <a:gd name="connsiteY414" fmla="*/ 247961 h 3268980"/>
                <a:gd name="connsiteX415" fmla="*/ 283724 w 2265958"/>
                <a:gd name="connsiteY415" fmla="*/ 252585 h 3268980"/>
                <a:gd name="connsiteX416" fmla="*/ 280780 w 2265958"/>
                <a:gd name="connsiteY416" fmla="*/ 257008 h 3268980"/>
                <a:gd name="connsiteX417" fmla="*/ 277635 w 2265958"/>
                <a:gd name="connsiteY417" fmla="*/ 261364 h 3268980"/>
                <a:gd name="connsiteX418" fmla="*/ 274557 w 2265958"/>
                <a:gd name="connsiteY418" fmla="*/ 265586 h 3268980"/>
                <a:gd name="connsiteX419" fmla="*/ 271278 w 2265958"/>
                <a:gd name="connsiteY419" fmla="*/ 269741 h 3268980"/>
                <a:gd name="connsiteX420" fmla="*/ 267933 w 2265958"/>
                <a:gd name="connsiteY420" fmla="*/ 273829 h 3268980"/>
                <a:gd name="connsiteX421" fmla="*/ 264587 w 2265958"/>
                <a:gd name="connsiteY421" fmla="*/ 277850 h 3268980"/>
                <a:gd name="connsiteX422" fmla="*/ 261107 w 2265958"/>
                <a:gd name="connsiteY422" fmla="*/ 281737 h 3268980"/>
                <a:gd name="connsiteX423" fmla="*/ 257628 w 2265958"/>
                <a:gd name="connsiteY423" fmla="*/ 285624 h 3268980"/>
                <a:gd name="connsiteX424" fmla="*/ 254014 w 2265958"/>
                <a:gd name="connsiteY424" fmla="*/ 289444 h 3268980"/>
                <a:gd name="connsiteX425" fmla="*/ 250401 w 2265958"/>
                <a:gd name="connsiteY425" fmla="*/ 293263 h 3268980"/>
                <a:gd name="connsiteX426" fmla="*/ 246788 w 2265958"/>
                <a:gd name="connsiteY426" fmla="*/ 297016 h 3268980"/>
                <a:gd name="connsiteX427" fmla="*/ 239494 w 2265958"/>
                <a:gd name="connsiteY427" fmla="*/ 304455 h 3268980"/>
                <a:gd name="connsiteX428" fmla="*/ 232067 w 2265958"/>
                <a:gd name="connsiteY428" fmla="*/ 311894 h 3268980"/>
                <a:gd name="connsiteX429" fmla="*/ 224639 w 2265958"/>
                <a:gd name="connsiteY429" fmla="*/ 319333 h 3268980"/>
                <a:gd name="connsiteX430" fmla="*/ 220959 w 2265958"/>
                <a:gd name="connsiteY430" fmla="*/ 323086 h 3268980"/>
                <a:gd name="connsiteX431" fmla="*/ 217279 w 2265958"/>
                <a:gd name="connsiteY431" fmla="*/ 326838 h 3268980"/>
                <a:gd name="connsiteX432" fmla="*/ 213666 w 2265958"/>
                <a:gd name="connsiteY432" fmla="*/ 330725 h 3268980"/>
                <a:gd name="connsiteX433" fmla="*/ 210052 w 2265958"/>
                <a:gd name="connsiteY433" fmla="*/ 334612 h 3268980"/>
                <a:gd name="connsiteX434" fmla="*/ 206506 w 2265958"/>
                <a:gd name="connsiteY434" fmla="*/ 338566 h 3268980"/>
                <a:gd name="connsiteX435" fmla="*/ 203026 w 2265958"/>
                <a:gd name="connsiteY435" fmla="*/ 342520 h 3268980"/>
                <a:gd name="connsiteX436" fmla="*/ 199547 w 2265958"/>
                <a:gd name="connsiteY436" fmla="*/ 346608 h 3268980"/>
                <a:gd name="connsiteX437" fmla="*/ 196201 w 2265958"/>
                <a:gd name="connsiteY437" fmla="*/ 350763 h 3268980"/>
                <a:gd name="connsiteX438" fmla="*/ 192922 w 2265958"/>
                <a:gd name="connsiteY438" fmla="*/ 355052 h 3268980"/>
                <a:gd name="connsiteX439" fmla="*/ 189644 w 2265958"/>
                <a:gd name="connsiteY439" fmla="*/ 359341 h 3268980"/>
                <a:gd name="connsiteX440" fmla="*/ 186566 w 2265958"/>
                <a:gd name="connsiteY440" fmla="*/ 363831 h 3268980"/>
                <a:gd name="connsiteX441" fmla="*/ 183488 w 2265958"/>
                <a:gd name="connsiteY441" fmla="*/ 368388 h 3268980"/>
                <a:gd name="connsiteX442" fmla="*/ 180543 w 2265958"/>
                <a:gd name="connsiteY442" fmla="*/ 373079 h 3268980"/>
                <a:gd name="connsiteX443" fmla="*/ 179138 w 2265958"/>
                <a:gd name="connsiteY443" fmla="*/ 375492 h 3268980"/>
                <a:gd name="connsiteX444" fmla="*/ 177800 w 2265958"/>
                <a:gd name="connsiteY444" fmla="*/ 377972 h 3268980"/>
                <a:gd name="connsiteX445" fmla="*/ 176328 w 2265958"/>
                <a:gd name="connsiteY445" fmla="*/ 380384 h 3268980"/>
                <a:gd name="connsiteX446" fmla="*/ 174990 w 2265958"/>
                <a:gd name="connsiteY446" fmla="*/ 382864 h 3268980"/>
                <a:gd name="connsiteX447" fmla="*/ 173718 w 2265958"/>
                <a:gd name="connsiteY447" fmla="*/ 385477 h 3268980"/>
                <a:gd name="connsiteX448" fmla="*/ 172447 w 2265958"/>
                <a:gd name="connsiteY448" fmla="*/ 388024 h 3268980"/>
                <a:gd name="connsiteX449" fmla="*/ 171242 w 2265958"/>
                <a:gd name="connsiteY449" fmla="*/ 390638 h 3268980"/>
                <a:gd name="connsiteX450" fmla="*/ 170038 w 2265958"/>
                <a:gd name="connsiteY450" fmla="*/ 393318 h 3268980"/>
                <a:gd name="connsiteX451" fmla="*/ 168767 w 2265958"/>
                <a:gd name="connsiteY451" fmla="*/ 395999 h 3268980"/>
                <a:gd name="connsiteX452" fmla="*/ 167629 w 2265958"/>
                <a:gd name="connsiteY452" fmla="*/ 398679 h 3268980"/>
                <a:gd name="connsiteX453" fmla="*/ 166558 w 2265958"/>
                <a:gd name="connsiteY453" fmla="*/ 401561 h 3268980"/>
                <a:gd name="connsiteX454" fmla="*/ 165488 w 2265958"/>
                <a:gd name="connsiteY454" fmla="*/ 404309 h 3268980"/>
                <a:gd name="connsiteX455" fmla="*/ 164484 w 2265958"/>
                <a:gd name="connsiteY455" fmla="*/ 407191 h 3268980"/>
                <a:gd name="connsiteX456" fmla="*/ 163480 w 2265958"/>
                <a:gd name="connsiteY456" fmla="*/ 410139 h 3268980"/>
                <a:gd name="connsiteX457" fmla="*/ 162544 w 2265958"/>
                <a:gd name="connsiteY457" fmla="*/ 413088 h 3268980"/>
                <a:gd name="connsiteX458" fmla="*/ 161540 w 2265958"/>
                <a:gd name="connsiteY458" fmla="*/ 416104 h 3268980"/>
                <a:gd name="connsiteX459" fmla="*/ 160670 w 2265958"/>
                <a:gd name="connsiteY459" fmla="*/ 419186 h 3268980"/>
                <a:gd name="connsiteX460" fmla="*/ 159867 w 2265958"/>
                <a:gd name="connsiteY460" fmla="*/ 422269 h 3268980"/>
                <a:gd name="connsiteX461" fmla="*/ 159064 w 2265958"/>
                <a:gd name="connsiteY461" fmla="*/ 425486 h 3268980"/>
                <a:gd name="connsiteX462" fmla="*/ 158328 w 2265958"/>
                <a:gd name="connsiteY462" fmla="*/ 428636 h 3268980"/>
                <a:gd name="connsiteX463" fmla="*/ 157659 w 2265958"/>
                <a:gd name="connsiteY463" fmla="*/ 431986 h 3268980"/>
                <a:gd name="connsiteX464" fmla="*/ 156990 w 2265958"/>
                <a:gd name="connsiteY464" fmla="*/ 435270 h 3268980"/>
                <a:gd name="connsiteX465" fmla="*/ 156388 w 2265958"/>
                <a:gd name="connsiteY465" fmla="*/ 438621 h 3268980"/>
                <a:gd name="connsiteX466" fmla="*/ 155852 w 2265958"/>
                <a:gd name="connsiteY466" fmla="*/ 442106 h 3268980"/>
                <a:gd name="connsiteX467" fmla="*/ 155384 w 2265958"/>
                <a:gd name="connsiteY467" fmla="*/ 445524 h 3268980"/>
                <a:gd name="connsiteX468" fmla="*/ 154915 w 2265958"/>
                <a:gd name="connsiteY468" fmla="*/ 449142 h 3268980"/>
                <a:gd name="connsiteX469" fmla="*/ 154514 w 2265958"/>
                <a:gd name="connsiteY469" fmla="*/ 452761 h 3268980"/>
                <a:gd name="connsiteX470" fmla="*/ 154179 w 2265958"/>
                <a:gd name="connsiteY470" fmla="*/ 456447 h 3268980"/>
                <a:gd name="connsiteX471" fmla="*/ 153778 w 2265958"/>
                <a:gd name="connsiteY471" fmla="*/ 460133 h 3268980"/>
                <a:gd name="connsiteX472" fmla="*/ 153510 w 2265958"/>
                <a:gd name="connsiteY472" fmla="*/ 463953 h 3268980"/>
                <a:gd name="connsiteX473" fmla="*/ 153376 w 2265958"/>
                <a:gd name="connsiteY473" fmla="*/ 467773 h 3268980"/>
                <a:gd name="connsiteX474" fmla="*/ 153176 w 2265958"/>
                <a:gd name="connsiteY474" fmla="*/ 471794 h 3268980"/>
                <a:gd name="connsiteX475" fmla="*/ 153109 w 2265958"/>
                <a:gd name="connsiteY475" fmla="*/ 475748 h 3268980"/>
                <a:gd name="connsiteX476" fmla="*/ 153109 w 2265958"/>
                <a:gd name="connsiteY476" fmla="*/ 479836 h 3268980"/>
                <a:gd name="connsiteX477" fmla="*/ 153176 w 2265958"/>
                <a:gd name="connsiteY477" fmla="*/ 485264 h 3268980"/>
                <a:gd name="connsiteX478" fmla="*/ 153309 w 2265958"/>
                <a:gd name="connsiteY478" fmla="*/ 490826 h 3268980"/>
                <a:gd name="connsiteX479" fmla="*/ 153644 w 2265958"/>
                <a:gd name="connsiteY479" fmla="*/ 496456 h 3268980"/>
                <a:gd name="connsiteX480" fmla="*/ 154179 w 2265958"/>
                <a:gd name="connsiteY480" fmla="*/ 502085 h 3268980"/>
                <a:gd name="connsiteX481" fmla="*/ 154514 w 2265958"/>
                <a:gd name="connsiteY481" fmla="*/ 504900 h 3268980"/>
                <a:gd name="connsiteX482" fmla="*/ 154849 w 2265958"/>
                <a:gd name="connsiteY482" fmla="*/ 507714 h 3268980"/>
                <a:gd name="connsiteX483" fmla="*/ 155183 w 2265958"/>
                <a:gd name="connsiteY483" fmla="*/ 510596 h 3268980"/>
                <a:gd name="connsiteX484" fmla="*/ 155651 w 2265958"/>
                <a:gd name="connsiteY484" fmla="*/ 513411 h 3268980"/>
                <a:gd name="connsiteX485" fmla="*/ 156120 w 2265958"/>
                <a:gd name="connsiteY485" fmla="*/ 516225 h 3268980"/>
                <a:gd name="connsiteX486" fmla="*/ 156655 w 2265958"/>
                <a:gd name="connsiteY486" fmla="*/ 519107 h 3268980"/>
                <a:gd name="connsiteX487" fmla="*/ 157190 w 2265958"/>
                <a:gd name="connsiteY487" fmla="*/ 521855 h 3268980"/>
                <a:gd name="connsiteX488" fmla="*/ 157793 w 2265958"/>
                <a:gd name="connsiteY488" fmla="*/ 524736 h 3268980"/>
                <a:gd name="connsiteX489" fmla="*/ 158462 w 2265958"/>
                <a:gd name="connsiteY489" fmla="*/ 527484 h 3268980"/>
                <a:gd name="connsiteX490" fmla="*/ 159198 w 2265958"/>
                <a:gd name="connsiteY490" fmla="*/ 530232 h 3268980"/>
                <a:gd name="connsiteX491" fmla="*/ 159934 w 2265958"/>
                <a:gd name="connsiteY491" fmla="*/ 532979 h 3268980"/>
                <a:gd name="connsiteX492" fmla="*/ 160804 w 2265958"/>
                <a:gd name="connsiteY492" fmla="*/ 535727 h 3268980"/>
                <a:gd name="connsiteX493" fmla="*/ 161674 w 2265958"/>
                <a:gd name="connsiteY493" fmla="*/ 538408 h 3268980"/>
                <a:gd name="connsiteX494" fmla="*/ 162677 w 2265958"/>
                <a:gd name="connsiteY494" fmla="*/ 541088 h 3268980"/>
                <a:gd name="connsiteX495" fmla="*/ 163681 w 2265958"/>
                <a:gd name="connsiteY495" fmla="*/ 543769 h 3268980"/>
                <a:gd name="connsiteX496" fmla="*/ 164752 w 2265958"/>
                <a:gd name="connsiteY496" fmla="*/ 546316 h 3268980"/>
                <a:gd name="connsiteX497" fmla="*/ 165889 w 2265958"/>
                <a:gd name="connsiteY497" fmla="*/ 548929 h 3268980"/>
                <a:gd name="connsiteX498" fmla="*/ 167094 w 2265958"/>
                <a:gd name="connsiteY498" fmla="*/ 551476 h 3268980"/>
                <a:gd name="connsiteX499" fmla="*/ 168298 w 2265958"/>
                <a:gd name="connsiteY499" fmla="*/ 553955 h 3268980"/>
                <a:gd name="connsiteX500" fmla="*/ 169703 w 2265958"/>
                <a:gd name="connsiteY500" fmla="*/ 556435 h 3268980"/>
                <a:gd name="connsiteX501" fmla="*/ 171109 w 2265958"/>
                <a:gd name="connsiteY501" fmla="*/ 558847 h 3268980"/>
                <a:gd name="connsiteX502" fmla="*/ 172581 w 2265958"/>
                <a:gd name="connsiteY502" fmla="*/ 561193 h 3268980"/>
                <a:gd name="connsiteX503" fmla="*/ 174053 w 2265958"/>
                <a:gd name="connsiteY503" fmla="*/ 563606 h 3268980"/>
                <a:gd name="connsiteX504" fmla="*/ 175659 w 2265958"/>
                <a:gd name="connsiteY504" fmla="*/ 565817 h 3268980"/>
                <a:gd name="connsiteX505" fmla="*/ 168231 w 2265958"/>
                <a:gd name="connsiteY505" fmla="*/ 572519 h 3268980"/>
                <a:gd name="connsiteX506" fmla="*/ 160737 w 2265958"/>
                <a:gd name="connsiteY506" fmla="*/ 579220 h 3268980"/>
                <a:gd name="connsiteX507" fmla="*/ 153243 w 2265958"/>
                <a:gd name="connsiteY507" fmla="*/ 585721 h 3268980"/>
                <a:gd name="connsiteX508" fmla="*/ 145681 w 2265958"/>
                <a:gd name="connsiteY508" fmla="*/ 592288 h 3268980"/>
                <a:gd name="connsiteX509" fmla="*/ 138655 w 2265958"/>
                <a:gd name="connsiteY509" fmla="*/ 598387 h 3268980"/>
                <a:gd name="connsiteX510" fmla="*/ 131629 w 2265958"/>
                <a:gd name="connsiteY510" fmla="*/ 604351 h 3268980"/>
                <a:gd name="connsiteX511" fmla="*/ 124537 w 2265958"/>
                <a:gd name="connsiteY511" fmla="*/ 610383 h 3268980"/>
                <a:gd name="connsiteX512" fmla="*/ 117377 w 2265958"/>
                <a:gd name="connsiteY512" fmla="*/ 616213 h 3268980"/>
                <a:gd name="connsiteX513" fmla="*/ 110217 w 2265958"/>
                <a:gd name="connsiteY513" fmla="*/ 622110 h 3268980"/>
                <a:gd name="connsiteX514" fmla="*/ 103057 w 2265958"/>
                <a:gd name="connsiteY514" fmla="*/ 628008 h 3268980"/>
                <a:gd name="connsiteX515" fmla="*/ 95831 w 2265958"/>
                <a:gd name="connsiteY515" fmla="*/ 633771 h 3268980"/>
                <a:gd name="connsiteX516" fmla="*/ 88604 w 2265958"/>
                <a:gd name="connsiteY516" fmla="*/ 639535 h 3268980"/>
                <a:gd name="connsiteX517" fmla="*/ 81310 w 2265958"/>
                <a:gd name="connsiteY517" fmla="*/ 645231 h 3268980"/>
                <a:gd name="connsiteX518" fmla="*/ 74017 w 2265958"/>
                <a:gd name="connsiteY518" fmla="*/ 650927 h 3268980"/>
                <a:gd name="connsiteX519" fmla="*/ 66723 w 2265958"/>
                <a:gd name="connsiteY519" fmla="*/ 656624 h 3268980"/>
                <a:gd name="connsiteX520" fmla="*/ 59363 w 2265958"/>
                <a:gd name="connsiteY520" fmla="*/ 662186 h 3268980"/>
                <a:gd name="connsiteX521" fmla="*/ 51935 w 2265958"/>
                <a:gd name="connsiteY521" fmla="*/ 667748 h 3268980"/>
                <a:gd name="connsiteX522" fmla="*/ 44575 w 2265958"/>
                <a:gd name="connsiteY522" fmla="*/ 673311 h 3268980"/>
                <a:gd name="connsiteX523" fmla="*/ 37080 w 2265958"/>
                <a:gd name="connsiteY523" fmla="*/ 678739 h 3268980"/>
                <a:gd name="connsiteX524" fmla="*/ 29653 w 2265958"/>
                <a:gd name="connsiteY524" fmla="*/ 684167 h 3268980"/>
                <a:gd name="connsiteX525" fmla="*/ 46181 w 2265958"/>
                <a:gd name="connsiteY525" fmla="*/ 705009 h 3268980"/>
                <a:gd name="connsiteX526" fmla="*/ 53207 w 2265958"/>
                <a:gd name="connsiteY526" fmla="*/ 698777 h 3268980"/>
                <a:gd name="connsiteX527" fmla="*/ 60233 w 2265958"/>
                <a:gd name="connsiteY527" fmla="*/ 692544 h 3268980"/>
                <a:gd name="connsiteX528" fmla="*/ 67192 w 2265958"/>
                <a:gd name="connsiteY528" fmla="*/ 686312 h 3268980"/>
                <a:gd name="connsiteX529" fmla="*/ 74151 w 2265958"/>
                <a:gd name="connsiteY529" fmla="*/ 680079 h 3268980"/>
                <a:gd name="connsiteX530" fmla="*/ 81043 w 2265958"/>
                <a:gd name="connsiteY530" fmla="*/ 673780 h 3268980"/>
                <a:gd name="connsiteX531" fmla="*/ 87935 w 2265958"/>
                <a:gd name="connsiteY531" fmla="*/ 667413 h 3268980"/>
                <a:gd name="connsiteX532" fmla="*/ 94827 w 2265958"/>
                <a:gd name="connsiteY532" fmla="*/ 660980 h 3268980"/>
                <a:gd name="connsiteX533" fmla="*/ 101585 w 2265958"/>
                <a:gd name="connsiteY533" fmla="*/ 654546 h 3268980"/>
                <a:gd name="connsiteX534" fmla="*/ 108410 w 2265958"/>
                <a:gd name="connsiteY534" fmla="*/ 648113 h 3268980"/>
                <a:gd name="connsiteX535" fmla="*/ 115102 w 2265958"/>
                <a:gd name="connsiteY535" fmla="*/ 641679 h 3268980"/>
                <a:gd name="connsiteX536" fmla="*/ 121793 w 2265958"/>
                <a:gd name="connsiteY536" fmla="*/ 635112 h 3268980"/>
                <a:gd name="connsiteX537" fmla="*/ 128485 w 2265958"/>
                <a:gd name="connsiteY537" fmla="*/ 628544 h 3268980"/>
                <a:gd name="connsiteX538" fmla="*/ 135109 w 2265958"/>
                <a:gd name="connsiteY538" fmla="*/ 621976 h 3268980"/>
                <a:gd name="connsiteX539" fmla="*/ 141667 w 2265958"/>
                <a:gd name="connsiteY539" fmla="*/ 615342 h 3268980"/>
                <a:gd name="connsiteX540" fmla="*/ 148291 w 2265958"/>
                <a:gd name="connsiteY540" fmla="*/ 608640 h 3268980"/>
                <a:gd name="connsiteX541" fmla="*/ 154782 w 2265958"/>
                <a:gd name="connsiteY541" fmla="*/ 601939 h 3268980"/>
                <a:gd name="connsiteX542" fmla="*/ 161205 w 2265958"/>
                <a:gd name="connsiteY542" fmla="*/ 595304 h 3268980"/>
                <a:gd name="connsiteX543" fmla="*/ 167696 w 2265958"/>
                <a:gd name="connsiteY543" fmla="*/ 588536 h 3268980"/>
                <a:gd name="connsiteX544" fmla="*/ 174120 w 2265958"/>
                <a:gd name="connsiteY544" fmla="*/ 581767 h 3268980"/>
                <a:gd name="connsiteX545" fmla="*/ 180476 w 2265958"/>
                <a:gd name="connsiteY545" fmla="*/ 574931 h 3268980"/>
                <a:gd name="connsiteX546" fmla="*/ 186833 w 2265958"/>
                <a:gd name="connsiteY546" fmla="*/ 568029 h 3268980"/>
                <a:gd name="connsiteX547" fmla="*/ 193123 w 2265958"/>
                <a:gd name="connsiteY547" fmla="*/ 561126 h 3268980"/>
                <a:gd name="connsiteX548" fmla="*/ 199346 w 2265958"/>
                <a:gd name="connsiteY548" fmla="*/ 554223 h 3268980"/>
                <a:gd name="connsiteX549" fmla="*/ 205569 w 2265958"/>
                <a:gd name="connsiteY549" fmla="*/ 547254 h 3268980"/>
                <a:gd name="connsiteX550" fmla="*/ 207710 w 2265958"/>
                <a:gd name="connsiteY550" fmla="*/ 544774 h 3268980"/>
                <a:gd name="connsiteX551" fmla="*/ 209918 w 2265958"/>
                <a:gd name="connsiteY551" fmla="*/ 542295 h 3268980"/>
                <a:gd name="connsiteX552" fmla="*/ 212060 w 2265958"/>
                <a:gd name="connsiteY552" fmla="*/ 539547 h 3268980"/>
                <a:gd name="connsiteX553" fmla="*/ 214268 w 2265958"/>
                <a:gd name="connsiteY553" fmla="*/ 536866 h 3268980"/>
                <a:gd name="connsiteX554" fmla="*/ 219889 w 2265958"/>
                <a:gd name="connsiteY554" fmla="*/ 530500 h 3268980"/>
                <a:gd name="connsiteX555" fmla="*/ 225375 w 2265958"/>
                <a:gd name="connsiteY555" fmla="*/ 523999 h 3268980"/>
                <a:gd name="connsiteX556" fmla="*/ 230662 w 2265958"/>
                <a:gd name="connsiteY556" fmla="*/ 517499 h 3268980"/>
                <a:gd name="connsiteX557" fmla="*/ 235881 w 2265958"/>
                <a:gd name="connsiteY557" fmla="*/ 510931 h 3268980"/>
                <a:gd name="connsiteX558" fmla="*/ 241033 w 2265958"/>
                <a:gd name="connsiteY558" fmla="*/ 504230 h 3268980"/>
                <a:gd name="connsiteX559" fmla="*/ 246052 w 2265958"/>
                <a:gd name="connsiteY559" fmla="*/ 497461 h 3268980"/>
                <a:gd name="connsiteX560" fmla="*/ 251070 w 2265958"/>
                <a:gd name="connsiteY560" fmla="*/ 490558 h 3268980"/>
                <a:gd name="connsiteX561" fmla="*/ 256022 w 2265958"/>
                <a:gd name="connsiteY561" fmla="*/ 483656 h 3268980"/>
                <a:gd name="connsiteX562" fmla="*/ 260104 w 2265958"/>
                <a:gd name="connsiteY562" fmla="*/ 477825 h 3268980"/>
                <a:gd name="connsiteX563" fmla="*/ 264118 w 2265958"/>
                <a:gd name="connsiteY563" fmla="*/ 471928 h 3268980"/>
                <a:gd name="connsiteX564" fmla="*/ 267999 w 2265958"/>
                <a:gd name="connsiteY564" fmla="*/ 465963 h 3268980"/>
                <a:gd name="connsiteX565" fmla="*/ 271880 w 2265958"/>
                <a:gd name="connsiteY565" fmla="*/ 459932 h 3268980"/>
                <a:gd name="connsiteX566" fmla="*/ 275628 w 2265958"/>
                <a:gd name="connsiteY566" fmla="*/ 453834 h 3268980"/>
                <a:gd name="connsiteX567" fmla="*/ 279308 w 2265958"/>
                <a:gd name="connsiteY567" fmla="*/ 447735 h 3268980"/>
                <a:gd name="connsiteX568" fmla="*/ 282921 w 2265958"/>
                <a:gd name="connsiteY568" fmla="*/ 441570 h 3268980"/>
                <a:gd name="connsiteX569" fmla="*/ 286468 w 2265958"/>
                <a:gd name="connsiteY569" fmla="*/ 435337 h 3268980"/>
                <a:gd name="connsiteX570" fmla="*/ 289880 w 2265958"/>
                <a:gd name="connsiteY570" fmla="*/ 429038 h 3268980"/>
                <a:gd name="connsiteX571" fmla="*/ 293159 w 2265958"/>
                <a:gd name="connsiteY571" fmla="*/ 422671 h 3268980"/>
                <a:gd name="connsiteX572" fmla="*/ 296438 w 2265958"/>
                <a:gd name="connsiteY572" fmla="*/ 416372 h 3268980"/>
                <a:gd name="connsiteX573" fmla="*/ 299583 w 2265958"/>
                <a:gd name="connsiteY573" fmla="*/ 409871 h 3268980"/>
                <a:gd name="connsiteX574" fmla="*/ 302661 w 2265958"/>
                <a:gd name="connsiteY574" fmla="*/ 403371 h 3268980"/>
                <a:gd name="connsiteX575" fmla="*/ 305605 w 2265958"/>
                <a:gd name="connsiteY575" fmla="*/ 396803 h 3268980"/>
                <a:gd name="connsiteX576" fmla="*/ 308415 w 2265958"/>
                <a:gd name="connsiteY576" fmla="*/ 390235 h 3268980"/>
                <a:gd name="connsiteX577" fmla="*/ 311226 w 2265958"/>
                <a:gd name="connsiteY577" fmla="*/ 383534 h 3268980"/>
                <a:gd name="connsiteX578" fmla="*/ 313835 w 2265958"/>
                <a:gd name="connsiteY578" fmla="*/ 376899 h 3268980"/>
                <a:gd name="connsiteX579" fmla="*/ 316378 w 2265958"/>
                <a:gd name="connsiteY579" fmla="*/ 370131 h 3268980"/>
                <a:gd name="connsiteX580" fmla="*/ 318854 w 2265958"/>
                <a:gd name="connsiteY580" fmla="*/ 363362 h 3268980"/>
                <a:gd name="connsiteX581" fmla="*/ 321129 w 2265958"/>
                <a:gd name="connsiteY581" fmla="*/ 356459 h 3268980"/>
                <a:gd name="connsiteX582" fmla="*/ 323270 w 2265958"/>
                <a:gd name="connsiteY582" fmla="*/ 349557 h 3268980"/>
                <a:gd name="connsiteX583" fmla="*/ 325411 w 2265958"/>
                <a:gd name="connsiteY583" fmla="*/ 342654 h 3268980"/>
                <a:gd name="connsiteX584" fmla="*/ 327352 w 2265958"/>
                <a:gd name="connsiteY584" fmla="*/ 335618 h 3268980"/>
                <a:gd name="connsiteX585" fmla="*/ 329158 w 2265958"/>
                <a:gd name="connsiteY585" fmla="*/ 328648 h 3268980"/>
                <a:gd name="connsiteX586" fmla="*/ 330898 w 2265958"/>
                <a:gd name="connsiteY586" fmla="*/ 321544 h 3268980"/>
                <a:gd name="connsiteX587" fmla="*/ 332504 w 2265958"/>
                <a:gd name="connsiteY587" fmla="*/ 314441 h 3268980"/>
                <a:gd name="connsiteX588" fmla="*/ 333976 w 2265958"/>
                <a:gd name="connsiteY588" fmla="*/ 307337 h 3268980"/>
                <a:gd name="connsiteX589" fmla="*/ 335248 w 2265958"/>
                <a:gd name="connsiteY589" fmla="*/ 300166 h 3268980"/>
                <a:gd name="connsiteX590" fmla="*/ 336452 w 2265958"/>
                <a:gd name="connsiteY590" fmla="*/ 292995 h 3268980"/>
                <a:gd name="connsiteX591" fmla="*/ 337523 w 2265958"/>
                <a:gd name="connsiteY591" fmla="*/ 285758 h 3268980"/>
                <a:gd name="connsiteX592" fmla="*/ 338459 w 2265958"/>
                <a:gd name="connsiteY592" fmla="*/ 278453 h 3268980"/>
                <a:gd name="connsiteX593" fmla="*/ 339196 w 2265958"/>
                <a:gd name="connsiteY593" fmla="*/ 271148 h 3268980"/>
                <a:gd name="connsiteX594" fmla="*/ 339463 w 2265958"/>
                <a:gd name="connsiteY594" fmla="*/ 278520 h 3268980"/>
                <a:gd name="connsiteX595" fmla="*/ 339597 w 2265958"/>
                <a:gd name="connsiteY595" fmla="*/ 285892 h 3268980"/>
                <a:gd name="connsiteX596" fmla="*/ 339530 w 2265958"/>
                <a:gd name="connsiteY596" fmla="*/ 293263 h 3268980"/>
                <a:gd name="connsiteX597" fmla="*/ 339329 w 2265958"/>
                <a:gd name="connsiteY597" fmla="*/ 300635 h 3268980"/>
                <a:gd name="connsiteX598" fmla="*/ 339062 w 2265958"/>
                <a:gd name="connsiteY598" fmla="*/ 308007 h 3268980"/>
                <a:gd name="connsiteX599" fmla="*/ 338593 w 2265958"/>
                <a:gd name="connsiteY599" fmla="*/ 315379 h 3268980"/>
                <a:gd name="connsiteX600" fmla="*/ 338058 w 2265958"/>
                <a:gd name="connsiteY600" fmla="*/ 322750 h 3268980"/>
                <a:gd name="connsiteX601" fmla="*/ 337322 w 2265958"/>
                <a:gd name="connsiteY601" fmla="*/ 330122 h 3268980"/>
                <a:gd name="connsiteX602" fmla="*/ 336519 w 2265958"/>
                <a:gd name="connsiteY602" fmla="*/ 337427 h 3268980"/>
                <a:gd name="connsiteX603" fmla="*/ 335515 w 2265958"/>
                <a:gd name="connsiteY603" fmla="*/ 344799 h 3268980"/>
                <a:gd name="connsiteX604" fmla="*/ 334445 w 2265958"/>
                <a:gd name="connsiteY604" fmla="*/ 352170 h 3268980"/>
                <a:gd name="connsiteX605" fmla="*/ 333173 w 2265958"/>
                <a:gd name="connsiteY605" fmla="*/ 359475 h 3268980"/>
                <a:gd name="connsiteX606" fmla="*/ 331768 w 2265958"/>
                <a:gd name="connsiteY606" fmla="*/ 366780 h 3268980"/>
                <a:gd name="connsiteX607" fmla="*/ 330296 w 2265958"/>
                <a:gd name="connsiteY607" fmla="*/ 374085 h 3268980"/>
                <a:gd name="connsiteX608" fmla="*/ 328690 w 2265958"/>
                <a:gd name="connsiteY608" fmla="*/ 381389 h 3268980"/>
                <a:gd name="connsiteX609" fmla="*/ 326950 w 2265958"/>
                <a:gd name="connsiteY609" fmla="*/ 388694 h 3268980"/>
                <a:gd name="connsiteX610" fmla="*/ 325144 w 2265958"/>
                <a:gd name="connsiteY610" fmla="*/ 395932 h 3268980"/>
                <a:gd name="connsiteX611" fmla="*/ 323136 w 2265958"/>
                <a:gd name="connsiteY611" fmla="*/ 403103 h 3268980"/>
                <a:gd name="connsiteX612" fmla="*/ 321062 w 2265958"/>
                <a:gd name="connsiteY612" fmla="*/ 410340 h 3268980"/>
                <a:gd name="connsiteX613" fmla="*/ 318854 w 2265958"/>
                <a:gd name="connsiteY613" fmla="*/ 417511 h 3268980"/>
                <a:gd name="connsiteX614" fmla="*/ 316512 w 2265958"/>
                <a:gd name="connsiteY614" fmla="*/ 424615 h 3268980"/>
                <a:gd name="connsiteX615" fmla="*/ 314103 w 2265958"/>
                <a:gd name="connsiteY615" fmla="*/ 431718 h 3268980"/>
                <a:gd name="connsiteX616" fmla="*/ 311627 w 2265958"/>
                <a:gd name="connsiteY616" fmla="*/ 438755 h 3268980"/>
                <a:gd name="connsiteX617" fmla="*/ 309017 w 2265958"/>
                <a:gd name="connsiteY617" fmla="*/ 445792 h 3268980"/>
                <a:gd name="connsiteX618" fmla="*/ 306207 w 2265958"/>
                <a:gd name="connsiteY618" fmla="*/ 452761 h 3268980"/>
                <a:gd name="connsiteX619" fmla="*/ 303397 w 2265958"/>
                <a:gd name="connsiteY619" fmla="*/ 459731 h 3268980"/>
                <a:gd name="connsiteX620" fmla="*/ 300453 w 2265958"/>
                <a:gd name="connsiteY620" fmla="*/ 466701 h 3268980"/>
                <a:gd name="connsiteX621" fmla="*/ 297441 w 2265958"/>
                <a:gd name="connsiteY621" fmla="*/ 473603 h 3268980"/>
                <a:gd name="connsiteX622" fmla="*/ 294296 w 2265958"/>
                <a:gd name="connsiteY622" fmla="*/ 480439 h 3268980"/>
                <a:gd name="connsiteX623" fmla="*/ 291085 w 2265958"/>
                <a:gd name="connsiteY623" fmla="*/ 487275 h 3268980"/>
                <a:gd name="connsiteX624" fmla="*/ 287806 w 2265958"/>
                <a:gd name="connsiteY624" fmla="*/ 494043 h 3268980"/>
                <a:gd name="connsiteX625" fmla="*/ 284326 w 2265958"/>
                <a:gd name="connsiteY625" fmla="*/ 500745 h 3268980"/>
                <a:gd name="connsiteX626" fmla="*/ 281115 w 2265958"/>
                <a:gd name="connsiteY626" fmla="*/ 506977 h 3268980"/>
                <a:gd name="connsiteX627" fmla="*/ 277769 w 2265958"/>
                <a:gd name="connsiteY627" fmla="*/ 513210 h 3268980"/>
                <a:gd name="connsiteX628" fmla="*/ 274423 w 2265958"/>
                <a:gd name="connsiteY628" fmla="*/ 519375 h 3268980"/>
                <a:gd name="connsiteX629" fmla="*/ 271011 w 2265958"/>
                <a:gd name="connsiteY629" fmla="*/ 525474 h 3268980"/>
                <a:gd name="connsiteX630" fmla="*/ 267464 w 2265958"/>
                <a:gd name="connsiteY630" fmla="*/ 531505 h 3268980"/>
                <a:gd name="connsiteX631" fmla="*/ 263851 w 2265958"/>
                <a:gd name="connsiteY631" fmla="*/ 537603 h 3268980"/>
                <a:gd name="connsiteX632" fmla="*/ 260171 w 2265958"/>
                <a:gd name="connsiteY632" fmla="*/ 543635 h 3268980"/>
                <a:gd name="connsiteX633" fmla="*/ 256490 w 2265958"/>
                <a:gd name="connsiteY633" fmla="*/ 549599 h 3268980"/>
                <a:gd name="connsiteX634" fmla="*/ 252676 w 2265958"/>
                <a:gd name="connsiteY634" fmla="*/ 555564 h 3268980"/>
                <a:gd name="connsiteX635" fmla="*/ 248862 w 2265958"/>
                <a:gd name="connsiteY635" fmla="*/ 561394 h 3268980"/>
                <a:gd name="connsiteX636" fmla="*/ 244914 w 2265958"/>
                <a:gd name="connsiteY636" fmla="*/ 567291 h 3268980"/>
                <a:gd name="connsiteX637" fmla="*/ 240966 w 2265958"/>
                <a:gd name="connsiteY637" fmla="*/ 573122 h 3268980"/>
                <a:gd name="connsiteX638" fmla="*/ 236885 w 2265958"/>
                <a:gd name="connsiteY638" fmla="*/ 578885 h 3268980"/>
                <a:gd name="connsiteX639" fmla="*/ 232870 w 2265958"/>
                <a:gd name="connsiteY639" fmla="*/ 584582 h 3268980"/>
                <a:gd name="connsiteX640" fmla="*/ 228654 w 2265958"/>
                <a:gd name="connsiteY640" fmla="*/ 590345 h 3268980"/>
                <a:gd name="connsiteX641" fmla="*/ 224506 w 2265958"/>
                <a:gd name="connsiteY641" fmla="*/ 596041 h 3268980"/>
                <a:gd name="connsiteX642" fmla="*/ 227784 w 2265958"/>
                <a:gd name="connsiteY642" fmla="*/ 596577 h 3268980"/>
                <a:gd name="connsiteX643" fmla="*/ 231063 w 2265958"/>
                <a:gd name="connsiteY643" fmla="*/ 597047 h 3268980"/>
                <a:gd name="connsiteX644" fmla="*/ 234476 w 2265958"/>
                <a:gd name="connsiteY644" fmla="*/ 597449 h 3268980"/>
                <a:gd name="connsiteX645" fmla="*/ 237821 w 2265958"/>
                <a:gd name="connsiteY645" fmla="*/ 597717 h 3268980"/>
                <a:gd name="connsiteX646" fmla="*/ 241301 w 2265958"/>
                <a:gd name="connsiteY646" fmla="*/ 597851 h 3268980"/>
                <a:gd name="connsiteX647" fmla="*/ 244713 w 2265958"/>
                <a:gd name="connsiteY647" fmla="*/ 597918 h 3268980"/>
                <a:gd name="connsiteX648" fmla="*/ 248193 w 2265958"/>
                <a:gd name="connsiteY648" fmla="*/ 597918 h 3268980"/>
                <a:gd name="connsiteX649" fmla="*/ 251606 w 2265958"/>
                <a:gd name="connsiteY649" fmla="*/ 597784 h 3268980"/>
                <a:gd name="connsiteX650" fmla="*/ 255085 w 2265958"/>
                <a:gd name="connsiteY650" fmla="*/ 597583 h 3268980"/>
                <a:gd name="connsiteX651" fmla="*/ 258565 w 2265958"/>
                <a:gd name="connsiteY651" fmla="*/ 597315 h 3268980"/>
                <a:gd name="connsiteX652" fmla="*/ 261977 w 2265958"/>
                <a:gd name="connsiteY652" fmla="*/ 596913 h 3268980"/>
                <a:gd name="connsiteX653" fmla="*/ 265524 w 2265958"/>
                <a:gd name="connsiteY653" fmla="*/ 596443 h 3268980"/>
                <a:gd name="connsiteX654" fmla="*/ 268936 w 2265958"/>
                <a:gd name="connsiteY654" fmla="*/ 595907 h 3268980"/>
                <a:gd name="connsiteX655" fmla="*/ 272416 w 2265958"/>
                <a:gd name="connsiteY655" fmla="*/ 595237 h 3268980"/>
                <a:gd name="connsiteX656" fmla="*/ 275828 w 2265958"/>
                <a:gd name="connsiteY656" fmla="*/ 594567 h 3268980"/>
                <a:gd name="connsiteX657" fmla="*/ 279241 w 2265958"/>
                <a:gd name="connsiteY657" fmla="*/ 593696 h 3268980"/>
                <a:gd name="connsiteX658" fmla="*/ 282587 w 2265958"/>
                <a:gd name="connsiteY658" fmla="*/ 592825 h 3268980"/>
                <a:gd name="connsiteX659" fmla="*/ 285999 w 2265958"/>
                <a:gd name="connsiteY659" fmla="*/ 591886 h 3268980"/>
                <a:gd name="connsiteX660" fmla="*/ 289278 w 2265958"/>
                <a:gd name="connsiteY660" fmla="*/ 590881 h 3268980"/>
                <a:gd name="connsiteX661" fmla="*/ 292490 w 2265958"/>
                <a:gd name="connsiteY661" fmla="*/ 589742 h 3268980"/>
                <a:gd name="connsiteX662" fmla="*/ 295769 w 2265958"/>
                <a:gd name="connsiteY662" fmla="*/ 588603 h 3268980"/>
                <a:gd name="connsiteX663" fmla="*/ 298980 w 2265958"/>
                <a:gd name="connsiteY663" fmla="*/ 587396 h 3268980"/>
                <a:gd name="connsiteX664" fmla="*/ 302125 w 2265958"/>
                <a:gd name="connsiteY664" fmla="*/ 586056 h 3268980"/>
                <a:gd name="connsiteX665" fmla="*/ 305203 w 2265958"/>
                <a:gd name="connsiteY665" fmla="*/ 584716 h 3268980"/>
                <a:gd name="connsiteX666" fmla="*/ 308215 w 2265958"/>
                <a:gd name="connsiteY666" fmla="*/ 583308 h 3268980"/>
                <a:gd name="connsiteX667" fmla="*/ 311159 w 2265958"/>
                <a:gd name="connsiteY667" fmla="*/ 581834 h 3268980"/>
                <a:gd name="connsiteX668" fmla="*/ 314036 w 2265958"/>
                <a:gd name="connsiteY668" fmla="*/ 580293 h 3268980"/>
                <a:gd name="connsiteX669" fmla="*/ 316913 w 2265958"/>
                <a:gd name="connsiteY669" fmla="*/ 578617 h 3268980"/>
                <a:gd name="connsiteX670" fmla="*/ 319657 w 2265958"/>
                <a:gd name="connsiteY670" fmla="*/ 577009 h 3268980"/>
                <a:gd name="connsiteX671" fmla="*/ 322266 w 2265958"/>
                <a:gd name="connsiteY671" fmla="*/ 575333 h 3268980"/>
                <a:gd name="connsiteX672" fmla="*/ 324943 w 2265958"/>
                <a:gd name="connsiteY672" fmla="*/ 573591 h 3268980"/>
                <a:gd name="connsiteX673" fmla="*/ 327419 w 2265958"/>
                <a:gd name="connsiteY673" fmla="*/ 571782 h 3268980"/>
                <a:gd name="connsiteX674" fmla="*/ 330229 w 2265958"/>
                <a:gd name="connsiteY674" fmla="*/ 569503 h 3268980"/>
                <a:gd name="connsiteX675" fmla="*/ 333106 w 2265958"/>
                <a:gd name="connsiteY675" fmla="*/ 567224 h 3268980"/>
                <a:gd name="connsiteX676" fmla="*/ 335917 w 2265958"/>
                <a:gd name="connsiteY676" fmla="*/ 564745 h 3268980"/>
                <a:gd name="connsiteX677" fmla="*/ 338660 w 2265958"/>
                <a:gd name="connsiteY677" fmla="*/ 562198 h 3268980"/>
                <a:gd name="connsiteX678" fmla="*/ 341404 w 2265958"/>
                <a:gd name="connsiteY678" fmla="*/ 559518 h 3268980"/>
                <a:gd name="connsiteX679" fmla="*/ 344013 w 2265958"/>
                <a:gd name="connsiteY679" fmla="*/ 556837 h 3268980"/>
                <a:gd name="connsiteX680" fmla="*/ 346556 w 2265958"/>
                <a:gd name="connsiteY680" fmla="*/ 553955 h 3268980"/>
                <a:gd name="connsiteX681" fmla="*/ 349166 w 2265958"/>
                <a:gd name="connsiteY681" fmla="*/ 551074 h 3268980"/>
                <a:gd name="connsiteX682" fmla="*/ 351575 w 2265958"/>
                <a:gd name="connsiteY682" fmla="*/ 548125 h 3268980"/>
                <a:gd name="connsiteX683" fmla="*/ 353917 w 2265958"/>
                <a:gd name="connsiteY683" fmla="*/ 545042 h 3268980"/>
                <a:gd name="connsiteX684" fmla="*/ 356258 w 2265958"/>
                <a:gd name="connsiteY684" fmla="*/ 542026 h 3268980"/>
                <a:gd name="connsiteX685" fmla="*/ 358400 w 2265958"/>
                <a:gd name="connsiteY685" fmla="*/ 538877 h 3268980"/>
                <a:gd name="connsiteX686" fmla="*/ 360474 w 2265958"/>
                <a:gd name="connsiteY686" fmla="*/ 535727 h 3268980"/>
                <a:gd name="connsiteX687" fmla="*/ 362481 w 2265958"/>
                <a:gd name="connsiteY687" fmla="*/ 532644 h 3268980"/>
                <a:gd name="connsiteX688" fmla="*/ 364422 w 2265958"/>
                <a:gd name="connsiteY688" fmla="*/ 529428 h 3268980"/>
                <a:gd name="connsiteX689" fmla="*/ 366162 w 2265958"/>
                <a:gd name="connsiteY689" fmla="*/ 526278 h 3268980"/>
                <a:gd name="connsiteX690" fmla="*/ 368370 w 2265958"/>
                <a:gd name="connsiteY690" fmla="*/ 521922 h 3268980"/>
                <a:gd name="connsiteX691" fmla="*/ 370578 w 2265958"/>
                <a:gd name="connsiteY691" fmla="*/ 517566 h 3268980"/>
                <a:gd name="connsiteX692" fmla="*/ 372719 w 2265958"/>
                <a:gd name="connsiteY692" fmla="*/ 513009 h 3268980"/>
                <a:gd name="connsiteX693" fmla="*/ 374794 w 2265958"/>
                <a:gd name="connsiteY693" fmla="*/ 508317 h 3268980"/>
                <a:gd name="connsiteX694" fmla="*/ 376734 w 2265958"/>
                <a:gd name="connsiteY694" fmla="*/ 503626 h 3268980"/>
                <a:gd name="connsiteX695" fmla="*/ 378741 w 2265958"/>
                <a:gd name="connsiteY695" fmla="*/ 498734 h 3268980"/>
                <a:gd name="connsiteX696" fmla="*/ 380615 w 2265958"/>
                <a:gd name="connsiteY696" fmla="*/ 493909 h 3268980"/>
                <a:gd name="connsiteX697" fmla="*/ 382422 w 2265958"/>
                <a:gd name="connsiteY697" fmla="*/ 488816 h 3268980"/>
                <a:gd name="connsiteX698" fmla="*/ 384095 w 2265958"/>
                <a:gd name="connsiteY698" fmla="*/ 483656 h 3268980"/>
                <a:gd name="connsiteX699" fmla="*/ 385767 w 2265958"/>
                <a:gd name="connsiteY699" fmla="*/ 478562 h 3268980"/>
                <a:gd name="connsiteX700" fmla="*/ 387373 w 2265958"/>
                <a:gd name="connsiteY700" fmla="*/ 473201 h 3268980"/>
                <a:gd name="connsiteX701" fmla="*/ 388845 w 2265958"/>
                <a:gd name="connsiteY701" fmla="*/ 467840 h 3268980"/>
                <a:gd name="connsiteX702" fmla="*/ 390251 w 2265958"/>
                <a:gd name="connsiteY702" fmla="*/ 462412 h 3268980"/>
                <a:gd name="connsiteX703" fmla="*/ 391589 w 2265958"/>
                <a:gd name="connsiteY703" fmla="*/ 456916 h 3268980"/>
                <a:gd name="connsiteX704" fmla="*/ 392860 w 2265958"/>
                <a:gd name="connsiteY704" fmla="*/ 451287 h 3268980"/>
                <a:gd name="connsiteX705" fmla="*/ 393998 w 2265958"/>
                <a:gd name="connsiteY705" fmla="*/ 445591 h 3268980"/>
                <a:gd name="connsiteX706" fmla="*/ 395135 w 2265958"/>
                <a:gd name="connsiteY706" fmla="*/ 439894 h 3268980"/>
                <a:gd name="connsiteX707" fmla="*/ 396139 w 2265958"/>
                <a:gd name="connsiteY707" fmla="*/ 434131 h 3268980"/>
                <a:gd name="connsiteX708" fmla="*/ 397009 w 2265958"/>
                <a:gd name="connsiteY708" fmla="*/ 428234 h 3268980"/>
                <a:gd name="connsiteX709" fmla="*/ 397812 w 2265958"/>
                <a:gd name="connsiteY709" fmla="*/ 422336 h 3268980"/>
                <a:gd name="connsiteX710" fmla="*/ 398481 w 2265958"/>
                <a:gd name="connsiteY710" fmla="*/ 416372 h 3268980"/>
                <a:gd name="connsiteX711" fmla="*/ 399150 w 2265958"/>
                <a:gd name="connsiteY711" fmla="*/ 410340 h 3268980"/>
                <a:gd name="connsiteX712" fmla="*/ 399619 w 2265958"/>
                <a:gd name="connsiteY712" fmla="*/ 404309 h 3268980"/>
                <a:gd name="connsiteX713" fmla="*/ 400020 w 2265958"/>
                <a:gd name="connsiteY713" fmla="*/ 398210 h 3268980"/>
                <a:gd name="connsiteX714" fmla="*/ 400355 w 2265958"/>
                <a:gd name="connsiteY714" fmla="*/ 392045 h 3268980"/>
                <a:gd name="connsiteX715" fmla="*/ 400555 w 2265958"/>
                <a:gd name="connsiteY715" fmla="*/ 385879 h 3268980"/>
                <a:gd name="connsiteX716" fmla="*/ 400689 w 2265958"/>
                <a:gd name="connsiteY716" fmla="*/ 379647 h 3268980"/>
                <a:gd name="connsiteX717" fmla="*/ 400689 w 2265958"/>
                <a:gd name="connsiteY717" fmla="*/ 373414 h 3268980"/>
                <a:gd name="connsiteX718" fmla="*/ 400555 w 2265958"/>
                <a:gd name="connsiteY718" fmla="*/ 367115 h 3268980"/>
                <a:gd name="connsiteX719" fmla="*/ 400355 w 2265958"/>
                <a:gd name="connsiteY719" fmla="*/ 360748 h 3268980"/>
                <a:gd name="connsiteX720" fmla="*/ 399953 w 2265958"/>
                <a:gd name="connsiteY720" fmla="*/ 354516 h 3268980"/>
                <a:gd name="connsiteX721" fmla="*/ 399552 w 2265958"/>
                <a:gd name="connsiteY721" fmla="*/ 348150 h 3268980"/>
                <a:gd name="connsiteX722" fmla="*/ 398949 w 2265958"/>
                <a:gd name="connsiteY722" fmla="*/ 341716 h 3268980"/>
                <a:gd name="connsiteX723" fmla="*/ 398280 w 2265958"/>
                <a:gd name="connsiteY723" fmla="*/ 335349 h 3268980"/>
                <a:gd name="connsiteX724" fmla="*/ 397477 w 2265958"/>
                <a:gd name="connsiteY724" fmla="*/ 328916 h 3268980"/>
                <a:gd name="connsiteX725" fmla="*/ 396540 w 2265958"/>
                <a:gd name="connsiteY725" fmla="*/ 322616 h 3268980"/>
                <a:gd name="connsiteX726" fmla="*/ 395470 w 2265958"/>
                <a:gd name="connsiteY726" fmla="*/ 316183 h 3268980"/>
                <a:gd name="connsiteX727" fmla="*/ 394265 w 2265958"/>
                <a:gd name="connsiteY727" fmla="*/ 309749 h 3268980"/>
                <a:gd name="connsiteX728" fmla="*/ 392860 w 2265958"/>
                <a:gd name="connsiteY728" fmla="*/ 303316 h 3268980"/>
                <a:gd name="connsiteX729" fmla="*/ 391455 w 2265958"/>
                <a:gd name="connsiteY729" fmla="*/ 296949 h 3268980"/>
                <a:gd name="connsiteX730" fmla="*/ 389849 w 2265958"/>
                <a:gd name="connsiteY730" fmla="*/ 290516 h 3268980"/>
                <a:gd name="connsiteX731" fmla="*/ 388176 w 2265958"/>
                <a:gd name="connsiteY731" fmla="*/ 284216 h 3268980"/>
                <a:gd name="connsiteX732" fmla="*/ 386236 w 2265958"/>
                <a:gd name="connsiteY732" fmla="*/ 277783 h 3268980"/>
                <a:gd name="connsiteX733" fmla="*/ 384295 w 2265958"/>
                <a:gd name="connsiteY733" fmla="*/ 271416 h 3268980"/>
                <a:gd name="connsiteX734" fmla="*/ 382154 w 2265958"/>
                <a:gd name="connsiteY734" fmla="*/ 265117 h 3268980"/>
                <a:gd name="connsiteX735" fmla="*/ 379879 w 2265958"/>
                <a:gd name="connsiteY735" fmla="*/ 258750 h 3268980"/>
                <a:gd name="connsiteX736" fmla="*/ 377403 w 2265958"/>
                <a:gd name="connsiteY736" fmla="*/ 252518 h 3268980"/>
                <a:gd name="connsiteX737" fmla="*/ 374860 w 2265958"/>
                <a:gd name="connsiteY737" fmla="*/ 246285 h 3268980"/>
                <a:gd name="connsiteX738" fmla="*/ 372117 w 2265958"/>
                <a:gd name="connsiteY738" fmla="*/ 240053 h 3268980"/>
                <a:gd name="connsiteX739" fmla="*/ 369240 w 2265958"/>
                <a:gd name="connsiteY739" fmla="*/ 233820 h 3268980"/>
                <a:gd name="connsiteX740" fmla="*/ 366229 w 2265958"/>
                <a:gd name="connsiteY740" fmla="*/ 227655 h 3268980"/>
                <a:gd name="connsiteX741" fmla="*/ 363017 w 2265958"/>
                <a:gd name="connsiteY741" fmla="*/ 221623 h 3268980"/>
                <a:gd name="connsiteX742" fmla="*/ 359671 w 2265958"/>
                <a:gd name="connsiteY742" fmla="*/ 215525 h 3268980"/>
                <a:gd name="connsiteX743" fmla="*/ 357931 w 2265958"/>
                <a:gd name="connsiteY743" fmla="*/ 212442 h 3268980"/>
                <a:gd name="connsiteX744" fmla="*/ 356192 w 2265958"/>
                <a:gd name="connsiteY744" fmla="*/ 209494 h 3268980"/>
                <a:gd name="connsiteX745" fmla="*/ 354318 w 2265958"/>
                <a:gd name="connsiteY745" fmla="*/ 206545 h 3268980"/>
                <a:gd name="connsiteX746" fmla="*/ 352511 w 2265958"/>
                <a:gd name="connsiteY746" fmla="*/ 203529 h 3268980"/>
                <a:gd name="connsiteX747" fmla="*/ 350638 w 2265958"/>
                <a:gd name="connsiteY747" fmla="*/ 200580 h 3268980"/>
                <a:gd name="connsiteX748" fmla="*/ 348697 w 2265958"/>
                <a:gd name="connsiteY748" fmla="*/ 197565 h 3268980"/>
                <a:gd name="connsiteX749" fmla="*/ 346690 w 2265958"/>
                <a:gd name="connsiteY749" fmla="*/ 194683 h 3268980"/>
                <a:gd name="connsiteX750" fmla="*/ 344682 w 2265958"/>
                <a:gd name="connsiteY750" fmla="*/ 191801 h 3268980"/>
                <a:gd name="connsiteX751" fmla="*/ 342675 w 2265958"/>
                <a:gd name="connsiteY751" fmla="*/ 188853 h 3268980"/>
                <a:gd name="connsiteX752" fmla="*/ 340601 w 2265958"/>
                <a:gd name="connsiteY752" fmla="*/ 185971 h 3268980"/>
                <a:gd name="connsiteX753" fmla="*/ 338393 w 2265958"/>
                <a:gd name="connsiteY753" fmla="*/ 183089 h 3268980"/>
                <a:gd name="connsiteX754" fmla="*/ 336251 w 2265958"/>
                <a:gd name="connsiteY754" fmla="*/ 180208 h 3268980"/>
                <a:gd name="connsiteX755" fmla="*/ 334043 w 2265958"/>
                <a:gd name="connsiteY755" fmla="*/ 177393 h 3268980"/>
                <a:gd name="connsiteX756" fmla="*/ 331701 w 2265958"/>
                <a:gd name="connsiteY756" fmla="*/ 174511 h 3268980"/>
                <a:gd name="connsiteX757" fmla="*/ 329426 w 2265958"/>
                <a:gd name="connsiteY757" fmla="*/ 171764 h 3268980"/>
                <a:gd name="connsiteX758" fmla="*/ 327084 w 2265958"/>
                <a:gd name="connsiteY758" fmla="*/ 168949 h 3268980"/>
                <a:gd name="connsiteX759" fmla="*/ 324742 w 2265958"/>
                <a:gd name="connsiteY759" fmla="*/ 166134 h 3268980"/>
                <a:gd name="connsiteX760" fmla="*/ 322266 w 2265958"/>
                <a:gd name="connsiteY760" fmla="*/ 163387 h 3268980"/>
                <a:gd name="connsiteX761" fmla="*/ 319791 w 2265958"/>
                <a:gd name="connsiteY761" fmla="*/ 160706 h 3268980"/>
                <a:gd name="connsiteX762" fmla="*/ 317248 w 2265958"/>
                <a:gd name="connsiteY762" fmla="*/ 157958 h 3268980"/>
                <a:gd name="connsiteX763" fmla="*/ 314638 w 2265958"/>
                <a:gd name="connsiteY763" fmla="*/ 155278 h 3268980"/>
                <a:gd name="connsiteX764" fmla="*/ 377667 w 2265958"/>
                <a:gd name="connsiteY764" fmla="*/ 0 h 3268980"/>
                <a:gd name="connsiteX765" fmla="*/ 1888291 w 2265958"/>
                <a:gd name="connsiteY765" fmla="*/ 0 h 3268980"/>
                <a:gd name="connsiteX766" fmla="*/ 2265958 w 2265958"/>
                <a:gd name="connsiteY766" fmla="*/ 377667 h 3268980"/>
                <a:gd name="connsiteX767" fmla="*/ 2265958 w 2265958"/>
                <a:gd name="connsiteY767" fmla="*/ 2891313 h 3268980"/>
                <a:gd name="connsiteX768" fmla="*/ 1888291 w 2265958"/>
                <a:gd name="connsiteY768" fmla="*/ 3268980 h 3268980"/>
                <a:gd name="connsiteX769" fmla="*/ 377667 w 2265958"/>
                <a:gd name="connsiteY769" fmla="*/ 3268980 h 3268980"/>
                <a:gd name="connsiteX770" fmla="*/ 0 w 2265958"/>
                <a:gd name="connsiteY770" fmla="*/ 2891313 h 3268980"/>
                <a:gd name="connsiteX771" fmla="*/ 0 w 2265958"/>
                <a:gd name="connsiteY771" fmla="*/ 377667 h 3268980"/>
                <a:gd name="connsiteX772" fmla="*/ 377667 w 2265958"/>
                <a:gd name="connsiteY772" fmla="*/ 0 h 326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</a:cxnLst>
              <a:rect l="l" t="t" r="r" b="b"/>
              <a:pathLst>
                <a:path w="2265958" h="3268980">
                  <a:moveTo>
                    <a:pt x="1974167" y="2672931"/>
                  </a:moveTo>
                  <a:lnTo>
                    <a:pt x="1974100" y="2676684"/>
                  </a:lnTo>
                  <a:lnTo>
                    <a:pt x="1973966" y="2680437"/>
                  </a:lnTo>
                  <a:lnTo>
                    <a:pt x="1973765" y="2684123"/>
                  </a:lnTo>
                  <a:lnTo>
                    <a:pt x="1973564" y="2687742"/>
                  </a:lnTo>
                  <a:lnTo>
                    <a:pt x="1973297" y="2691294"/>
                  </a:lnTo>
                  <a:lnTo>
                    <a:pt x="1972962" y="2694711"/>
                  </a:lnTo>
                  <a:lnTo>
                    <a:pt x="1972561" y="2698196"/>
                  </a:lnTo>
                  <a:lnTo>
                    <a:pt x="1972092" y="2701547"/>
                  </a:lnTo>
                  <a:lnTo>
                    <a:pt x="1971624" y="2704898"/>
                  </a:lnTo>
                  <a:lnTo>
                    <a:pt x="1971088" y="2708115"/>
                  </a:lnTo>
                  <a:lnTo>
                    <a:pt x="1970486" y="2711398"/>
                  </a:lnTo>
                  <a:lnTo>
                    <a:pt x="1969817" y="2714548"/>
                  </a:lnTo>
                  <a:lnTo>
                    <a:pt x="1969148" y="2717631"/>
                  </a:lnTo>
                  <a:lnTo>
                    <a:pt x="1968412" y="2720714"/>
                  </a:lnTo>
                  <a:lnTo>
                    <a:pt x="1967676" y="2723662"/>
                  </a:lnTo>
                  <a:lnTo>
                    <a:pt x="1966873" y="2726678"/>
                  </a:lnTo>
                  <a:lnTo>
                    <a:pt x="1966003" y="2729560"/>
                  </a:lnTo>
                  <a:lnTo>
                    <a:pt x="1965133" y="2732441"/>
                  </a:lnTo>
                  <a:lnTo>
                    <a:pt x="1964196" y="2735256"/>
                  </a:lnTo>
                  <a:lnTo>
                    <a:pt x="1963193" y="2738004"/>
                  </a:lnTo>
                  <a:lnTo>
                    <a:pt x="1962189" y="2740751"/>
                  </a:lnTo>
                  <a:lnTo>
                    <a:pt x="1961118" y="2743499"/>
                  </a:lnTo>
                  <a:lnTo>
                    <a:pt x="1960048" y="2746113"/>
                  </a:lnTo>
                  <a:lnTo>
                    <a:pt x="1958910" y="2748726"/>
                  </a:lnTo>
                  <a:lnTo>
                    <a:pt x="1957773" y="2751340"/>
                  </a:lnTo>
                  <a:lnTo>
                    <a:pt x="1956568" y="2753819"/>
                  </a:lnTo>
                  <a:lnTo>
                    <a:pt x="1955297" y="2756299"/>
                  </a:lnTo>
                  <a:lnTo>
                    <a:pt x="1954026" y="2758846"/>
                  </a:lnTo>
                  <a:lnTo>
                    <a:pt x="1952754" y="2761258"/>
                  </a:lnTo>
                  <a:lnTo>
                    <a:pt x="1951416" y="2763604"/>
                  </a:lnTo>
                  <a:lnTo>
                    <a:pt x="1950078" y="2766016"/>
                  </a:lnTo>
                  <a:lnTo>
                    <a:pt x="1948672" y="2768295"/>
                  </a:lnTo>
                  <a:lnTo>
                    <a:pt x="1945795" y="2772919"/>
                  </a:lnTo>
                  <a:lnTo>
                    <a:pt x="1942851" y="2777342"/>
                  </a:lnTo>
                  <a:lnTo>
                    <a:pt x="1939706" y="2781698"/>
                  </a:lnTo>
                  <a:lnTo>
                    <a:pt x="1936628" y="2785920"/>
                  </a:lnTo>
                  <a:lnTo>
                    <a:pt x="1933349" y="2790075"/>
                  </a:lnTo>
                  <a:lnTo>
                    <a:pt x="1930004" y="2794163"/>
                  </a:lnTo>
                  <a:lnTo>
                    <a:pt x="1926658" y="2798184"/>
                  </a:lnTo>
                  <a:lnTo>
                    <a:pt x="1923178" y="2802071"/>
                  </a:lnTo>
                  <a:lnTo>
                    <a:pt x="1919699" y="2805958"/>
                  </a:lnTo>
                  <a:lnTo>
                    <a:pt x="1916085" y="2809778"/>
                  </a:lnTo>
                  <a:lnTo>
                    <a:pt x="1912472" y="2813598"/>
                  </a:lnTo>
                  <a:lnTo>
                    <a:pt x="1908859" y="2817350"/>
                  </a:lnTo>
                  <a:lnTo>
                    <a:pt x="1901565" y="2824789"/>
                  </a:lnTo>
                  <a:lnTo>
                    <a:pt x="1894138" y="2832228"/>
                  </a:lnTo>
                  <a:lnTo>
                    <a:pt x="1886710" y="2839667"/>
                  </a:lnTo>
                  <a:lnTo>
                    <a:pt x="1883030" y="2843420"/>
                  </a:lnTo>
                  <a:lnTo>
                    <a:pt x="1879350" y="2847173"/>
                  </a:lnTo>
                  <a:lnTo>
                    <a:pt x="1875737" y="2851059"/>
                  </a:lnTo>
                  <a:lnTo>
                    <a:pt x="1872123" y="2854946"/>
                  </a:lnTo>
                  <a:lnTo>
                    <a:pt x="1868577" y="2858900"/>
                  </a:lnTo>
                  <a:lnTo>
                    <a:pt x="1865097" y="2862854"/>
                  </a:lnTo>
                  <a:lnTo>
                    <a:pt x="1861618" y="2866942"/>
                  </a:lnTo>
                  <a:lnTo>
                    <a:pt x="1858272" y="2871097"/>
                  </a:lnTo>
                  <a:lnTo>
                    <a:pt x="1854993" y="2875386"/>
                  </a:lnTo>
                  <a:lnTo>
                    <a:pt x="1851715" y="2879675"/>
                  </a:lnTo>
                  <a:lnTo>
                    <a:pt x="1848637" y="2884165"/>
                  </a:lnTo>
                  <a:lnTo>
                    <a:pt x="1845559" y="2888722"/>
                  </a:lnTo>
                  <a:lnTo>
                    <a:pt x="1842614" y="2893414"/>
                  </a:lnTo>
                  <a:lnTo>
                    <a:pt x="1841209" y="2895826"/>
                  </a:lnTo>
                  <a:lnTo>
                    <a:pt x="1839871" y="2898306"/>
                  </a:lnTo>
                  <a:lnTo>
                    <a:pt x="1838399" y="2900718"/>
                  </a:lnTo>
                  <a:lnTo>
                    <a:pt x="1837061" y="2903198"/>
                  </a:lnTo>
                  <a:lnTo>
                    <a:pt x="1835789" y="2905811"/>
                  </a:lnTo>
                  <a:lnTo>
                    <a:pt x="1834518" y="2908358"/>
                  </a:lnTo>
                  <a:lnTo>
                    <a:pt x="1833313" y="2910972"/>
                  </a:lnTo>
                  <a:lnTo>
                    <a:pt x="1832109" y="2913652"/>
                  </a:lnTo>
                  <a:lnTo>
                    <a:pt x="1830838" y="2916333"/>
                  </a:lnTo>
                  <a:lnTo>
                    <a:pt x="1829700" y="2919014"/>
                  </a:lnTo>
                  <a:lnTo>
                    <a:pt x="1828629" y="2921895"/>
                  </a:lnTo>
                  <a:lnTo>
                    <a:pt x="1827559" y="2924643"/>
                  </a:lnTo>
                  <a:lnTo>
                    <a:pt x="1826555" y="2927525"/>
                  </a:lnTo>
                  <a:lnTo>
                    <a:pt x="1825551" y="2930473"/>
                  </a:lnTo>
                  <a:lnTo>
                    <a:pt x="1824615" y="2933422"/>
                  </a:lnTo>
                  <a:lnTo>
                    <a:pt x="1823611" y="2936438"/>
                  </a:lnTo>
                  <a:lnTo>
                    <a:pt x="1822741" y="2939520"/>
                  </a:lnTo>
                  <a:lnTo>
                    <a:pt x="1821938" y="2942603"/>
                  </a:lnTo>
                  <a:lnTo>
                    <a:pt x="1821135" y="2945820"/>
                  </a:lnTo>
                  <a:lnTo>
                    <a:pt x="1820399" y="2948970"/>
                  </a:lnTo>
                  <a:lnTo>
                    <a:pt x="1819730" y="2952320"/>
                  </a:lnTo>
                  <a:lnTo>
                    <a:pt x="1819061" y="2955604"/>
                  </a:lnTo>
                  <a:lnTo>
                    <a:pt x="1818459" y="2958955"/>
                  </a:lnTo>
                  <a:lnTo>
                    <a:pt x="1817923" y="2962440"/>
                  </a:lnTo>
                  <a:lnTo>
                    <a:pt x="1817455" y="2965858"/>
                  </a:lnTo>
                  <a:lnTo>
                    <a:pt x="1816986" y="2969477"/>
                  </a:lnTo>
                  <a:lnTo>
                    <a:pt x="1816585" y="2973095"/>
                  </a:lnTo>
                  <a:lnTo>
                    <a:pt x="1816250" y="2976781"/>
                  </a:lnTo>
                  <a:lnTo>
                    <a:pt x="1815849" y="2980467"/>
                  </a:lnTo>
                  <a:lnTo>
                    <a:pt x="1815581" y="2984287"/>
                  </a:lnTo>
                  <a:lnTo>
                    <a:pt x="1815447" y="2988107"/>
                  </a:lnTo>
                  <a:lnTo>
                    <a:pt x="1815247" y="2992128"/>
                  </a:lnTo>
                  <a:lnTo>
                    <a:pt x="1815180" y="2996082"/>
                  </a:lnTo>
                  <a:lnTo>
                    <a:pt x="1815180" y="3000170"/>
                  </a:lnTo>
                  <a:lnTo>
                    <a:pt x="1815247" y="3005598"/>
                  </a:lnTo>
                  <a:lnTo>
                    <a:pt x="1815380" y="3011160"/>
                  </a:lnTo>
                  <a:lnTo>
                    <a:pt x="1815715" y="3016790"/>
                  </a:lnTo>
                  <a:lnTo>
                    <a:pt x="1816250" y="3022419"/>
                  </a:lnTo>
                  <a:lnTo>
                    <a:pt x="1816585" y="3025234"/>
                  </a:lnTo>
                  <a:lnTo>
                    <a:pt x="1816920" y="3028048"/>
                  </a:lnTo>
                  <a:lnTo>
                    <a:pt x="1817254" y="3030930"/>
                  </a:lnTo>
                  <a:lnTo>
                    <a:pt x="1817722" y="3033745"/>
                  </a:lnTo>
                  <a:lnTo>
                    <a:pt x="1818191" y="3036559"/>
                  </a:lnTo>
                  <a:lnTo>
                    <a:pt x="1818726" y="3039441"/>
                  </a:lnTo>
                  <a:lnTo>
                    <a:pt x="1819261" y="3042189"/>
                  </a:lnTo>
                  <a:lnTo>
                    <a:pt x="1819864" y="3045070"/>
                  </a:lnTo>
                  <a:lnTo>
                    <a:pt x="1820533" y="3047818"/>
                  </a:lnTo>
                  <a:lnTo>
                    <a:pt x="1821269" y="3050566"/>
                  </a:lnTo>
                  <a:lnTo>
                    <a:pt x="1822005" y="3053313"/>
                  </a:lnTo>
                  <a:lnTo>
                    <a:pt x="1822875" y="3056061"/>
                  </a:lnTo>
                  <a:lnTo>
                    <a:pt x="1823745" y="3058742"/>
                  </a:lnTo>
                  <a:lnTo>
                    <a:pt x="1824748" y="3061422"/>
                  </a:lnTo>
                  <a:lnTo>
                    <a:pt x="1825752" y="3064103"/>
                  </a:lnTo>
                  <a:lnTo>
                    <a:pt x="1826823" y="3066650"/>
                  </a:lnTo>
                  <a:lnTo>
                    <a:pt x="1827960" y="3069263"/>
                  </a:lnTo>
                  <a:lnTo>
                    <a:pt x="1829165" y="3071810"/>
                  </a:lnTo>
                  <a:lnTo>
                    <a:pt x="1830369" y="3074289"/>
                  </a:lnTo>
                  <a:lnTo>
                    <a:pt x="1831774" y="3076769"/>
                  </a:lnTo>
                  <a:lnTo>
                    <a:pt x="1833180" y="3079182"/>
                  </a:lnTo>
                  <a:lnTo>
                    <a:pt x="1834652" y="3081527"/>
                  </a:lnTo>
                  <a:lnTo>
                    <a:pt x="1836124" y="3083940"/>
                  </a:lnTo>
                  <a:lnTo>
                    <a:pt x="1837730" y="3086151"/>
                  </a:lnTo>
                  <a:lnTo>
                    <a:pt x="1830302" y="3092853"/>
                  </a:lnTo>
                  <a:lnTo>
                    <a:pt x="1822808" y="3099554"/>
                  </a:lnTo>
                  <a:lnTo>
                    <a:pt x="1815314" y="3106055"/>
                  </a:lnTo>
                  <a:lnTo>
                    <a:pt x="1807752" y="3112623"/>
                  </a:lnTo>
                  <a:lnTo>
                    <a:pt x="1800726" y="3118721"/>
                  </a:lnTo>
                  <a:lnTo>
                    <a:pt x="1793700" y="3124685"/>
                  </a:lnTo>
                  <a:lnTo>
                    <a:pt x="1786608" y="3130717"/>
                  </a:lnTo>
                  <a:lnTo>
                    <a:pt x="1779448" y="3136547"/>
                  </a:lnTo>
                  <a:lnTo>
                    <a:pt x="1772288" y="3142445"/>
                  </a:lnTo>
                  <a:lnTo>
                    <a:pt x="1765128" y="3148342"/>
                  </a:lnTo>
                  <a:lnTo>
                    <a:pt x="1757902" y="3154105"/>
                  </a:lnTo>
                  <a:lnTo>
                    <a:pt x="1750675" y="3159869"/>
                  </a:lnTo>
                  <a:lnTo>
                    <a:pt x="1743381" y="3165565"/>
                  </a:lnTo>
                  <a:lnTo>
                    <a:pt x="1736088" y="3171261"/>
                  </a:lnTo>
                  <a:lnTo>
                    <a:pt x="1728794" y="3176958"/>
                  </a:lnTo>
                  <a:lnTo>
                    <a:pt x="1721434" y="3182520"/>
                  </a:lnTo>
                  <a:lnTo>
                    <a:pt x="1714006" y="3188082"/>
                  </a:lnTo>
                  <a:lnTo>
                    <a:pt x="1706646" y="3193645"/>
                  </a:lnTo>
                  <a:lnTo>
                    <a:pt x="1699152" y="3199073"/>
                  </a:lnTo>
                  <a:lnTo>
                    <a:pt x="1691724" y="3204501"/>
                  </a:lnTo>
                  <a:lnTo>
                    <a:pt x="1708252" y="3225343"/>
                  </a:lnTo>
                  <a:lnTo>
                    <a:pt x="1715278" y="3219111"/>
                  </a:lnTo>
                  <a:lnTo>
                    <a:pt x="1722304" y="3212878"/>
                  </a:lnTo>
                  <a:lnTo>
                    <a:pt x="1729263" y="3206646"/>
                  </a:lnTo>
                  <a:lnTo>
                    <a:pt x="1736222" y="3200413"/>
                  </a:lnTo>
                  <a:lnTo>
                    <a:pt x="1743114" y="3194114"/>
                  </a:lnTo>
                  <a:lnTo>
                    <a:pt x="1750006" y="3187747"/>
                  </a:lnTo>
                  <a:lnTo>
                    <a:pt x="1756898" y="3181314"/>
                  </a:lnTo>
                  <a:lnTo>
                    <a:pt x="1763656" y="3174880"/>
                  </a:lnTo>
                  <a:lnTo>
                    <a:pt x="1770481" y="3168447"/>
                  </a:lnTo>
                  <a:lnTo>
                    <a:pt x="1777173" y="3162013"/>
                  </a:lnTo>
                  <a:lnTo>
                    <a:pt x="1783864" y="3155446"/>
                  </a:lnTo>
                  <a:lnTo>
                    <a:pt x="1790556" y="3148878"/>
                  </a:lnTo>
                  <a:lnTo>
                    <a:pt x="1797180" y="3142311"/>
                  </a:lnTo>
                  <a:lnTo>
                    <a:pt x="1803738" y="3135676"/>
                  </a:lnTo>
                  <a:lnTo>
                    <a:pt x="1810362" y="3128974"/>
                  </a:lnTo>
                  <a:lnTo>
                    <a:pt x="1816853" y="3122273"/>
                  </a:lnTo>
                  <a:lnTo>
                    <a:pt x="1823276" y="3115638"/>
                  </a:lnTo>
                  <a:lnTo>
                    <a:pt x="1829767" y="3108870"/>
                  </a:lnTo>
                  <a:lnTo>
                    <a:pt x="1836191" y="3102101"/>
                  </a:lnTo>
                  <a:lnTo>
                    <a:pt x="1842547" y="3095265"/>
                  </a:lnTo>
                  <a:lnTo>
                    <a:pt x="1848904" y="3088363"/>
                  </a:lnTo>
                  <a:lnTo>
                    <a:pt x="1855194" y="3081460"/>
                  </a:lnTo>
                  <a:lnTo>
                    <a:pt x="1861417" y="3074557"/>
                  </a:lnTo>
                  <a:lnTo>
                    <a:pt x="1867640" y="3067588"/>
                  </a:lnTo>
                  <a:lnTo>
                    <a:pt x="1869781" y="3065108"/>
                  </a:lnTo>
                  <a:lnTo>
                    <a:pt x="1871989" y="3062629"/>
                  </a:lnTo>
                  <a:lnTo>
                    <a:pt x="1874131" y="3059881"/>
                  </a:lnTo>
                  <a:lnTo>
                    <a:pt x="1876339" y="3057200"/>
                  </a:lnTo>
                  <a:lnTo>
                    <a:pt x="1881960" y="3050834"/>
                  </a:lnTo>
                  <a:lnTo>
                    <a:pt x="1887446" y="3044333"/>
                  </a:lnTo>
                  <a:lnTo>
                    <a:pt x="1892733" y="3037833"/>
                  </a:lnTo>
                  <a:lnTo>
                    <a:pt x="1897952" y="3031265"/>
                  </a:lnTo>
                  <a:lnTo>
                    <a:pt x="1903104" y="3024564"/>
                  </a:lnTo>
                  <a:lnTo>
                    <a:pt x="1908123" y="3017795"/>
                  </a:lnTo>
                  <a:lnTo>
                    <a:pt x="1913141" y="3010892"/>
                  </a:lnTo>
                  <a:lnTo>
                    <a:pt x="1918093" y="3003990"/>
                  </a:lnTo>
                  <a:lnTo>
                    <a:pt x="1922175" y="2998159"/>
                  </a:lnTo>
                  <a:lnTo>
                    <a:pt x="1926189" y="2992262"/>
                  </a:lnTo>
                  <a:lnTo>
                    <a:pt x="1930070" y="2986298"/>
                  </a:lnTo>
                  <a:lnTo>
                    <a:pt x="1933951" y="2980266"/>
                  </a:lnTo>
                  <a:lnTo>
                    <a:pt x="1937699" y="2974168"/>
                  </a:lnTo>
                  <a:lnTo>
                    <a:pt x="1941379" y="2968069"/>
                  </a:lnTo>
                  <a:lnTo>
                    <a:pt x="1944992" y="2961904"/>
                  </a:lnTo>
                  <a:lnTo>
                    <a:pt x="1948539" y="2955671"/>
                  </a:lnTo>
                  <a:lnTo>
                    <a:pt x="1951951" y="2949372"/>
                  </a:lnTo>
                  <a:lnTo>
                    <a:pt x="1955230" y="2943005"/>
                  </a:lnTo>
                  <a:lnTo>
                    <a:pt x="1958509" y="2936706"/>
                  </a:lnTo>
                  <a:lnTo>
                    <a:pt x="1961654" y="2930205"/>
                  </a:lnTo>
                  <a:lnTo>
                    <a:pt x="1964732" y="2923705"/>
                  </a:lnTo>
                  <a:lnTo>
                    <a:pt x="1967676" y="2917137"/>
                  </a:lnTo>
                  <a:lnTo>
                    <a:pt x="1970486" y="2910570"/>
                  </a:lnTo>
                  <a:lnTo>
                    <a:pt x="1973297" y="2903868"/>
                  </a:lnTo>
                  <a:lnTo>
                    <a:pt x="1975906" y="2897233"/>
                  </a:lnTo>
                  <a:lnTo>
                    <a:pt x="1978449" y="2890465"/>
                  </a:lnTo>
                  <a:lnTo>
                    <a:pt x="1980925" y="2883696"/>
                  </a:lnTo>
                  <a:lnTo>
                    <a:pt x="1983200" y="2876794"/>
                  </a:lnTo>
                  <a:lnTo>
                    <a:pt x="1985341" y="2869891"/>
                  </a:lnTo>
                  <a:lnTo>
                    <a:pt x="1987482" y="2862988"/>
                  </a:lnTo>
                  <a:lnTo>
                    <a:pt x="1989423" y="2855952"/>
                  </a:lnTo>
                  <a:lnTo>
                    <a:pt x="1991229" y="2848982"/>
                  </a:lnTo>
                  <a:lnTo>
                    <a:pt x="1992969" y="2841878"/>
                  </a:lnTo>
                  <a:lnTo>
                    <a:pt x="1994575" y="2834775"/>
                  </a:lnTo>
                  <a:lnTo>
                    <a:pt x="1996047" y="2827671"/>
                  </a:lnTo>
                  <a:lnTo>
                    <a:pt x="1997319" y="2820500"/>
                  </a:lnTo>
                  <a:lnTo>
                    <a:pt x="1998523" y="2813330"/>
                  </a:lnTo>
                  <a:lnTo>
                    <a:pt x="1999594" y="2806092"/>
                  </a:lnTo>
                  <a:lnTo>
                    <a:pt x="2000530" y="2798787"/>
                  </a:lnTo>
                  <a:lnTo>
                    <a:pt x="2001267" y="2791482"/>
                  </a:lnTo>
                  <a:lnTo>
                    <a:pt x="2001534" y="2798854"/>
                  </a:lnTo>
                  <a:lnTo>
                    <a:pt x="2001668" y="2806226"/>
                  </a:lnTo>
                  <a:lnTo>
                    <a:pt x="2001601" y="2813598"/>
                  </a:lnTo>
                  <a:lnTo>
                    <a:pt x="2001400" y="2820969"/>
                  </a:lnTo>
                  <a:lnTo>
                    <a:pt x="2001133" y="2828341"/>
                  </a:lnTo>
                  <a:lnTo>
                    <a:pt x="2000664" y="2835713"/>
                  </a:lnTo>
                  <a:lnTo>
                    <a:pt x="2000129" y="2843085"/>
                  </a:lnTo>
                  <a:lnTo>
                    <a:pt x="1999393" y="2850456"/>
                  </a:lnTo>
                  <a:lnTo>
                    <a:pt x="1998590" y="2857761"/>
                  </a:lnTo>
                  <a:lnTo>
                    <a:pt x="1997586" y="2865133"/>
                  </a:lnTo>
                  <a:lnTo>
                    <a:pt x="1996516" y="2872505"/>
                  </a:lnTo>
                  <a:lnTo>
                    <a:pt x="1995244" y="2879809"/>
                  </a:lnTo>
                  <a:lnTo>
                    <a:pt x="1993839" y="2887114"/>
                  </a:lnTo>
                  <a:lnTo>
                    <a:pt x="1992367" y="2894419"/>
                  </a:lnTo>
                  <a:lnTo>
                    <a:pt x="1990761" y="2901723"/>
                  </a:lnTo>
                  <a:lnTo>
                    <a:pt x="1989021" y="2909028"/>
                  </a:lnTo>
                  <a:lnTo>
                    <a:pt x="1987215" y="2916266"/>
                  </a:lnTo>
                  <a:lnTo>
                    <a:pt x="1985207" y="2923437"/>
                  </a:lnTo>
                  <a:lnTo>
                    <a:pt x="1983133" y="2930674"/>
                  </a:lnTo>
                  <a:lnTo>
                    <a:pt x="1980925" y="2937845"/>
                  </a:lnTo>
                  <a:lnTo>
                    <a:pt x="1978583" y="2944949"/>
                  </a:lnTo>
                  <a:lnTo>
                    <a:pt x="1976174" y="2952052"/>
                  </a:lnTo>
                  <a:lnTo>
                    <a:pt x="1973698" y="2959089"/>
                  </a:lnTo>
                  <a:lnTo>
                    <a:pt x="1971088" y="2966126"/>
                  </a:lnTo>
                  <a:lnTo>
                    <a:pt x="1968278" y="2973095"/>
                  </a:lnTo>
                  <a:lnTo>
                    <a:pt x="1965468" y="2980065"/>
                  </a:lnTo>
                  <a:lnTo>
                    <a:pt x="1962524" y="2987035"/>
                  </a:lnTo>
                  <a:lnTo>
                    <a:pt x="1959512" y="2993937"/>
                  </a:lnTo>
                  <a:lnTo>
                    <a:pt x="1956367" y="3000773"/>
                  </a:lnTo>
                  <a:lnTo>
                    <a:pt x="1953156" y="3007609"/>
                  </a:lnTo>
                  <a:lnTo>
                    <a:pt x="1949877" y="3014377"/>
                  </a:lnTo>
                  <a:lnTo>
                    <a:pt x="1946397" y="3021079"/>
                  </a:lnTo>
                  <a:lnTo>
                    <a:pt x="1943186" y="3027311"/>
                  </a:lnTo>
                  <a:lnTo>
                    <a:pt x="1939840" y="3033544"/>
                  </a:lnTo>
                  <a:lnTo>
                    <a:pt x="1936494" y="3039709"/>
                  </a:lnTo>
                  <a:lnTo>
                    <a:pt x="1933082" y="3045808"/>
                  </a:lnTo>
                  <a:lnTo>
                    <a:pt x="1929535" y="3051839"/>
                  </a:lnTo>
                  <a:lnTo>
                    <a:pt x="1925922" y="3057938"/>
                  </a:lnTo>
                  <a:lnTo>
                    <a:pt x="1922242" y="3063969"/>
                  </a:lnTo>
                  <a:lnTo>
                    <a:pt x="1918561" y="3069933"/>
                  </a:lnTo>
                  <a:lnTo>
                    <a:pt x="1914747" y="3075898"/>
                  </a:lnTo>
                  <a:lnTo>
                    <a:pt x="1910933" y="3081728"/>
                  </a:lnTo>
                  <a:lnTo>
                    <a:pt x="1906985" y="3087626"/>
                  </a:lnTo>
                  <a:lnTo>
                    <a:pt x="1903037" y="3093456"/>
                  </a:lnTo>
                  <a:lnTo>
                    <a:pt x="1898956" y="3099219"/>
                  </a:lnTo>
                  <a:lnTo>
                    <a:pt x="1894941" y="3104916"/>
                  </a:lnTo>
                  <a:lnTo>
                    <a:pt x="1890725" y="3110679"/>
                  </a:lnTo>
                  <a:lnTo>
                    <a:pt x="1886577" y="3116375"/>
                  </a:lnTo>
                  <a:lnTo>
                    <a:pt x="1889855" y="3116912"/>
                  </a:lnTo>
                  <a:lnTo>
                    <a:pt x="1893134" y="3117381"/>
                  </a:lnTo>
                  <a:lnTo>
                    <a:pt x="1896547" y="3117783"/>
                  </a:lnTo>
                  <a:lnTo>
                    <a:pt x="1899892" y="3118051"/>
                  </a:lnTo>
                  <a:lnTo>
                    <a:pt x="1903372" y="3118185"/>
                  </a:lnTo>
                  <a:lnTo>
                    <a:pt x="1906784" y="3118252"/>
                  </a:lnTo>
                  <a:lnTo>
                    <a:pt x="1910264" y="3118252"/>
                  </a:lnTo>
                  <a:lnTo>
                    <a:pt x="1913677" y="3118118"/>
                  </a:lnTo>
                  <a:lnTo>
                    <a:pt x="1917156" y="3117917"/>
                  </a:lnTo>
                  <a:lnTo>
                    <a:pt x="1920636" y="3117649"/>
                  </a:lnTo>
                  <a:lnTo>
                    <a:pt x="1924048" y="3117247"/>
                  </a:lnTo>
                  <a:lnTo>
                    <a:pt x="1927595" y="3116777"/>
                  </a:lnTo>
                  <a:lnTo>
                    <a:pt x="1931007" y="3116241"/>
                  </a:lnTo>
                  <a:lnTo>
                    <a:pt x="1934487" y="3115571"/>
                  </a:lnTo>
                  <a:lnTo>
                    <a:pt x="1937899" y="3114901"/>
                  </a:lnTo>
                  <a:lnTo>
                    <a:pt x="1941312" y="3114030"/>
                  </a:lnTo>
                  <a:lnTo>
                    <a:pt x="1944658" y="3113159"/>
                  </a:lnTo>
                  <a:lnTo>
                    <a:pt x="1948070" y="3112220"/>
                  </a:lnTo>
                  <a:lnTo>
                    <a:pt x="1951349" y="3111215"/>
                  </a:lnTo>
                  <a:lnTo>
                    <a:pt x="1954561" y="3110076"/>
                  </a:lnTo>
                  <a:lnTo>
                    <a:pt x="1957840" y="3108937"/>
                  </a:lnTo>
                  <a:lnTo>
                    <a:pt x="1961051" y="3107730"/>
                  </a:lnTo>
                  <a:lnTo>
                    <a:pt x="1964196" y="3106390"/>
                  </a:lnTo>
                  <a:lnTo>
                    <a:pt x="1967274" y="3105050"/>
                  </a:lnTo>
                  <a:lnTo>
                    <a:pt x="1970286" y="3103642"/>
                  </a:lnTo>
                  <a:lnTo>
                    <a:pt x="1973230" y="3102168"/>
                  </a:lnTo>
                  <a:lnTo>
                    <a:pt x="1976107" y="3100627"/>
                  </a:lnTo>
                  <a:lnTo>
                    <a:pt x="1978984" y="3098951"/>
                  </a:lnTo>
                  <a:lnTo>
                    <a:pt x="1981728" y="3097343"/>
                  </a:lnTo>
                  <a:lnTo>
                    <a:pt x="1984337" y="3095667"/>
                  </a:lnTo>
                  <a:lnTo>
                    <a:pt x="1987014" y="3093925"/>
                  </a:lnTo>
                  <a:lnTo>
                    <a:pt x="1989490" y="3092116"/>
                  </a:lnTo>
                  <a:lnTo>
                    <a:pt x="1992300" y="3089837"/>
                  </a:lnTo>
                  <a:lnTo>
                    <a:pt x="1995177" y="3087559"/>
                  </a:lnTo>
                  <a:lnTo>
                    <a:pt x="1997988" y="3085079"/>
                  </a:lnTo>
                  <a:lnTo>
                    <a:pt x="2000731" y="3082532"/>
                  </a:lnTo>
                  <a:lnTo>
                    <a:pt x="2003475" y="3079852"/>
                  </a:lnTo>
                  <a:lnTo>
                    <a:pt x="2006084" y="3077171"/>
                  </a:lnTo>
                  <a:lnTo>
                    <a:pt x="2008627" y="3074289"/>
                  </a:lnTo>
                  <a:lnTo>
                    <a:pt x="2011237" y="3071408"/>
                  </a:lnTo>
                  <a:lnTo>
                    <a:pt x="2013646" y="3068459"/>
                  </a:lnTo>
                  <a:lnTo>
                    <a:pt x="2015988" y="3065376"/>
                  </a:lnTo>
                  <a:lnTo>
                    <a:pt x="2018329" y="3062361"/>
                  </a:lnTo>
                  <a:lnTo>
                    <a:pt x="2020471" y="3059211"/>
                  </a:lnTo>
                  <a:lnTo>
                    <a:pt x="2022545" y="3056061"/>
                  </a:lnTo>
                  <a:lnTo>
                    <a:pt x="2024552" y="3052978"/>
                  </a:lnTo>
                  <a:lnTo>
                    <a:pt x="2026493" y="3049762"/>
                  </a:lnTo>
                  <a:lnTo>
                    <a:pt x="2028233" y="3046612"/>
                  </a:lnTo>
                  <a:lnTo>
                    <a:pt x="2030441" y="3042256"/>
                  </a:lnTo>
                  <a:lnTo>
                    <a:pt x="2032649" y="3037900"/>
                  </a:lnTo>
                  <a:lnTo>
                    <a:pt x="2034790" y="3033343"/>
                  </a:lnTo>
                  <a:lnTo>
                    <a:pt x="2036865" y="3028652"/>
                  </a:lnTo>
                  <a:lnTo>
                    <a:pt x="2038805" y="3023960"/>
                  </a:lnTo>
                  <a:lnTo>
                    <a:pt x="2040812" y="3019068"/>
                  </a:lnTo>
                  <a:lnTo>
                    <a:pt x="2042686" y="3014243"/>
                  </a:lnTo>
                  <a:lnTo>
                    <a:pt x="2044493" y="3009150"/>
                  </a:lnTo>
                  <a:lnTo>
                    <a:pt x="2046166" y="3003990"/>
                  </a:lnTo>
                  <a:lnTo>
                    <a:pt x="2047838" y="2998897"/>
                  </a:lnTo>
                  <a:lnTo>
                    <a:pt x="2049444" y="2993535"/>
                  </a:lnTo>
                  <a:lnTo>
                    <a:pt x="2050916" y="2988174"/>
                  </a:lnTo>
                  <a:lnTo>
                    <a:pt x="2052322" y="2982746"/>
                  </a:lnTo>
                  <a:lnTo>
                    <a:pt x="2053660" y="2977250"/>
                  </a:lnTo>
                  <a:lnTo>
                    <a:pt x="2054931" y="2971621"/>
                  </a:lnTo>
                  <a:lnTo>
                    <a:pt x="2056069" y="2965925"/>
                  </a:lnTo>
                  <a:lnTo>
                    <a:pt x="2057206" y="2960228"/>
                  </a:lnTo>
                  <a:lnTo>
                    <a:pt x="2058210" y="2954465"/>
                  </a:lnTo>
                  <a:lnTo>
                    <a:pt x="2059080" y="2948568"/>
                  </a:lnTo>
                  <a:lnTo>
                    <a:pt x="2059883" y="2942670"/>
                  </a:lnTo>
                  <a:lnTo>
                    <a:pt x="2060552" y="2936706"/>
                  </a:lnTo>
                  <a:lnTo>
                    <a:pt x="2061221" y="2930674"/>
                  </a:lnTo>
                  <a:lnTo>
                    <a:pt x="2061690" y="2924643"/>
                  </a:lnTo>
                  <a:lnTo>
                    <a:pt x="2062091" y="2918544"/>
                  </a:lnTo>
                  <a:lnTo>
                    <a:pt x="2062426" y="2912379"/>
                  </a:lnTo>
                  <a:lnTo>
                    <a:pt x="2062626" y="2906214"/>
                  </a:lnTo>
                  <a:lnTo>
                    <a:pt x="2062760" y="2899981"/>
                  </a:lnTo>
                  <a:lnTo>
                    <a:pt x="2062760" y="2893749"/>
                  </a:lnTo>
                  <a:lnTo>
                    <a:pt x="2062626" y="2887449"/>
                  </a:lnTo>
                  <a:lnTo>
                    <a:pt x="2062426" y="2881083"/>
                  </a:lnTo>
                  <a:lnTo>
                    <a:pt x="2062024" y="2874850"/>
                  </a:lnTo>
                  <a:lnTo>
                    <a:pt x="2061623" y="2868484"/>
                  </a:lnTo>
                  <a:lnTo>
                    <a:pt x="2061020" y="2862050"/>
                  </a:lnTo>
                  <a:lnTo>
                    <a:pt x="2060351" y="2855684"/>
                  </a:lnTo>
                  <a:lnTo>
                    <a:pt x="2059548" y="2849250"/>
                  </a:lnTo>
                  <a:lnTo>
                    <a:pt x="2058611" y="2842951"/>
                  </a:lnTo>
                  <a:lnTo>
                    <a:pt x="2057541" y="2836517"/>
                  </a:lnTo>
                  <a:lnTo>
                    <a:pt x="2056336" y="2830084"/>
                  </a:lnTo>
                  <a:lnTo>
                    <a:pt x="2054931" y="2823650"/>
                  </a:lnTo>
                  <a:lnTo>
                    <a:pt x="2053526" y="2817283"/>
                  </a:lnTo>
                  <a:lnTo>
                    <a:pt x="2051920" y="2810850"/>
                  </a:lnTo>
                  <a:lnTo>
                    <a:pt x="2050247" y="2804550"/>
                  </a:lnTo>
                  <a:lnTo>
                    <a:pt x="2048307" y="2798117"/>
                  </a:lnTo>
                  <a:lnTo>
                    <a:pt x="2046366" y="2791750"/>
                  </a:lnTo>
                  <a:lnTo>
                    <a:pt x="2044225" y="2785451"/>
                  </a:lnTo>
                  <a:lnTo>
                    <a:pt x="2041950" y="2779084"/>
                  </a:lnTo>
                  <a:lnTo>
                    <a:pt x="2039474" y="2772852"/>
                  </a:lnTo>
                  <a:lnTo>
                    <a:pt x="2036931" y="2766619"/>
                  </a:lnTo>
                  <a:lnTo>
                    <a:pt x="2034188" y="2760387"/>
                  </a:lnTo>
                  <a:lnTo>
                    <a:pt x="2031311" y="2754155"/>
                  </a:lnTo>
                  <a:lnTo>
                    <a:pt x="2028300" y="2747989"/>
                  </a:lnTo>
                  <a:lnTo>
                    <a:pt x="2025088" y="2741958"/>
                  </a:lnTo>
                  <a:lnTo>
                    <a:pt x="2021742" y="2735859"/>
                  </a:lnTo>
                  <a:lnTo>
                    <a:pt x="2020002" y="2732776"/>
                  </a:lnTo>
                  <a:lnTo>
                    <a:pt x="2018263" y="2729828"/>
                  </a:lnTo>
                  <a:lnTo>
                    <a:pt x="2016389" y="2726879"/>
                  </a:lnTo>
                  <a:lnTo>
                    <a:pt x="2014582" y="2723863"/>
                  </a:lnTo>
                  <a:lnTo>
                    <a:pt x="2012709" y="2720915"/>
                  </a:lnTo>
                  <a:lnTo>
                    <a:pt x="2010768" y="2717899"/>
                  </a:lnTo>
                  <a:lnTo>
                    <a:pt x="2008761" y="2715017"/>
                  </a:lnTo>
                  <a:lnTo>
                    <a:pt x="2006753" y="2712136"/>
                  </a:lnTo>
                  <a:lnTo>
                    <a:pt x="2004746" y="2709187"/>
                  </a:lnTo>
                  <a:lnTo>
                    <a:pt x="2002672" y="2706305"/>
                  </a:lnTo>
                  <a:lnTo>
                    <a:pt x="2000464" y="2703423"/>
                  </a:lnTo>
                  <a:lnTo>
                    <a:pt x="1998322" y="2700542"/>
                  </a:lnTo>
                  <a:lnTo>
                    <a:pt x="1996114" y="2697727"/>
                  </a:lnTo>
                  <a:lnTo>
                    <a:pt x="1993772" y="2694845"/>
                  </a:lnTo>
                  <a:lnTo>
                    <a:pt x="1991497" y="2692098"/>
                  </a:lnTo>
                  <a:lnTo>
                    <a:pt x="1989155" y="2689283"/>
                  </a:lnTo>
                  <a:lnTo>
                    <a:pt x="1986813" y="2686468"/>
                  </a:lnTo>
                  <a:lnTo>
                    <a:pt x="1984337" y="2683721"/>
                  </a:lnTo>
                  <a:lnTo>
                    <a:pt x="1981862" y="2681040"/>
                  </a:lnTo>
                  <a:lnTo>
                    <a:pt x="1979319" y="2678293"/>
                  </a:lnTo>
                  <a:lnTo>
                    <a:pt x="1976709" y="2675612"/>
                  </a:lnTo>
                  <a:close/>
                  <a:moveTo>
                    <a:pt x="312096" y="152597"/>
                  </a:moveTo>
                  <a:lnTo>
                    <a:pt x="312029" y="156350"/>
                  </a:lnTo>
                  <a:lnTo>
                    <a:pt x="311895" y="160103"/>
                  </a:lnTo>
                  <a:lnTo>
                    <a:pt x="311694" y="163789"/>
                  </a:lnTo>
                  <a:lnTo>
                    <a:pt x="311493" y="167408"/>
                  </a:lnTo>
                  <a:lnTo>
                    <a:pt x="311226" y="170959"/>
                  </a:lnTo>
                  <a:lnTo>
                    <a:pt x="310891" y="174377"/>
                  </a:lnTo>
                  <a:lnTo>
                    <a:pt x="310490" y="177862"/>
                  </a:lnTo>
                  <a:lnTo>
                    <a:pt x="310021" y="181213"/>
                  </a:lnTo>
                  <a:lnTo>
                    <a:pt x="309553" y="184564"/>
                  </a:lnTo>
                  <a:lnTo>
                    <a:pt x="309017" y="187780"/>
                  </a:lnTo>
                  <a:lnTo>
                    <a:pt x="308415" y="191064"/>
                  </a:lnTo>
                  <a:lnTo>
                    <a:pt x="307746" y="194214"/>
                  </a:lnTo>
                  <a:lnTo>
                    <a:pt x="307077" y="197297"/>
                  </a:lnTo>
                  <a:lnTo>
                    <a:pt x="306341" y="200379"/>
                  </a:lnTo>
                  <a:lnTo>
                    <a:pt x="305605" y="203328"/>
                  </a:lnTo>
                  <a:lnTo>
                    <a:pt x="304802" y="206344"/>
                  </a:lnTo>
                  <a:lnTo>
                    <a:pt x="303932" y="209225"/>
                  </a:lnTo>
                  <a:lnTo>
                    <a:pt x="303062" y="212107"/>
                  </a:lnTo>
                  <a:lnTo>
                    <a:pt x="302125" y="214922"/>
                  </a:lnTo>
                  <a:lnTo>
                    <a:pt x="301122" y="217669"/>
                  </a:lnTo>
                  <a:lnTo>
                    <a:pt x="300118" y="220417"/>
                  </a:lnTo>
                  <a:lnTo>
                    <a:pt x="299047" y="223165"/>
                  </a:lnTo>
                  <a:lnTo>
                    <a:pt x="297977" y="225778"/>
                  </a:lnTo>
                  <a:lnTo>
                    <a:pt x="296839" y="228392"/>
                  </a:lnTo>
                  <a:lnTo>
                    <a:pt x="295702" y="231006"/>
                  </a:lnTo>
                  <a:lnTo>
                    <a:pt x="294497" y="233485"/>
                  </a:lnTo>
                  <a:lnTo>
                    <a:pt x="293226" y="235965"/>
                  </a:lnTo>
                  <a:lnTo>
                    <a:pt x="291955" y="238512"/>
                  </a:lnTo>
                  <a:lnTo>
                    <a:pt x="290683" y="240924"/>
                  </a:lnTo>
                  <a:lnTo>
                    <a:pt x="289345" y="243270"/>
                  </a:lnTo>
                  <a:lnTo>
                    <a:pt x="288007" y="245682"/>
                  </a:lnTo>
                  <a:lnTo>
                    <a:pt x="286601" y="247961"/>
                  </a:lnTo>
                  <a:lnTo>
                    <a:pt x="283724" y="252585"/>
                  </a:lnTo>
                  <a:lnTo>
                    <a:pt x="280780" y="257008"/>
                  </a:lnTo>
                  <a:lnTo>
                    <a:pt x="277635" y="261364"/>
                  </a:lnTo>
                  <a:lnTo>
                    <a:pt x="274557" y="265586"/>
                  </a:lnTo>
                  <a:lnTo>
                    <a:pt x="271278" y="269741"/>
                  </a:lnTo>
                  <a:lnTo>
                    <a:pt x="267933" y="273829"/>
                  </a:lnTo>
                  <a:lnTo>
                    <a:pt x="264587" y="277850"/>
                  </a:lnTo>
                  <a:lnTo>
                    <a:pt x="261107" y="281737"/>
                  </a:lnTo>
                  <a:lnTo>
                    <a:pt x="257628" y="285624"/>
                  </a:lnTo>
                  <a:lnTo>
                    <a:pt x="254014" y="289444"/>
                  </a:lnTo>
                  <a:lnTo>
                    <a:pt x="250401" y="293263"/>
                  </a:lnTo>
                  <a:lnTo>
                    <a:pt x="246788" y="297016"/>
                  </a:lnTo>
                  <a:lnTo>
                    <a:pt x="239494" y="304455"/>
                  </a:lnTo>
                  <a:lnTo>
                    <a:pt x="232067" y="311894"/>
                  </a:lnTo>
                  <a:lnTo>
                    <a:pt x="224639" y="319333"/>
                  </a:lnTo>
                  <a:lnTo>
                    <a:pt x="220959" y="323086"/>
                  </a:lnTo>
                  <a:lnTo>
                    <a:pt x="217279" y="326838"/>
                  </a:lnTo>
                  <a:lnTo>
                    <a:pt x="213666" y="330725"/>
                  </a:lnTo>
                  <a:lnTo>
                    <a:pt x="210052" y="334612"/>
                  </a:lnTo>
                  <a:lnTo>
                    <a:pt x="206506" y="338566"/>
                  </a:lnTo>
                  <a:lnTo>
                    <a:pt x="203026" y="342520"/>
                  </a:lnTo>
                  <a:lnTo>
                    <a:pt x="199547" y="346608"/>
                  </a:lnTo>
                  <a:lnTo>
                    <a:pt x="196201" y="350763"/>
                  </a:lnTo>
                  <a:lnTo>
                    <a:pt x="192922" y="355052"/>
                  </a:lnTo>
                  <a:lnTo>
                    <a:pt x="189644" y="359341"/>
                  </a:lnTo>
                  <a:lnTo>
                    <a:pt x="186566" y="363831"/>
                  </a:lnTo>
                  <a:lnTo>
                    <a:pt x="183488" y="368388"/>
                  </a:lnTo>
                  <a:lnTo>
                    <a:pt x="180543" y="373079"/>
                  </a:lnTo>
                  <a:lnTo>
                    <a:pt x="179138" y="375492"/>
                  </a:lnTo>
                  <a:lnTo>
                    <a:pt x="177800" y="377972"/>
                  </a:lnTo>
                  <a:lnTo>
                    <a:pt x="176328" y="380384"/>
                  </a:lnTo>
                  <a:lnTo>
                    <a:pt x="174990" y="382864"/>
                  </a:lnTo>
                  <a:lnTo>
                    <a:pt x="173718" y="385477"/>
                  </a:lnTo>
                  <a:lnTo>
                    <a:pt x="172447" y="388024"/>
                  </a:lnTo>
                  <a:lnTo>
                    <a:pt x="171242" y="390638"/>
                  </a:lnTo>
                  <a:lnTo>
                    <a:pt x="170038" y="393318"/>
                  </a:lnTo>
                  <a:lnTo>
                    <a:pt x="168767" y="395999"/>
                  </a:lnTo>
                  <a:lnTo>
                    <a:pt x="167629" y="398679"/>
                  </a:lnTo>
                  <a:lnTo>
                    <a:pt x="166558" y="401561"/>
                  </a:lnTo>
                  <a:lnTo>
                    <a:pt x="165488" y="404309"/>
                  </a:lnTo>
                  <a:lnTo>
                    <a:pt x="164484" y="407191"/>
                  </a:lnTo>
                  <a:lnTo>
                    <a:pt x="163480" y="410139"/>
                  </a:lnTo>
                  <a:lnTo>
                    <a:pt x="162544" y="413088"/>
                  </a:lnTo>
                  <a:lnTo>
                    <a:pt x="161540" y="416104"/>
                  </a:lnTo>
                  <a:lnTo>
                    <a:pt x="160670" y="419186"/>
                  </a:lnTo>
                  <a:lnTo>
                    <a:pt x="159867" y="422269"/>
                  </a:lnTo>
                  <a:lnTo>
                    <a:pt x="159064" y="425486"/>
                  </a:lnTo>
                  <a:lnTo>
                    <a:pt x="158328" y="428636"/>
                  </a:lnTo>
                  <a:lnTo>
                    <a:pt x="157659" y="431986"/>
                  </a:lnTo>
                  <a:lnTo>
                    <a:pt x="156990" y="435270"/>
                  </a:lnTo>
                  <a:lnTo>
                    <a:pt x="156388" y="438621"/>
                  </a:lnTo>
                  <a:lnTo>
                    <a:pt x="155852" y="442106"/>
                  </a:lnTo>
                  <a:lnTo>
                    <a:pt x="155384" y="445524"/>
                  </a:lnTo>
                  <a:lnTo>
                    <a:pt x="154915" y="449142"/>
                  </a:lnTo>
                  <a:lnTo>
                    <a:pt x="154514" y="452761"/>
                  </a:lnTo>
                  <a:lnTo>
                    <a:pt x="154179" y="456447"/>
                  </a:lnTo>
                  <a:lnTo>
                    <a:pt x="153778" y="460133"/>
                  </a:lnTo>
                  <a:lnTo>
                    <a:pt x="153510" y="463953"/>
                  </a:lnTo>
                  <a:lnTo>
                    <a:pt x="153376" y="467773"/>
                  </a:lnTo>
                  <a:lnTo>
                    <a:pt x="153176" y="471794"/>
                  </a:lnTo>
                  <a:lnTo>
                    <a:pt x="153109" y="475748"/>
                  </a:lnTo>
                  <a:lnTo>
                    <a:pt x="153109" y="479836"/>
                  </a:lnTo>
                  <a:lnTo>
                    <a:pt x="153176" y="485264"/>
                  </a:lnTo>
                  <a:lnTo>
                    <a:pt x="153309" y="490826"/>
                  </a:lnTo>
                  <a:lnTo>
                    <a:pt x="153644" y="496456"/>
                  </a:lnTo>
                  <a:lnTo>
                    <a:pt x="154179" y="502085"/>
                  </a:lnTo>
                  <a:lnTo>
                    <a:pt x="154514" y="504900"/>
                  </a:lnTo>
                  <a:lnTo>
                    <a:pt x="154849" y="507714"/>
                  </a:lnTo>
                  <a:lnTo>
                    <a:pt x="155183" y="510596"/>
                  </a:lnTo>
                  <a:lnTo>
                    <a:pt x="155651" y="513411"/>
                  </a:lnTo>
                  <a:lnTo>
                    <a:pt x="156120" y="516225"/>
                  </a:lnTo>
                  <a:lnTo>
                    <a:pt x="156655" y="519107"/>
                  </a:lnTo>
                  <a:lnTo>
                    <a:pt x="157190" y="521855"/>
                  </a:lnTo>
                  <a:lnTo>
                    <a:pt x="157793" y="524736"/>
                  </a:lnTo>
                  <a:lnTo>
                    <a:pt x="158462" y="527484"/>
                  </a:lnTo>
                  <a:lnTo>
                    <a:pt x="159198" y="530232"/>
                  </a:lnTo>
                  <a:lnTo>
                    <a:pt x="159934" y="532979"/>
                  </a:lnTo>
                  <a:lnTo>
                    <a:pt x="160804" y="535727"/>
                  </a:lnTo>
                  <a:lnTo>
                    <a:pt x="161674" y="538408"/>
                  </a:lnTo>
                  <a:lnTo>
                    <a:pt x="162677" y="541088"/>
                  </a:lnTo>
                  <a:lnTo>
                    <a:pt x="163681" y="543769"/>
                  </a:lnTo>
                  <a:lnTo>
                    <a:pt x="164752" y="546316"/>
                  </a:lnTo>
                  <a:lnTo>
                    <a:pt x="165889" y="548929"/>
                  </a:lnTo>
                  <a:lnTo>
                    <a:pt x="167094" y="551476"/>
                  </a:lnTo>
                  <a:lnTo>
                    <a:pt x="168298" y="553955"/>
                  </a:lnTo>
                  <a:lnTo>
                    <a:pt x="169703" y="556435"/>
                  </a:lnTo>
                  <a:lnTo>
                    <a:pt x="171109" y="558847"/>
                  </a:lnTo>
                  <a:lnTo>
                    <a:pt x="172581" y="561193"/>
                  </a:lnTo>
                  <a:lnTo>
                    <a:pt x="174053" y="563606"/>
                  </a:lnTo>
                  <a:lnTo>
                    <a:pt x="175659" y="565817"/>
                  </a:lnTo>
                  <a:lnTo>
                    <a:pt x="168231" y="572519"/>
                  </a:lnTo>
                  <a:lnTo>
                    <a:pt x="160737" y="579220"/>
                  </a:lnTo>
                  <a:lnTo>
                    <a:pt x="153243" y="585721"/>
                  </a:lnTo>
                  <a:lnTo>
                    <a:pt x="145681" y="592288"/>
                  </a:lnTo>
                  <a:lnTo>
                    <a:pt x="138655" y="598387"/>
                  </a:lnTo>
                  <a:lnTo>
                    <a:pt x="131629" y="604351"/>
                  </a:lnTo>
                  <a:lnTo>
                    <a:pt x="124537" y="610383"/>
                  </a:lnTo>
                  <a:lnTo>
                    <a:pt x="117377" y="616213"/>
                  </a:lnTo>
                  <a:lnTo>
                    <a:pt x="110217" y="622110"/>
                  </a:lnTo>
                  <a:lnTo>
                    <a:pt x="103057" y="628008"/>
                  </a:lnTo>
                  <a:lnTo>
                    <a:pt x="95831" y="633771"/>
                  </a:lnTo>
                  <a:lnTo>
                    <a:pt x="88604" y="639535"/>
                  </a:lnTo>
                  <a:lnTo>
                    <a:pt x="81310" y="645231"/>
                  </a:lnTo>
                  <a:lnTo>
                    <a:pt x="74017" y="650927"/>
                  </a:lnTo>
                  <a:lnTo>
                    <a:pt x="66723" y="656624"/>
                  </a:lnTo>
                  <a:lnTo>
                    <a:pt x="59363" y="662186"/>
                  </a:lnTo>
                  <a:lnTo>
                    <a:pt x="51935" y="667748"/>
                  </a:lnTo>
                  <a:lnTo>
                    <a:pt x="44575" y="673311"/>
                  </a:lnTo>
                  <a:lnTo>
                    <a:pt x="37080" y="678739"/>
                  </a:lnTo>
                  <a:lnTo>
                    <a:pt x="29653" y="684167"/>
                  </a:lnTo>
                  <a:lnTo>
                    <a:pt x="46181" y="705009"/>
                  </a:lnTo>
                  <a:lnTo>
                    <a:pt x="53207" y="698777"/>
                  </a:lnTo>
                  <a:lnTo>
                    <a:pt x="60233" y="692544"/>
                  </a:lnTo>
                  <a:lnTo>
                    <a:pt x="67192" y="686312"/>
                  </a:lnTo>
                  <a:lnTo>
                    <a:pt x="74151" y="680079"/>
                  </a:lnTo>
                  <a:lnTo>
                    <a:pt x="81043" y="673780"/>
                  </a:lnTo>
                  <a:lnTo>
                    <a:pt x="87935" y="667413"/>
                  </a:lnTo>
                  <a:lnTo>
                    <a:pt x="94827" y="660980"/>
                  </a:lnTo>
                  <a:lnTo>
                    <a:pt x="101585" y="654546"/>
                  </a:lnTo>
                  <a:lnTo>
                    <a:pt x="108410" y="648113"/>
                  </a:lnTo>
                  <a:lnTo>
                    <a:pt x="115102" y="641679"/>
                  </a:lnTo>
                  <a:lnTo>
                    <a:pt x="121793" y="635112"/>
                  </a:lnTo>
                  <a:lnTo>
                    <a:pt x="128485" y="628544"/>
                  </a:lnTo>
                  <a:lnTo>
                    <a:pt x="135109" y="621976"/>
                  </a:lnTo>
                  <a:lnTo>
                    <a:pt x="141667" y="615342"/>
                  </a:lnTo>
                  <a:lnTo>
                    <a:pt x="148291" y="608640"/>
                  </a:lnTo>
                  <a:lnTo>
                    <a:pt x="154782" y="601939"/>
                  </a:lnTo>
                  <a:lnTo>
                    <a:pt x="161205" y="595304"/>
                  </a:lnTo>
                  <a:lnTo>
                    <a:pt x="167696" y="588536"/>
                  </a:lnTo>
                  <a:lnTo>
                    <a:pt x="174120" y="581767"/>
                  </a:lnTo>
                  <a:lnTo>
                    <a:pt x="180476" y="574931"/>
                  </a:lnTo>
                  <a:lnTo>
                    <a:pt x="186833" y="568029"/>
                  </a:lnTo>
                  <a:lnTo>
                    <a:pt x="193123" y="561126"/>
                  </a:lnTo>
                  <a:lnTo>
                    <a:pt x="199346" y="554223"/>
                  </a:lnTo>
                  <a:lnTo>
                    <a:pt x="205569" y="547254"/>
                  </a:lnTo>
                  <a:lnTo>
                    <a:pt x="207710" y="544774"/>
                  </a:lnTo>
                  <a:lnTo>
                    <a:pt x="209918" y="542295"/>
                  </a:lnTo>
                  <a:lnTo>
                    <a:pt x="212060" y="539547"/>
                  </a:lnTo>
                  <a:lnTo>
                    <a:pt x="214268" y="536866"/>
                  </a:lnTo>
                  <a:lnTo>
                    <a:pt x="219889" y="530500"/>
                  </a:lnTo>
                  <a:lnTo>
                    <a:pt x="225375" y="523999"/>
                  </a:lnTo>
                  <a:lnTo>
                    <a:pt x="230662" y="517499"/>
                  </a:lnTo>
                  <a:lnTo>
                    <a:pt x="235881" y="510931"/>
                  </a:lnTo>
                  <a:lnTo>
                    <a:pt x="241033" y="504230"/>
                  </a:lnTo>
                  <a:lnTo>
                    <a:pt x="246052" y="497461"/>
                  </a:lnTo>
                  <a:lnTo>
                    <a:pt x="251070" y="490558"/>
                  </a:lnTo>
                  <a:lnTo>
                    <a:pt x="256022" y="483656"/>
                  </a:lnTo>
                  <a:lnTo>
                    <a:pt x="260104" y="477825"/>
                  </a:lnTo>
                  <a:lnTo>
                    <a:pt x="264118" y="471928"/>
                  </a:lnTo>
                  <a:lnTo>
                    <a:pt x="267999" y="465963"/>
                  </a:lnTo>
                  <a:lnTo>
                    <a:pt x="271880" y="459932"/>
                  </a:lnTo>
                  <a:lnTo>
                    <a:pt x="275628" y="453834"/>
                  </a:lnTo>
                  <a:lnTo>
                    <a:pt x="279308" y="447735"/>
                  </a:lnTo>
                  <a:lnTo>
                    <a:pt x="282921" y="441570"/>
                  </a:lnTo>
                  <a:lnTo>
                    <a:pt x="286468" y="435337"/>
                  </a:lnTo>
                  <a:lnTo>
                    <a:pt x="289880" y="429038"/>
                  </a:lnTo>
                  <a:lnTo>
                    <a:pt x="293159" y="422671"/>
                  </a:lnTo>
                  <a:lnTo>
                    <a:pt x="296438" y="416372"/>
                  </a:lnTo>
                  <a:lnTo>
                    <a:pt x="299583" y="409871"/>
                  </a:lnTo>
                  <a:lnTo>
                    <a:pt x="302661" y="403371"/>
                  </a:lnTo>
                  <a:lnTo>
                    <a:pt x="305605" y="396803"/>
                  </a:lnTo>
                  <a:lnTo>
                    <a:pt x="308415" y="390235"/>
                  </a:lnTo>
                  <a:lnTo>
                    <a:pt x="311226" y="383534"/>
                  </a:lnTo>
                  <a:lnTo>
                    <a:pt x="313835" y="376899"/>
                  </a:lnTo>
                  <a:lnTo>
                    <a:pt x="316378" y="370131"/>
                  </a:lnTo>
                  <a:lnTo>
                    <a:pt x="318854" y="363362"/>
                  </a:lnTo>
                  <a:lnTo>
                    <a:pt x="321129" y="356459"/>
                  </a:lnTo>
                  <a:lnTo>
                    <a:pt x="323270" y="349557"/>
                  </a:lnTo>
                  <a:lnTo>
                    <a:pt x="325411" y="342654"/>
                  </a:lnTo>
                  <a:lnTo>
                    <a:pt x="327352" y="335618"/>
                  </a:lnTo>
                  <a:lnTo>
                    <a:pt x="329158" y="328648"/>
                  </a:lnTo>
                  <a:lnTo>
                    <a:pt x="330898" y="321544"/>
                  </a:lnTo>
                  <a:lnTo>
                    <a:pt x="332504" y="314441"/>
                  </a:lnTo>
                  <a:lnTo>
                    <a:pt x="333976" y="307337"/>
                  </a:lnTo>
                  <a:lnTo>
                    <a:pt x="335248" y="300166"/>
                  </a:lnTo>
                  <a:lnTo>
                    <a:pt x="336452" y="292995"/>
                  </a:lnTo>
                  <a:lnTo>
                    <a:pt x="337523" y="285758"/>
                  </a:lnTo>
                  <a:lnTo>
                    <a:pt x="338459" y="278453"/>
                  </a:lnTo>
                  <a:lnTo>
                    <a:pt x="339196" y="271148"/>
                  </a:lnTo>
                  <a:lnTo>
                    <a:pt x="339463" y="278520"/>
                  </a:lnTo>
                  <a:lnTo>
                    <a:pt x="339597" y="285892"/>
                  </a:lnTo>
                  <a:lnTo>
                    <a:pt x="339530" y="293263"/>
                  </a:lnTo>
                  <a:lnTo>
                    <a:pt x="339329" y="300635"/>
                  </a:lnTo>
                  <a:lnTo>
                    <a:pt x="339062" y="308007"/>
                  </a:lnTo>
                  <a:lnTo>
                    <a:pt x="338593" y="315379"/>
                  </a:lnTo>
                  <a:lnTo>
                    <a:pt x="338058" y="322750"/>
                  </a:lnTo>
                  <a:lnTo>
                    <a:pt x="337322" y="330122"/>
                  </a:lnTo>
                  <a:lnTo>
                    <a:pt x="336519" y="337427"/>
                  </a:lnTo>
                  <a:lnTo>
                    <a:pt x="335515" y="344799"/>
                  </a:lnTo>
                  <a:lnTo>
                    <a:pt x="334445" y="352170"/>
                  </a:lnTo>
                  <a:lnTo>
                    <a:pt x="333173" y="359475"/>
                  </a:lnTo>
                  <a:lnTo>
                    <a:pt x="331768" y="366780"/>
                  </a:lnTo>
                  <a:lnTo>
                    <a:pt x="330296" y="374085"/>
                  </a:lnTo>
                  <a:lnTo>
                    <a:pt x="328690" y="381389"/>
                  </a:lnTo>
                  <a:lnTo>
                    <a:pt x="326950" y="388694"/>
                  </a:lnTo>
                  <a:lnTo>
                    <a:pt x="325144" y="395932"/>
                  </a:lnTo>
                  <a:lnTo>
                    <a:pt x="323136" y="403103"/>
                  </a:lnTo>
                  <a:lnTo>
                    <a:pt x="321062" y="410340"/>
                  </a:lnTo>
                  <a:lnTo>
                    <a:pt x="318854" y="417511"/>
                  </a:lnTo>
                  <a:lnTo>
                    <a:pt x="316512" y="424615"/>
                  </a:lnTo>
                  <a:lnTo>
                    <a:pt x="314103" y="431718"/>
                  </a:lnTo>
                  <a:lnTo>
                    <a:pt x="311627" y="438755"/>
                  </a:lnTo>
                  <a:lnTo>
                    <a:pt x="309017" y="445792"/>
                  </a:lnTo>
                  <a:lnTo>
                    <a:pt x="306207" y="452761"/>
                  </a:lnTo>
                  <a:lnTo>
                    <a:pt x="303397" y="459731"/>
                  </a:lnTo>
                  <a:lnTo>
                    <a:pt x="300453" y="466701"/>
                  </a:lnTo>
                  <a:lnTo>
                    <a:pt x="297441" y="473603"/>
                  </a:lnTo>
                  <a:lnTo>
                    <a:pt x="294296" y="480439"/>
                  </a:lnTo>
                  <a:lnTo>
                    <a:pt x="291085" y="487275"/>
                  </a:lnTo>
                  <a:lnTo>
                    <a:pt x="287806" y="494043"/>
                  </a:lnTo>
                  <a:lnTo>
                    <a:pt x="284326" y="500745"/>
                  </a:lnTo>
                  <a:lnTo>
                    <a:pt x="281115" y="506977"/>
                  </a:lnTo>
                  <a:lnTo>
                    <a:pt x="277769" y="513210"/>
                  </a:lnTo>
                  <a:lnTo>
                    <a:pt x="274423" y="519375"/>
                  </a:lnTo>
                  <a:lnTo>
                    <a:pt x="271011" y="525474"/>
                  </a:lnTo>
                  <a:lnTo>
                    <a:pt x="267464" y="531505"/>
                  </a:lnTo>
                  <a:lnTo>
                    <a:pt x="263851" y="537603"/>
                  </a:lnTo>
                  <a:lnTo>
                    <a:pt x="260171" y="543635"/>
                  </a:lnTo>
                  <a:lnTo>
                    <a:pt x="256490" y="549599"/>
                  </a:lnTo>
                  <a:lnTo>
                    <a:pt x="252676" y="555564"/>
                  </a:lnTo>
                  <a:lnTo>
                    <a:pt x="248862" y="561394"/>
                  </a:lnTo>
                  <a:lnTo>
                    <a:pt x="244914" y="567291"/>
                  </a:lnTo>
                  <a:lnTo>
                    <a:pt x="240966" y="573122"/>
                  </a:lnTo>
                  <a:lnTo>
                    <a:pt x="236885" y="578885"/>
                  </a:lnTo>
                  <a:lnTo>
                    <a:pt x="232870" y="584582"/>
                  </a:lnTo>
                  <a:lnTo>
                    <a:pt x="228654" y="590345"/>
                  </a:lnTo>
                  <a:lnTo>
                    <a:pt x="224506" y="596041"/>
                  </a:lnTo>
                  <a:lnTo>
                    <a:pt x="227784" y="596577"/>
                  </a:lnTo>
                  <a:lnTo>
                    <a:pt x="231063" y="597047"/>
                  </a:lnTo>
                  <a:lnTo>
                    <a:pt x="234476" y="597449"/>
                  </a:lnTo>
                  <a:lnTo>
                    <a:pt x="237821" y="597717"/>
                  </a:lnTo>
                  <a:lnTo>
                    <a:pt x="241301" y="597851"/>
                  </a:lnTo>
                  <a:lnTo>
                    <a:pt x="244713" y="597918"/>
                  </a:lnTo>
                  <a:lnTo>
                    <a:pt x="248193" y="597918"/>
                  </a:lnTo>
                  <a:lnTo>
                    <a:pt x="251606" y="597784"/>
                  </a:lnTo>
                  <a:lnTo>
                    <a:pt x="255085" y="597583"/>
                  </a:lnTo>
                  <a:lnTo>
                    <a:pt x="258565" y="597315"/>
                  </a:lnTo>
                  <a:lnTo>
                    <a:pt x="261977" y="596913"/>
                  </a:lnTo>
                  <a:lnTo>
                    <a:pt x="265524" y="596443"/>
                  </a:lnTo>
                  <a:lnTo>
                    <a:pt x="268936" y="595907"/>
                  </a:lnTo>
                  <a:lnTo>
                    <a:pt x="272416" y="595237"/>
                  </a:lnTo>
                  <a:lnTo>
                    <a:pt x="275828" y="594567"/>
                  </a:lnTo>
                  <a:lnTo>
                    <a:pt x="279241" y="593696"/>
                  </a:lnTo>
                  <a:lnTo>
                    <a:pt x="282587" y="592825"/>
                  </a:lnTo>
                  <a:lnTo>
                    <a:pt x="285999" y="591886"/>
                  </a:lnTo>
                  <a:lnTo>
                    <a:pt x="289278" y="590881"/>
                  </a:lnTo>
                  <a:lnTo>
                    <a:pt x="292490" y="589742"/>
                  </a:lnTo>
                  <a:lnTo>
                    <a:pt x="295769" y="588603"/>
                  </a:lnTo>
                  <a:lnTo>
                    <a:pt x="298980" y="587396"/>
                  </a:lnTo>
                  <a:lnTo>
                    <a:pt x="302125" y="586056"/>
                  </a:lnTo>
                  <a:lnTo>
                    <a:pt x="305203" y="584716"/>
                  </a:lnTo>
                  <a:lnTo>
                    <a:pt x="308215" y="583308"/>
                  </a:lnTo>
                  <a:lnTo>
                    <a:pt x="311159" y="581834"/>
                  </a:lnTo>
                  <a:lnTo>
                    <a:pt x="314036" y="580293"/>
                  </a:lnTo>
                  <a:lnTo>
                    <a:pt x="316913" y="578617"/>
                  </a:lnTo>
                  <a:lnTo>
                    <a:pt x="319657" y="577009"/>
                  </a:lnTo>
                  <a:lnTo>
                    <a:pt x="322266" y="575333"/>
                  </a:lnTo>
                  <a:lnTo>
                    <a:pt x="324943" y="573591"/>
                  </a:lnTo>
                  <a:lnTo>
                    <a:pt x="327419" y="571782"/>
                  </a:lnTo>
                  <a:lnTo>
                    <a:pt x="330229" y="569503"/>
                  </a:lnTo>
                  <a:lnTo>
                    <a:pt x="333106" y="567224"/>
                  </a:lnTo>
                  <a:lnTo>
                    <a:pt x="335917" y="564745"/>
                  </a:lnTo>
                  <a:lnTo>
                    <a:pt x="338660" y="562198"/>
                  </a:lnTo>
                  <a:lnTo>
                    <a:pt x="341404" y="559518"/>
                  </a:lnTo>
                  <a:lnTo>
                    <a:pt x="344013" y="556837"/>
                  </a:lnTo>
                  <a:lnTo>
                    <a:pt x="346556" y="553955"/>
                  </a:lnTo>
                  <a:lnTo>
                    <a:pt x="349166" y="551074"/>
                  </a:lnTo>
                  <a:lnTo>
                    <a:pt x="351575" y="548125"/>
                  </a:lnTo>
                  <a:lnTo>
                    <a:pt x="353917" y="545042"/>
                  </a:lnTo>
                  <a:lnTo>
                    <a:pt x="356258" y="542026"/>
                  </a:lnTo>
                  <a:lnTo>
                    <a:pt x="358400" y="538877"/>
                  </a:lnTo>
                  <a:lnTo>
                    <a:pt x="360474" y="535727"/>
                  </a:lnTo>
                  <a:lnTo>
                    <a:pt x="362481" y="532644"/>
                  </a:lnTo>
                  <a:lnTo>
                    <a:pt x="364422" y="529428"/>
                  </a:lnTo>
                  <a:lnTo>
                    <a:pt x="366162" y="526278"/>
                  </a:lnTo>
                  <a:lnTo>
                    <a:pt x="368370" y="521922"/>
                  </a:lnTo>
                  <a:lnTo>
                    <a:pt x="370578" y="517566"/>
                  </a:lnTo>
                  <a:lnTo>
                    <a:pt x="372719" y="513009"/>
                  </a:lnTo>
                  <a:lnTo>
                    <a:pt x="374794" y="508317"/>
                  </a:lnTo>
                  <a:lnTo>
                    <a:pt x="376734" y="503626"/>
                  </a:lnTo>
                  <a:lnTo>
                    <a:pt x="378741" y="498734"/>
                  </a:lnTo>
                  <a:lnTo>
                    <a:pt x="380615" y="493909"/>
                  </a:lnTo>
                  <a:lnTo>
                    <a:pt x="382422" y="488816"/>
                  </a:lnTo>
                  <a:lnTo>
                    <a:pt x="384095" y="483656"/>
                  </a:lnTo>
                  <a:lnTo>
                    <a:pt x="385767" y="478562"/>
                  </a:lnTo>
                  <a:lnTo>
                    <a:pt x="387373" y="473201"/>
                  </a:lnTo>
                  <a:lnTo>
                    <a:pt x="388845" y="467840"/>
                  </a:lnTo>
                  <a:lnTo>
                    <a:pt x="390251" y="462412"/>
                  </a:lnTo>
                  <a:lnTo>
                    <a:pt x="391589" y="456916"/>
                  </a:lnTo>
                  <a:lnTo>
                    <a:pt x="392860" y="451287"/>
                  </a:lnTo>
                  <a:lnTo>
                    <a:pt x="393998" y="445591"/>
                  </a:lnTo>
                  <a:lnTo>
                    <a:pt x="395135" y="439894"/>
                  </a:lnTo>
                  <a:lnTo>
                    <a:pt x="396139" y="434131"/>
                  </a:lnTo>
                  <a:lnTo>
                    <a:pt x="397009" y="428234"/>
                  </a:lnTo>
                  <a:lnTo>
                    <a:pt x="397812" y="422336"/>
                  </a:lnTo>
                  <a:lnTo>
                    <a:pt x="398481" y="416372"/>
                  </a:lnTo>
                  <a:lnTo>
                    <a:pt x="399150" y="410340"/>
                  </a:lnTo>
                  <a:lnTo>
                    <a:pt x="399619" y="404309"/>
                  </a:lnTo>
                  <a:lnTo>
                    <a:pt x="400020" y="398210"/>
                  </a:lnTo>
                  <a:lnTo>
                    <a:pt x="400355" y="392045"/>
                  </a:lnTo>
                  <a:lnTo>
                    <a:pt x="400555" y="385879"/>
                  </a:lnTo>
                  <a:lnTo>
                    <a:pt x="400689" y="379647"/>
                  </a:lnTo>
                  <a:lnTo>
                    <a:pt x="400689" y="373414"/>
                  </a:lnTo>
                  <a:lnTo>
                    <a:pt x="400555" y="367115"/>
                  </a:lnTo>
                  <a:lnTo>
                    <a:pt x="400355" y="360748"/>
                  </a:lnTo>
                  <a:lnTo>
                    <a:pt x="399953" y="354516"/>
                  </a:lnTo>
                  <a:lnTo>
                    <a:pt x="399552" y="348150"/>
                  </a:lnTo>
                  <a:lnTo>
                    <a:pt x="398949" y="341716"/>
                  </a:lnTo>
                  <a:lnTo>
                    <a:pt x="398280" y="335349"/>
                  </a:lnTo>
                  <a:lnTo>
                    <a:pt x="397477" y="328916"/>
                  </a:lnTo>
                  <a:lnTo>
                    <a:pt x="396540" y="322616"/>
                  </a:lnTo>
                  <a:lnTo>
                    <a:pt x="395470" y="316183"/>
                  </a:lnTo>
                  <a:lnTo>
                    <a:pt x="394265" y="309749"/>
                  </a:lnTo>
                  <a:lnTo>
                    <a:pt x="392860" y="303316"/>
                  </a:lnTo>
                  <a:lnTo>
                    <a:pt x="391455" y="296949"/>
                  </a:lnTo>
                  <a:lnTo>
                    <a:pt x="389849" y="290516"/>
                  </a:lnTo>
                  <a:lnTo>
                    <a:pt x="388176" y="284216"/>
                  </a:lnTo>
                  <a:lnTo>
                    <a:pt x="386236" y="277783"/>
                  </a:lnTo>
                  <a:lnTo>
                    <a:pt x="384295" y="271416"/>
                  </a:lnTo>
                  <a:lnTo>
                    <a:pt x="382154" y="265117"/>
                  </a:lnTo>
                  <a:lnTo>
                    <a:pt x="379879" y="258750"/>
                  </a:lnTo>
                  <a:lnTo>
                    <a:pt x="377403" y="252518"/>
                  </a:lnTo>
                  <a:lnTo>
                    <a:pt x="374860" y="246285"/>
                  </a:lnTo>
                  <a:lnTo>
                    <a:pt x="372117" y="240053"/>
                  </a:lnTo>
                  <a:lnTo>
                    <a:pt x="369240" y="233820"/>
                  </a:lnTo>
                  <a:lnTo>
                    <a:pt x="366229" y="227655"/>
                  </a:lnTo>
                  <a:lnTo>
                    <a:pt x="363017" y="221623"/>
                  </a:lnTo>
                  <a:lnTo>
                    <a:pt x="359671" y="215525"/>
                  </a:lnTo>
                  <a:lnTo>
                    <a:pt x="357931" y="212442"/>
                  </a:lnTo>
                  <a:lnTo>
                    <a:pt x="356192" y="209494"/>
                  </a:lnTo>
                  <a:lnTo>
                    <a:pt x="354318" y="206545"/>
                  </a:lnTo>
                  <a:lnTo>
                    <a:pt x="352511" y="203529"/>
                  </a:lnTo>
                  <a:lnTo>
                    <a:pt x="350638" y="200580"/>
                  </a:lnTo>
                  <a:lnTo>
                    <a:pt x="348697" y="197565"/>
                  </a:lnTo>
                  <a:lnTo>
                    <a:pt x="346690" y="194683"/>
                  </a:lnTo>
                  <a:lnTo>
                    <a:pt x="344682" y="191801"/>
                  </a:lnTo>
                  <a:lnTo>
                    <a:pt x="342675" y="188853"/>
                  </a:lnTo>
                  <a:lnTo>
                    <a:pt x="340601" y="185971"/>
                  </a:lnTo>
                  <a:lnTo>
                    <a:pt x="338393" y="183089"/>
                  </a:lnTo>
                  <a:lnTo>
                    <a:pt x="336251" y="180208"/>
                  </a:lnTo>
                  <a:lnTo>
                    <a:pt x="334043" y="177393"/>
                  </a:lnTo>
                  <a:lnTo>
                    <a:pt x="331701" y="174511"/>
                  </a:lnTo>
                  <a:lnTo>
                    <a:pt x="329426" y="171764"/>
                  </a:lnTo>
                  <a:lnTo>
                    <a:pt x="327084" y="168949"/>
                  </a:lnTo>
                  <a:lnTo>
                    <a:pt x="324742" y="166134"/>
                  </a:lnTo>
                  <a:lnTo>
                    <a:pt x="322266" y="163387"/>
                  </a:lnTo>
                  <a:lnTo>
                    <a:pt x="319791" y="160706"/>
                  </a:lnTo>
                  <a:lnTo>
                    <a:pt x="317248" y="157958"/>
                  </a:lnTo>
                  <a:lnTo>
                    <a:pt x="314638" y="155278"/>
                  </a:lnTo>
                  <a:close/>
                  <a:moveTo>
                    <a:pt x="377667" y="0"/>
                  </a:moveTo>
                  <a:lnTo>
                    <a:pt x="1888291" y="0"/>
                  </a:lnTo>
                  <a:cubicBezTo>
                    <a:pt x="2096871" y="0"/>
                    <a:pt x="2265958" y="169087"/>
                    <a:pt x="2265958" y="377667"/>
                  </a:cubicBezTo>
                  <a:lnTo>
                    <a:pt x="2265958" y="2891313"/>
                  </a:lnTo>
                  <a:cubicBezTo>
                    <a:pt x="2265958" y="3099893"/>
                    <a:pt x="2096871" y="3268980"/>
                    <a:pt x="1888291" y="3268980"/>
                  </a:cubicBezTo>
                  <a:lnTo>
                    <a:pt x="377667" y="3268980"/>
                  </a:lnTo>
                  <a:cubicBezTo>
                    <a:pt x="169087" y="3268980"/>
                    <a:pt x="0" y="3099893"/>
                    <a:pt x="0" y="2891313"/>
                  </a:cubicBezTo>
                  <a:lnTo>
                    <a:pt x="0" y="377667"/>
                  </a:lnTo>
                  <a:cubicBezTo>
                    <a:pt x="0" y="169087"/>
                    <a:pt x="169087" y="0"/>
                    <a:pt x="37766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 dirty="0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528299" y="2156719"/>
              <a:ext cx="1133217" cy="330945"/>
            </a:xfrm>
            <a:prstGeom prst="rect">
              <a:avLst/>
            </a:prstGeom>
            <a:noFill/>
            <a:effectLst>
              <a:outerShdw blurRad="381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rgbClr val="4CC0DC"/>
                  </a:solidFill>
                  <a:latin typeface="Britannic Bold" panose="020B0903060703020204" pitchFamily="34" charset="0"/>
                </a:rPr>
                <a:t>01 Add title</a:t>
              </a:r>
              <a:endParaRPr lang="zh-CN" altLang="en-US" sz="1013" dirty="0">
                <a:solidFill>
                  <a:srgbClr val="4CC0DC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362187" y="2782335"/>
              <a:ext cx="1650748" cy="16466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25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82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722266" y="1345883"/>
            <a:ext cx="1699469" cy="2451735"/>
            <a:chOff x="4963021" y="1794510"/>
            <a:chExt cx="2265958" cy="3268980"/>
          </a:xfrm>
        </p:grpSpPr>
        <p:sp>
          <p:nvSpPr>
            <p:cNvPr id="22" name="任意多边形 21"/>
            <p:cNvSpPr/>
            <p:nvPr/>
          </p:nvSpPr>
          <p:spPr>
            <a:xfrm>
              <a:off x="4963021" y="1794510"/>
              <a:ext cx="2265958" cy="3268980"/>
            </a:xfrm>
            <a:custGeom>
              <a:avLst/>
              <a:gdLst>
                <a:gd name="connsiteX0" fmla="*/ 2055107 w 2265958"/>
                <a:gd name="connsiteY0" fmla="*/ 2923218 h 3268980"/>
                <a:gd name="connsiteX1" fmla="*/ 2050129 w 2265958"/>
                <a:gd name="connsiteY1" fmla="*/ 2923292 h 3268980"/>
                <a:gd name="connsiteX2" fmla="*/ 2045078 w 2265958"/>
                <a:gd name="connsiteY2" fmla="*/ 2923439 h 3268980"/>
                <a:gd name="connsiteX3" fmla="*/ 2040026 w 2265958"/>
                <a:gd name="connsiteY3" fmla="*/ 2923732 h 3268980"/>
                <a:gd name="connsiteX4" fmla="*/ 2034975 w 2265958"/>
                <a:gd name="connsiteY4" fmla="*/ 2924172 h 3268980"/>
                <a:gd name="connsiteX5" fmla="*/ 2029850 w 2265958"/>
                <a:gd name="connsiteY5" fmla="*/ 2924758 h 3268980"/>
                <a:gd name="connsiteX6" fmla="*/ 2024798 w 2265958"/>
                <a:gd name="connsiteY6" fmla="*/ 2925491 h 3268980"/>
                <a:gd name="connsiteX7" fmla="*/ 2019747 w 2265958"/>
                <a:gd name="connsiteY7" fmla="*/ 2926297 h 3268980"/>
                <a:gd name="connsiteX8" fmla="*/ 2014695 w 2265958"/>
                <a:gd name="connsiteY8" fmla="*/ 2927397 h 3268980"/>
                <a:gd name="connsiteX9" fmla="*/ 2009644 w 2265958"/>
                <a:gd name="connsiteY9" fmla="*/ 2928643 h 3268980"/>
                <a:gd name="connsiteX10" fmla="*/ 2004592 w 2265958"/>
                <a:gd name="connsiteY10" fmla="*/ 2930036 h 3268980"/>
                <a:gd name="connsiteX11" fmla="*/ 2002103 w 2265958"/>
                <a:gd name="connsiteY11" fmla="*/ 2930769 h 3268980"/>
                <a:gd name="connsiteX12" fmla="*/ 1999614 w 2265958"/>
                <a:gd name="connsiteY12" fmla="*/ 2931575 h 3268980"/>
                <a:gd name="connsiteX13" fmla="*/ 1997125 w 2265958"/>
                <a:gd name="connsiteY13" fmla="*/ 2932455 h 3268980"/>
                <a:gd name="connsiteX14" fmla="*/ 1994636 w 2265958"/>
                <a:gd name="connsiteY14" fmla="*/ 2933408 h 3268980"/>
                <a:gd name="connsiteX15" fmla="*/ 1992147 w 2265958"/>
                <a:gd name="connsiteY15" fmla="*/ 2934287 h 3268980"/>
                <a:gd name="connsiteX16" fmla="*/ 1989658 w 2265958"/>
                <a:gd name="connsiteY16" fmla="*/ 2935387 h 3268980"/>
                <a:gd name="connsiteX17" fmla="*/ 1987168 w 2265958"/>
                <a:gd name="connsiteY17" fmla="*/ 2936413 h 3268980"/>
                <a:gd name="connsiteX18" fmla="*/ 1984826 w 2265958"/>
                <a:gd name="connsiteY18" fmla="*/ 2937513 h 3268980"/>
                <a:gd name="connsiteX19" fmla="*/ 1982336 w 2265958"/>
                <a:gd name="connsiteY19" fmla="*/ 2938612 h 3268980"/>
                <a:gd name="connsiteX20" fmla="*/ 1979920 w 2265958"/>
                <a:gd name="connsiteY20" fmla="*/ 2939858 h 3268980"/>
                <a:gd name="connsiteX21" fmla="*/ 1977505 w 2265958"/>
                <a:gd name="connsiteY21" fmla="*/ 2941104 h 3268980"/>
                <a:gd name="connsiteX22" fmla="*/ 1975089 w 2265958"/>
                <a:gd name="connsiteY22" fmla="*/ 2942424 h 3268980"/>
                <a:gd name="connsiteX23" fmla="*/ 1972673 w 2265958"/>
                <a:gd name="connsiteY23" fmla="*/ 2943817 h 3268980"/>
                <a:gd name="connsiteX24" fmla="*/ 1970257 w 2265958"/>
                <a:gd name="connsiteY24" fmla="*/ 2945209 h 3268980"/>
                <a:gd name="connsiteX25" fmla="*/ 1967841 w 2265958"/>
                <a:gd name="connsiteY25" fmla="*/ 2946675 h 3268980"/>
                <a:gd name="connsiteX26" fmla="*/ 1965498 w 2265958"/>
                <a:gd name="connsiteY26" fmla="*/ 2948288 h 3268980"/>
                <a:gd name="connsiteX27" fmla="*/ 1963228 w 2265958"/>
                <a:gd name="connsiteY27" fmla="*/ 2949827 h 3268980"/>
                <a:gd name="connsiteX28" fmla="*/ 1960886 w 2265958"/>
                <a:gd name="connsiteY28" fmla="*/ 2951513 h 3268980"/>
                <a:gd name="connsiteX29" fmla="*/ 1958543 w 2265958"/>
                <a:gd name="connsiteY29" fmla="*/ 2953126 h 3268980"/>
                <a:gd name="connsiteX30" fmla="*/ 1956273 w 2265958"/>
                <a:gd name="connsiteY30" fmla="*/ 2954959 h 3268980"/>
                <a:gd name="connsiteX31" fmla="*/ 1953931 w 2265958"/>
                <a:gd name="connsiteY31" fmla="*/ 2956791 h 3268980"/>
                <a:gd name="connsiteX32" fmla="*/ 1951661 w 2265958"/>
                <a:gd name="connsiteY32" fmla="*/ 2958624 h 3268980"/>
                <a:gd name="connsiteX33" fmla="*/ 1952320 w 2265958"/>
                <a:gd name="connsiteY33" fmla="*/ 2962875 h 3268980"/>
                <a:gd name="connsiteX34" fmla="*/ 1952760 w 2265958"/>
                <a:gd name="connsiteY34" fmla="*/ 2967053 h 3268980"/>
                <a:gd name="connsiteX35" fmla="*/ 1953199 w 2265958"/>
                <a:gd name="connsiteY35" fmla="*/ 2971305 h 3268980"/>
                <a:gd name="connsiteX36" fmla="*/ 1953565 w 2265958"/>
                <a:gd name="connsiteY36" fmla="*/ 2975556 h 3268980"/>
                <a:gd name="connsiteX37" fmla="*/ 1953858 w 2265958"/>
                <a:gd name="connsiteY37" fmla="*/ 2979808 h 3268980"/>
                <a:gd name="connsiteX38" fmla="*/ 1954150 w 2265958"/>
                <a:gd name="connsiteY38" fmla="*/ 2984206 h 3268980"/>
                <a:gd name="connsiteX39" fmla="*/ 1954297 w 2265958"/>
                <a:gd name="connsiteY39" fmla="*/ 2988458 h 3268980"/>
                <a:gd name="connsiteX40" fmla="*/ 1954443 w 2265958"/>
                <a:gd name="connsiteY40" fmla="*/ 2992856 h 3268980"/>
                <a:gd name="connsiteX41" fmla="*/ 1954517 w 2265958"/>
                <a:gd name="connsiteY41" fmla="*/ 2997327 h 3268980"/>
                <a:gd name="connsiteX42" fmla="*/ 1954443 w 2265958"/>
                <a:gd name="connsiteY42" fmla="*/ 3001652 h 3268980"/>
                <a:gd name="connsiteX43" fmla="*/ 1954370 w 2265958"/>
                <a:gd name="connsiteY43" fmla="*/ 3006124 h 3268980"/>
                <a:gd name="connsiteX44" fmla="*/ 1954297 w 2265958"/>
                <a:gd name="connsiteY44" fmla="*/ 3010595 h 3268980"/>
                <a:gd name="connsiteX45" fmla="*/ 1954077 w 2265958"/>
                <a:gd name="connsiteY45" fmla="*/ 3015067 h 3268980"/>
                <a:gd name="connsiteX46" fmla="*/ 1953858 w 2265958"/>
                <a:gd name="connsiteY46" fmla="*/ 3019611 h 3268980"/>
                <a:gd name="connsiteX47" fmla="*/ 1953492 w 2265958"/>
                <a:gd name="connsiteY47" fmla="*/ 3024156 h 3268980"/>
                <a:gd name="connsiteX48" fmla="*/ 1953126 w 2265958"/>
                <a:gd name="connsiteY48" fmla="*/ 3028627 h 3268980"/>
                <a:gd name="connsiteX49" fmla="*/ 1957298 w 2265958"/>
                <a:gd name="connsiteY49" fmla="*/ 3024523 h 3268980"/>
                <a:gd name="connsiteX50" fmla="*/ 1961691 w 2265958"/>
                <a:gd name="connsiteY50" fmla="*/ 3020344 h 3268980"/>
                <a:gd name="connsiteX51" fmla="*/ 1966157 w 2265958"/>
                <a:gd name="connsiteY51" fmla="*/ 3016386 h 3268980"/>
                <a:gd name="connsiteX52" fmla="*/ 1970623 w 2265958"/>
                <a:gd name="connsiteY52" fmla="*/ 3012501 h 3268980"/>
                <a:gd name="connsiteX53" fmla="*/ 1975235 w 2265958"/>
                <a:gd name="connsiteY53" fmla="*/ 3008689 h 3268980"/>
                <a:gd name="connsiteX54" fmla="*/ 1979920 w 2265958"/>
                <a:gd name="connsiteY54" fmla="*/ 3005024 h 3268980"/>
                <a:gd name="connsiteX55" fmla="*/ 1984606 w 2265958"/>
                <a:gd name="connsiteY55" fmla="*/ 3001432 h 3268980"/>
                <a:gd name="connsiteX56" fmla="*/ 1989438 w 2265958"/>
                <a:gd name="connsiteY56" fmla="*/ 2997987 h 3268980"/>
                <a:gd name="connsiteX57" fmla="*/ 1993098 w 2265958"/>
                <a:gd name="connsiteY57" fmla="*/ 2995495 h 3268980"/>
                <a:gd name="connsiteX58" fmla="*/ 1996759 w 2265958"/>
                <a:gd name="connsiteY58" fmla="*/ 2993076 h 3268980"/>
                <a:gd name="connsiteX59" fmla="*/ 2000419 w 2265958"/>
                <a:gd name="connsiteY59" fmla="*/ 2990730 h 3268980"/>
                <a:gd name="connsiteX60" fmla="*/ 2004226 w 2265958"/>
                <a:gd name="connsiteY60" fmla="*/ 2988458 h 3268980"/>
                <a:gd name="connsiteX61" fmla="*/ 2007960 w 2265958"/>
                <a:gd name="connsiteY61" fmla="*/ 2986332 h 3268980"/>
                <a:gd name="connsiteX62" fmla="*/ 2011767 w 2265958"/>
                <a:gd name="connsiteY62" fmla="*/ 2984280 h 3268980"/>
                <a:gd name="connsiteX63" fmla="*/ 2015647 w 2265958"/>
                <a:gd name="connsiteY63" fmla="*/ 2982227 h 3268980"/>
                <a:gd name="connsiteX64" fmla="*/ 2019527 w 2265958"/>
                <a:gd name="connsiteY64" fmla="*/ 2980248 h 3268980"/>
                <a:gd name="connsiteX65" fmla="*/ 2023554 w 2265958"/>
                <a:gd name="connsiteY65" fmla="*/ 2978489 h 3268980"/>
                <a:gd name="connsiteX66" fmla="*/ 2027507 w 2265958"/>
                <a:gd name="connsiteY66" fmla="*/ 2976656 h 3268980"/>
                <a:gd name="connsiteX67" fmla="*/ 2031534 w 2265958"/>
                <a:gd name="connsiteY67" fmla="*/ 2974970 h 3268980"/>
                <a:gd name="connsiteX68" fmla="*/ 2035560 w 2265958"/>
                <a:gd name="connsiteY68" fmla="*/ 2973431 h 3268980"/>
                <a:gd name="connsiteX69" fmla="*/ 2039660 w 2265958"/>
                <a:gd name="connsiteY69" fmla="*/ 2971965 h 3268980"/>
                <a:gd name="connsiteX70" fmla="*/ 2043687 w 2265958"/>
                <a:gd name="connsiteY70" fmla="*/ 2970572 h 3268980"/>
                <a:gd name="connsiteX71" fmla="*/ 2047860 w 2265958"/>
                <a:gd name="connsiteY71" fmla="*/ 2969252 h 3268980"/>
                <a:gd name="connsiteX72" fmla="*/ 2052033 w 2265958"/>
                <a:gd name="connsiteY72" fmla="*/ 2968153 h 3268980"/>
                <a:gd name="connsiteX73" fmla="*/ 2056206 w 2265958"/>
                <a:gd name="connsiteY73" fmla="*/ 2967053 h 3268980"/>
                <a:gd name="connsiteX74" fmla="*/ 2060379 w 2265958"/>
                <a:gd name="connsiteY74" fmla="*/ 2966027 h 3268980"/>
                <a:gd name="connsiteX75" fmla="*/ 2064625 w 2265958"/>
                <a:gd name="connsiteY75" fmla="*/ 2965148 h 3268980"/>
                <a:gd name="connsiteX76" fmla="*/ 2068871 w 2265958"/>
                <a:gd name="connsiteY76" fmla="*/ 2964414 h 3268980"/>
                <a:gd name="connsiteX77" fmla="*/ 2073117 w 2265958"/>
                <a:gd name="connsiteY77" fmla="*/ 2963681 h 3268980"/>
                <a:gd name="connsiteX78" fmla="*/ 2077363 w 2265958"/>
                <a:gd name="connsiteY78" fmla="*/ 2963168 h 3268980"/>
                <a:gd name="connsiteX79" fmla="*/ 2081610 w 2265958"/>
                <a:gd name="connsiteY79" fmla="*/ 2962729 h 3268980"/>
                <a:gd name="connsiteX80" fmla="*/ 2085929 w 2265958"/>
                <a:gd name="connsiteY80" fmla="*/ 2962362 h 3268980"/>
                <a:gd name="connsiteX81" fmla="*/ 2090102 w 2265958"/>
                <a:gd name="connsiteY81" fmla="*/ 2962142 h 3268980"/>
                <a:gd name="connsiteX82" fmla="*/ 2094422 w 2265958"/>
                <a:gd name="connsiteY82" fmla="*/ 2961996 h 3268980"/>
                <a:gd name="connsiteX83" fmla="*/ 2098668 w 2265958"/>
                <a:gd name="connsiteY83" fmla="*/ 2961922 h 3268980"/>
                <a:gd name="connsiteX84" fmla="*/ 2102914 w 2265958"/>
                <a:gd name="connsiteY84" fmla="*/ 2961996 h 3268980"/>
                <a:gd name="connsiteX85" fmla="*/ 2107160 w 2265958"/>
                <a:gd name="connsiteY85" fmla="*/ 2962142 h 3268980"/>
                <a:gd name="connsiteX86" fmla="*/ 2111406 w 2265958"/>
                <a:gd name="connsiteY86" fmla="*/ 2962362 h 3268980"/>
                <a:gd name="connsiteX87" fmla="*/ 2115653 w 2265958"/>
                <a:gd name="connsiteY87" fmla="*/ 2962729 h 3268980"/>
                <a:gd name="connsiteX88" fmla="*/ 2119825 w 2265958"/>
                <a:gd name="connsiteY88" fmla="*/ 2963168 h 3268980"/>
                <a:gd name="connsiteX89" fmla="*/ 2115579 w 2265958"/>
                <a:gd name="connsiteY89" fmla="*/ 2963168 h 3268980"/>
                <a:gd name="connsiteX90" fmla="*/ 2111333 w 2265958"/>
                <a:gd name="connsiteY90" fmla="*/ 2963315 h 3268980"/>
                <a:gd name="connsiteX91" fmla="*/ 2107233 w 2265958"/>
                <a:gd name="connsiteY91" fmla="*/ 2963608 h 3268980"/>
                <a:gd name="connsiteX92" fmla="*/ 2102987 w 2265958"/>
                <a:gd name="connsiteY92" fmla="*/ 2963901 h 3268980"/>
                <a:gd name="connsiteX93" fmla="*/ 2098814 w 2265958"/>
                <a:gd name="connsiteY93" fmla="*/ 2964414 h 3268980"/>
                <a:gd name="connsiteX94" fmla="*/ 2094641 w 2265958"/>
                <a:gd name="connsiteY94" fmla="*/ 2964928 h 3268980"/>
                <a:gd name="connsiteX95" fmla="*/ 2090541 w 2265958"/>
                <a:gd name="connsiteY95" fmla="*/ 2965587 h 3268980"/>
                <a:gd name="connsiteX96" fmla="*/ 2086368 w 2265958"/>
                <a:gd name="connsiteY96" fmla="*/ 2966320 h 3268980"/>
                <a:gd name="connsiteX97" fmla="*/ 2082342 w 2265958"/>
                <a:gd name="connsiteY97" fmla="*/ 2967200 h 3268980"/>
                <a:gd name="connsiteX98" fmla="*/ 2078242 w 2265958"/>
                <a:gd name="connsiteY98" fmla="*/ 2968080 h 3268980"/>
                <a:gd name="connsiteX99" fmla="*/ 2074289 w 2265958"/>
                <a:gd name="connsiteY99" fmla="*/ 2969106 h 3268980"/>
                <a:gd name="connsiteX100" fmla="*/ 2070189 w 2265958"/>
                <a:gd name="connsiteY100" fmla="*/ 2970279 h 3268980"/>
                <a:gd name="connsiteX101" fmla="*/ 2066309 w 2265958"/>
                <a:gd name="connsiteY101" fmla="*/ 2971452 h 3268980"/>
                <a:gd name="connsiteX102" fmla="*/ 2062282 w 2265958"/>
                <a:gd name="connsiteY102" fmla="*/ 2972844 h 3268980"/>
                <a:gd name="connsiteX103" fmla="*/ 2058475 w 2265958"/>
                <a:gd name="connsiteY103" fmla="*/ 2974164 h 3268980"/>
                <a:gd name="connsiteX104" fmla="*/ 2054595 w 2265958"/>
                <a:gd name="connsiteY104" fmla="*/ 2975703 h 3268980"/>
                <a:gd name="connsiteX105" fmla="*/ 2050788 w 2265958"/>
                <a:gd name="connsiteY105" fmla="*/ 2977243 h 3268980"/>
                <a:gd name="connsiteX106" fmla="*/ 2046981 w 2265958"/>
                <a:gd name="connsiteY106" fmla="*/ 2979002 h 3268980"/>
                <a:gd name="connsiteX107" fmla="*/ 2043248 w 2265958"/>
                <a:gd name="connsiteY107" fmla="*/ 2980761 h 3268980"/>
                <a:gd name="connsiteX108" fmla="*/ 2039587 w 2265958"/>
                <a:gd name="connsiteY108" fmla="*/ 2982594 h 3268980"/>
                <a:gd name="connsiteX109" fmla="*/ 2035927 w 2265958"/>
                <a:gd name="connsiteY109" fmla="*/ 2984499 h 3268980"/>
                <a:gd name="connsiteX110" fmla="*/ 2032412 w 2265958"/>
                <a:gd name="connsiteY110" fmla="*/ 2986552 h 3268980"/>
                <a:gd name="connsiteX111" fmla="*/ 2028898 w 2265958"/>
                <a:gd name="connsiteY111" fmla="*/ 2988604 h 3268980"/>
                <a:gd name="connsiteX112" fmla="*/ 2025311 w 2265958"/>
                <a:gd name="connsiteY112" fmla="*/ 2990803 h 3268980"/>
                <a:gd name="connsiteX113" fmla="*/ 2021943 w 2265958"/>
                <a:gd name="connsiteY113" fmla="*/ 2993002 h 3268980"/>
                <a:gd name="connsiteX114" fmla="*/ 2018576 w 2265958"/>
                <a:gd name="connsiteY114" fmla="*/ 2995348 h 3268980"/>
                <a:gd name="connsiteX115" fmla="*/ 2015208 w 2265958"/>
                <a:gd name="connsiteY115" fmla="*/ 2997694 h 3268980"/>
                <a:gd name="connsiteX116" fmla="*/ 2011987 w 2265958"/>
                <a:gd name="connsiteY116" fmla="*/ 3000186 h 3268980"/>
                <a:gd name="connsiteX117" fmla="*/ 2008692 w 2265958"/>
                <a:gd name="connsiteY117" fmla="*/ 3002678 h 3268980"/>
                <a:gd name="connsiteX118" fmla="*/ 2005544 w 2265958"/>
                <a:gd name="connsiteY118" fmla="*/ 3005244 h 3268980"/>
                <a:gd name="connsiteX119" fmla="*/ 2002396 w 2265958"/>
                <a:gd name="connsiteY119" fmla="*/ 3007883 h 3268980"/>
                <a:gd name="connsiteX120" fmla="*/ 1999321 w 2265958"/>
                <a:gd name="connsiteY120" fmla="*/ 3010595 h 3268980"/>
                <a:gd name="connsiteX121" fmla="*/ 1996320 w 2265958"/>
                <a:gd name="connsiteY121" fmla="*/ 3013307 h 3268980"/>
                <a:gd name="connsiteX122" fmla="*/ 1993318 w 2265958"/>
                <a:gd name="connsiteY122" fmla="*/ 3016093 h 3268980"/>
                <a:gd name="connsiteX123" fmla="*/ 1990463 w 2265958"/>
                <a:gd name="connsiteY123" fmla="*/ 3018952 h 3268980"/>
                <a:gd name="connsiteX124" fmla="*/ 1987534 w 2265958"/>
                <a:gd name="connsiteY124" fmla="*/ 3021810 h 3268980"/>
                <a:gd name="connsiteX125" fmla="*/ 1984679 w 2265958"/>
                <a:gd name="connsiteY125" fmla="*/ 3024743 h 3268980"/>
                <a:gd name="connsiteX126" fmla="*/ 1981897 w 2265958"/>
                <a:gd name="connsiteY126" fmla="*/ 3027748 h 3268980"/>
                <a:gd name="connsiteX127" fmla="*/ 1979188 w 2265958"/>
                <a:gd name="connsiteY127" fmla="*/ 3030753 h 3268980"/>
                <a:gd name="connsiteX128" fmla="*/ 1976480 w 2265958"/>
                <a:gd name="connsiteY128" fmla="*/ 3033832 h 3268980"/>
                <a:gd name="connsiteX129" fmla="*/ 1973844 w 2265958"/>
                <a:gd name="connsiteY129" fmla="*/ 3036911 h 3268980"/>
                <a:gd name="connsiteX130" fmla="*/ 1971355 w 2265958"/>
                <a:gd name="connsiteY130" fmla="*/ 3040063 h 3268980"/>
                <a:gd name="connsiteX131" fmla="*/ 1968793 w 2265958"/>
                <a:gd name="connsiteY131" fmla="*/ 3043288 h 3268980"/>
                <a:gd name="connsiteX132" fmla="*/ 1966303 w 2265958"/>
                <a:gd name="connsiteY132" fmla="*/ 3046513 h 3268980"/>
                <a:gd name="connsiteX133" fmla="*/ 1963887 w 2265958"/>
                <a:gd name="connsiteY133" fmla="*/ 3049739 h 3268980"/>
                <a:gd name="connsiteX134" fmla="*/ 1961472 w 2265958"/>
                <a:gd name="connsiteY134" fmla="*/ 3053037 h 3268980"/>
                <a:gd name="connsiteX135" fmla="*/ 1959129 w 2265958"/>
                <a:gd name="connsiteY135" fmla="*/ 3056336 h 3268980"/>
                <a:gd name="connsiteX136" fmla="*/ 1956786 w 2265958"/>
                <a:gd name="connsiteY136" fmla="*/ 3059781 h 3268980"/>
                <a:gd name="connsiteX137" fmla="*/ 1954590 w 2265958"/>
                <a:gd name="connsiteY137" fmla="*/ 3063153 h 3268980"/>
                <a:gd name="connsiteX138" fmla="*/ 1952393 w 2265958"/>
                <a:gd name="connsiteY138" fmla="*/ 3066525 h 3268980"/>
                <a:gd name="connsiteX139" fmla="*/ 1950270 w 2265958"/>
                <a:gd name="connsiteY139" fmla="*/ 3069970 h 3268980"/>
                <a:gd name="connsiteX140" fmla="*/ 1948074 w 2265958"/>
                <a:gd name="connsiteY140" fmla="*/ 3073489 h 3268980"/>
                <a:gd name="connsiteX141" fmla="*/ 1946024 w 2265958"/>
                <a:gd name="connsiteY141" fmla="*/ 3076934 h 3268980"/>
                <a:gd name="connsiteX142" fmla="*/ 1943974 w 2265958"/>
                <a:gd name="connsiteY142" fmla="*/ 3080452 h 3268980"/>
                <a:gd name="connsiteX143" fmla="*/ 1942071 w 2265958"/>
                <a:gd name="connsiteY143" fmla="*/ 3084044 h 3268980"/>
                <a:gd name="connsiteX144" fmla="*/ 1940094 w 2265958"/>
                <a:gd name="connsiteY144" fmla="*/ 3087563 h 3268980"/>
                <a:gd name="connsiteX145" fmla="*/ 1938191 w 2265958"/>
                <a:gd name="connsiteY145" fmla="*/ 3091155 h 3268980"/>
                <a:gd name="connsiteX146" fmla="*/ 1936434 w 2265958"/>
                <a:gd name="connsiteY146" fmla="*/ 3094820 h 3268980"/>
                <a:gd name="connsiteX147" fmla="*/ 1934676 w 2265958"/>
                <a:gd name="connsiteY147" fmla="*/ 3098411 h 3268980"/>
                <a:gd name="connsiteX148" fmla="*/ 1932919 w 2265958"/>
                <a:gd name="connsiteY148" fmla="*/ 3102003 h 3268980"/>
                <a:gd name="connsiteX149" fmla="*/ 1931455 w 2265958"/>
                <a:gd name="connsiteY149" fmla="*/ 3105448 h 3268980"/>
                <a:gd name="connsiteX150" fmla="*/ 1932846 w 2265958"/>
                <a:gd name="connsiteY150" fmla="*/ 3106475 h 3268980"/>
                <a:gd name="connsiteX151" fmla="*/ 1933432 w 2265958"/>
                <a:gd name="connsiteY151" fmla="*/ 3106768 h 3268980"/>
                <a:gd name="connsiteX152" fmla="*/ 1935482 w 2265958"/>
                <a:gd name="connsiteY152" fmla="*/ 3108087 h 3268980"/>
                <a:gd name="connsiteX153" fmla="*/ 1937678 w 2265958"/>
                <a:gd name="connsiteY153" fmla="*/ 3109187 h 3268980"/>
                <a:gd name="connsiteX154" fmla="*/ 1939874 w 2265958"/>
                <a:gd name="connsiteY154" fmla="*/ 3110286 h 3268980"/>
                <a:gd name="connsiteX155" fmla="*/ 1942144 w 2265958"/>
                <a:gd name="connsiteY155" fmla="*/ 3111313 h 3268980"/>
                <a:gd name="connsiteX156" fmla="*/ 1944413 w 2265958"/>
                <a:gd name="connsiteY156" fmla="*/ 3112266 h 3268980"/>
                <a:gd name="connsiteX157" fmla="*/ 1946610 w 2265958"/>
                <a:gd name="connsiteY157" fmla="*/ 3113145 h 3268980"/>
                <a:gd name="connsiteX158" fmla="*/ 1948879 w 2265958"/>
                <a:gd name="connsiteY158" fmla="*/ 3114098 h 3268980"/>
                <a:gd name="connsiteX159" fmla="*/ 1951222 w 2265958"/>
                <a:gd name="connsiteY159" fmla="*/ 3114831 h 3268980"/>
                <a:gd name="connsiteX160" fmla="*/ 1953565 w 2265958"/>
                <a:gd name="connsiteY160" fmla="*/ 3115564 h 3268980"/>
                <a:gd name="connsiteX161" fmla="*/ 1955907 w 2265958"/>
                <a:gd name="connsiteY161" fmla="*/ 3116297 h 3268980"/>
                <a:gd name="connsiteX162" fmla="*/ 1958323 w 2265958"/>
                <a:gd name="connsiteY162" fmla="*/ 3116884 h 3268980"/>
                <a:gd name="connsiteX163" fmla="*/ 1960739 w 2265958"/>
                <a:gd name="connsiteY163" fmla="*/ 3117397 h 3268980"/>
                <a:gd name="connsiteX164" fmla="*/ 1963009 w 2265958"/>
                <a:gd name="connsiteY164" fmla="*/ 3117837 h 3268980"/>
                <a:gd name="connsiteX165" fmla="*/ 1965425 w 2265958"/>
                <a:gd name="connsiteY165" fmla="*/ 3118277 h 3268980"/>
                <a:gd name="connsiteX166" fmla="*/ 1967914 w 2265958"/>
                <a:gd name="connsiteY166" fmla="*/ 3118643 h 3268980"/>
                <a:gd name="connsiteX167" fmla="*/ 1970330 w 2265958"/>
                <a:gd name="connsiteY167" fmla="*/ 3119010 h 3268980"/>
                <a:gd name="connsiteX168" fmla="*/ 1972746 w 2265958"/>
                <a:gd name="connsiteY168" fmla="*/ 3119229 h 3268980"/>
                <a:gd name="connsiteX169" fmla="*/ 1975235 w 2265958"/>
                <a:gd name="connsiteY169" fmla="*/ 3119449 h 3268980"/>
                <a:gd name="connsiteX170" fmla="*/ 1977651 w 2265958"/>
                <a:gd name="connsiteY170" fmla="*/ 3119596 h 3268980"/>
                <a:gd name="connsiteX171" fmla="*/ 1980140 w 2265958"/>
                <a:gd name="connsiteY171" fmla="*/ 3119669 h 3268980"/>
                <a:gd name="connsiteX172" fmla="*/ 1982629 w 2265958"/>
                <a:gd name="connsiteY172" fmla="*/ 3119669 h 3268980"/>
                <a:gd name="connsiteX173" fmla="*/ 1985045 w 2265958"/>
                <a:gd name="connsiteY173" fmla="*/ 3119669 h 3268980"/>
                <a:gd name="connsiteX174" fmla="*/ 1987534 w 2265958"/>
                <a:gd name="connsiteY174" fmla="*/ 3119596 h 3268980"/>
                <a:gd name="connsiteX175" fmla="*/ 1989877 w 2265958"/>
                <a:gd name="connsiteY175" fmla="*/ 3119449 h 3268980"/>
                <a:gd name="connsiteX176" fmla="*/ 1992366 w 2265958"/>
                <a:gd name="connsiteY176" fmla="*/ 3119229 h 3268980"/>
                <a:gd name="connsiteX177" fmla="*/ 1994855 w 2265958"/>
                <a:gd name="connsiteY177" fmla="*/ 3119010 h 3268980"/>
                <a:gd name="connsiteX178" fmla="*/ 1997271 w 2265958"/>
                <a:gd name="connsiteY178" fmla="*/ 3118643 h 3268980"/>
                <a:gd name="connsiteX179" fmla="*/ 1999687 w 2265958"/>
                <a:gd name="connsiteY179" fmla="*/ 3118277 h 3268980"/>
                <a:gd name="connsiteX180" fmla="*/ 2002176 w 2265958"/>
                <a:gd name="connsiteY180" fmla="*/ 3117837 h 3268980"/>
                <a:gd name="connsiteX181" fmla="*/ 2004592 w 2265958"/>
                <a:gd name="connsiteY181" fmla="*/ 3117397 h 3268980"/>
                <a:gd name="connsiteX182" fmla="*/ 2007008 w 2265958"/>
                <a:gd name="connsiteY182" fmla="*/ 3116884 h 3268980"/>
                <a:gd name="connsiteX183" fmla="*/ 2009424 w 2265958"/>
                <a:gd name="connsiteY183" fmla="*/ 3116371 h 3268980"/>
                <a:gd name="connsiteX184" fmla="*/ 2011694 w 2265958"/>
                <a:gd name="connsiteY184" fmla="*/ 3115638 h 3268980"/>
                <a:gd name="connsiteX185" fmla="*/ 2014110 w 2265958"/>
                <a:gd name="connsiteY185" fmla="*/ 3114978 h 3268980"/>
                <a:gd name="connsiteX186" fmla="*/ 2016452 w 2265958"/>
                <a:gd name="connsiteY186" fmla="*/ 3114318 h 3268980"/>
                <a:gd name="connsiteX187" fmla="*/ 2018795 w 2265958"/>
                <a:gd name="connsiteY187" fmla="*/ 3113512 h 3268980"/>
                <a:gd name="connsiteX188" fmla="*/ 2021065 w 2265958"/>
                <a:gd name="connsiteY188" fmla="*/ 3112632 h 3268980"/>
                <a:gd name="connsiteX189" fmla="*/ 2023407 w 2265958"/>
                <a:gd name="connsiteY189" fmla="*/ 3111752 h 3268980"/>
                <a:gd name="connsiteX190" fmla="*/ 2025677 w 2265958"/>
                <a:gd name="connsiteY190" fmla="*/ 3110873 h 3268980"/>
                <a:gd name="connsiteX191" fmla="*/ 2027873 w 2265958"/>
                <a:gd name="connsiteY191" fmla="*/ 3109847 h 3268980"/>
                <a:gd name="connsiteX192" fmla="*/ 2030070 w 2265958"/>
                <a:gd name="connsiteY192" fmla="*/ 3108894 h 3268980"/>
                <a:gd name="connsiteX193" fmla="*/ 2032266 w 2265958"/>
                <a:gd name="connsiteY193" fmla="*/ 3107721 h 3268980"/>
                <a:gd name="connsiteX194" fmla="*/ 2034462 w 2265958"/>
                <a:gd name="connsiteY194" fmla="*/ 3106621 h 3268980"/>
                <a:gd name="connsiteX195" fmla="*/ 2036585 w 2265958"/>
                <a:gd name="connsiteY195" fmla="*/ 3105522 h 3268980"/>
                <a:gd name="connsiteX196" fmla="*/ 2038635 w 2265958"/>
                <a:gd name="connsiteY196" fmla="*/ 3104276 h 3268980"/>
                <a:gd name="connsiteX197" fmla="*/ 2040758 w 2265958"/>
                <a:gd name="connsiteY197" fmla="*/ 3103030 h 3268980"/>
                <a:gd name="connsiteX198" fmla="*/ 2042808 w 2265958"/>
                <a:gd name="connsiteY198" fmla="*/ 3101637 h 3268980"/>
                <a:gd name="connsiteX199" fmla="*/ 2044785 w 2265958"/>
                <a:gd name="connsiteY199" fmla="*/ 3100317 h 3268980"/>
                <a:gd name="connsiteX200" fmla="*/ 2046761 w 2265958"/>
                <a:gd name="connsiteY200" fmla="*/ 3098925 h 3268980"/>
                <a:gd name="connsiteX201" fmla="*/ 2048665 w 2265958"/>
                <a:gd name="connsiteY201" fmla="*/ 3097459 h 3268980"/>
                <a:gd name="connsiteX202" fmla="*/ 2050569 w 2265958"/>
                <a:gd name="connsiteY202" fmla="*/ 3095919 h 3268980"/>
                <a:gd name="connsiteX203" fmla="*/ 2052399 w 2265958"/>
                <a:gd name="connsiteY203" fmla="*/ 3094380 h 3268980"/>
                <a:gd name="connsiteX204" fmla="*/ 2054229 w 2265958"/>
                <a:gd name="connsiteY204" fmla="*/ 3092840 h 3268980"/>
                <a:gd name="connsiteX205" fmla="*/ 2055986 w 2265958"/>
                <a:gd name="connsiteY205" fmla="*/ 3091155 h 3268980"/>
                <a:gd name="connsiteX206" fmla="*/ 2057670 w 2265958"/>
                <a:gd name="connsiteY206" fmla="*/ 3089542 h 3268980"/>
                <a:gd name="connsiteX207" fmla="*/ 2059354 w 2265958"/>
                <a:gd name="connsiteY207" fmla="*/ 3087783 h 3268980"/>
                <a:gd name="connsiteX208" fmla="*/ 2061037 w 2265958"/>
                <a:gd name="connsiteY208" fmla="*/ 3086023 h 3268980"/>
                <a:gd name="connsiteX209" fmla="*/ 2062575 w 2265958"/>
                <a:gd name="connsiteY209" fmla="*/ 3084264 h 3268980"/>
                <a:gd name="connsiteX210" fmla="*/ 2064112 w 2265958"/>
                <a:gd name="connsiteY210" fmla="*/ 3082431 h 3268980"/>
                <a:gd name="connsiteX211" fmla="*/ 2065503 w 2265958"/>
                <a:gd name="connsiteY211" fmla="*/ 3080526 h 3268980"/>
                <a:gd name="connsiteX212" fmla="*/ 2066968 w 2265958"/>
                <a:gd name="connsiteY212" fmla="*/ 3078620 h 3268980"/>
                <a:gd name="connsiteX213" fmla="*/ 2068285 w 2265958"/>
                <a:gd name="connsiteY213" fmla="*/ 3076641 h 3268980"/>
                <a:gd name="connsiteX214" fmla="*/ 2069676 w 2265958"/>
                <a:gd name="connsiteY214" fmla="*/ 3074588 h 3268980"/>
                <a:gd name="connsiteX215" fmla="*/ 2070848 w 2265958"/>
                <a:gd name="connsiteY215" fmla="*/ 3072536 h 3268980"/>
                <a:gd name="connsiteX216" fmla="*/ 2075972 w 2265958"/>
                <a:gd name="connsiteY216" fmla="*/ 3064106 h 3268980"/>
                <a:gd name="connsiteX217" fmla="*/ 2078608 w 2265958"/>
                <a:gd name="connsiteY217" fmla="*/ 3059854 h 3268980"/>
                <a:gd name="connsiteX218" fmla="*/ 2081390 w 2265958"/>
                <a:gd name="connsiteY218" fmla="*/ 3055530 h 3268980"/>
                <a:gd name="connsiteX219" fmla="*/ 2084172 w 2265958"/>
                <a:gd name="connsiteY219" fmla="*/ 3051205 h 3268980"/>
                <a:gd name="connsiteX220" fmla="*/ 2087101 w 2265958"/>
                <a:gd name="connsiteY220" fmla="*/ 3046733 h 3268980"/>
                <a:gd name="connsiteX221" fmla="*/ 2090102 w 2265958"/>
                <a:gd name="connsiteY221" fmla="*/ 3042335 h 3268980"/>
                <a:gd name="connsiteX222" fmla="*/ 2093250 w 2265958"/>
                <a:gd name="connsiteY222" fmla="*/ 3038010 h 3268980"/>
                <a:gd name="connsiteX223" fmla="*/ 2096398 w 2265958"/>
                <a:gd name="connsiteY223" fmla="*/ 3033539 h 3268980"/>
                <a:gd name="connsiteX224" fmla="*/ 2099619 w 2265958"/>
                <a:gd name="connsiteY224" fmla="*/ 3029141 h 3268980"/>
                <a:gd name="connsiteX225" fmla="*/ 2102987 w 2265958"/>
                <a:gd name="connsiteY225" fmla="*/ 3024889 h 3268980"/>
                <a:gd name="connsiteX226" fmla="*/ 2106355 w 2265958"/>
                <a:gd name="connsiteY226" fmla="*/ 3020564 h 3268980"/>
                <a:gd name="connsiteX227" fmla="*/ 2109942 w 2265958"/>
                <a:gd name="connsiteY227" fmla="*/ 3016386 h 3268980"/>
                <a:gd name="connsiteX228" fmla="*/ 2113456 w 2265958"/>
                <a:gd name="connsiteY228" fmla="*/ 3012208 h 3268980"/>
                <a:gd name="connsiteX229" fmla="*/ 2117117 w 2265958"/>
                <a:gd name="connsiteY229" fmla="*/ 3008176 h 3268980"/>
                <a:gd name="connsiteX230" fmla="*/ 2120924 w 2265958"/>
                <a:gd name="connsiteY230" fmla="*/ 3004144 h 3268980"/>
                <a:gd name="connsiteX231" fmla="*/ 2124731 w 2265958"/>
                <a:gd name="connsiteY231" fmla="*/ 3000260 h 3268980"/>
                <a:gd name="connsiteX232" fmla="*/ 2128684 w 2265958"/>
                <a:gd name="connsiteY232" fmla="*/ 2996448 h 3268980"/>
                <a:gd name="connsiteX233" fmla="*/ 2132711 w 2265958"/>
                <a:gd name="connsiteY233" fmla="*/ 2992856 h 3268980"/>
                <a:gd name="connsiteX234" fmla="*/ 2136810 w 2265958"/>
                <a:gd name="connsiteY234" fmla="*/ 2989411 h 3268980"/>
                <a:gd name="connsiteX235" fmla="*/ 2140910 w 2265958"/>
                <a:gd name="connsiteY235" fmla="*/ 2986039 h 3268980"/>
                <a:gd name="connsiteX236" fmla="*/ 2143033 w 2265958"/>
                <a:gd name="connsiteY236" fmla="*/ 2984426 h 3268980"/>
                <a:gd name="connsiteX237" fmla="*/ 2145229 w 2265958"/>
                <a:gd name="connsiteY237" fmla="*/ 2982814 h 3268980"/>
                <a:gd name="connsiteX238" fmla="*/ 2147279 w 2265958"/>
                <a:gd name="connsiteY238" fmla="*/ 2981347 h 3268980"/>
                <a:gd name="connsiteX239" fmla="*/ 2149476 w 2265958"/>
                <a:gd name="connsiteY239" fmla="*/ 2979808 h 3268980"/>
                <a:gd name="connsiteX240" fmla="*/ 2151745 w 2265958"/>
                <a:gd name="connsiteY240" fmla="*/ 2978415 h 3268980"/>
                <a:gd name="connsiteX241" fmla="*/ 2153942 w 2265958"/>
                <a:gd name="connsiteY241" fmla="*/ 2977023 h 3268980"/>
                <a:gd name="connsiteX242" fmla="*/ 2156211 w 2265958"/>
                <a:gd name="connsiteY242" fmla="*/ 2975703 h 3268980"/>
                <a:gd name="connsiteX243" fmla="*/ 2158480 w 2265958"/>
                <a:gd name="connsiteY243" fmla="*/ 2974384 h 3268980"/>
                <a:gd name="connsiteX244" fmla="*/ 2160677 w 2265958"/>
                <a:gd name="connsiteY244" fmla="*/ 2973138 h 3268980"/>
                <a:gd name="connsiteX245" fmla="*/ 2163020 w 2265958"/>
                <a:gd name="connsiteY245" fmla="*/ 2971891 h 3268980"/>
                <a:gd name="connsiteX246" fmla="*/ 2165289 w 2265958"/>
                <a:gd name="connsiteY246" fmla="*/ 2970792 h 3268980"/>
                <a:gd name="connsiteX247" fmla="*/ 2167632 w 2265958"/>
                <a:gd name="connsiteY247" fmla="*/ 2969766 h 3268980"/>
                <a:gd name="connsiteX248" fmla="*/ 2170048 w 2265958"/>
                <a:gd name="connsiteY248" fmla="*/ 2968666 h 3268980"/>
                <a:gd name="connsiteX249" fmla="*/ 2172390 w 2265958"/>
                <a:gd name="connsiteY249" fmla="*/ 2967786 h 3268980"/>
                <a:gd name="connsiteX250" fmla="*/ 2174806 w 2265958"/>
                <a:gd name="connsiteY250" fmla="*/ 2966834 h 3268980"/>
                <a:gd name="connsiteX251" fmla="*/ 2177222 w 2265958"/>
                <a:gd name="connsiteY251" fmla="*/ 2966027 h 3268980"/>
                <a:gd name="connsiteX252" fmla="*/ 2179638 w 2265958"/>
                <a:gd name="connsiteY252" fmla="*/ 2965221 h 3268980"/>
                <a:gd name="connsiteX253" fmla="*/ 2182127 w 2265958"/>
                <a:gd name="connsiteY253" fmla="*/ 2964561 h 3268980"/>
                <a:gd name="connsiteX254" fmla="*/ 2184617 w 2265958"/>
                <a:gd name="connsiteY254" fmla="*/ 2963828 h 3268980"/>
                <a:gd name="connsiteX255" fmla="*/ 2187106 w 2265958"/>
                <a:gd name="connsiteY255" fmla="*/ 2963315 h 3268980"/>
                <a:gd name="connsiteX256" fmla="*/ 2189595 w 2265958"/>
                <a:gd name="connsiteY256" fmla="*/ 2962802 h 3268980"/>
                <a:gd name="connsiteX257" fmla="*/ 2192157 w 2265958"/>
                <a:gd name="connsiteY257" fmla="*/ 2962362 h 3268980"/>
                <a:gd name="connsiteX258" fmla="*/ 2190473 w 2265958"/>
                <a:gd name="connsiteY258" fmla="*/ 2961409 h 3268980"/>
                <a:gd name="connsiteX259" fmla="*/ 2185788 w 2265958"/>
                <a:gd name="connsiteY259" fmla="*/ 2958770 h 3268980"/>
                <a:gd name="connsiteX260" fmla="*/ 2182274 w 2265958"/>
                <a:gd name="connsiteY260" fmla="*/ 2957084 h 3268980"/>
                <a:gd name="connsiteX261" fmla="*/ 2178247 w 2265958"/>
                <a:gd name="connsiteY261" fmla="*/ 2955032 h 3268980"/>
                <a:gd name="connsiteX262" fmla="*/ 2173489 w 2265958"/>
                <a:gd name="connsiteY262" fmla="*/ 2952686 h 3268980"/>
                <a:gd name="connsiteX263" fmla="*/ 2168144 w 2265958"/>
                <a:gd name="connsiteY263" fmla="*/ 2950267 h 3268980"/>
                <a:gd name="connsiteX264" fmla="*/ 2162214 w 2265958"/>
                <a:gd name="connsiteY264" fmla="*/ 2947702 h 3268980"/>
                <a:gd name="connsiteX265" fmla="*/ 2155845 w 2265958"/>
                <a:gd name="connsiteY265" fmla="*/ 2944989 h 3268980"/>
                <a:gd name="connsiteX266" fmla="*/ 2148817 w 2265958"/>
                <a:gd name="connsiteY266" fmla="*/ 2942277 h 3268980"/>
                <a:gd name="connsiteX267" fmla="*/ 2145229 w 2265958"/>
                <a:gd name="connsiteY267" fmla="*/ 2940958 h 3268980"/>
                <a:gd name="connsiteX268" fmla="*/ 2141423 w 2265958"/>
                <a:gd name="connsiteY268" fmla="*/ 2939565 h 3268980"/>
                <a:gd name="connsiteX269" fmla="*/ 2137616 w 2265958"/>
                <a:gd name="connsiteY269" fmla="*/ 2938319 h 3268980"/>
                <a:gd name="connsiteX270" fmla="*/ 2133589 w 2265958"/>
                <a:gd name="connsiteY270" fmla="*/ 2936926 h 3268980"/>
                <a:gd name="connsiteX271" fmla="*/ 2129636 w 2265958"/>
                <a:gd name="connsiteY271" fmla="*/ 2935680 h 3268980"/>
                <a:gd name="connsiteX272" fmla="*/ 2125390 w 2265958"/>
                <a:gd name="connsiteY272" fmla="*/ 2934434 h 3268980"/>
                <a:gd name="connsiteX273" fmla="*/ 2121216 w 2265958"/>
                <a:gd name="connsiteY273" fmla="*/ 2933188 h 3268980"/>
                <a:gd name="connsiteX274" fmla="*/ 2116897 w 2265958"/>
                <a:gd name="connsiteY274" fmla="*/ 2932088 h 3268980"/>
                <a:gd name="connsiteX275" fmla="*/ 2112504 w 2265958"/>
                <a:gd name="connsiteY275" fmla="*/ 2930915 h 3268980"/>
                <a:gd name="connsiteX276" fmla="*/ 2108039 w 2265958"/>
                <a:gd name="connsiteY276" fmla="*/ 2929889 h 3268980"/>
                <a:gd name="connsiteX277" fmla="*/ 2103500 w 2265958"/>
                <a:gd name="connsiteY277" fmla="*/ 2928789 h 3268980"/>
                <a:gd name="connsiteX278" fmla="*/ 2098887 w 2265958"/>
                <a:gd name="connsiteY278" fmla="*/ 2927910 h 3268980"/>
                <a:gd name="connsiteX279" fmla="*/ 2094202 w 2265958"/>
                <a:gd name="connsiteY279" fmla="*/ 2927030 h 3268980"/>
                <a:gd name="connsiteX280" fmla="*/ 2089443 w 2265958"/>
                <a:gd name="connsiteY280" fmla="*/ 2926151 h 3268980"/>
                <a:gd name="connsiteX281" fmla="*/ 2084684 w 2265958"/>
                <a:gd name="connsiteY281" fmla="*/ 2925491 h 3268980"/>
                <a:gd name="connsiteX282" fmla="*/ 2079926 w 2265958"/>
                <a:gd name="connsiteY282" fmla="*/ 2924905 h 3268980"/>
                <a:gd name="connsiteX283" fmla="*/ 2075021 w 2265958"/>
                <a:gd name="connsiteY283" fmla="*/ 2924318 h 3268980"/>
                <a:gd name="connsiteX284" fmla="*/ 2070116 w 2265958"/>
                <a:gd name="connsiteY284" fmla="*/ 2923952 h 3268980"/>
                <a:gd name="connsiteX285" fmla="*/ 2065137 w 2265958"/>
                <a:gd name="connsiteY285" fmla="*/ 2923512 h 3268980"/>
                <a:gd name="connsiteX286" fmla="*/ 2060159 w 2265958"/>
                <a:gd name="connsiteY286" fmla="*/ 2923365 h 3268980"/>
                <a:gd name="connsiteX287" fmla="*/ 1628279 w 2265958"/>
                <a:gd name="connsiteY287" fmla="*/ 2720537 h 3268980"/>
                <a:gd name="connsiteX288" fmla="*/ 1630990 w 2265958"/>
                <a:gd name="connsiteY288" fmla="*/ 2723469 h 3268980"/>
                <a:gd name="connsiteX289" fmla="*/ 1633628 w 2265958"/>
                <a:gd name="connsiteY289" fmla="*/ 2726474 h 3268980"/>
                <a:gd name="connsiteX290" fmla="*/ 1636192 w 2265958"/>
                <a:gd name="connsiteY290" fmla="*/ 2729552 h 3268980"/>
                <a:gd name="connsiteX291" fmla="*/ 1638610 w 2265958"/>
                <a:gd name="connsiteY291" fmla="*/ 2732703 h 3268980"/>
                <a:gd name="connsiteX292" fmla="*/ 1640954 w 2265958"/>
                <a:gd name="connsiteY292" fmla="*/ 2735928 h 3268980"/>
                <a:gd name="connsiteX293" fmla="*/ 1643299 w 2265958"/>
                <a:gd name="connsiteY293" fmla="*/ 2739299 h 3268980"/>
                <a:gd name="connsiteX294" fmla="*/ 1645424 w 2265958"/>
                <a:gd name="connsiteY294" fmla="*/ 2742597 h 3268980"/>
                <a:gd name="connsiteX295" fmla="*/ 1647548 w 2265958"/>
                <a:gd name="connsiteY295" fmla="*/ 2745969 h 3268980"/>
                <a:gd name="connsiteX296" fmla="*/ 1649600 w 2265958"/>
                <a:gd name="connsiteY296" fmla="*/ 2749414 h 3268980"/>
                <a:gd name="connsiteX297" fmla="*/ 1651505 w 2265958"/>
                <a:gd name="connsiteY297" fmla="*/ 2752931 h 3268980"/>
                <a:gd name="connsiteX298" fmla="*/ 1653336 w 2265958"/>
                <a:gd name="connsiteY298" fmla="*/ 2756523 h 3268980"/>
                <a:gd name="connsiteX299" fmla="*/ 1655168 w 2265958"/>
                <a:gd name="connsiteY299" fmla="*/ 2760040 h 3268980"/>
                <a:gd name="connsiteX300" fmla="*/ 1656926 w 2265958"/>
                <a:gd name="connsiteY300" fmla="*/ 2763778 h 3268980"/>
                <a:gd name="connsiteX301" fmla="*/ 1658465 w 2265958"/>
                <a:gd name="connsiteY301" fmla="*/ 2767443 h 3268980"/>
                <a:gd name="connsiteX302" fmla="*/ 1660077 w 2265958"/>
                <a:gd name="connsiteY302" fmla="*/ 2771181 h 3268980"/>
                <a:gd name="connsiteX303" fmla="*/ 1661542 w 2265958"/>
                <a:gd name="connsiteY303" fmla="*/ 2774992 h 3268980"/>
                <a:gd name="connsiteX304" fmla="*/ 1663007 w 2265958"/>
                <a:gd name="connsiteY304" fmla="*/ 2778803 h 3268980"/>
                <a:gd name="connsiteX305" fmla="*/ 1664326 w 2265958"/>
                <a:gd name="connsiteY305" fmla="*/ 2782687 h 3268980"/>
                <a:gd name="connsiteX306" fmla="*/ 1665645 w 2265958"/>
                <a:gd name="connsiteY306" fmla="*/ 2786571 h 3268980"/>
                <a:gd name="connsiteX307" fmla="*/ 1666817 w 2265958"/>
                <a:gd name="connsiteY307" fmla="*/ 2790456 h 3268980"/>
                <a:gd name="connsiteX308" fmla="*/ 1667990 w 2265958"/>
                <a:gd name="connsiteY308" fmla="*/ 2794487 h 3268980"/>
                <a:gd name="connsiteX309" fmla="*/ 1669015 w 2265958"/>
                <a:gd name="connsiteY309" fmla="*/ 2798445 h 3268980"/>
                <a:gd name="connsiteX310" fmla="*/ 1670041 w 2265958"/>
                <a:gd name="connsiteY310" fmla="*/ 2802549 h 3268980"/>
                <a:gd name="connsiteX311" fmla="*/ 1670993 w 2265958"/>
                <a:gd name="connsiteY311" fmla="*/ 2806580 h 3268980"/>
                <a:gd name="connsiteX312" fmla="*/ 1671873 w 2265958"/>
                <a:gd name="connsiteY312" fmla="*/ 2810684 h 3268980"/>
                <a:gd name="connsiteX313" fmla="*/ 1672678 w 2265958"/>
                <a:gd name="connsiteY313" fmla="*/ 2814788 h 3268980"/>
                <a:gd name="connsiteX314" fmla="*/ 1673484 w 2265958"/>
                <a:gd name="connsiteY314" fmla="*/ 2818966 h 3268980"/>
                <a:gd name="connsiteX315" fmla="*/ 1674217 w 2265958"/>
                <a:gd name="connsiteY315" fmla="*/ 2823070 h 3268980"/>
                <a:gd name="connsiteX316" fmla="*/ 1674876 w 2265958"/>
                <a:gd name="connsiteY316" fmla="*/ 2827321 h 3268980"/>
                <a:gd name="connsiteX317" fmla="*/ 1675463 w 2265958"/>
                <a:gd name="connsiteY317" fmla="*/ 2831498 h 3268980"/>
                <a:gd name="connsiteX318" fmla="*/ 1676049 w 2265958"/>
                <a:gd name="connsiteY318" fmla="*/ 2835676 h 3268980"/>
                <a:gd name="connsiteX319" fmla="*/ 1676562 w 2265958"/>
                <a:gd name="connsiteY319" fmla="*/ 2839927 h 3268980"/>
                <a:gd name="connsiteX320" fmla="*/ 1677001 w 2265958"/>
                <a:gd name="connsiteY320" fmla="*/ 2844177 h 3268980"/>
                <a:gd name="connsiteX321" fmla="*/ 1677367 w 2265958"/>
                <a:gd name="connsiteY321" fmla="*/ 2848428 h 3268980"/>
                <a:gd name="connsiteX322" fmla="*/ 1677734 w 2265958"/>
                <a:gd name="connsiteY322" fmla="*/ 2852679 h 3268980"/>
                <a:gd name="connsiteX323" fmla="*/ 1678027 w 2265958"/>
                <a:gd name="connsiteY323" fmla="*/ 2856930 h 3268980"/>
                <a:gd name="connsiteX324" fmla="*/ 1678540 w 2265958"/>
                <a:gd name="connsiteY324" fmla="*/ 2865505 h 3268980"/>
                <a:gd name="connsiteX325" fmla="*/ 1678906 w 2265958"/>
                <a:gd name="connsiteY325" fmla="*/ 2874006 h 3268980"/>
                <a:gd name="connsiteX326" fmla="*/ 1679053 w 2265958"/>
                <a:gd name="connsiteY326" fmla="*/ 2882581 h 3268980"/>
                <a:gd name="connsiteX327" fmla="*/ 1679053 w 2265958"/>
                <a:gd name="connsiteY327" fmla="*/ 2891156 h 3268980"/>
                <a:gd name="connsiteX328" fmla="*/ 1678906 w 2265958"/>
                <a:gd name="connsiteY328" fmla="*/ 2899658 h 3268980"/>
                <a:gd name="connsiteX329" fmla="*/ 1678686 w 2265958"/>
                <a:gd name="connsiteY329" fmla="*/ 2908086 h 3268980"/>
                <a:gd name="connsiteX330" fmla="*/ 1678247 w 2265958"/>
                <a:gd name="connsiteY330" fmla="*/ 2916441 h 3268980"/>
                <a:gd name="connsiteX331" fmla="*/ 1677734 w 2265958"/>
                <a:gd name="connsiteY331" fmla="*/ 2924723 h 3268980"/>
                <a:gd name="connsiteX332" fmla="*/ 1677221 w 2265958"/>
                <a:gd name="connsiteY332" fmla="*/ 2932931 h 3268980"/>
                <a:gd name="connsiteX333" fmla="*/ 1676562 w 2265958"/>
                <a:gd name="connsiteY333" fmla="*/ 2940993 h 3268980"/>
                <a:gd name="connsiteX334" fmla="*/ 1675829 w 2265958"/>
                <a:gd name="connsiteY334" fmla="*/ 2948982 h 3268980"/>
                <a:gd name="connsiteX335" fmla="*/ 1674950 w 2265958"/>
                <a:gd name="connsiteY335" fmla="*/ 2956824 h 3268980"/>
                <a:gd name="connsiteX336" fmla="*/ 1674144 w 2265958"/>
                <a:gd name="connsiteY336" fmla="*/ 2964519 h 3268980"/>
                <a:gd name="connsiteX337" fmla="*/ 1673264 w 2265958"/>
                <a:gd name="connsiteY337" fmla="*/ 2971995 h 3268980"/>
                <a:gd name="connsiteX338" fmla="*/ 1672825 w 2265958"/>
                <a:gd name="connsiteY338" fmla="*/ 2975733 h 3268980"/>
                <a:gd name="connsiteX339" fmla="*/ 1672532 w 2265958"/>
                <a:gd name="connsiteY339" fmla="*/ 2979470 h 3268980"/>
                <a:gd name="connsiteX340" fmla="*/ 1672312 w 2265958"/>
                <a:gd name="connsiteY340" fmla="*/ 2983208 h 3268980"/>
                <a:gd name="connsiteX341" fmla="*/ 1672239 w 2265958"/>
                <a:gd name="connsiteY341" fmla="*/ 2986946 h 3268980"/>
                <a:gd name="connsiteX342" fmla="*/ 1672312 w 2265958"/>
                <a:gd name="connsiteY342" fmla="*/ 2990610 h 3268980"/>
                <a:gd name="connsiteX343" fmla="*/ 1672459 w 2265958"/>
                <a:gd name="connsiteY343" fmla="*/ 2994421 h 3268980"/>
                <a:gd name="connsiteX344" fmla="*/ 1672678 w 2265958"/>
                <a:gd name="connsiteY344" fmla="*/ 2998086 h 3268980"/>
                <a:gd name="connsiteX345" fmla="*/ 1672972 w 2265958"/>
                <a:gd name="connsiteY345" fmla="*/ 3001750 h 3268980"/>
                <a:gd name="connsiteX346" fmla="*/ 1673484 w 2265958"/>
                <a:gd name="connsiteY346" fmla="*/ 3005562 h 3268980"/>
                <a:gd name="connsiteX347" fmla="*/ 1673997 w 2265958"/>
                <a:gd name="connsiteY347" fmla="*/ 3009226 h 3268980"/>
                <a:gd name="connsiteX348" fmla="*/ 1674583 w 2265958"/>
                <a:gd name="connsiteY348" fmla="*/ 3012891 h 3268980"/>
                <a:gd name="connsiteX349" fmla="*/ 1675316 w 2265958"/>
                <a:gd name="connsiteY349" fmla="*/ 3016555 h 3268980"/>
                <a:gd name="connsiteX350" fmla="*/ 1676195 w 2265958"/>
                <a:gd name="connsiteY350" fmla="*/ 3020219 h 3268980"/>
                <a:gd name="connsiteX351" fmla="*/ 1677074 w 2265958"/>
                <a:gd name="connsiteY351" fmla="*/ 3023884 h 3268980"/>
                <a:gd name="connsiteX352" fmla="*/ 1678027 w 2265958"/>
                <a:gd name="connsiteY352" fmla="*/ 3027475 h 3268980"/>
                <a:gd name="connsiteX353" fmla="*/ 1679126 w 2265958"/>
                <a:gd name="connsiteY353" fmla="*/ 3031066 h 3268980"/>
                <a:gd name="connsiteX354" fmla="*/ 1680298 w 2265958"/>
                <a:gd name="connsiteY354" fmla="*/ 3034731 h 3268980"/>
                <a:gd name="connsiteX355" fmla="*/ 1681617 w 2265958"/>
                <a:gd name="connsiteY355" fmla="*/ 3038249 h 3268980"/>
                <a:gd name="connsiteX356" fmla="*/ 1682936 w 2265958"/>
                <a:gd name="connsiteY356" fmla="*/ 3041767 h 3268980"/>
                <a:gd name="connsiteX357" fmla="*/ 1684401 w 2265958"/>
                <a:gd name="connsiteY357" fmla="*/ 3045285 h 3268980"/>
                <a:gd name="connsiteX358" fmla="*/ 1685866 w 2265958"/>
                <a:gd name="connsiteY358" fmla="*/ 3048803 h 3268980"/>
                <a:gd name="connsiteX359" fmla="*/ 1687478 w 2265958"/>
                <a:gd name="connsiteY359" fmla="*/ 3052247 h 3268980"/>
                <a:gd name="connsiteX360" fmla="*/ 1689163 w 2265958"/>
                <a:gd name="connsiteY360" fmla="*/ 3055618 h 3268980"/>
                <a:gd name="connsiteX361" fmla="*/ 1690922 w 2265958"/>
                <a:gd name="connsiteY361" fmla="*/ 3058990 h 3268980"/>
                <a:gd name="connsiteX362" fmla="*/ 1692753 w 2265958"/>
                <a:gd name="connsiteY362" fmla="*/ 3062361 h 3268980"/>
                <a:gd name="connsiteX363" fmla="*/ 1694658 w 2265958"/>
                <a:gd name="connsiteY363" fmla="*/ 3065659 h 3268980"/>
                <a:gd name="connsiteX364" fmla="*/ 1696636 w 2265958"/>
                <a:gd name="connsiteY364" fmla="*/ 3068884 h 3268980"/>
                <a:gd name="connsiteX365" fmla="*/ 1698761 w 2265958"/>
                <a:gd name="connsiteY365" fmla="*/ 3072109 h 3268980"/>
                <a:gd name="connsiteX366" fmla="*/ 1700886 w 2265958"/>
                <a:gd name="connsiteY366" fmla="*/ 3075260 h 3268980"/>
                <a:gd name="connsiteX367" fmla="*/ 1703084 w 2265958"/>
                <a:gd name="connsiteY367" fmla="*/ 3078485 h 3268980"/>
                <a:gd name="connsiteX368" fmla="*/ 1705355 w 2265958"/>
                <a:gd name="connsiteY368" fmla="*/ 3081563 h 3268980"/>
                <a:gd name="connsiteX369" fmla="*/ 1707700 w 2265958"/>
                <a:gd name="connsiteY369" fmla="*/ 3084568 h 3268980"/>
                <a:gd name="connsiteX370" fmla="*/ 1710117 w 2265958"/>
                <a:gd name="connsiteY370" fmla="*/ 3087573 h 3268980"/>
                <a:gd name="connsiteX371" fmla="*/ 1712609 w 2265958"/>
                <a:gd name="connsiteY371" fmla="*/ 3090504 h 3268980"/>
                <a:gd name="connsiteX372" fmla="*/ 1715100 w 2265958"/>
                <a:gd name="connsiteY372" fmla="*/ 3093363 h 3268980"/>
                <a:gd name="connsiteX373" fmla="*/ 1717737 w 2265958"/>
                <a:gd name="connsiteY373" fmla="*/ 3096221 h 3268980"/>
                <a:gd name="connsiteX374" fmla="*/ 1720375 w 2265958"/>
                <a:gd name="connsiteY374" fmla="*/ 3098933 h 3268980"/>
                <a:gd name="connsiteX375" fmla="*/ 1723085 w 2265958"/>
                <a:gd name="connsiteY375" fmla="*/ 3101645 h 3268980"/>
                <a:gd name="connsiteX376" fmla="*/ 1725870 w 2265958"/>
                <a:gd name="connsiteY376" fmla="*/ 3104283 h 3268980"/>
                <a:gd name="connsiteX377" fmla="*/ 1728727 w 2265958"/>
                <a:gd name="connsiteY377" fmla="*/ 3106921 h 3268980"/>
                <a:gd name="connsiteX378" fmla="*/ 1731658 w 2265958"/>
                <a:gd name="connsiteY378" fmla="*/ 3109413 h 3268980"/>
                <a:gd name="connsiteX379" fmla="*/ 1734588 w 2265958"/>
                <a:gd name="connsiteY379" fmla="*/ 3111905 h 3268980"/>
                <a:gd name="connsiteX380" fmla="*/ 1737592 w 2265958"/>
                <a:gd name="connsiteY380" fmla="*/ 3114250 h 3268980"/>
                <a:gd name="connsiteX381" fmla="*/ 1740596 w 2265958"/>
                <a:gd name="connsiteY381" fmla="*/ 3116596 h 3268980"/>
                <a:gd name="connsiteX382" fmla="*/ 1743747 w 2265958"/>
                <a:gd name="connsiteY382" fmla="*/ 3118868 h 3268980"/>
                <a:gd name="connsiteX383" fmla="*/ 1746897 w 2265958"/>
                <a:gd name="connsiteY383" fmla="*/ 3120920 h 3268980"/>
                <a:gd name="connsiteX384" fmla="*/ 1750120 w 2265958"/>
                <a:gd name="connsiteY384" fmla="*/ 3123045 h 3268980"/>
                <a:gd name="connsiteX385" fmla="*/ 1753344 w 2265958"/>
                <a:gd name="connsiteY385" fmla="*/ 3125097 h 3268980"/>
                <a:gd name="connsiteX386" fmla="*/ 1756641 w 2265958"/>
                <a:gd name="connsiteY386" fmla="*/ 3127003 h 3268980"/>
                <a:gd name="connsiteX387" fmla="*/ 1760011 w 2265958"/>
                <a:gd name="connsiteY387" fmla="*/ 3128835 h 3268980"/>
                <a:gd name="connsiteX388" fmla="*/ 1763382 w 2265958"/>
                <a:gd name="connsiteY388" fmla="*/ 3130594 h 3268980"/>
                <a:gd name="connsiteX389" fmla="*/ 1766825 w 2265958"/>
                <a:gd name="connsiteY389" fmla="*/ 3132353 h 3268980"/>
                <a:gd name="connsiteX390" fmla="*/ 1770195 w 2265958"/>
                <a:gd name="connsiteY390" fmla="*/ 3133892 h 3268980"/>
                <a:gd name="connsiteX391" fmla="*/ 1773785 w 2265958"/>
                <a:gd name="connsiteY391" fmla="*/ 3135431 h 3268980"/>
                <a:gd name="connsiteX392" fmla="*/ 1777302 w 2265958"/>
                <a:gd name="connsiteY392" fmla="*/ 3136824 h 3268980"/>
                <a:gd name="connsiteX393" fmla="*/ 1780819 w 2265958"/>
                <a:gd name="connsiteY393" fmla="*/ 3138143 h 3268980"/>
                <a:gd name="connsiteX394" fmla="*/ 1784482 w 2265958"/>
                <a:gd name="connsiteY394" fmla="*/ 3139389 h 3268980"/>
                <a:gd name="connsiteX395" fmla="*/ 1788146 w 2265958"/>
                <a:gd name="connsiteY395" fmla="*/ 3140561 h 3268980"/>
                <a:gd name="connsiteX396" fmla="*/ 1791736 w 2265958"/>
                <a:gd name="connsiteY396" fmla="*/ 3141514 h 3268980"/>
                <a:gd name="connsiteX397" fmla="*/ 1795546 w 2265958"/>
                <a:gd name="connsiteY397" fmla="*/ 3142467 h 3268980"/>
                <a:gd name="connsiteX398" fmla="*/ 1799209 w 2265958"/>
                <a:gd name="connsiteY398" fmla="*/ 3143346 h 3268980"/>
                <a:gd name="connsiteX399" fmla="*/ 1802945 w 2265958"/>
                <a:gd name="connsiteY399" fmla="*/ 3144079 h 3268980"/>
                <a:gd name="connsiteX400" fmla="*/ 1806755 w 2265958"/>
                <a:gd name="connsiteY400" fmla="*/ 3144666 h 3268980"/>
                <a:gd name="connsiteX401" fmla="*/ 1810565 w 2265958"/>
                <a:gd name="connsiteY401" fmla="*/ 3145179 h 3268980"/>
                <a:gd name="connsiteX402" fmla="*/ 1811737 w 2265958"/>
                <a:gd name="connsiteY402" fmla="*/ 3145252 h 3268980"/>
                <a:gd name="connsiteX403" fmla="*/ 1815034 w 2265958"/>
                <a:gd name="connsiteY403" fmla="*/ 3145325 h 3268980"/>
                <a:gd name="connsiteX404" fmla="*/ 1815694 w 2265958"/>
                <a:gd name="connsiteY404" fmla="*/ 3142687 h 3268980"/>
                <a:gd name="connsiteX405" fmla="*/ 1817012 w 2265958"/>
                <a:gd name="connsiteY405" fmla="*/ 3136531 h 3268980"/>
                <a:gd name="connsiteX406" fmla="*/ 1818258 w 2265958"/>
                <a:gd name="connsiteY406" fmla="*/ 3130447 h 3268980"/>
                <a:gd name="connsiteX407" fmla="*/ 1819430 w 2265958"/>
                <a:gd name="connsiteY407" fmla="*/ 3124218 h 3268980"/>
                <a:gd name="connsiteX408" fmla="*/ 1820529 w 2265958"/>
                <a:gd name="connsiteY408" fmla="*/ 3117988 h 3268980"/>
                <a:gd name="connsiteX409" fmla="*/ 1821482 w 2265958"/>
                <a:gd name="connsiteY409" fmla="*/ 3111758 h 3268980"/>
                <a:gd name="connsiteX410" fmla="*/ 1822507 w 2265958"/>
                <a:gd name="connsiteY410" fmla="*/ 3105529 h 3268980"/>
                <a:gd name="connsiteX411" fmla="*/ 1823313 w 2265958"/>
                <a:gd name="connsiteY411" fmla="*/ 3099226 h 3268980"/>
                <a:gd name="connsiteX412" fmla="*/ 1824046 w 2265958"/>
                <a:gd name="connsiteY412" fmla="*/ 3092996 h 3268980"/>
                <a:gd name="connsiteX413" fmla="*/ 1824779 w 2265958"/>
                <a:gd name="connsiteY413" fmla="*/ 3086693 h 3268980"/>
                <a:gd name="connsiteX414" fmla="*/ 1825438 w 2265958"/>
                <a:gd name="connsiteY414" fmla="*/ 3080317 h 3268980"/>
                <a:gd name="connsiteX415" fmla="*/ 1825951 w 2265958"/>
                <a:gd name="connsiteY415" fmla="*/ 3074087 h 3268980"/>
                <a:gd name="connsiteX416" fmla="*/ 1826317 w 2265958"/>
                <a:gd name="connsiteY416" fmla="*/ 3067785 h 3268980"/>
                <a:gd name="connsiteX417" fmla="*/ 1826684 w 2265958"/>
                <a:gd name="connsiteY417" fmla="*/ 3061408 h 3268980"/>
                <a:gd name="connsiteX418" fmla="*/ 1826976 w 2265958"/>
                <a:gd name="connsiteY418" fmla="*/ 3055032 h 3268980"/>
                <a:gd name="connsiteX419" fmla="*/ 1827123 w 2265958"/>
                <a:gd name="connsiteY419" fmla="*/ 3048729 h 3268980"/>
                <a:gd name="connsiteX420" fmla="*/ 1827196 w 2265958"/>
                <a:gd name="connsiteY420" fmla="*/ 3042353 h 3268980"/>
                <a:gd name="connsiteX421" fmla="*/ 1827196 w 2265958"/>
                <a:gd name="connsiteY421" fmla="*/ 3036050 h 3268980"/>
                <a:gd name="connsiteX422" fmla="*/ 1827123 w 2265958"/>
                <a:gd name="connsiteY422" fmla="*/ 3029674 h 3268980"/>
                <a:gd name="connsiteX423" fmla="*/ 1826903 w 2265958"/>
                <a:gd name="connsiteY423" fmla="*/ 3023298 h 3268980"/>
                <a:gd name="connsiteX424" fmla="*/ 1826684 w 2265958"/>
                <a:gd name="connsiteY424" fmla="*/ 3016995 h 3268980"/>
                <a:gd name="connsiteX425" fmla="*/ 1826317 w 2265958"/>
                <a:gd name="connsiteY425" fmla="*/ 3010692 h 3268980"/>
                <a:gd name="connsiteX426" fmla="*/ 1825804 w 2265958"/>
                <a:gd name="connsiteY426" fmla="*/ 3004316 h 3268980"/>
                <a:gd name="connsiteX427" fmla="*/ 1825218 w 2265958"/>
                <a:gd name="connsiteY427" fmla="*/ 2998013 h 3268980"/>
                <a:gd name="connsiteX428" fmla="*/ 1824485 w 2265958"/>
                <a:gd name="connsiteY428" fmla="*/ 2991710 h 3268980"/>
                <a:gd name="connsiteX429" fmla="*/ 1823680 w 2265958"/>
                <a:gd name="connsiteY429" fmla="*/ 2985334 h 3268980"/>
                <a:gd name="connsiteX430" fmla="*/ 1822800 w 2265958"/>
                <a:gd name="connsiteY430" fmla="*/ 2979031 h 3268980"/>
                <a:gd name="connsiteX431" fmla="*/ 1821775 w 2265958"/>
                <a:gd name="connsiteY431" fmla="*/ 2972801 h 3268980"/>
                <a:gd name="connsiteX432" fmla="*/ 1820676 w 2265958"/>
                <a:gd name="connsiteY432" fmla="*/ 2966498 h 3268980"/>
                <a:gd name="connsiteX433" fmla="*/ 1819357 w 2265958"/>
                <a:gd name="connsiteY433" fmla="*/ 2960268 h 3268980"/>
                <a:gd name="connsiteX434" fmla="*/ 1818038 w 2265958"/>
                <a:gd name="connsiteY434" fmla="*/ 2954039 h 3268980"/>
                <a:gd name="connsiteX435" fmla="*/ 1816500 w 2265958"/>
                <a:gd name="connsiteY435" fmla="*/ 2947809 h 3268980"/>
                <a:gd name="connsiteX436" fmla="*/ 1814961 w 2265958"/>
                <a:gd name="connsiteY436" fmla="*/ 2941653 h 3268980"/>
                <a:gd name="connsiteX437" fmla="*/ 1813203 w 2265958"/>
                <a:gd name="connsiteY437" fmla="*/ 2935570 h 3268980"/>
                <a:gd name="connsiteX438" fmla="*/ 1811298 w 2265958"/>
                <a:gd name="connsiteY438" fmla="*/ 2929487 h 3268980"/>
                <a:gd name="connsiteX439" fmla="*/ 1809393 w 2265958"/>
                <a:gd name="connsiteY439" fmla="*/ 2923330 h 3268980"/>
                <a:gd name="connsiteX440" fmla="*/ 1807268 w 2265958"/>
                <a:gd name="connsiteY440" fmla="*/ 2917321 h 3268980"/>
                <a:gd name="connsiteX441" fmla="*/ 1804997 w 2265958"/>
                <a:gd name="connsiteY441" fmla="*/ 2911384 h 3268980"/>
                <a:gd name="connsiteX442" fmla="*/ 1802579 w 2265958"/>
                <a:gd name="connsiteY442" fmla="*/ 2905448 h 3268980"/>
                <a:gd name="connsiteX443" fmla="*/ 1800088 w 2265958"/>
                <a:gd name="connsiteY443" fmla="*/ 2899584 h 3268980"/>
                <a:gd name="connsiteX444" fmla="*/ 1797450 w 2265958"/>
                <a:gd name="connsiteY444" fmla="*/ 2893648 h 3268980"/>
                <a:gd name="connsiteX445" fmla="*/ 1794666 w 2265958"/>
                <a:gd name="connsiteY445" fmla="*/ 2887858 h 3268980"/>
                <a:gd name="connsiteX446" fmla="*/ 1791736 w 2265958"/>
                <a:gd name="connsiteY446" fmla="*/ 2882141 h 3268980"/>
                <a:gd name="connsiteX447" fmla="*/ 1788732 w 2265958"/>
                <a:gd name="connsiteY447" fmla="*/ 2876498 h 3268980"/>
                <a:gd name="connsiteX448" fmla="*/ 1785508 w 2265958"/>
                <a:gd name="connsiteY448" fmla="*/ 2870928 h 3268980"/>
                <a:gd name="connsiteX449" fmla="*/ 1782211 w 2265958"/>
                <a:gd name="connsiteY449" fmla="*/ 2865358 h 3268980"/>
                <a:gd name="connsiteX450" fmla="*/ 1778694 w 2265958"/>
                <a:gd name="connsiteY450" fmla="*/ 2859935 h 3268980"/>
                <a:gd name="connsiteX451" fmla="*/ 1775104 w 2265958"/>
                <a:gd name="connsiteY451" fmla="*/ 2854585 h 3268980"/>
                <a:gd name="connsiteX452" fmla="*/ 1771441 w 2265958"/>
                <a:gd name="connsiteY452" fmla="*/ 2849308 h 3268980"/>
                <a:gd name="connsiteX453" fmla="*/ 1767485 w 2265958"/>
                <a:gd name="connsiteY453" fmla="*/ 2844104 h 3268980"/>
                <a:gd name="connsiteX454" fmla="*/ 1763528 w 2265958"/>
                <a:gd name="connsiteY454" fmla="*/ 2838974 h 3268980"/>
                <a:gd name="connsiteX455" fmla="*/ 1759352 w 2265958"/>
                <a:gd name="connsiteY455" fmla="*/ 2833917 h 3268980"/>
                <a:gd name="connsiteX456" fmla="*/ 1755176 w 2265958"/>
                <a:gd name="connsiteY456" fmla="*/ 2829080 h 3268980"/>
                <a:gd name="connsiteX457" fmla="*/ 1750780 w 2265958"/>
                <a:gd name="connsiteY457" fmla="*/ 2824169 h 3268980"/>
                <a:gd name="connsiteX458" fmla="*/ 1746311 w 2265958"/>
                <a:gd name="connsiteY458" fmla="*/ 2819479 h 3268980"/>
                <a:gd name="connsiteX459" fmla="*/ 1741695 w 2265958"/>
                <a:gd name="connsiteY459" fmla="*/ 2814788 h 3268980"/>
                <a:gd name="connsiteX460" fmla="*/ 1736933 w 2265958"/>
                <a:gd name="connsiteY460" fmla="*/ 2810317 h 3268980"/>
                <a:gd name="connsiteX461" fmla="*/ 1732024 w 2265958"/>
                <a:gd name="connsiteY461" fmla="*/ 2805847 h 3268980"/>
                <a:gd name="connsiteX462" fmla="*/ 1727115 w 2265958"/>
                <a:gd name="connsiteY462" fmla="*/ 2801596 h 3268980"/>
                <a:gd name="connsiteX463" fmla="*/ 1722060 w 2265958"/>
                <a:gd name="connsiteY463" fmla="*/ 2797345 h 3268980"/>
                <a:gd name="connsiteX464" fmla="*/ 1716931 w 2265958"/>
                <a:gd name="connsiteY464" fmla="*/ 2793241 h 3268980"/>
                <a:gd name="connsiteX465" fmla="*/ 1722499 w 2265958"/>
                <a:gd name="connsiteY465" fmla="*/ 2796759 h 3268980"/>
                <a:gd name="connsiteX466" fmla="*/ 1728067 w 2265958"/>
                <a:gd name="connsiteY466" fmla="*/ 2800277 h 3268980"/>
                <a:gd name="connsiteX467" fmla="*/ 1733489 w 2265958"/>
                <a:gd name="connsiteY467" fmla="*/ 2804014 h 3268980"/>
                <a:gd name="connsiteX468" fmla="*/ 1738911 w 2265958"/>
                <a:gd name="connsiteY468" fmla="*/ 2807899 h 3268980"/>
                <a:gd name="connsiteX469" fmla="*/ 1744186 w 2265958"/>
                <a:gd name="connsiteY469" fmla="*/ 2811856 h 3268980"/>
                <a:gd name="connsiteX470" fmla="*/ 1749461 w 2265958"/>
                <a:gd name="connsiteY470" fmla="*/ 2816034 h 3268980"/>
                <a:gd name="connsiteX471" fmla="*/ 1754590 w 2265958"/>
                <a:gd name="connsiteY471" fmla="*/ 2820212 h 3268980"/>
                <a:gd name="connsiteX472" fmla="*/ 1759499 w 2265958"/>
                <a:gd name="connsiteY472" fmla="*/ 2824609 h 3268980"/>
                <a:gd name="connsiteX473" fmla="*/ 1764481 w 2265958"/>
                <a:gd name="connsiteY473" fmla="*/ 2829153 h 3268980"/>
                <a:gd name="connsiteX474" fmla="*/ 1769316 w 2265958"/>
                <a:gd name="connsiteY474" fmla="*/ 2833697 h 3268980"/>
                <a:gd name="connsiteX475" fmla="*/ 1774005 w 2265958"/>
                <a:gd name="connsiteY475" fmla="*/ 2838461 h 3268980"/>
                <a:gd name="connsiteX476" fmla="*/ 1778621 w 2265958"/>
                <a:gd name="connsiteY476" fmla="*/ 2843371 h 3268980"/>
                <a:gd name="connsiteX477" fmla="*/ 1783090 w 2265958"/>
                <a:gd name="connsiteY477" fmla="*/ 2848355 h 3268980"/>
                <a:gd name="connsiteX478" fmla="*/ 1787486 w 2265958"/>
                <a:gd name="connsiteY478" fmla="*/ 2853485 h 3268980"/>
                <a:gd name="connsiteX479" fmla="*/ 1791736 w 2265958"/>
                <a:gd name="connsiteY479" fmla="*/ 2858689 h 3268980"/>
                <a:gd name="connsiteX480" fmla="*/ 1795912 w 2265958"/>
                <a:gd name="connsiteY480" fmla="*/ 2864039 h 3268980"/>
                <a:gd name="connsiteX481" fmla="*/ 1799868 w 2265958"/>
                <a:gd name="connsiteY481" fmla="*/ 2869462 h 3268980"/>
                <a:gd name="connsiteX482" fmla="*/ 1803824 w 2265958"/>
                <a:gd name="connsiteY482" fmla="*/ 2874959 h 3268980"/>
                <a:gd name="connsiteX483" fmla="*/ 1807561 w 2265958"/>
                <a:gd name="connsiteY483" fmla="*/ 2880602 h 3268980"/>
                <a:gd name="connsiteX484" fmla="*/ 1811151 w 2265958"/>
                <a:gd name="connsiteY484" fmla="*/ 2886246 h 3268980"/>
                <a:gd name="connsiteX485" fmla="*/ 1814668 w 2265958"/>
                <a:gd name="connsiteY485" fmla="*/ 2892035 h 3268980"/>
                <a:gd name="connsiteX486" fmla="*/ 1818038 w 2265958"/>
                <a:gd name="connsiteY486" fmla="*/ 2897899 h 3268980"/>
                <a:gd name="connsiteX487" fmla="*/ 1821262 w 2265958"/>
                <a:gd name="connsiteY487" fmla="*/ 2903835 h 3268980"/>
                <a:gd name="connsiteX488" fmla="*/ 1824412 w 2265958"/>
                <a:gd name="connsiteY488" fmla="*/ 2909918 h 3268980"/>
                <a:gd name="connsiteX489" fmla="*/ 1827343 w 2265958"/>
                <a:gd name="connsiteY489" fmla="*/ 2916075 h 3268980"/>
                <a:gd name="connsiteX490" fmla="*/ 1830200 w 2265958"/>
                <a:gd name="connsiteY490" fmla="*/ 2922158 h 3268980"/>
                <a:gd name="connsiteX491" fmla="*/ 1832984 w 2265958"/>
                <a:gd name="connsiteY491" fmla="*/ 2928387 h 3268980"/>
                <a:gd name="connsiteX492" fmla="*/ 1835549 w 2265958"/>
                <a:gd name="connsiteY492" fmla="*/ 2934764 h 3268980"/>
                <a:gd name="connsiteX493" fmla="*/ 1838040 w 2265958"/>
                <a:gd name="connsiteY493" fmla="*/ 2941066 h 3268980"/>
                <a:gd name="connsiteX494" fmla="*/ 1840457 w 2265958"/>
                <a:gd name="connsiteY494" fmla="*/ 2947443 h 3268980"/>
                <a:gd name="connsiteX495" fmla="*/ 1842656 w 2265958"/>
                <a:gd name="connsiteY495" fmla="*/ 2953892 h 3268980"/>
                <a:gd name="connsiteX496" fmla="*/ 1844853 w 2265958"/>
                <a:gd name="connsiteY496" fmla="*/ 2960342 h 3268980"/>
                <a:gd name="connsiteX497" fmla="*/ 1846832 w 2265958"/>
                <a:gd name="connsiteY497" fmla="*/ 2966938 h 3268980"/>
                <a:gd name="connsiteX498" fmla="*/ 1848663 w 2265958"/>
                <a:gd name="connsiteY498" fmla="*/ 2973461 h 3268980"/>
                <a:gd name="connsiteX499" fmla="*/ 1850495 w 2265958"/>
                <a:gd name="connsiteY499" fmla="*/ 2980057 h 3268980"/>
                <a:gd name="connsiteX500" fmla="*/ 1852107 w 2265958"/>
                <a:gd name="connsiteY500" fmla="*/ 2986653 h 3268980"/>
                <a:gd name="connsiteX501" fmla="*/ 1853645 w 2265958"/>
                <a:gd name="connsiteY501" fmla="*/ 2993322 h 3268980"/>
                <a:gd name="connsiteX502" fmla="*/ 1855111 w 2265958"/>
                <a:gd name="connsiteY502" fmla="*/ 2999991 h 3268980"/>
                <a:gd name="connsiteX503" fmla="*/ 1856429 w 2265958"/>
                <a:gd name="connsiteY503" fmla="*/ 3006661 h 3268980"/>
                <a:gd name="connsiteX504" fmla="*/ 1857675 w 2265958"/>
                <a:gd name="connsiteY504" fmla="*/ 3013477 h 3268980"/>
                <a:gd name="connsiteX505" fmla="*/ 1858701 w 2265958"/>
                <a:gd name="connsiteY505" fmla="*/ 3020146 h 3268980"/>
                <a:gd name="connsiteX506" fmla="*/ 1859727 w 2265958"/>
                <a:gd name="connsiteY506" fmla="*/ 3026962 h 3268980"/>
                <a:gd name="connsiteX507" fmla="*/ 1860679 w 2265958"/>
                <a:gd name="connsiteY507" fmla="*/ 3033705 h 3268980"/>
                <a:gd name="connsiteX508" fmla="*/ 1861485 w 2265958"/>
                <a:gd name="connsiteY508" fmla="*/ 3040521 h 3268980"/>
                <a:gd name="connsiteX509" fmla="*/ 1862144 w 2265958"/>
                <a:gd name="connsiteY509" fmla="*/ 3047337 h 3268980"/>
                <a:gd name="connsiteX510" fmla="*/ 1862730 w 2265958"/>
                <a:gd name="connsiteY510" fmla="*/ 3054153 h 3268980"/>
                <a:gd name="connsiteX511" fmla="*/ 1863317 w 2265958"/>
                <a:gd name="connsiteY511" fmla="*/ 3060969 h 3268980"/>
                <a:gd name="connsiteX512" fmla="*/ 1863756 w 2265958"/>
                <a:gd name="connsiteY512" fmla="*/ 3067785 h 3268980"/>
                <a:gd name="connsiteX513" fmla="*/ 1864049 w 2265958"/>
                <a:gd name="connsiteY513" fmla="*/ 3074600 h 3268980"/>
                <a:gd name="connsiteX514" fmla="*/ 1864342 w 2265958"/>
                <a:gd name="connsiteY514" fmla="*/ 3081490 h 3268980"/>
                <a:gd name="connsiteX515" fmla="*/ 1864489 w 2265958"/>
                <a:gd name="connsiteY515" fmla="*/ 3088306 h 3268980"/>
                <a:gd name="connsiteX516" fmla="*/ 1864489 w 2265958"/>
                <a:gd name="connsiteY516" fmla="*/ 3095195 h 3268980"/>
                <a:gd name="connsiteX517" fmla="*/ 1864489 w 2265958"/>
                <a:gd name="connsiteY517" fmla="*/ 3102011 h 3268980"/>
                <a:gd name="connsiteX518" fmla="*/ 1864416 w 2265958"/>
                <a:gd name="connsiteY518" fmla="*/ 3108900 h 3268980"/>
                <a:gd name="connsiteX519" fmla="*/ 1864196 w 2265958"/>
                <a:gd name="connsiteY519" fmla="*/ 3115716 h 3268980"/>
                <a:gd name="connsiteX520" fmla="*/ 1863903 w 2265958"/>
                <a:gd name="connsiteY520" fmla="*/ 3122605 h 3268980"/>
                <a:gd name="connsiteX521" fmla="*/ 1863536 w 2265958"/>
                <a:gd name="connsiteY521" fmla="*/ 3129275 h 3268980"/>
                <a:gd name="connsiteX522" fmla="*/ 1863097 w 2265958"/>
                <a:gd name="connsiteY522" fmla="*/ 3135944 h 3268980"/>
                <a:gd name="connsiteX523" fmla="*/ 1865808 w 2265958"/>
                <a:gd name="connsiteY523" fmla="*/ 3134698 h 3268980"/>
                <a:gd name="connsiteX524" fmla="*/ 1868592 w 2265958"/>
                <a:gd name="connsiteY524" fmla="*/ 3133525 h 3268980"/>
                <a:gd name="connsiteX525" fmla="*/ 1871376 w 2265958"/>
                <a:gd name="connsiteY525" fmla="*/ 3132133 h 3268980"/>
                <a:gd name="connsiteX526" fmla="*/ 1874160 w 2265958"/>
                <a:gd name="connsiteY526" fmla="*/ 3130667 h 3268980"/>
                <a:gd name="connsiteX527" fmla="*/ 1876944 w 2265958"/>
                <a:gd name="connsiteY527" fmla="*/ 3129128 h 3268980"/>
                <a:gd name="connsiteX528" fmla="*/ 1879655 w 2265958"/>
                <a:gd name="connsiteY528" fmla="*/ 3127443 h 3268980"/>
                <a:gd name="connsiteX529" fmla="*/ 1882439 w 2265958"/>
                <a:gd name="connsiteY529" fmla="*/ 3125684 h 3268980"/>
                <a:gd name="connsiteX530" fmla="*/ 1885150 w 2265958"/>
                <a:gd name="connsiteY530" fmla="*/ 3123778 h 3268980"/>
                <a:gd name="connsiteX531" fmla="*/ 1887861 w 2265958"/>
                <a:gd name="connsiteY531" fmla="*/ 3121799 h 3268980"/>
                <a:gd name="connsiteX532" fmla="*/ 1890571 w 2265958"/>
                <a:gd name="connsiteY532" fmla="*/ 3119674 h 3268980"/>
                <a:gd name="connsiteX533" fmla="*/ 1893209 w 2265958"/>
                <a:gd name="connsiteY533" fmla="*/ 3117402 h 3268980"/>
                <a:gd name="connsiteX534" fmla="*/ 1895773 w 2265958"/>
                <a:gd name="connsiteY534" fmla="*/ 3115057 h 3268980"/>
                <a:gd name="connsiteX535" fmla="*/ 1898338 w 2265958"/>
                <a:gd name="connsiteY535" fmla="*/ 3112565 h 3268980"/>
                <a:gd name="connsiteX536" fmla="*/ 1900902 w 2265958"/>
                <a:gd name="connsiteY536" fmla="*/ 3109926 h 3268980"/>
                <a:gd name="connsiteX537" fmla="*/ 1903246 w 2265958"/>
                <a:gd name="connsiteY537" fmla="*/ 3107141 h 3268980"/>
                <a:gd name="connsiteX538" fmla="*/ 1905664 w 2265958"/>
                <a:gd name="connsiteY538" fmla="*/ 3104210 h 3268980"/>
                <a:gd name="connsiteX539" fmla="*/ 1908009 w 2265958"/>
                <a:gd name="connsiteY539" fmla="*/ 3101205 h 3268980"/>
                <a:gd name="connsiteX540" fmla="*/ 1910353 w 2265958"/>
                <a:gd name="connsiteY540" fmla="*/ 3097980 h 3268980"/>
                <a:gd name="connsiteX541" fmla="*/ 1912551 w 2265958"/>
                <a:gd name="connsiteY541" fmla="*/ 3094682 h 3268980"/>
                <a:gd name="connsiteX542" fmla="*/ 1914676 w 2265958"/>
                <a:gd name="connsiteY542" fmla="*/ 3091091 h 3268980"/>
                <a:gd name="connsiteX543" fmla="*/ 1916654 w 2265958"/>
                <a:gd name="connsiteY543" fmla="*/ 3087500 h 3268980"/>
                <a:gd name="connsiteX544" fmla="*/ 1918559 w 2265958"/>
                <a:gd name="connsiteY544" fmla="*/ 3083689 h 3268980"/>
                <a:gd name="connsiteX545" fmla="*/ 1920464 w 2265958"/>
                <a:gd name="connsiteY545" fmla="*/ 3079658 h 3268980"/>
                <a:gd name="connsiteX546" fmla="*/ 1922149 w 2265958"/>
                <a:gd name="connsiteY546" fmla="*/ 3075553 h 3268980"/>
                <a:gd name="connsiteX547" fmla="*/ 1923834 w 2265958"/>
                <a:gd name="connsiteY547" fmla="*/ 3071229 h 3268980"/>
                <a:gd name="connsiteX548" fmla="*/ 1925373 w 2265958"/>
                <a:gd name="connsiteY548" fmla="*/ 3066685 h 3268980"/>
                <a:gd name="connsiteX549" fmla="*/ 1926765 w 2265958"/>
                <a:gd name="connsiteY549" fmla="*/ 3062141 h 3268980"/>
                <a:gd name="connsiteX550" fmla="*/ 1928084 w 2265958"/>
                <a:gd name="connsiteY550" fmla="*/ 3057231 h 3268980"/>
                <a:gd name="connsiteX551" fmla="*/ 1929256 w 2265958"/>
                <a:gd name="connsiteY551" fmla="*/ 3052174 h 3268980"/>
                <a:gd name="connsiteX552" fmla="*/ 1930282 w 2265958"/>
                <a:gd name="connsiteY552" fmla="*/ 3046970 h 3268980"/>
                <a:gd name="connsiteX553" fmla="*/ 1931234 w 2265958"/>
                <a:gd name="connsiteY553" fmla="*/ 3041547 h 3268980"/>
                <a:gd name="connsiteX554" fmla="*/ 1931967 w 2265958"/>
                <a:gd name="connsiteY554" fmla="*/ 3035977 h 3268980"/>
                <a:gd name="connsiteX555" fmla="*/ 1932699 w 2265958"/>
                <a:gd name="connsiteY555" fmla="*/ 3029601 h 3268980"/>
                <a:gd name="connsiteX556" fmla="*/ 1933285 w 2265958"/>
                <a:gd name="connsiteY556" fmla="*/ 3023298 h 3268980"/>
                <a:gd name="connsiteX557" fmla="*/ 1933798 w 2265958"/>
                <a:gd name="connsiteY557" fmla="*/ 3017068 h 3268980"/>
                <a:gd name="connsiteX558" fmla="*/ 1934092 w 2265958"/>
                <a:gd name="connsiteY558" fmla="*/ 3010985 h 3268980"/>
                <a:gd name="connsiteX559" fmla="*/ 1934311 w 2265958"/>
                <a:gd name="connsiteY559" fmla="*/ 3004975 h 3268980"/>
                <a:gd name="connsiteX560" fmla="*/ 1934384 w 2265958"/>
                <a:gd name="connsiteY560" fmla="*/ 2998892 h 3268980"/>
                <a:gd name="connsiteX561" fmla="*/ 1934311 w 2265958"/>
                <a:gd name="connsiteY561" fmla="*/ 2993029 h 3268980"/>
                <a:gd name="connsiteX562" fmla="*/ 1934165 w 2265958"/>
                <a:gd name="connsiteY562" fmla="*/ 2987239 h 3268980"/>
                <a:gd name="connsiteX563" fmla="*/ 1933872 w 2265958"/>
                <a:gd name="connsiteY563" fmla="*/ 2981522 h 3268980"/>
                <a:gd name="connsiteX564" fmla="*/ 1933432 w 2265958"/>
                <a:gd name="connsiteY564" fmla="*/ 2975952 h 3268980"/>
                <a:gd name="connsiteX565" fmla="*/ 1932846 w 2265958"/>
                <a:gd name="connsiteY565" fmla="*/ 2970382 h 3268980"/>
                <a:gd name="connsiteX566" fmla="*/ 1932260 w 2265958"/>
                <a:gd name="connsiteY566" fmla="*/ 2964886 h 3268980"/>
                <a:gd name="connsiteX567" fmla="*/ 1931527 w 2265958"/>
                <a:gd name="connsiteY567" fmla="*/ 2959462 h 3268980"/>
                <a:gd name="connsiteX568" fmla="*/ 1930575 w 2265958"/>
                <a:gd name="connsiteY568" fmla="*/ 2954185 h 3268980"/>
                <a:gd name="connsiteX569" fmla="*/ 1929695 w 2265958"/>
                <a:gd name="connsiteY569" fmla="*/ 2948909 h 3268980"/>
                <a:gd name="connsiteX570" fmla="*/ 1928597 w 2265958"/>
                <a:gd name="connsiteY570" fmla="*/ 2943705 h 3268980"/>
                <a:gd name="connsiteX571" fmla="*/ 1927424 w 2265958"/>
                <a:gd name="connsiteY571" fmla="*/ 2938648 h 3268980"/>
                <a:gd name="connsiteX572" fmla="*/ 1926179 w 2265958"/>
                <a:gd name="connsiteY572" fmla="*/ 2933591 h 3268980"/>
                <a:gd name="connsiteX573" fmla="*/ 1924713 w 2265958"/>
                <a:gd name="connsiteY573" fmla="*/ 2928681 h 3268980"/>
                <a:gd name="connsiteX574" fmla="*/ 1923321 w 2265958"/>
                <a:gd name="connsiteY574" fmla="*/ 2923843 h 3268980"/>
                <a:gd name="connsiteX575" fmla="*/ 1921709 w 2265958"/>
                <a:gd name="connsiteY575" fmla="*/ 2919006 h 3268980"/>
                <a:gd name="connsiteX576" fmla="*/ 1920098 w 2265958"/>
                <a:gd name="connsiteY576" fmla="*/ 2914316 h 3268980"/>
                <a:gd name="connsiteX577" fmla="*/ 1918266 w 2265958"/>
                <a:gd name="connsiteY577" fmla="*/ 2909625 h 3268980"/>
                <a:gd name="connsiteX578" fmla="*/ 1916434 w 2265958"/>
                <a:gd name="connsiteY578" fmla="*/ 2905081 h 3268980"/>
                <a:gd name="connsiteX579" fmla="*/ 1914529 w 2265958"/>
                <a:gd name="connsiteY579" fmla="*/ 2900610 h 3268980"/>
                <a:gd name="connsiteX580" fmla="*/ 1912551 w 2265958"/>
                <a:gd name="connsiteY580" fmla="*/ 2896140 h 3268980"/>
                <a:gd name="connsiteX581" fmla="*/ 1910427 w 2265958"/>
                <a:gd name="connsiteY581" fmla="*/ 2891816 h 3268980"/>
                <a:gd name="connsiteX582" fmla="*/ 1908228 w 2265958"/>
                <a:gd name="connsiteY582" fmla="*/ 2887492 h 3268980"/>
                <a:gd name="connsiteX583" fmla="*/ 1905957 w 2265958"/>
                <a:gd name="connsiteY583" fmla="*/ 2883314 h 3268980"/>
                <a:gd name="connsiteX584" fmla="*/ 1903686 w 2265958"/>
                <a:gd name="connsiteY584" fmla="*/ 2879137 h 3268980"/>
                <a:gd name="connsiteX585" fmla="*/ 1901268 w 2265958"/>
                <a:gd name="connsiteY585" fmla="*/ 2875106 h 3268980"/>
                <a:gd name="connsiteX586" fmla="*/ 1898777 w 2265958"/>
                <a:gd name="connsiteY586" fmla="*/ 2871075 h 3268980"/>
                <a:gd name="connsiteX587" fmla="*/ 1896213 w 2265958"/>
                <a:gd name="connsiteY587" fmla="*/ 2867117 h 3268980"/>
                <a:gd name="connsiteX588" fmla="*/ 1893575 w 2265958"/>
                <a:gd name="connsiteY588" fmla="*/ 2863233 h 3268980"/>
                <a:gd name="connsiteX589" fmla="*/ 1890865 w 2265958"/>
                <a:gd name="connsiteY589" fmla="*/ 2859422 h 3268980"/>
                <a:gd name="connsiteX590" fmla="*/ 1888080 w 2265958"/>
                <a:gd name="connsiteY590" fmla="*/ 2855684 h 3268980"/>
                <a:gd name="connsiteX591" fmla="*/ 1885296 w 2265958"/>
                <a:gd name="connsiteY591" fmla="*/ 2852019 h 3268980"/>
                <a:gd name="connsiteX592" fmla="*/ 1882439 w 2265958"/>
                <a:gd name="connsiteY592" fmla="*/ 2848428 h 3268980"/>
                <a:gd name="connsiteX593" fmla="*/ 1879508 w 2265958"/>
                <a:gd name="connsiteY593" fmla="*/ 2844837 h 3268980"/>
                <a:gd name="connsiteX594" fmla="*/ 1876504 w 2265958"/>
                <a:gd name="connsiteY594" fmla="*/ 2841319 h 3268980"/>
                <a:gd name="connsiteX595" fmla="*/ 1873354 w 2265958"/>
                <a:gd name="connsiteY595" fmla="*/ 2837948 h 3268980"/>
                <a:gd name="connsiteX596" fmla="*/ 1870277 w 2265958"/>
                <a:gd name="connsiteY596" fmla="*/ 2834576 h 3268980"/>
                <a:gd name="connsiteX597" fmla="*/ 1867126 w 2265958"/>
                <a:gd name="connsiteY597" fmla="*/ 2831278 h 3268980"/>
                <a:gd name="connsiteX598" fmla="*/ 1863976 w 2265958"/>
                <a:gd name="connsiteY598" fmla="*/ 2828053 h 3268980"/>
                <a:gd name="connsiteX599" fmla="*/ 1860679 w 2265958"/>
                <a:gd name="connsiteY599" fmla="*/ 2824902 h 3268980"/>
                <a:gd name="connsiteX600" fmla="*/ 1857382 w 2265958"/>
                <a:gd name="connsiteY600" fmla="*/ 2821751 h 3268980"/>
                <a:gd name="connsiteX601" fmla="*/ 1854012 w 2265958"/>
                <a:gd name="connsiteY601" fmla="*/ 2818746 h 3268980"/>
                <a:gd name="connsiteX602" fmla="*/ 1850641 w 2265958"/>
                <a:gd name="connsiteY602" fmla="*/ 2815741 h 3268980"/>
                <a:gd name="connsiteX603" fmla="*/ 1847271 w 2265958"/>
                <a:gd name="connsiteY603" fmla="*/ 2812809 h 3268980"/>
                <a:gd name="connsiteX604" fmla="*/ 1843755 w 2265958"/>
                <a:gd name="connsiteY604" fmla="*/ 2809951 h 3268980"/>
                <a:gd name="connsiteX605" fmla="*/ 1840311 w 2265958"/>
                <a:gd name="connsiteY605" fmla="*/ 2807093 h 3268980"/>
                <a:gd name="connsiteX606" fmla="*/ 1836794 w 2265958"/>
                <a:gd name="connsiteY606" fmla="*/ 2804381 h 3268980"/>
                <a:gd name="connsiteX607" fmla="*/ 1833277 w 2265958"/>
                <a:gd name="connsiteY607" fmla="*/ 2801669 h 3268980"/>
                <a:gd name="connsiteX608" fmla="*/ 1829614 w 2265958"/>
                <a:gd name="connsiteY608" fmla="*/ 2799031 h 3268980"/>
                <a:gd name="connsiteX609" fmla="*/ 1826024 w 2265958"/>
                <a:gd name="connsiteY609" fmla="*/ 2796392 h 3268980"/>
                <a:gd name="connsiteX610" fmla="*/ 1822434 w 2265958"/>
                <a:gd name="connsiteY610" fmla="*/ 2793900 h 3268980"/>
                <a:gd name="connsiteX611" fmla="*/ 1818771 w 2265958"/>
                <a:gd name="connsiteY611" fmla="*/ 2791409 h 3268980"/>
                <a:gd name="connsiteX612" fmla="*/ 1815108 w 2265958"/>
                <a:gd name="connsiteY612" fmla="*/ 2788917 h 3268980"/>
                <a:gd name="connsiteX613" fmla="*/ 1811444 w 2265958"/>
                <a:gd name="connsiteY613" fmla="*/ 2786571 h 3268980"/>
                <a:gd name="connsiteX614" fmla="*/ 1807708 w 2265958"/>
                <a:gd name="connsiteY614" fmla="*/ 2784226 h 3268980"/>
                <a:gd name="connsiteX615" fmla="*/ 1803971 w 2265958"/>
                <a:gd name="connsiteY615" fmla="*/ 2781954 h 3268980"/>
                <a:gd name="connsiteX616" fmla="*/ 1800234 w 2265958"/>
                <a:gd name="connsiteY616" fmla="*/ 2779682 h 3268980"/>
                <a:gd name="connsiteX617" fmla="*/ 1796498 w 2265958"/>
                <a:gd name="connsiteY617" fmla="*/ 2777630 h 3268980"/>
                <a:gd name="connsiteX618" fmla="*/ 1792761 w 2265958"/>
                <a:gd name="connsiteY618" fmla="*/ 2775505 h 3268980"/>
                <a:gd name="connsiteX619" fmla="*/ 1788952 w 2265958"/>
                <a:gd name="connsiteY619" fmla="*/ 2773379 h 3268980"/>
                <a:gd name="connsiteX620" fmla="*/ 1785215 w 2265958"/>
                <a:gd name="connsiteY620" fmla="*/ 2771327 h 3268980"/>
                <a:gd name="connsiteX621" fmla="*/ 1777669 w 2265958"/>
                <a:gd name="connsiteY621" fmla="*/ 2767516 h 3268980"/>
                <a:gd name="connsiteX622" fmla="*/ 1770122 w 2265958"/>
                <a:gd name="connsiteY622" fmla="*/ 2763852 h 3268980"/>
                <a:gd name="connsiteX623" fmla="*/ 1762722 w 2265958"/>
                <a:gd name="connsiteY623" fmla="*/ 2760260 h 3268980"/>
                <a:gd name="connsiteX624" fmla="*/ 1755249 w 2265958"/>
                <a:gd name="connsiteY624" fmla="*/ 2756962 h 3268980"/>
                <a:gd name="connsiteX625" fmla="*/ 1747776 w 2265958"/>
                <a:gd name="connsiteY625" fmla="*/ 2753811 h 3268980"/>
                <a:gd name="connsiteX626" fmla="*/ 1740449 w 2265958"/>
                <a:gd name="connsiteY626" fmla="*/ 2750879 h 3268980"/>
                <a:gd name="connsiteX627" fmla="*/ 1733269 w 2265958"/>
                <a:gd name="connsiteY627" fmla="*/ 2748094 h 3268980"/>
                <a:gd name="connsiteX628" fmla="*/ 1726089 w 2265958"/>
                <a:gd name="connsiteY628" fmla="*/ 2745456 h 3268980"/>
                <a:gd name="connsiteX629" fmla="*/ 1719056 w 2265958"/>
                <a:gd name="connsiteY629" fmla="*/ 2742964 h 3268980"/>
                <a:gd name="connsiteX630" fmla="*/ 1712242 w 2265958"/>
                <a:gd name="connsiteY630" fmla="*/ 2740619 h 3268980"/>
                <a:gd name="connsiteX631" fmla="*/ 1705428 w 2265958"/>
                <a:gd name="connsiteY631" fmla="*/ 2738420 h 3268980"/>
                <a:gd name="connsiteX632" fmla="*/ 1698908 w 2265958"/>
                <a:gd name="connsiteY632" fmla="*/ 2736441 h 3268980"/>
                <a:gd name="connsiteX633" fmla="*/ 1692607 w 2265958"/>
                <a:gd name="connsiteY633" fmla="*/ 2734609 h 3268980"/>
                <a:gd name="connsiteX634" fmla="*/ 1686379 w 2265958"/>
                <a:gd name="connsiteY634" fmla="*/ 2732850 h 3268980"/>
                <a:gd name="connsiteX635" fmla="*/ 1680445 w 2265958"/>
                <a:gd name="connsiteY635" fmla="*/ 2731311 h 3268980"/>
                <a:gd name="connsiteX636" fmla="*/ 1674730 w 2265958"/>
                <a:gd name="connsiteY636" fmla="*/ 2729772 h 3268980"/>
                <a:gd name="connsiteX637" fmla="*/ 1669308 w 2265958"/>
                <a:gd name="connsiteY637" fmla="*/ 2728453 h 3268980"/>
                <a:gd name="connsiteX638" fmla="*/ 1664106 w 2265958"/>
                <a:gd name="connsiteY638" fmla="*/ 2727207 h 3268980"/>
                <a:gd name="connsiteX639" fmla="*/ 1659124 w 2265958"/>
                <a:gd name="connsiteY639" fmla="*/ 2726181 h 3268980"/>
                <a:gd name="connsiteX640" fmla="*/ 1650259 w 2265958"/>
                <a:gd name="connsiteY640" fmla="*/ 2724275 h 3268980"/>
                <a:gd name="connsiteX641" fmla="*/ 1642713 w 2265958"/>
                <a:gd name="connsiteY641" fmla="*/ 2722809 h 3268980"/>
                <a:gd name="connsiteX642" fmla="*/ 1636558 w 2265958"/>
                <a:gd name="connsiteY642" fmla="*/ 2721710 h 3268980"/>
                <a:gd name="connsiteX643" fmla="*/ 1632016 w 2265958"/>
                <a:gd name="connsiteY643" fmla="*/ 2721050 h 3268980"/>
                <a:gd name="connsiteX644" fmla="*/ 578732 w 2265958"/>
                <a:gd name="connsiteY644" fmla="*/ 389568 h 3268980"/>
                <a:gd name="connsiteX645" fmla="*/ 573754 w 2265958"/>
                <a:gd name="connsiteY645" fmla="*/ 389642 h 3268980"/>
                <a:gd name="connsiteX646" fmla="*/ 568703 w 2265958"/>
                <a:gd name="connsiteY646" fmla="*/ 389788 h 3268980"/>
                <a:gd name="connsiteX647" fmla="*/ 563651 w 2265958"/>
                <a:gd name="connsiteY647" fmla="*/ 390082 h 3268980"/>
                <a:gd name="connsiteX648" fmla="*/ 558600 w 2265958"/>
                <a:gd name="connsiteY648" fmla="*/ 390521 h 3268980"/>
                <a:gd name="connsiteX649" fmla="*/ 553475 w 2265958"/>
                <a:gd name="connsiteY649" fmla="*/ 391108 h 3268980"/>
                <a:gd name="connsiteX650" fmla="*/ 548423 w 2265958"/>
                <a:gd name="connsiteY650" fmla="*/ 391841 h 3268980"/>
                <a:gd name="connsiteX651" fmla="*/ 543372 w 2265958"/>
                <a:gd name="connsiteY651" fmla="*/ 392647 h 3268980"/>
                <a:gd name="connsiteX652" fmla="*/ 538320 w 2265958"/>
                <a:gd name="connsiteY652" fmla="*/ 393747 h 3268980"/>
                <a:gd name="connsiteX653" fmla="*/ 533269 w 2265958"/>
                <a:gd name="connsiteY653" fmla="*/ 394993 h 3268980"/>
                <a:gd name="connsiteX654" fmla="*/ 528217 w 2265958"/>
                <a:gd name="connsiteY654" fmla="*/ 396386 h 3268980"/>
                <a:gd name="connsiteX655" fmla="*/ 525728 w 2265958"/>
                <a:gd name="connsiteY655" fmla="*/ 397119 h 3268980"/>
                <a:gd name="connsiteX656" fmla="*/ 523239 w 2265958"/>
                <a:gd name="connsiteY656" fmla="*/ 397925 h 3268980"/>
                <a:gd name="connsiteX657" fmla="*/ 520750 w 2265958"/>
                <a:gd name="connsiteY657" fmla="*/ 398804 h 3268980"/>
                <a:gd name="connsiteX658" fmla="*/ 518261 w 2265958"/>
                <a:gd name="connsiteY658" fmla="*/ 399758 h 3268980"/>
                <a:gd name="connsiteX659" fmla="*/ 515772 w 2265958"/>
                <a:gd name="connsiteY659" fmla="*/ 400637 h 3268980"/>
                <a:gd name="connsiteX660" fmla="*/ 513283 w 2265958"/>
                <a:gd name="connsiteY660" fmla="*/ 401737 h 3268980"/>
                <a:gd name="connsiteX661" fmla="*/ 510793 w 2265958"/>
                <a:gd name="connsiteY661" fmla="*/ 402763 h 3268980"/>
                <a:gd name="connsiteX662" fmla="*/ 508451 w 2265958"/>
                <a:gd name="connsiteY662" fmla="*/ 403862 h 3268980"/>
                <a:gd name="connsiteX663" fmla="*/ 505961 w 2265958"/>
                <a:gd name="connsiteY663" fmla="*/ 404962 h 3268980"/>
                <a:gd name="connsiteX664" fmla="*/ 503545 w 2265958"/>
                <a:gd name="connsiteY664" fmla="*/ 406208 h 3268980"/>
                <a:gd name="connsiteX665" fmla="*/ 501130 w 2265958"/>
                <a:gd name="connsiteY665" fmla="*/ 407454 h 3268980"/>
                <a:gd name="connsiteX666" fmla="*/ 498714 w 2265958"/>
                <a:gd name="connsiteY666" fmla="*/ 408774 h 3268980"/>
                <a:gd name="connsiteX667" fmla="*/ 496298 w 2265958"/>
                <a:gd name="connsiteY667" fmla="*/ 410166 h 3268980"/>
                <a:gd name="connsiteX668" fmla="*/ 493882 w 2265958"/>
                <a:gd name="connsiteY668" fmla="*/ 411559 h 3268980"/>
                <a:gd name="connsiteX669" fmla="*/ 491466 w 2265958"/>
                <a:gd name="connsiteY669" fmla="*/ 413025 h 3268980"/>
                <a:gd name="connsiteX670" fmla="*/ 489123 w 2265958"/>
                <a:gd name="connsiteY670" fmla="*/ 414638 h 3268980"/>
                <a:gd name="connsiteX671" fmla="*/ 486853 w 2265958"/>
                <a:gd name="connsiteY671" fmla="*/ 416177 h 3268980"/>
                <a:gd name="connsiteX672" fmla="*/ 484511 w 2265958"/>
                <a:gd name="connsiteY672" fmla="*/ 417863 h 3268980"/>
                <a:gd name="connsiteX673" fmla="*/ 482168 w 2265958"/>
                <a:gd name="connsiteY673" fmla="*/ 419476 h 3268980"/>
                <a:gd name="connsiteX674" fmla="*/ 479898 w 2265958"/>
                <a:gd name="connsiteY674" fmla="*/ 421308 h 3268980"/>
                <a:gd name="connsiteX675" fmla="*/ 477556 w 2265958"/>
                <a:gd name="connsiteY675" fmla="*/ 423141 h 3268980"/>
                <a:gd name="connsiteX676" fmla="*/ 475286 w 2265958"/>
                <a:gd name="connsiteY676" fmla="*/ 424974 h 3268980"/>
                <a:gd name="connsiteX677" fmla="*/ 475945 w 2265958"/>
                <a:gd name="connsiteY677" fmla="*/ 429225 h 3268980"/>
                <a:gd name="connsiteX678" fmla="*/ 476385 w 2265958"/>
                <a:gd name="connsiteY678" fmla="*/ 433403 h 3268980"/>
                <a:gd name="connsiteX679" fmla="*/ 476824 w 2265958"/>
                <a:gd name="connsiteY679" fmla="*/ 437655 h 3268980"/>
                <a:gd name="connsiteX680" fmla="*/ 477190 w 2265958"/>
                <a:gd name="connsiteY680" fmla="*/ 441906 h 3268980"/>
                <a:gd name="connsiteX681" fmla="*/ 477483 w 2265958"/>
                <a:gd name="connsiteY681" fmla="*/ 446158 h 3268980"/>
                <a:gd name="connsiteX682" fmla="*/ 477775 w 2265958"/>
                <a:gd name="connsiteY682" fmla="*/ 450556 h 3268980"/>
                <a:gd name="connsiteX683" fmla="*/ 477922 w 2265958"/>
                <a:gd name="connsiteY683" fmla="*/ 454808 h 3268980"/>
                <a:gd name="connsiteX684" fmla="*/ 478068 w 2265958"/>
                <a:gd name="connsiteY684" fmla="*/ 459206 h 3268980"/>
                <a:gd name="connsiteX685" fmla="*/ 478142 w 2265958"/>
                <a:gd name="connsiteY685" fmla="*/ 463677 h 3268980"/>
                <a:gd name="connsiteX686" fmla="*/ 478068 w 2265958"/>
                <a:gd name="connsiteY686" fmla="*/ 468002 h 3268980"/>
                <a:gd name="connsiteX687" fmla="*/ 477995 w 2265958"/>
                <a:gd name="connsiteY687" fmla="*/ 472474 h 3268980"/>
                <a:gd name="connsiteX688" fmla="*/ 477922 w 2265958"/>
                <a:gd name="connsiteY688" fmla="*/ 476945 h 3268980"/>
                <a:gd name="connsiteX689" fmla="*/ 477702 w 2265958"/>
                <a:gd name="connsiteY689" fmla="*/ 481417 h 3268980"/>
                <a:gd name="connsiteX690" fmla="*/ 477483 w 2265958"/>
                <a:gd name="connsiteY690" fmla="*/ 485961 h 3268980"/>
                <a:gd name="connsiteX691" fmla="*/ 477117 w 2265958"/>
                <a:gd name="connsiteY691" fmla="*/ 490506 h 3268980"/>
                <a:gd name="connsiteX692" fmla="*/ 476751 w 2265958"/>
                <a:gd name="connsiteY692" fmla="*/ 494977 h 3268980"/>
                <a:gd name="connsiteX693" fmla="*/ 480923 w 2265958"/>
                <a:gd name="connsiteY693" fmla="*/ 490872 h 3268980"/>
                <a:gd name="connsiteX694" fmla="*/ 485316 w 2265958"/>
                <a:gd name="connsiteY694" fmla="*/ 486694 h 3268980"/>
                <a:gd name="connsiteX695" fmla="*/ 489782 w 2265958"/>
                <a:gd name="connsiteY695" fmla="*/ 482736 h 3268980"/>
                <a:gd name="connsiteX696" fmla="*/ 494248 w 2265958"/>
                <a:gd name="connsiteY696" fmla="*/ 478851 h 3268980"/>
                <a:gd name="connsiteX697" fmla="*/ 498860 w 2265958"/>
                <a:gd name="connsiteY697" fmla="*/ 475039 h 3268980"/>
                <a:gd name="connsiteX698" fmla="*/ 503545 w 2265958"/>
                <a:gd name="connsiteY698" fmla="*/ 471374 h 3268980"/>
                <a:gd name="connsiteX699" fmla="*/ 508231 w 2265958"/>
                <a:gd name="connsiteY699" fmla="*/ 467782 h 3268980"/>
                <a:gd name="connsiteX700" fmla="*/ 513063 w 2265958"/>
                <a:gd name="connsiteY700" fmla="*/ 464337 h 3268980"/>
                <a:gd name="connsiteX701" fmla="*/ 516723 w 2265958"/>
                <a:gd name="connsiteY701" fmla="*/ 461845 h 3268980"/>
                <a:gd name="connsiteX702" fmla="*/ 520384 w 2265958"/>
                <a:gd name="connsiteY702" fmla="*/ 459426 h 3268980"/>
                <a:gd name="connsiteX703" fmla="*/ 524044 w 2265958"/>
                <a:gd name="connsiteY703" fmla="*/ 457080 h 3268980"/>
                <a:gd name="connsiteX704" fmla="*/ 527851 w 2265958"/>
                <a:gd name="connsiteY704" fmla="*/ 454808 h 3268980"/>
                <a:gd name="connsiteX705" fmla="*/ 531585 w 2265958"/>
                <a:gd name="connsiteY705" fmla="*/ 452682 h 3268980"/>
                <a:gd name="connsiteX706" fmla="*/ 535392 w 2265958"/>
                <a:gd name="connsiteY706" fmla="*/ 450629 h 3268980"/>
                <a:gd name="connsiteX707" fmla="*/ 539272 w 2265958"/>
                <a:gd name="connsiteY707" fmla="*/ 448577 h 3268980"/>
                <a:gd name="connsiteX708" fmla="*/ 543152 w 2265958"/>
                <a:gd name="connsiteY708" fmla="*/ 446598 h 3268980"/>
                <a:gd name="connsiteX709" fmla="*/ 547179 w 2265958"/>
                <a:gd name="connsiteY709" fmla="*/ 444838 h 3268980"/>
                <a:gd name="connsiteX710" fmla="*/ 551132 w 2265958"/>
                <a:gd name="connsiteY710" fmla="*/ 443006 h 3268980"/>
                <a:gd name="connsiteX711" fmla="*/ 555159 w 2265958"/>
                <a:gd name="connsiteY711" fmla="*/ 441320 h 3268980"/>
                <a:gd name="connsiteX712" fmla="*/ 559185 w 2265958"/>
                <a:gd name="connsiteY712" fmla="*/ 439781 h 3268980"/>
                <a:gd name="connsiteX713" fmla="*/ 563285 w 2265958"/>
                <a:gd name="connsiteY713" fmla="*/ 438315 h 3268980"/>
                <a:gd name="connsiteX714" fmla="*/ 567312 w 2265958"/>
                <a:gd name="connsiteY714" fmla="*/ 436922 h 3268980"/>
                <a:gd name="connsiteX715" fmla="*/ 571485 w 2265958"/>
                <a:gd name="connsiteY715" fmla="*/ 435602 h 3268980"/>
                <a:gd name="connsiteX716" fmla="*/ 575658 w 2265958"/>
                <a:gd name="connsiteY716" fmla="*/ 434503 h 3268980"/>
                <a:gd name="connsiteX717" fmla="*/ 579831 w 2265958"/>
                <a:gd name="connsiteY717" fmla="*/ 433403 h 3268980"/>
                <a:gd name="connsiteX718" fmla="*/ 584004 w 2265958"/>
                <a:gd name="connsiteY718" fmla="*/ 432377 h 3268980"/>
                <a:gd name="connsiteX719" fmla="*/ 588250 w 2265958"/>
                <a:gd name="connsiteY719" fmla="*/ 431497 h 3268980"/>
                <a:gd name="connsiteX720" fmla="*/ 592496 w 2265958"/>
                <a:gd name="connsiteY720" fmla="*/ 430764 h 3268980"/>
                <a:gd name="connsiteX721" fmla="*/ 596742 w 2265958"/>
                <a:gd name="connsiteY721" fmla="*/ 430031 h 3268980"/>
                <a:gd name="connsiteX722" fmla="*/ 600988 w 2265958"/>
                <a:gd name="connsiteY722" fmla="*/ 429518 h 3268980"/>
                <a:gd name="connsiteX723" fmla="*/ 605235 w 2265958"/>
                <a:gd name="connsiteY723" fmla="*/ 429079 h 3268980"/>
                <a:gd name="connsiteX724" fmla="*/ 609554 w 2265958"/>
                <a:gd name="connsiteY724" fmla="*/ 428712 h 3268980"/>
                <a:gd name="connsiteX725" fmla="*/ 613727 w 2265958"/>
                <a:gd name="connsiteY725" fmla="*/ 428492 h 3268980"/>
                <a:gd name="connsiteX726" fmla="*/ 618047 w 2265958"/>
                <a:gd name="connsiteY726" fmla="*/ 428346 h 3268980"/>
                <a:gd name="connsiteX727" fmla="*/ 622293 w 2265958"/>
                <a:gd name="connsiteY727" fmla="*/ 428272 h 3268980"/>
                <a:gd name="connsiteX728" fmla="*/ 626539 w 2265958"/>
                <a:gd name="connsiteY728" fmla="*/ 428346 h 3268980"/>
                <a:gd name="connsiteX729" fmla="*/ 630785 w 2265958"/>
                <a:gd name="connsiteY729" fmla="*/ 428492 h 3268980"/>
                <a:gd name="connsiteX730" fmla="*/ 635031 w 2265958"/>
                <a:gd name="connsiteY730" fmla="*/ 428712 h 3268980"/>
                <a:gd name="connsiteX731" fmla="*/ 639278 w 2265958"/>
                <a:gd name="connsiteY731" fmla="*/ 429079 h 3268980"/>
                <a:gd name="connsiteX732" fmla="*/ 643450 w 2265958"/>
                <a:gd name="connsiteY732" fmla="*/ 429518 h 3268980"/>
                <a:gd name="connsiteX733" fmla="*/ 639204 w 2265958"/>
                <a:gd name="connsiteY733" fmla="*/ 429518 h 3268980"/>
                <a:gd name="connsiteX734" fmla="*/ 634958 w 2265958"/>
                <a:gd name="connsiteY734" fmla="*/ 429665 h 3268980"/>
                <a:gd name="connsiteX735" fmla="*/ 630858 w 2265958"/>
                <a:gd name="connsiteY735" fmla="*/ 429958 h 3268980"/>
                <a:gd name="connsiteX736" fmla="*/ 626612 w 2265958"/>
                <a:gd name="connsiteY736" fmla="*/ 430251 h 3268980"/>
                <a:gd name="connsiteX737" fmla="*/ 622439 w 2265958"/>
                <a:gd name="connsiteY737" fmla="*/ 430764 h 3268980"/>
                <a:gd name="connsiteX738" fmla="*/ 618266 w 2265958"/>
                <a:gd name="connsiteY738" fmla="*/ 431278 h 3268980"/>
                <a:gd name="connsiteX739" fmla="*/ 614166 w 2265958"/>
                <a:gd name="connsiteY739" fmla="*/ 431937 h 3268980"/>
                <a:gd name="connsiteX740" fmla="*/ 609993 w 2265958"/>
                <a:gd name="connsiteY740" fmla="*/ 432670 h 3268980"/>
                <a:gd name="connsiteX741" fmla="*/ 605967 w 2265958"/>
                <a:gd name="connsiteY741" fmla="*/ 433550 h 3268980"/>
                <a:gd name="connsiteX742" fmla="*/ 601867 w 2265958"/>
                <a:gd name="connsiteY742" fmla="*/ 434429 h 3268980"/>
                <a:gd name="connsiteX743" fmla="*/ 597914 w 2265958"/>
                <a:gd name="connsiteY743" fmla="*/ 435456 h 3268980"/>
                <a:gd name="connsiteX744" fmla="*/ 593814 w 2265958"/>
                <a:gd name="connsiteY744" fmla="*/ 436629 h 3268980"/>
                <a:gd name="connsiteX745" fmla="*/ 589934 w 2265958"/>
                <a:gd name="connsiteY745" fmla="*/ 437801 h 3268980"/>
                <a:gd name="connsiteX746" fmla="*/ 585907 w 2265958"/>
                <a:gd name="connsiteY746" fmla="*/ 439194 h 3268980"/>
                <a:gd name="connsiteX747" fmla="*/ 582100 w 2265958"/>
                <a:gd name="connsiteY747" fmla="*/ 440514 h 3268980"/>
                <a:gd name="connsiteX748" fmla="*/ 578220 w 2265958"/>
                <a:gd name="connsiteY748" fmla="*/ 442053 h 3268980"/>
                <a:gd name="connsiteX749" fmla="*/ 574413 w 2265958"/>
                <a:gd name="connsiteY749" fmla="*/ 443592 h 3268980"/>
                <a:gd name="connsiteX750" fmla="*/ 570606 w 2265958"/>
                <a:gd name="connsiteY750" fmla="*/ 445352 h 3268980"/>
                <a:gd name="connsiteX751" fmla="*/ 566873 w 2265958"/>
                <a:gd name="connsiteY751" fmla="*/ 447111 h 3268980"/>
                <a:gd name="connsiteX752" fmla="*/ 563212 w 2265958"/>
                <a:gd name="connsiteY752" fmla="*/ 448943 h 3268980"/>
                <a:gd name="connsiteX753" fmla="*/ 559552 w 2265958"/>
                <a:gd name="connsiteY753" fmla="*/ 450849 h 3268980"/>
                <a:gd name="connsiteX754" fmla="*/ 556037 w 2265958"/>
                <a:gd name="connsiteY754" fmla="*/ 452902 h 3268980"/>
                <a:gd name="connsiteX755" fmla="*/ 552523 w 2265958"/>
                <a:gd name="connsiteY755" fmla="*/ 454954 h 3268980"/>
                <a:gd name="connsiteX756" fmla="*/ 548936 w 2265958"/>
                <a:gd name="connsiteY756" fmla="*/ 457153 h 3268980"/>
                <a:gd name="connsiteX757" fmla="*/ 545568 w 2265958"/>
                <a:gd name="connsiteY757" fmla="*/ 459352 h 3268980"/>
                <a:gd name="connsiteX758" fmla="*/ 542201 w 2265958"/>
                <a:gd name="connsiteY758" fmla="*/ 461698 h 3268980"/>
                <a:gd name="connsiteX759" fmla="*/ 538833 w 2265958"/>
                <a:gd name="connsiteY759" fmla="*/ 464044 h 3268980"/>
                <a:gd name="connsiteX760" fmla="*/ 535612 w 2265958"/>
                <a:gd name="connsiteY760" fmla="*/ 466536 h 3268980"/>
                <a:gd name="connsiteX761" fmla="*/ 532317 w 2265958"/>
                <a:gd name="connsiteY761" fmla="*/ 469028 h 3268980"/>
                <a:gd name="connsiteX762" fmla="*/ 529169 w 2265958"/>
                <a:gd name="connsiteY762" fmla="*/ 471594 h 3268980"/>
                <a:gd name="connsiteX763" fmla="*/ 526021 w 2265958"/>
                <a:gd name="connsiteY763" fmla="*/ 474233 h 3268980"/>
                <a:gd name="connsiteX764" fmla="*/ 522946 w 2265958"/>
                <a:gd name="connsiteY764" fmla="*/ 476945 h 3268980"/>
                <a:gd name="connsiteX765" fmla="*/ 519945 w 2265958"/>
                <a:gd name="connsiteY765" fmla="*/ 479657 h 3268980"/>
                <a:gd name="connsiteX766" fmla="*/ 516943 w 2265958"/>
                <a:gd name="connsiteY766" fmla="*/ 482443 h 3268980"/>
                <a:gd name="connsiteX767" fmla="*/ 514088 w 2265958"/>
                <a:gd name="connsiteY767" fmla="*/ 485301 h 3268980"/>
                <a:gd name="connsiteX768" fmla="*/ 511159 w 2265958"/>
                <a:gd name="connsiteY768" fmla="*/ 488160 h 3268980"/>
                <a:gd name="connsiteX769" fmla="*/ 508304 w 2265958"/>
                <a:gd name="connsiteY769" fmla="*/ 491092 h 3268980"/>
                <a:gd name="connsiteX770" fmla="*/ 505522 w 2265958"/>
                <a:gd name="connsiteY770" fmla="*/ 494098 h 3268980"/>
                <a:gd name="connsiteX771" fmla="*/ 502813 w 2265958"/>
                <a:gd name="connsiteY771" fmla="*/ 497103 h 3268980"/>
                <a:gd name="connsiteX772" fmla="*/ 500105 w 2265958"/>
                <a:gd name="connsiteY772" fmla="*/ 500182 h 3268980"/>
                <a:gd name="connsiteX773" fmla="*/ 497469 w 2265958"/>
                <a:gd name="connsiteY773" fmla="*/ 503261 h 3268980"/>
                <a:gd name="connsiteX774" fmla="*/ 494980 w 2265958"/>
                <a:gd name="connsiteY774" fmla="*/ 506413 h 3268980"/>
                <a:gd name="connsiteX775" fmla="*/ 492418 w 2265958"/>
                <a:gd name="connsiteY775" fmla="*/ 509638 h 3268980"/>
                <a:gd name="connsiteX776" fmla="*/ 489928 w 2265958"/>
                <a:gd name="connsiteY776" fmla="*/ 512863 h 3268980"/>
                <a:gd name="connsiteX777" fmla="*/ 487512 w 2265958"/>
                <a:gd name="connsiteY777" fmla="*/ 516088 h 3268980"/>
                <a:gd name="connsiteX778" fmla="*/ 485097 w 2265958"/>
                <a:gd name="connsiteY778" fmla="*/ 519387 h 3268980"/>
                <a:gd name="connsiteX779" fmla="*/ 482754 w 2265958"/>
                <a:gd name="connsiteY779" fmla="*/ 522686 h 3268980"/>
                <a:gd name="connsiteX780" fmla="*/ 480411 w 2265958"/>
                <a:gd name="connsiteY780" fmla="*/ 526131 h 3268980"/>
                <a:gd name="connsiteX781" fmla="*/ 478215 w 2265958"/>
                <a:gd name="connsiteY781" fmla="*/ 529503 h 3268980"/>
                <a:gd name="connsiteX782" fmla="*/ 476018 w 2265958"/>
                <a:gd name="connsiteY782" fmla="*/ 532875 h 3268980"/>
                <a:gd name="connsiteX783" fmla="*/ 473895 w 2265958"/>
                <a:gd name="connsiteY783" fmla="*/ 536320 h 3268980"/>
                <a:gd name="connsiteX784" fmla="*/ 471699 w 2265958"/>
                <a:gd name="connsiteY784" fmla="*/ 539838 h 3268980"/>
                <a:gd name="connsiteX785" fmla="*/ 469649 w 2265958"/>
                <a:gd name="connsiteY785" fmla="*/ 543284 h 3268980"/>
                <a:gd name="connsiteX786" fmla="*/ 467599 w 2265958"/>
                <a:gd name="connsiteY786" fmla="*/ 546802 h 3268980"/>
                <a:gd name="connsiteX787" fmla="*/ 465696 w 2265958"/>
                <a:gd name="connsiteY787" fmla="*/ 550394 h 3268980"/>
                <a:gd name="connsiteX788" fmla="*/ 463719 w 2265958"/>
                <a:gd name="connsiteY788" fmla="*/ 553913 h 3268980"/>
                <a:gd name="connsiteX789" fmla="*/ 461816 w 2265958"/>
                <a:gd name="connsiteY789" fmla="*/ 557504 h 3268980"/>
                <a:gd name="connsiteX790" fmla="*/ 460059 w 2265958"/>
                <a:gd name="connsiteY790" fmla="*/ 561170 h 3268980"/>
                <a:gd name="connsiteX791" fmla="*/ 458301 w 2265958"/>
                <a:gd name="connsiteY791" fmla="*/ 564761 h 3268980"/>
                <a:gd name="connsiteX792" fmla="*/ 456544 w 2265958"/>
                <a:gd name="connsiteY792" fmla="*/ 568353 h 3268980"/>
                <a:gd name="connsiteX793" fmla="*/ 455080 w 2265958"/>
                <a:gd name="connsiteY793" fmla="*/ 571798 h 3268980"/>
                <a:gd name="connsiteX794" fmla="*/ 456471 w 2265958"/>
                <a:gd name="connsiteY794" fmla="*/ 572825 h 3268980"/>
                <a:gd name="connsiteX795" fmla="*/ 457057 w 2265958"/>
                <a:gd name="connsiteY795" fmla="*/ 573118 h 3268980"/>
                <a:gd name="connsiteX796" fmla="*/ 459107 w 2265958"/>
                <a:gd name="connsiteY796" fmla="*/ 574437 h 3268980"/>
                <a:gd name="connsiteX797" fmla="*/ 461303 w 2265958"/>
                <a:gd name="connsiteY797" fmla="*/ 575537 h 3268980"/>
                <a:gd name="connsiteX798" fmla="*/ 463499 w 2265958"/>
                <a:gd name="connsiteY798" fmla="*/ 576636 h 3268980"/>
                <a:gd name="connsiteX799" fmla="*/ 465769 w 2265958"/>
                <a:gd name="connsiteY799" fmla="*/ 577663 h 3268980"/>
                <a:gd name="connsiteX800" fmla="*/ 468038 w 2265958"/>
                <a:gd name="connsiteY800" fmla="*/ 578616 h 3268980"/>
                <a:gd name="connsiteX801" fmla="*/ 470235 w 2265958"/>
                <a:gd name="connsiteY801" fmla="*/ 579495 h 3268980"/>
                <a:gd name="connsiteX802" fmla="*/ 472504 w 2265958"/>
                <a:gd name="connsiteY802" fmla="*/ 580448 h 3268980"/>
                <a:gd name="connsiteX803" fmla="*/ 474847 w 2265958"/>
                <a:gd name="connsiteY803" fmla="*/ 581181 h 3268980"/>
                <a:gd name="connsiteX804" fmla="*/ 477190 w 2265958"/>
                <a:gd name="connsiteY804" fmla="*/ 581914 h 3268980"/>
                <a:gd name="connsiteX805" fmla="*/ 479532 w 2265958"/>
                <a:gd name="connsiteY805" fmla="*/ 582647 h 3268980"/>
                <a:gd name="connsiteX806" fmla="*/ 481948 w 2265958"/>
                <a:gd name="connsiteY806" fmla="*/ 583234 h 3268980"/>
                <a:gd name="connsiteX807" fmla="*/ 484364 w 2265958"/>
                <a:gd name="connsiteY807" fmla="*/ 583747 h 3268980"/>
                <a:gd name="connsiteX808" fmla="*/ 486634 w 2265958"/>
                <a:gd name="connsiteY808" fmla="*/ 584187 h 3268980"/>
                <a:gd name="connsiteX809" fmla="*/ 489050 w 2265958"/>
                <a:gd name="connsiteY809" fmla="*/ 584626 h 3268980"/>
                <a:gd name="connsiteX810" fmla="*/ 491539 w 2265958"/>
                <a:gd name="connsiteY810" fmla="*/ 584993 h 3268980"/>
                <a:gd name="connsiteX811" fmla="*/ 493955 w 2265958"/>
                <a:gd name="connsiteY811" fmla="*/ 585359 h 3268980"/>
                <a:gd name="connsiteX812" fmla="*/ 496371 w 2265958"/>
                <a:gd name="connsiteY812" fmla="*/ 585579 h 3268980"/>
                <a:gd name="connsiteX813" fmla="*/ 498860 w 2265958"/>
                <a:gd name="connsiteY813" fmla="*/ 585799 h 3268980"/>
                <a:gd name="connsiteX814" fmla="*/ 501276 w 2265958"/>
                <a:gd name="connsiteY814" fmla="*/ 585946 h 3268980"/>
                <a:gd name="connsiteX815" fmla="*/ 503765 w 2265958"/>
                <a:gd name="connsiteY815" fmla="*/ 586019 h 3268980"/>
                <a:gd name="connsiteX816" fmla="*/ 506254 w 2265958"/>
                <a:gd name="connsiteY816" fmla="*/ 586019 h 3268980"/>
                <a:gd name="connsiteX817" fmla="*/ 508670 w 2265958"/>
                <a:gd name="connsiteY817" fmla="*/ 586019 h 3268980"/>
                <a:gd name="connsiteX818" fmla="*/ 511159 w 2265958"/>
                <a:gd name="connsiteY818" fmla="*/ 585946 h 3268980"/>
                <a:gd name="connsiteX819" fmla="*/ 513502 w 2265958"/>
                <a:gd name="connsiteY819" fmla="*/ 585799 h 3268980"/>
                <a:gd name="connsiteX820" fmla="*/ 515991 w 2265958"/>
                <a:gd name="connsiteY820" fmla="*/ 585579 h 3268980"/>
                <a:gd name="connsiteX821" fmla="*/ 518480 w 2265958"/>
                <a:gd name="connsiteY821" fmla="*/ 585359 h 3268980"/>
                <a:gd name="connsiteX822" fmla="*/ 520896 w 2265958"/>
                <a:gd name="connsiteY822" fmla="*/ 584993 h 3268980"/>
                <a:gd name="connsiteX823" fmla="*/ 523312 w 2265958"/>
                <a:gd name="connsiteY823" fmla="*/ 584626 h 3268980"/>
                <a:gd name="connsiteX824" fmla="*/ 525801 w 2265958"/>
                <a:gd name="connsiteY824" fmla="*/ 584187 h 3268980"/>
                <a:gd name="connsiteX825" fmla="*/ 528217 w 2265958"/>
                <a:gd name="connsiteY825" fmla="*/ 583747 h 3268980"/>
                <a:gd name="connsiteX826" fmla="*/ 530633 w 2265958"/>
                <a:gd name="connsiteY826" fmla="*/ 583234 h 3268980"/>
                <a:gd name="connsiteX827" fmla="*/ 533049 w 2265958"/>
                <a:gd name="connsiteY827" fmla="*/ 582721 h 3268980"/>
                <a:gd name="connsiteX828" fmla="*/ 535319 w 2265958"/>
                <a:gd name="connsiteY828" fmla="*/ 581988 h 3268980"/>
                <a:gd name="connsiteX829" fmla="*/ 537735 w 2265958"/>
                <a:gd name="connsiteY829" fmla="*/ 581328 h 3268980"/>
                <a:gd name="connsiteX830" fmla="*/ 540077 w 2265958"/>
                <a:gd name="connsiteY830" fmla="*/ 580668 h 3268980"/>
                <a:gd name="connsiteX831" fmla="*/ 542420 w 2265958"/>
                <a:gd name="connsiteY831" fmla="*/ 579862 h 3268980"/>
                <a:gd name="connsiteX832" fmla="*/ 544690 w 2265958"/>
                <a:gd name="connsiteY832" fmla="*/ 578982 h 3268980"/>
                <a:gd name="connsiteX833" fmla="*/ 547032 w 2265958"/>
                <a:gd name="connsiteY833" fmla="*/ 578102 h 3268980"/>
                <a:gd name="connsiteX834" fmla="*/ 549302 w 2265958"/>
                <a:gd name="connsiteY834" fmla="*/ 577223 h 3268980"/>
                <a:gd name="connsiteX835" fmla="*/ 551498 w 2265958"/>
                <a:gd name="connsiteY835" fmla="*/ 576197 h 3268980"/>
                <a:gd name="connsiteX836" fmla="*/ 553695 w 2265958"/>
                <a:gd name="connsiteY836" fmla="*/ 575244 h 3268980"/>
                <a:gd name="connsiteX837" fmla="*/ 555891 w 2265958"/>
                <a:gd name="connsiteY837" fmla="*/ 574071 h 3268980"/>
                <a:gd name="connsiteX838" fmla="*/ 558087 w 2265958"/>
                <a:gd name="connsiteY838" fmla="*/ 572971 h 3268980"/>
                <a:gd name="connsiteX839" fmla="*/ 560210 w 2265958"/>
                <a:gd name="connsiteY839" fmla="*/ 571872 h 3268980"/>
                <a:gd name="connsiteX840" fmla="*/ 562260 w 2265958"/>
                <a:gd name="connsiteY840" fmla="*/ 570626 h 3268980"/>
                <a:gd name="connsiteX841" fmla="*/ 564383 w 2265958"/>
                <a:gd name="connsiteY841" fmla="*/ 569379 h 3268980"/>
                <a:gd name="connsiteX842" fmla="*/ 566433 w 2265958"/>
                <a:gd name="connsiteY842" fmla="*/ 567987 h 3268980"/>
                <a:gd name="connsiteX843" fmla="*/ 568410 w 2265958"/>
                <a:gd name="connsiteY843" fmla="*/ 566667 h 3268980"/>
                <a:gd name="connsiteX844" fmla="*/ 570386 w 2265958"/>
                <a:gd name="connsiteY844" fmla="*/ 565275 h 3268980"/>
                <a:gd name="connsiteX845" fmla="*/ 572290 w 2265958"/>
                <a:gd name="connsiteY845" fmla="*/ 563809 h 3268980"/>
                <a:gd name="connsiteX846" fmla="*/ 574194 w 2265958"/>
                <a:gd name="connsiteY846" fmla="*/ 562269 h 3268980"/>
                <a:gd name="connsiteX847" fmla="*/ 576024 w 2265958"/>
                <a:gd name="connsiteY847" fmla="*/ 560730 h 3268980"/>
                <a:gd name="connsiteX848" fmla="*/ 577854 w 2265958"/>
                <a:gd name="connsiteY848" fmla="*/ 559190 h 3268980"/>
                <a:gd name="connsiteX849" fmla="*/ 579611 w 2265958"/>
                <a:gd name="connsiteY849" fmla="*/ 557504 h 3268980"/>
                <a:gd name="connsiteX850" fmla="*/ 581295 w 2265958"/>
                <a:gd name="connsiteY850" fmla="*/ 555892 h 3268980"/>
                <a:gd name="connsiteX851" fmla="*/ 582979 w 2265958"/>
                <a:gd name="connsiteY851" fmla="*/ 554133 h 3268980"/>
                <a:gd name="connsiteX852" fmla="*/ 584662 w 2265958"/>
                <a:gd name="connsiteY852" fmla="*/ 552373 h 3268980"/>
                <a:gd name="connsiteX853" fmla="*/ 586200 w 2265958"/>
                <a:gd name="connsiteY853" fmla="*/ 550614 h 3268980"/>
                <a:gd name="connsiteX854" fmla="*/ 587737 w 2265958"/>
                <a:gd name="connsiteY854" fmla="*/ 548781 h 3268980"/>
                <a:gd name="connsiteX855" fmla="*/ 589128 w 2265958"/>
                <a:gd name="connsiteY855" fmla="*/ 546876 h 3268980"/>
                <a:gd name="connsiteX856" fmla="*/ 590593 w 2265958"/>
                <a:gd name="connsiteY856" fmla="*/ 544970 h 3268980"/>
                <a:gd name="connsiteX857" fmla="*/ 591910 w 2265958"/>
                <a:gd name="connsiteY857" fmla="*/ 542991 h 3268980"/>
                <a:gd name="connsiteX858" fmla="*/ 593301 w 2265958"/>
                <a:gd name="connsiteY858" fmla="*/ 540938 h 3268980"/>
                <a:gd name="connsiteX859" fmla="*/ 594473 w 2265958"/>
                <a:gd name="connsiteY859" fmla="*/ 538886 h 3268980"/>
                <a:gd name="connsiteX860" fmla="*/ 599597 w 2265958"/>
                <a:gd name="connsiteY860" fmla="*/ 530456 h 3268980"/>
                <a:gd name="connsiteX861" fmla="*/ 602233 w 2265958"/>
                <a:gd name="connsiteY861" fmla="*/ 526204 h 3268980"/>
                <a:gd name="connsiteX862" fmla="*/ 605015 w 2265958"/>
                <a:gd name="connsiteY862" fmla="*/ 521879 h 3268980"/>
                <a:gd name="connsiteX863" fmla="*/ 607797 w 2265958"/>
                <a:gd name="connsiteY863" fmla="*/ 517555 h 3268980"/>
                <a:gd name="connsiteX864" fmla="*/ 610726 w 2265958"/>
                <a:gd name="connsiteY864" fmla="*/ 513083 h 3268980"/>
                <a:gd name="connsiteX865" fmla="*/ 613727 w 2265958"/>
                <a:gd name="connsiteY865" fmla="*/ 508685 h 3268980"/>
                <a:gd name="connsiteX866" fmla="*/ 616875 w 2265958"/>
                <a:gd name="connsiteY866" fmla="*/ 504360 h 3268980"/>
                <a:gd name="connsiteX867" fmla="*/ 620023 w 2265958"/>
                <a:gd name="connsiteY867" fmla="*/ 499889 h 3268980"/>
                <a:gd name="connsiteX868" fmla="*/ 623244 w 2265958"/>
                <a:gd name="connsiteY868" fmla="*/ 495491 h 3268980"/>
                <a:gd name="connsiteX869" fmla="*/ 626612 w 2265958"/>
                <a:gd name="connsiteY869" fmla="*/ 491239 h 3268980"/>
                <a:gd name="connsiteX870" fmla="*/ 629980 w 2265958"/>
                <a:gd name="connsiteY870" fmla="*/ 486914 h 3268980"/>
                <a:gd name="connsiteX871" fmla="*/ 633567 w 2265958"/>
                <a:gd name="connsiteY871" fmla="*/ 482736 h 3268980"/>
                <a:gd name="connsiteX872" fmla="*/ 637081 w 2265958"/>
                <a:gd name="connsiteY872" fmla="*/ 478558 h 3268980"/>
                <a:gd name="connsiteX873" fmla="*/ 640742 w 2265958"/>
                <a:gd name="connsiteY873" fmla="*/ 474526 h 3268980"/>
                <a:gd name="connsiteX874" fmla="*/ 644549 w 2265958"/>
                <a:gd name="connsiteY874" fmla="*/ 470494 h 3268980"/>
                <a:gd name="connsiteX875" fmla="*/ 648356 w 2265958"/>
                <a:gd name="connsiteY875" fmla="*/ 466609 h 3268980"/>
                <a:gd name="connsiteX876" fmla="*/ 652309 w 2265958"/>
                <a:gd name="connsiteY876" fmla="*/ 462798 h 3268980"/>
                <a:gd name="connsiteX877" fmla="*/ 656336 w 2265958"/>
                <a:gd name="connsiteY877" fmla="*/ 459206 h 3268980"/>
                <a:gd name="connsiteX878" fmla="*/ 660435 w 2265958"/>
                <a:gd name="connsiteY878" fmla="*/ 455761 h 3268980"/>
                <a:gd name="connsiteX879" fmla="*/ 664535 w 2265958"/>
                <a:gd name="connsiteY879" fmla="*/ 452389 h 3268980"/>
                <a:gd name="connsiteX880" fmla="*/ 666658 w 2265958"/>
                <a:gd name="connsiteY880" fmla="*/ 450776 h 3268980"/>
                <a:gd name="connsiteX881" fmla="*/ 668854 w 2265958"/>
                <a:gd name="connsiteY881" fmla="*/ 449163 h 3268980"/>
                <a:gd name="connsiteX882" fmla="*/ 670904 w 2265958"/>
                <a:gd name="connsiteY882" fmla="*/ 447697 h 3268980"/>
                <a:gd name="connsiteX883" fmla="*/ 673101 w 2265958"/>
                <a:gd name="connsiteY883" fmla="*/ 446158 h 3268980"/>
                <a:gd name="connsiteX884" fmla="*/ 675370 w 2265958"/>
                <a:gd name="connsiteY884" fmla="*/ 444765 h 3268980"/>
                <a:gd name="connsiteX885" fmla="*/ 677567 w 2265958"/>
                <a:gd name="connsiteY885" fmla="*/ 443372 h 3268980"/>
                <a:gd name="connsiteX886" fmla="*/ 679836 w 2265958"/>
                <a:gd name="connsiteY886" fmla="*/ 442053 h 3268980"/>
                <a:gd name="connsiteX887" fmla="*/ 682105 w 2265958"/>
                <a:gd name="connsiteY887" fmla="*/ 440734 h 3268980"/>
                <a:gd name="connsiteX888" fmla="*/ 684302 w 2265958"/>
                <a:gd name="connsiteY888" fmla="*/ 439487 h 3268980"/>
                <a:gd name="connsiteX889" fmla="*/ 686645 w 2265958"/>
                <a:gd name="connsiteY889" fmla="*/ 438241 h 3268980"/>
                <a:gd name="connsiteX890" fmla="*/ 688914 w 2265958"/>
                <a:gd name="connsiteY890" fmla="*/ 437142 h 3268980"/>
                <a:gd name="connsiteX891" fmla="*/ 691257 w 2265958"/>
                <a:gd name="connsiteY891" fmla="*/ 436116 h 3268980"/>
                <a:gd name="connsiteX892" fmla="*/ 693673 w 2265958"/>
                <a:gd name="connsiteY892" fmla="*/ 435016 h 3268980"/>
                <a:gd name="connsiteX893" fmla="*/ 696015 w 2265958"/>
                <a:gd name="connsiteY893" fmla="*/ 434136 h 3268980"/>
                <a:gd name="connsiteX894" fmla="*/ 698431 w 2265958"/>
                <a:gd name="connsiteY894" fmla="*/ 433183 h 3268980"/>
                <a:gd name="connsiteX895" fmla="*/ 700847 w 2265958"/>
                <a:gd name="connsiteY895" fmla="*/ 432377 h 3268980"/>
                <a:gd name="connsiteX896" fmla="*/ 703263 w 2265958"/>
                <a:gd name="connsiteY896" fmla="*/ 431571 h 3268980"/>
                <a:gd name="connsiteX897" fmla="*/ 705752 w 2265958"/>
                <a:gd name="connsiteY897" fmla="*/ 430911 h 3268980"/>
                <a:gd name="connsiteX898" fmla="*/ 708242 w 2265958"/>
                <a:gd name="connsiteY898" fmla="*/ 430178 h 3268980"/>
                <a:gd name="connsiteX899" fmla="*/ 710731 w 2265958"/>
                <a:gd name="connsiteY899" fmla="*/ 429665 h 3268980"/>
                <a:gd name="connsiteX900" fmla="*/ 713220 w 2265958"/>
                <a:gd name="connsiteY900" fmla="*/ 429152 h 3268980"/>
                <a:gd name="connsiteX901" fmla="*/ 715782 w 2265958"/>
                <a:gd name="connsiteY901" fmla="*/ 428712 h 3268980"/>
                <a:gd name="connsiteX902" fmla="*/ 714098 w 2265958"/>
                <a:gd name="connsiteY902" fmla="*/ 427759 h 3268980"/>
                <a:gd name="connsiteX903" fmla="*/ 709413 w 2265958"/>
                <a:gd name="connsiteY903" fmla="*/ 425120 h 3268980"/>
                <a:gd name="connsiteX904" fmla="*/ 705899 w 2265958"/>
                <a:gd name="connsiteY904" fmla="*/ 423434 h 3268980"/>
                <a:gd name="connsiteX905" fmla="*/ 701872 w 2265958"/>
                <a:gd name="connsiteY905" fmla="*/ 421382 h 3268980"/>
                <a:gd name="connsiteX906" fmla="*/ 697114 w 2265958"/>
                <a:gd name="connsiteY906" fmla="*/ 419036 h 3268980"/>
                <a:gd name="connsiteX907" fmla="*/ 691769 w 2265958"/>
                <a:gd name="connsiteY907" fmla="*/ 416617 h 3268980"/>
                <a:gd name="connsiteX908" fmla="*/ 685839 w 2265958"/>
                <a:gd name="connsiteY908" fmla="*/ 414051 h 3268980"/>
                <a:gd name="connsiteX909" fmla="*/ 679470 w 2265958"/>
                <a:gd name="connsiteY909" fmla="*/ 411339 h 3268980"/>
                <a:gd name="connsiteX910" fmla="*/ 672442 w 2265958"/>
                <a:gd name="connsiteY910" fmla="*/ 408627 h 3268980"/>
                <a:gd name="connsiteX911" fmla="*/ 668854 w 2265958"/>
                <a:gd name="connsiteY911" fmla="*/ 407308 h 3268980"/>
                <a:gd name="connsiteX912" fmla="*/ 665048 w 2265958"/>
                <a:gd name="connsiteY912" fmla="*/ 405915 h 3268980"/>
                <a:gd name="connsiteX913" fmla="*/ 661241 w 2265958"/>
                <a:gd name="connsiteY913" fmla="*/ 404669 h 3268980"/>
                <a:gd name="connsiteX914" fmla="*/ 657214 w 2265958"/>
                <a:gd name="connsiteY914" fmla="*/ 403276 h 3268980"/>
                <a:gd name="connsiteX915" fmla="*/ 653261 w 2265958"/>
                <a:gd name="connsiteY915" fmla="*/ 402030 h 3268980"/>
                <a:gd name="connsiteX916" fmla="*/ 649015 w 2265958"/>
                <a:gd name="connsiteY916" fmla="*/ 400784 h 3268980"/>
                <a:gd name="connsiteX917" fmla="*/ 644841 w 2265958"/>
                <a:gd name="connsiteY917" fmla="*/ 399538 h 3268980"/>
                <a:gd name="connsiteX918" fmla="*/ 640522 w 2265958"/>
                <a:gd name="connsiteY918" fmla="*/ 398438 h 3268980"/>
                <a:gd name="connsiteX919" fmla="*/ 636129 w 2265958"/>
                <a:gd name="connsiteY919" fmla="*/ 397265 h 3268980"/>
                <a:gd name="connsiteX920" fmla="*/ 631664 w 2265958"/>
                <a:gd name="connsiteY920" fmla="*/ 396239 h 3268980"/>
                <a:gd name="connsiteX921" fmla="*/ 627125 w 2265958"/>
                <a:gd name="connsiteY921" fmla="*/ 395139 h 3268980"/>
                <a:gd name="connsiteX922" fmla="*/ 622512 w 2265958"/>
                <a:gd name="connsiteY922" fmla="*/ 394260 h 3268980"/>
                <a:gd name="connsiteX923" fmla="*/ 617827 w 2265958"/>
                <a:gd name="connsiteY923" fmla="*/ 393380 h 3268980"/>
                <a:gd name="connsiteX924" fmla="*/ 613068 w 2265958"/>
                <a:gd name="connsiteY924" fmla="*/ 392500 h 3268980"/>
                <a:gd name="connsiteX925" fmla="*/ 608309 w 2265958"/>
                <a:gd name="connsiteY925" fmla="*/ 391841 h 3268980"/>
                <a:gd name="connsiteX926" fmla="*/ 603551 w 2265958"/>
                <a:gd name="connsiteY926" fmla="*/ 391254 h 3268980"/>
                <a:gd name="connsiteX927" fmla="*/ 598646 w 2265958"/>
                <a:gd name="connsiteY927" fmla="*/ 390668 h 3268980"/>
                <a:gd name="connsiteX928" fmla="*/ 593741 w 2265958"/>
                <a:gd name="connsiteY928" fmla="*/ 390301 h 3268980"/>
                <a:gd name="connsiteX929" fmla="*/ 588762 w 2265958"/>
                <a:gd name="connsiteY929" fmla="*/ 389862 h 3268980"/>
                <a:gd name="connsiteX930" fmla="*/ 583784 w 2265958"/>
                <a:gd name="connsiteY930" fmla="*/ 389715 h 3268980"/>
                <a:gd name="connsiteX931" fmla="*/ 151904 w 2265958"/>
                <a:gd name="connsiteY931" fmla="*/ 186887 h 3268980"/>
                <a:gd name="connsiteX932" fmla="*/ 154615 w 2265958"/>
                <a:gd name="connsiteY932" fmla="*/ 189819 h 3268980"/>
                <a:gd name="connsiteX933" fmla="*/ 157253 w 2265958"/>
                <a:gd name="connsiteY933" fmla="*/ 192824 h 3268980"/>
                <a:gd name="connsiteX934" fmla="*/ 159817 w 2265958"/>
                <a:gd name="connsiteY934" fmla="*/ 195902 h 3268980"/>
                <a:gd name="connsiteX935" fmla="*/ 162235 w 2265958"/>
                <a:gd name="connsiteY935" fmla="*/ 199053 h 3268980"/>
                <a:gd name="connsiteX936" fmla="*/ 164579 w 2265958"/>
                <a:gd name="connsiteY936" fmla="*/ 202278 h 3268980"/>
                <a:gd name="connsiteX937" fmla="*/ 166924 w 2265958"/>
                <a:gd name="connsiteY937" fmla="*/ 205649 h 3268980"/>
                <a:gd name="connsiteX938" fmla="*/ 169049 w 2265958"/>
                <a:gd name="connsiteY938" fmla="*/ 208947 h 3268980"/>
                <a:gd name="connsiteX939" fmla="*/ 171173 w 2265958"/>
                <a:gd name="connsiteY939" fmla="*/ 212319 h 3268980"/>
                <a:gd name="connsiteX940" fmla="*/ 173225 w 2265958"/>
                <a:gd name="connsiteY940" fmla="*/ 215763 h 3268980"/>
                <a:gd name="connsiteX941" fmla="*/ 175130 w 2265958"/>
                <a:gd name="connsiteY941" fmla="*/ 219281 h 3268980"/>
                <a:gd name="connsiteX942" fmla="*/ 176961 w 2265958"/>
                <a:gd name="connsiteY942" fmla="*/ 222872 h 3268980"/>
                <a:gd name="connsiteX943" fmla="*/ 178793 w 2265958"/>
                <a:gd name="connsiteY943" fmla="*/ 226390 h 3268980"/>
                <a:gd name="connsiteX944" fmla="*/ 180551 w 2265958"/>
                <a:gd name="connsiteY944" fmla="*/ 230128 h 3268980"/>
                <a:gd name="connsiteX945" fmla="*/ 182090 w 2265958"/>
                <a:gd name="connsiteY945" fmla="*/ 233793 h 3268980"/>
                <a:gd name="connsiteX946" fmla="*/ 183702 w 2265958"/>
                <a:gd name="connsiteY946" fmla="*/ 237530 h 3268980"/>
                <a:gd name="connsiteX947" fmla="*/ 185167 w 2265958"/>
                <a:gd name="connsiteY947" fmla="*/ 241341 h 3268980"/>
                <a:gd name="connsiteX948" fmla="*/ 186632 w 2265958"/>
                <a:gd name="connsiteY948" fmla="*/ 245152 h 3268980"/>
                <a:gd name="connsiteX949" fmla="*/ 187951 w 2265958"/>
                <a:gd name="connsiteY949" fmla="*/ 249037 h 3268980"/>
                <a:gd name="connsiteX950" fmla="*/ 189270 w 2265958"/>
                <a:gd name="connsiteY950" fmla="*/ 252921 h 3268980"/>
                <a:gd name="connsiteX951" fmla="*/ 190442 w 2265958"/>
                <a:gd name="connsiteY951" fmla="*/ 256806 h 3268980"/>
                <a:gd name="connsiteX952" fmla="*/ 191615 w 2265958"/>
                <a:gd name="connsiteY952" fmla="*/ 260836 h 3268980"/>
                <a:gd name="connsiteX953" fmla="*/ 192640 w 2265958"/>
                <a:gd name="connsiteY953" fmla="*/ 264794 h 3268980"/>
                <a:gd name="connsiteX954" fmla="*/ 193666 w 2265958"/>
                <a:gd name="connsiteY954" fmla="*/ 268898 h 3268980"/>
                <a:gd name="connsiteX955" fmla="*/ 194618 w 2265958"/>
                <a:gd name="connsiteY955" fmla="*/ 272929 h 3268980"/>
                <a:gd name="connsiteX956" fmla="*/ 195498 w 2265958"/>
                <a:gd name="connsiteY956" fmla="*/ 277034 h 3268980"/>
                <a:gd name="connsiteX957" fmla="*/ 196303 w 2265958"/>
                <a:gd name="connsiteY957" fmla="*/ 281138 h 3268980"/>
                <a:gd name="connsiteX958" fmla="*/ 197109 w 2265958"/>
                <a:gd name="connsiteY958" fmla="*/ 285315 h 3268980"/>
                <a:gd name="connsiteX959" fmla="*/ 197842 w 2265958"/>
                <a:gd name="connsiteY959" fmla="*/ 289420 h 3268980"/>
                <a:gd name="connsiteX960" fmla="*/ 198501 w 2265958"/>
                <a:gd name="connsiteY960" fmla="*/ 293670 h 3268980"/>
                <a:gd name="connsiteX961" fmla="*/ 199088 w 2265958"/>
                <a:gd name="connsiteY961" fmla="*/ 297848 h 3268980"/>
                <a:gd name="connsiteX962" fmla="*/ 199674 w 2265958"/>
                <a:gd name="connsiteY962" fmla="*/ 302026 h 3268980"/>
                <a:gd name="connsiteX963" fmla="*/ 200187 w 2265958"/>
                <a:gd name="connsiteY963" fmla="*/ 306276 h 3268980"/>
                <a:gd name="connsiteX964" fmla="*/ 200626 w 2265958"/>
                <a:gd name="connsiteY964" fmla="*/ 310527 h 3268980"/>
                <a:gd name="connsiteX965" fmla="*/ 200992 w 2265958"/>
                <a:gd name="connsiteY965" fmla="*/ 314778 h 3268980"/>
                <a:gd name="connsiteX966" fmla="*/ 201359 w 2265958"/>
                <a:gd name="connsiteY966" fmla="*/ 319029 h 3268980"/>
                <a:gd name="connsiteX967" fmla="*/ 201652 w 2265958"/>
                <a:gd name="connsiteY967" fmla="*/ 323280 h 3268980"/>
                <a:gd name="connsiteX968" fmla="*/ 202165 w 2265958"/>
                <a:gd name="connsiteY968" fmla="*/ 331855 h 3268980"/>
                <a:gd name="connsiteX969" fmla="*/ 202531 w 2265958"/>
                <a:gd name="connsiteY969" fmla="*/ 340356 h 3268980"/>
                <a:gd name="connsiteX970" fmla="*/ 202678 w 2265958"/>
                <a:gd name="connsiteY970" fmla="*/ 348931 h 3268980"/>
                <a:gd name="connsiteX971" fmla="*/ 202678 w 2265958"/>
                <a:gd name="connsiteY971" fmla="*/ 357506 h 3268980"/>
                <a:gd name="connsiteX972" fmla="*/ 202531 w 2265958"/>
                <a:gd name="connsiteY972" fmla="*/ 366007 h 3268980"/>
                <a:gd name="connsiteX973" fmla="*/ 202311 w 2265958"/>
                <a:gd name="connsiteY973" fmla="*/ 374436 h 3268980"/>
                <a:gd name="connsiteX974" fmla="*/ 201872 w 2265958"/>
                <a:gd name="connsiteY974" fmla="*/ 382791 h 3268980"/>
                <a:gd name="connsiteX975" fmla="*/ 201359 w 2265958"/>
                <a:gd name="connsiteY975" fmla="*/ 391073 h 3268980"/>
                <a:gd name="connsiteX976" fmla="*/ 200846 w 2265958"/>
                <a:gd name="connsiteY976" fmla="*/ 399281 h 3268980"/>
                <a:gd name="connsiteX977" fmla="*/ 200187 w 2265958"/>
                <a:gd name="connsiteY977" fmla="*/ 407343 h 3268980"/>
                <a:gd name="connsiteX978" fmla="*/ 199454 w 2265958"/>
                <a:gd name="connsiteY978" fmla="*/ 415332 h 3268980"/>
                <a:gd name="connsiteX979" fmla="*/ 198575 w 2265958"/>
                <a:gd name="connsiteY979" fmla="*/ 423174 h 3268980"/>
                <a:gd name="connsiteX980" fmla="*/ 197769 w 2265958"/>
                <a:gd name="connsiteY980" fmla="*/ 430869 h 3268980"/>
                <a:gd name="connsiteX981" fmla="*/ 196889 w 2265958"/>
                <a:gd name="connsiteY981" fmla="*/ 438345 h 3268980"/>
                <a:gd name="connsiteX982" fmla="*/ 196450 w 2265958"/>
                <a:gd name="connsiteY982" fmla="*/ 442083 h 3268980"/>
                <a:gd name="connsiteX983" fmla="*/ 196157 w 2265958"/>
                <a:gd name="connsiteY983" fmla="*/ 445820 h 3268980"/>
                <a:gd name="connsiteX984" fmla="*/ 195937 w 2265958"/>
                <a:gd name="connsiteY984" fmla="*/ 449558 h 3268980"/>
                <a:gd name="connsiteX985" fmla="*/ 195864 w 2265958"/>
                <a:gd name="connsiteY985" fmla="*/ 453296 h 3268980"/>
                <a:gd name="connsiteX986" fmla="*/ 195937 w 2265958"/>
                <a:gd name="connsiteY986" fmla="*/ 456960 h 3268980"/>
                <a:gd name="connsiteX987" fmla="*/ 196084 w 2265958"/>
                <a:gd name="connsiteY987" fmla="*/ 460771 h 3268980"/>
                <a:gd name="connsiteX988" fmla="*/ 196303 w 2265958"/>
                <a:gd name="connsiteY988" fmla="*/ 464436 h 3268980"/>
                <a:gd name="connsiteX989" fmla="*/ 196597 w 2265958"/>
                <a:gd name="connsiteY989" fmla="*/ 468100 h 3268980"/>
                <a:gd name="connsiteX990" fmla="*/ 197109 w 2265958"/>
                <a:gd name="connsiteY990" fmla="*/ 471911 h 3268980"/>
                <a:gd name="connsiteX991" fmla="*/ 197622 w 2265958"/>
                <a:gd name="connsiteY991" fmla="*/ 475576 h 3268980"/>
                <a:gd name="connsiteX992" fmla="*/ 198208 w 2265958"/>
                <a:gd name="connsiteY992" fmla="*/ 479241 h 3268980"/>
                <a:gd name="connsiteX993" fmla="*/ 198941 w 2265958"/>
                <a:gd name="connsiteY993" fmla="*/ 482905 h 3268980"/>
                <a:gd name="connsiteX994" fmla="*/ 199820 w 2265958"/>
                <a:gd name="connsiteY994" fmla="*/ 486569 h 3268980"/>
                <a:gd name="connsiteX995" fmla="*/ 200699 w 2265958"/>
                <a:gd name="connsiteY995" fmla="*/ 490234 h 3268980"/>
                <a:gd name="connsiteX996" fmla="*/ 201652 w 2265958"/>
                <a:gd name="connsiteY996" fmla="*/ 493825 h 3268980"/>
                <a:gd name="connsiteX997" fmla="*/ 202751 w 2265958"/>
                <a:gd name="connsiteY997" fmla="*/ 497416 h 3268980"/>
                <a:gd name="connsiteX998" fmla="*/ 203923 w 2265958"/>
                <a:gd name="connsiteY998" fmla="*/ 501081 h 3268980"/>
                <a:gd name="connsiteX999" fmla="*/ 205242 w 2265958"/>
                <a:gd name="connsiteY999" fmla="*/ 504599 h 3268980"/>
                <a:gd name="connsiteX1000" fmla="*/ 206561 w 2265958"/>
                <a:gd name="connsiteY1000" fmla="*/ 508117 h 3268980"/>
                <a:gd name="connsiteX1001" fmla="*/ 208026 w 2265958"/>
                <a:gd name="connsiteY1001" fmla="*/ 511634 h 3268980"/>
                <a:gd name="connsiteX1002" fmla="*/ 209491 w 2265958"/>
                <a:gd name="connsiteY1002" fmla="*/ 515153 h 3268980"/>
                <a:gd name="connsiteX1003" fmla="*/ 211103 w 2265958"/>
                <a:gd name="connsiteY1003" fmla="*/ 518597 h 3268980"/>
                <a:gd name="connsiteX1004" fmla="*/ 212788 w 2265958"/>
                <a:gd name="connsiteY1004" fmla="*/ 521968 h 3268980"/>
                <a:gd name="connsiteX1005" fmla="*/ 214547 w 2265958"/>
                <a:gd name="connsiteY1005" fmla="*/ 525340 h 3268980"/>
                <a:gd name="connsiteX1006" fmla="*/ 216378 w 2265958"/>
                <a:gd name="connsiteY1006" fmla="*/ 528711 h 3268980"/>
                <a:gd name="connsiteX1007" fmla="*/ 218283 w 2265958"/>
                <a:gd name="connsiteY1007" fmla="*/ 532009 h 3268980"/>
                <a:gd name="connsiteX1008" fmla="*/ 220261 w 2265958"/>
                <a:gd name="connsiteY1008" fmla="*/ 535234 h 3268980"/>
                <a:gd name="connsiteX1009" fmla="*/ 222386 w 2265958"/>
                <a:gd name="connsiteY1009" fmla="*/ 538459 h 3268980"/>
                <a:gd name="connsiteX1010" fmla="*/ 224511 w 2265958"/>
                <a:gd name="connsiteY1010" fmla="*/ 541610 h 3268980"/>
                <a:gd name="connsiteX1011" fmla="*/ 226709 w 2265958"/>
                <a:gd name="connsiteY1011" fmla="*/ 544835 h 3268980"/>
                <a:gd name="connsiteX1012" fmla="*/ 228980 w 2265958"/>
                <a:gd name="connsiteY1012" fmla="*/ 547913 h 3268980"/>
                <a:gd name="connsiteX1013" fmla="*/ 231325 w 2265958"/>
                <a:gd name="connsiteY1013" fmla="*/ 550918 h 3268980"/>
                <a:gd name="connsiteX1014" fmla="*/ 233742 w 2265958"/>
                <a:gd name="connsiteY1014" fmla="*/ 553923 h 3268980"/>
                <a:gd name="connsiteX1015" fmla="*/ 236234 w 2265958"/>
                <a:gd name="connsiteY1015" fmla="*/ 556854 h 3268980"/>
                <a:gd name="connsiteX1016" fmla="*/ 238725 w 2265958"/>
                <a:gd name="connsiteY1016" fmla="*/ 559713 h 3268980"/>
                <a:gd name="connsiteX1017" fmla="*/ 241362 w 2265958"/>
                <a:gd name="connsiteY1017" fmla="*/ 562571 h 3268980"/>
                <a:gd name="connsiteX1018" fmla="*/ 244000 w 2265958"/>
                <a:gd name="connsiteY1018" fmla="*/ 565283 h 3268980"/>
                <a:gd name="connsiteX1019" fmla="*/ 246710 w 2265958"/>
                <a:gd name="connsiteY1019" fmla="*/ 567994 h 3268980"/>
                <a:gd name="connsiteX1020" fmla="*/ 249495 w 2265958"/>
                <a:gd name="connsiteY1020" fmla="*/ 570633 h 3268980"/>
                <a:gd name="connsiteX1021" fmla="*/ 252352 w 2265958"/>
                <a:gd name="connsiteY1021" fmla="*/ 573271 h 3268980"/>
                <a:gd name="connsiteX1022" fmla="*/ 255283 w 2265958"/>
                <a:gd name="connsiteY1022" fmla="*/ 575763 h 3268980"/>
                <a:gd name="connsiteX1023" fmla="*/ 258213 w 2265958"/>
                <a:gd name="connsiteY1023" fmla="*/ 578255 h 3268980"/>
                <a:gd name="connsiteX1024" fmla="*/ 261217 w 2265958"/>
                <a:gd name="connsiteY1024" fmla="*/ 580600 h 3268980"/>
                <a:gd name="connsiteX1025" fmla="*/ 264221 w 2265958"/>
                <a:gd name="connsiteY1025" fmla="*/ 582946 h 3268980"/>
                <a:gd name="connsiteX1026" fmla="*/ 267372 w 2265958"/>
                <a:gd name="connsiteY1026" fmla="*/ 585217 h 3268980"/>
                <a:gd name="connsiteX1027" fmla="*/ 270522 w 2265958"/>
                <a:gd name="connsiteY1027" fmla="*/ 587270 h 3268980"/>
                <a:gd name="connsiteX1028" fmla="*/ 273745 w 2265958"/>
                <a:gd name="connsiteY1028" fmla="*/ 589395 h 3268980"/>
                <a:gd name="connsiteX1029" fmla="*/ 276969 w 2265958"/>
                <a:gd name="connsiteY1029" fmla="*/ 591447 h 3268980"/>
                <a:gd name="connsiteX1030" fmla="*/ 280266 w 2265958"/>
                <a:gd name="connsiteY1030" fmla="*/ 593353 h 3268980"/>
                <a:gd name="connsiteX1031" fmla="*/ 283636 w 2265958"/>
                <a:gd name="connsiteY1031" fmla="*/ 595185 h 3268980"/>
                <a:gd name="connsiteX1032" fmla="*/ 287007 w 2265958"/>
                <a:gd name="connsiteY1032" fmla="*/ 596944 h 3268980"/>
                <a:gd name="connsiteX1033" fmla="*/ 290450 w 2265958"/>
                <a:gd name="connsiteY1033" fmla="*/ 598703 h 3268980"/>
                <a:gd name="connsiteX1034" fmla="*/ 293820 w 2265958"/>
                <a:gd name="connsiteY1034" fmla="*/ 600242 h 3268980"/>
                <a:gd name="connsiteX1035" fmla="*/ 297410 w 2265958"/>
                <a:gd name="connsiteY1035" fmla="*/ 601781 h 3268980"/>
                <a:gd name="connsiteX1036" fmla="*/ 300927 w 2265958"/>
                <a:gd name="connsiteY1036" fmla="*/ 603174 h 3268980"/>
                <a:gd name="connsiteX1037" fmla="*/ 304444 w 2265958"/>
                <a:gd name="connsiteY1037" fmla="*/ 604493 h 3268980"/>
                <a:gd name="connsiteX1038" fmla="*/ 308107 w 2265958"/>
                <a:gd name="connsiteY1038" fmla="*/ 605739 h 3268980"/>
                <a:gd name="connsiteX1039" fmla="*/ 311771 w 2265958"/>
                <a:gd name="connsiteY1039" fmla="*/ 606911 h 3268980"/>
                <a:gd name="connsiteX1040" fmla="*/ 315361 w 2265958"/>
                <a:gd name="connsiteY1040" fmla="*/ 607864 h 3268980"/>
                <a:gd name="connsiteX1041" fmla="*/ 319171 w 2265958"/>
                <a:gd name="connsiteY1041" fmla="*/ 608817 h 3268980"/>
                <a:gd name="connsiteX1042" fmla="*/ 322834 w 2265958"/>
                <a:gd name="connsiteY1042" fmla="*/ 609696 h 3268980"/>
                <a:gd name="connsiteX1043" fmla="*/ 326570 w 2265958"/>
                <a:gd name="connsiteY1043" fmla="*/ 610429 h 3268980"/>
                <a:gd name="connsiteX1044" fmla="*/ 330380 w 2265958"/>
                <a:gd name="connsiteY1044" fmla="*/ 611016 h 3268980"/>
                <a:gd name="connsiteX1045" fmla="*/ 334190 w 2265958"/>
                <a:gd name="connsiteY1045" fmla="*/ 611529 h 3268980"/>
                <a:gd name="connsiteX1046" fmla="*/ 335362 w 2265958"/>
                <a:gd name="connsiteY1046" fmla="*/ 611602 h 3268980"/>
                <a:gd name="connsiteX1047" fmla="*/ 338659 w 2265958"/>
                <a:gd name="connsiteY1047" fmla="*/ 611675 h 3268980"/>
                <a:gd name="connsiteX1048" fmla="*/ 339319 w 2265958"/>
                <a:gd name="connsiteY1048" fmla="*/ 609037 h 3268980"/>
                <a:gd name="connsiteX1049" fmla="*/ 340637 w 2265958"/>
                <a:gd name="connsiteY1049" fmla="*/ 602880 h 3268980"/>
                <a:gd name="connsiteX1050" fmla="*/ 341883 w 2265958"/>
                <a:gd name="connsiteY1050" fmla="*/ 596797 h 3268980"/>
                <a:gd name="connsiteX1051" fmla="*/ 343055 w 2265958"/>
                <a:gd name="connsiteY1051" fmla="*/ 590568 h 3268980"/>
                <a:gd name="connsiteX1052" fmla="*/ 344154 w 2265958"/>
                <a:gd name="connsiteY1052" fmla="*/ 584338 h 3268980"/>
                <a:gd name="connsiteX1053" fmla="*/ 345107 w 2265958"/>
                <a:gd name="connsiteY1053" fmla="*/ 578108 h 3268980"/>
                <a:gd name="connsiteX1054" fmla="*/ 346132 w 2265958"/>
                <a:gd name="connsiteY1054" fmla="*/ 571879 h 3268980"/>
                <a:gd name="connsiteX1055" fmla="*/ 346938 w 2265958"/>
                <a:gd name="connsiteY1055" fmla="*/ 565576 h 3268980"/>
                <a:gd name="connsiteX1056" fmla="*/ 347671 w 2265958"/>
                <a:gd name="connsiteY1056" fmla="*/ 559346 h 3268980"/>
                <a:gd name="connsiteX1057" fmla="*/ 348404 w 2265958"/>
                <a:gd name="connsiteY1057" fmla="*/ 553043 h 3268980"/>
                <a:gd name="connsiteX1058" fmla="*/ 349063 w 2265958"/>
                <a:gd name="connsiteY1058" fmla="*/ 546667 h 3268980"/>
                <a:gd name="connsiteX1059" fmla="*/ 349576 w 2265958"/>
                <a:gd name="connsiteY1059" fmla="*/ 540437 h 3268980"/>
                <a:gd name="connsiteX1060" fmla="*/ 349942 w 2265958"/>
                <a:gd name="connsiteY1060" fmla="*/ 534135 h 3268980"/>
                <a:gd name="connsiteX1061" fmla="*/ 350309 w 2265958"/>
                <a:gd name="connsiteY1061" fmla="*/ 527758 h 3268980"/>
                <a:gd name="connsiteX1062" fmla="*/ 350601 w 2265958"/>
                <a:gd name="connsiteY1062" fmla="*/ 521382 h 3268980"/>
                <a:gd name="connsiteX1063" fmla="*/ 350748 w 2265958"/>
                <a:gd name="connsiteY1063" fmla="*/ 515079 h 3268980"/>
                <a:gd name="connsiteX1064" fmla="*/ 350821 w 2265958"/>
                <a:gd name="connsiteY1064" fmla="*/ 508703 h 3268980"/>
                <a:gd name="connsiteX1065" fmla="*/ 350821 w 2265958"/>
                <a:gd name="connsiteY1065" fmla="*/ 502400 h 3268980"/>
                <a:gd name="connsiteX1066" fmla="*/ 350748 w 2265958"/>
                <a:gd name="connsiteY1066" fmla="*/ 496024 h 3268980"/>
                <a:gd name="connsiteX1067" fmla="*/ 350528 w 2265958"/>
                <a:gd name="connsiteY1067" fmla="*/ 489648 h 3268980"/>
                <a:gd name="connsiteX1068" fmla="*/ 350309 w 2265958"/>
                <a:gd name="connsiteY1068" fmla="*/ 483345 h 3268980"/>
                <a:gd name="connsiteX1069" fmla="*/ 349942 w 2265958"/>
                <a:gd name="connsiteY1069" fmla="*/ 477042 h 3268980"/>
                <a:gd name="connsiteX1070" fmla="*/ 349429 w 2265958"/>
                <a:gd name="connsiteY1070" fmla="*/ 470665 h 3268980"/>
                <a:gd name="connsiteX1071" fmla="*/ 348843 w 2265958"/>
                <a:gd name="connsiteY1071" fmla="*/ 464363 h 3268980"/>
                <a:gd name="connsiteX1072" fmla="*/ 348110 w 2265958"/>
                <a:gd name="connsiteY1072" fmla="*/ 458060 h 3268980"/>
                <a:gd name="connsiteX1073" fmla="*/ 347305 w 2265958"/>
                <a:gd name="connsiteY1073" fmla="*/ 451683 h 3268980"/>
                <a:gd name="connsiteX1074" fmla="*/ 346425 w 2265958"/>
                <a:gd name="connsiteY1074" fmla="*/ 445381 h 3268980"/>
                <a:gd name="connsiteX1075" fmla="*/ 345400 w 2265958"/>
                <a:gd name="connsiteY1075" fmla="*/ 439151 h 3268980"/>
                <a:gd name="connsiteX1076" fmla="*/ 344301 w 2265958"/>
                <a:gd name="connsiteY1076" fmla="*/ 432848 h 3268980"/>
                <a:gd name="connsiteX1077" fmla="*/ 342982 w 2265958"/>
                <a:gd name="connsiteY1077" fmla="*/ 426618 h 3268980"/>
                <a:gd name="connsiteX1078" fmla="*/ 341663 w 2265958"/>
                <a:gd name="connsiteY1078" fmla="*/ 420389 h 3268980"/>
                <a:gd name="connsiteX1079" fmla="*/ 340125 w 2265958"/>
                <a:gd name="connsiteY1079" fmla="*/ 414159 h 3268980"/>
                <a:gd name="connsiteX1080" fmla="*/ 338586 w 2265958"/>
                <a:gd name="connsiteY1080" fmla="*/ 408003 h 3268980"/>
                <a:gd name="connsiteX1081" fmla="*/ 336828 w 2265958"/>
                <a:gd name="connsiteY1081" fmla="*/ 401920 h 3268980"/>
                <a:gd name="connsiteX1082" fmla="*/ 334923 w 2265958"/>
                <a:gd name="connsiteY1082" fmla="*/ 395837 h 3268980"/>
                <a:gd name="connsiteX1083" fmla="*/ 333018 w 2265958"/>
                <a:gd name="connsiteY1083" fmla="*/ 389680 h 3268980"/>
                <a:gd name="connsiteX1084" fmla="*/ 330893 w 2265958"/>
                <a:gd name="connsiteY1084" fmla="*/ 383670 h 3268980"/>
                <a:gd name="connsiteX1085" fmla="*/ 328622 w 2265958"/>
                <a:gd name="connsiteY1085" fmla="*/ 377734 h 3268980"/>
                <a:gd name="connsiteX1086" fmla="*/ 326204 w 2265958"/>
                <a:gd name="connsiteY1086" fmla="*/ 371798 h 3268980"/>
                <a:gd name="connsiteX1087" fmla="*/ 323713 w 2265958"/>
                <a:gd name="connsiteY1087" fmla="*/ 365934 h 3268980"/>
                <a:gd name="connsiteX1088" fmla="*/ 321075 w 2265958"/>
                <a:gd name="connsiteY1088" fmla="*/ 359998 h 3268980"/>
                <a:gd name="connsiteX1089" fmla="*/ 318291 w 2265958"/>
                <a:gd name="connsiteY1089" fmla="*/ 354208 h 3268980"/>
                <a:gd name="connsiteX1090" fmla="*/ 315361 w 2265958"/>
                <a:gd name="connsiteY1090" fmla="*/ 348491 h 3268980"/>
                <a:gd name="connsiteX1091" fmla="*/ 312357 w 2265958"/>
                <a:gd name="connsiteY1091" fmla="*/ 342848 h 3268980"/>
                <a:gd name="connsiteX1092" fmla="*/ 309133 w 2265958"/>
                <a:gd name="connsiteY1092" fmla="*/ 337278 h 3268980"/>
                <a:gd name="connsiteX1093" fmla="*/ 305836 w 2265958"/>
                <a:gd name="connsiteY1093" fmla="*/ 331708 h 3268980"/>
                <a:gd name="connsiteX1094" fmla="*/ 302319 w 2265958"/>
                <a:gd name="connsiteY1094" fmla="*/ 326284 h 3268980"/>
                <a:gd name="connsiteX1095" fmla="*/ 298729 w 2265958"/>
                <a:gd name="connsiteY1095" fmla="*/ 320934 h 3268980"/>
                <a:gd name="connsiteX1096" fmla="*/ 295066 w 2265958"/>
                <a:gd name="connsiteY1096" fmla="*/ 315658 h 3268980"/>
                <a:gd name="connsiteX1097" fmla="*/ 291110 w 2265958"/>
                <a:gd name="connsiteY1097" fmla="*/ 310454 h 3268980"/>
                <a:gd name="connsiteX1098" fmla="*/ 287153 w 2265958"/>
                <a:gd name="connsiteY1098" fmla="*/ 305324 h 3268980"/>
                <a:gd name="connsiteX1099" fmla="*/ 282977 w 2265958"/>
                <a:gd name="connsiteY1099" fmla="*/ 300266 h 3268980"/>
                <a:gd name="connsiteX1100" fmla="*/ 278801 w 2265958"/>
                <a:gd name="connsiteY1100" fmla="*/ 295430 h 3268980"/>
                <a:gd name="connsiteX1101" fmla="*/ 274405 w 2265958"/>
                <a:gd name="connsiteY1101" fmla="*/ 290519 h 3268980"/>
                <a:gd name="connsiteX1102" fmla="*/ 269936 w 2265958"/>
                <a:gd name="connsiteY1102" fmla="*/ 285828 h 3268980"/>
                <a:gd name="connsiteX1103" fmla="*/ 265320 w 2265958"/>
                <a:gd name="connsiteY1103" fmla="*/ 281138 h 3268980"/>
                <a:gd name="connsiteX1104" fmla="*/ 260558 w 2265958"/>
                <a:gd name="connsiteY1104" fmla="*/ 276667 h 3268980"/>
                <a:gd name="connsiteX1105" fmla="*/ 255649 w 2265958"/>
                <a:gd name="connsiteY1105" fmla="*/ 272196 h 3268980"/>
                <a:gd name="connsiteX1106" fmla="*/ 250740 w 2265958"/>
                <a:gd name="connsiteY1106" fmla="*/ 267946 h 3268980"/>
                <a:gd name="connsiteX1107" fmla="*/ 245685 w 2265958"/>
                <a:gd name="connsiteY1107" fmla="*/ 263695 h 3268980"/>
                <a:gd name="connsiteX1108" fmla="*/ 240556 w 2265958"/>
                <a:gd name="connsiteY1108" fmla="*/ 259591 h 3268980"/>
                <a:gd name="connsiteX1109" fmla="*/ 246124 w 2265958"/>
                <a:gd name="connsiteY1109" fmla="*/ 263108 h 3268980"/>
                <a:gd name="connsiteX1110" fmla="*/ 251692 w 2265958"/>
                <a:gd name="connsiteY1110" fmla="*/ 266627 h 3268980"/>
                <a:gd name="connsiteX1111" fmla="*/ 257114 w 2265958"/>
                <a:gd name="connsiteY1111" fmla="*/ 270364 h 3268980"/>
                <a:gd name="connsiteX1112" fmla="*/ 262536 w 2265958"/>
                <a:gd name="connsiteY1112" fmla="*/ 274249 h 3268980"/>
                <a:gd name="connsiteX1113" fmla="*/ 267811 w 2265958"/>
                <a:gd name="connsiteY1113" fmla="*/ 278206 h 3268980"/>
                <a:gd name="connsiteX1114" fmla="*/ 273086 w 2265958"/>
                <a:gd name="connsiteY1114" fmla="*/ 282384 h 3268980"/>
                <a:gd name="connsiteX1115" fmla="*/ 278215 w 2265958"/>
                <a:gd name="connsiteY1115" fmla="*/ 286561 h 3268980"/>
                <a:gd name="connsiteX1116" fmla="*/ 283124 w 2265958"/>
                <a:gd name="connsiteY1116" fmla="*/ 290959 h 3268980"/>
                <a:gd name="connsiteX1117" fmla="*/ 288106 w 2265958"/>
                <a:gd name="connsiteY1117" fmla="*/ 295503 h 3268980"/>
                <a:gd name="connsiteX1118" fmla="*/ 292941 w 2265958"/>
                <a:gd name="connsiteY1118" fmla="*/ 300047 h 3268980"/>
                <a:gd name="connsiteX1119" fmla="*/ 297630 w 2265958"/>
                <a:gd name="connsiteY1119" fmla="*/ 304811 h 3268980"/>
                <a:gd name="connsiteX1120" fmla="*/ 302246 w 2265958"/>
                <a:gd name="connsiteY1120" fmla="*/ 309721 h 3268980"/>
                <a:gd name="connsiteX1121" fmla="*/ 306715 w 2265958"/>
                <a:gd name="connsiteY1121" fmla="*/ 314705 h 3268980"/>
                <a:gd name="connsiteX1122" fmla="*/ 311111 w 2265958"/>
                <a:gd name="connsiteY1122" fmla="*/ 319835 h 3268980"/>
                <a:gd name="connsiteX1123" fmla="*/ 315361 w 2265958"/>
                <a:gd name="connsiteY1123" fmla="*/ 325039 h 3268980"/>
                <a:gd name="connsiteX1124" fmla="*/ 319537 w 2265958"/>
                <a:gd name="connsiteY1124" fmla="*/ 330389 h 3268980"/>
                <a:gd name="connsiteX1125" fmla="*/ 323493 w 2265958"/>
                <a:gd name="connsiteY1125" fmla="*/ 335812 h 3268980"/>
                <a:gd name="connsiteX1126" fmla="*/ 327449 w 2265958"/>
                <a:gd name="connsiteY1126" fmla="*/ 341309 h 3268980"/>
                <a:gd name="connsiteX1127" fmla="*/ 331186 w 2265958"/>
                <a:gd name="connsiteY1127" fmla="*/ 346952 h 3268980"/>
                <a:gd name="connsiteX1128" fmla="*/ 334776 w 2265958"/>
                <a:gd name="connsiteY1128" fmla="*/ 352596 h 3268980"/>
                <a:gd name="connsiteX1129" fmla="*/ 338293 w 2265958"/>
                <a:gd name="connsiteY1129" fmla="*/ 358385 h 3268980"/>
                <a:gd name="connsiteX1130" fmla="*/ 341663 w 2265958"/>
                <a:gd name="connsiteY1130" fmla="*/ 364249 h 3268980"/>
                <a:gd name="connsiteX1131" fmla="*/ 344887 w 2265958"/>
                <a:gd name="connsiteY1131" fmla="*/ 370185 h 3268980"/>
                <a:gd name="connsiteX1132" fmla="*/ 348037 w 2265958"/>
                <a:gd name="connsiteY1132" fmla="*/ 376268 h 3268980"/>
                <a:gd name="connsiteX1133" fmla="*/ 350968 w 2265958"/>
                <a:gd name="connsiteY1133" fmla="*/ 382424 h 3268980"/>
                <a:gd name="connsiteX1134" fmla="*/ 353825 w 2265958"/>
                <a:gd name="connsiteY1134" fmla="*/ 388508 h 3268980"/>
                <a:gd name="connsiteX1135" fmla="*/ 356609 w 2265958"/>
                <a:gd name="connsiteY1135" fmla="*/ 394737 h 3268980"/>
                <a:gd name="connsiteX1136" fmla="*/ 359174 w 2265958"/>
                <a:gd name="connsiteY1136" fmla="*/ 401113 h 3268980"/>
                <a:gd name="connsiteX1137" fmla="*/ 361665 w 2265958"/>
                <a:gd name="connsiteY1137" fmla="*/ 407416 h 3268980"/>
                <a:gd name="connsiteX1138" fmla="*/ 364082 w 2265958"/>
                <a:gd name="connsiteY1138" fmla="*/ 413793 h 3268980"/>
                <a:gd name="connsiteX1139" fmla="*/ 366281 w 2265958"/>
                <a:gd name="connsiteY1139" fmla="*/ 420242 h 3268980"/>
                <a:gd name="connsiteX1140" fmla="*/ 368478 w 2265958"/>
                <a:gd name="connsiteY1140" fmla="*/ 426692 h 3268980"/>
                <a:gd name="connsiteX1141" fmla="*/ 370457 w 2265958"/>
                <a:gd name="connsiteY1141" fmla="*/ 433288 h 3268980"/>
                <a:gd name="connsiteX1142" fmla="*/ 372288 w 2265958"/>
                <a:gd name="connsiteY1142" fmla="*/ 439810 h 3268980"/>
                <a:gd name="connsiteX1143" fmla="*/ 374120 w 2265958"/>
                <a:gd name="connsiteY1143" fmla="*/ 446407 h 3268980"/>
                <a:gd name="connsiteX1144" fmla="*/ 375732 w 2265958"/>
                <a:gd name="connsiteY1144" fmla="*/ 453003 h 3268980"/>
                <a:gd name="connsiteX1145" fmla="*/ 377270 w 2265958"/>
                <a:gd name="connsiteY1145" fmla="*/ 459672 h 3268980"/>
                <a:gd name="connsiteX1146" fmla="*/ 378736 w 2265958"/>
                <a:gd name="connsiteY1146" fmla="*/ 466341 h 3268980"/>
                <a:gd name="connsiteX1147" fmla="*/ 380054 w 2265958"/>
                <a:gd name="connsiteY1147" fmla="*/ 473011 h 3268980"/>
                <a:gd name="connsiteX1148" fmla="*/ 381300 w 2265958"/>
                <a:gd name="connsiteY1148" fmla="*/ 479827 h 3268980"/>
                <a:gd name="connsiteX1149" fmla="*/ 382326 w 2265958"/>
                <a:gd name="connsiteY1149" fmla="*/ 486496 h 3268980"/>
                <a:gd name="connsiteX1150" fmla="*/ 383352 w 2265958"/>
                <a:gd name="connsiteY1150" fmla="*/ 493312 h 3268980"/>
                <a:gd name="connsiteX1151" fmla="*/ 384304 w 2265958"/>
                <a:gd name="connsiteY1151" fmla="*/ 500055 h 3268980"/>
                <a:gd name="connsiteX1152" fmla="*/ 385110 w 2265958"/>
                <a:gd name="connsiteY1152" fmla="*/ 506871 h 3268980"/>
                <a:gd name="connsiteX1153" fmla="*/ 385769 w 2265958"/>
                <a:gd name="connsiteY1153" fmla="*/ 513687 h 3268980"/>
                <a:gd name="connsiteX1154" fmla="*/ 386355 w 2265958"/>
                <a:gd name="connsiteY1154" fmla="*/ 520503 h 3268980"/>
                <a:gd name="connsiteX1155" fmla="*/ 386942 w 2265958"/>
                <a:gd name="connsiteY1155" fmla="*/ 527319 h 3268980"/>
                <a:gd name="connsiteX1156" fmla="*/ 387381 w 2265958"/>
                <a:gd name="connsiteY1156" fmla="*/ 534135 h 3268980"/>
                <a:gd name="connsiteX1157" fmla="*/ 387674 w 2265958"/>
                <a:gd name="connsiteY1157" fmla="*/ 540950 h 3268980"/>
                <a:gd name="connsiteX1158" fmla="*/ 387967 w 2265958"/>
                <a:gd name="connsiteY1158" fmla="*/ 547840 h 3268980"/>
                <a:gd name="connsiteX1159" fmla="*/ 388114 w 2265958"/>
                <a:gd name="connsiteY1159" fmla="*/ 554656 h 3268980"/>
                <a:gd name="connsiteX1160" fmla="*/ 388114 w 2265958"/>
                <a:gd name="connsiteY1160" fmla="*/ 561545 h 3268980"/>
                <a:gd name="connsiteX1161" fmla="*/ 388114 w 2265958"/>
                <a:gd name="connsiteY1161" fmla="*/ 568361 h 3268980"/>
                <a:gd name="connsiteX1162" fmla="*/ 388041 w 2265958"/>
                <a:gd name="connsiteY1162" fmla="*/ 575250 h 3268980"/>
                <a:gd name="connsiteX1163" fmla="*/ 387821 w 2265958"/>
                <a:gd name="connsiteY1163" fmla="*/ 582066 h 3268980"/>
                <a:gd name="connsiteX1164" fmla="*/ 387528 w 2265958"/>
                <a:gd name="connsiteY1164" fmla="*/ 588955 h 3268980"/>
                <a:gd name="connsiteX1165" fmla="*/ 387161 w 2265958"/>
                <a:gd name="connsiteY1165" fmla="*/ 595625 h 3268980"/>
                <a:gd name="connsiteX1166" fmla="*/ 386722 w 2265958"/>
                <a:gd name="connsiteY1166" fmla="*/ 602294 h 3268980"/>
                <a:gd name="connsiteX1167" fmla="*/ 389433 w 2265958"/>
                <a:gd name="connsiteY1167" fmla="*/ 601048 h 3268980"/>
                <a:gd name="connsiteX1168" fmla="*/ 392217 w 2265958"/>
                <a:gd name="connsiteY1168" fmla="*/ 599875 h 3268980"/>
                <a:gd name="connsiteX1169" fmla="*/ 395001 w 2265958"/>
                <a:gd name="connsiteY1169" fmla="*/ 598483 h 3268980"/>
                <a:gd name="connsiteX1170" fmla="*/ 397785 w 2265958"/>
                <a:gd name="connsiteY1170" fmla="*/ 597017 h 3268980"/>
                <a:gd name="connsiteX1171" fmla="*/ 400569 w 2265958"/>
                <a:gd name="connsiteY1171" fmla="*/ 595478 h 3268980"/>
                <a:gd name="connsiteX1172" fmla="*/ 403280 w 2265958"/>
                <a:gd name="connsiteY1172" fmla="*/ 593793 h 3268980"/>
                <a:gd name="connsiteX1173" fmla="*/ 406064 w 2265958"/>
                <a:gd name="connsiteY1173" fmla="*/ 592034 h 3268980"/>
                <a:gd name="connsiteX1174" fmla="*/ 408775 w 2265958"/>
                <a:gd name="connsiteY1174" fmla="*/ 590128 h 3268980"/>
                <a:gd name="connsiteX1175" fmla="*/ 411486 w 2265958"/>
                <a:gd name="connsiteY1175" fmla="*/ 588149 h 3268980"/>
                <a:gd name="connsiteX1176" fmla="*/ 414196 w 2265958"/>
                <a:gd name="connsiteY1176" fmla="*/ 586024 h 3268980"/>
                <a:gd name="connsiteX1177" fmla="*/ 416834 w 2265958"/>
                <a:gd name="connsiteY1177" fmla="*/ 583752 h 3268980"/>
                <a:gd name="connsiteX1178" fmla="*/ 419398 w 2265958"/>
                <a:gd name="connsiteY1178" fmla="*/ 581406 h 3268980"/>
                <a:gd name="connsiteX1179" fmla="*/ 421963 w 2265958"/>
                <a:gd name="connsiteY1179" fmla="*/ 578915 h 3268980"/>
                <a:gd name="connsiteX1180" fmla="*/ 424527 w 2265958"/>
                <a:gd name="connsiteY1180" fmla="*/ 576276 h 3268980"/>
                <a:gd name="connsiteX1181" fmla="*/ 426871 w 2265958"/>
                <a:gd name="connsiteY1181" fmla="*/ 573491 h 3268980"/>
                <a:gd name="connsiteX1182" fmla="*/ 429289 w 2265958"/>
                <a:gd name="connsiteY1182" fmla="*/ 570559 h 3268980"/>
                <a:gd name="connsiteX1183" fmla="*/ 431634 w 2265958"/>
                <a:gd name="connsiteY1183" fmla="*/ 567555 h 3268980"/>
                <a:gd name="connsiteX1184" fmla="*/ 433978 w 2265958"/>
                <a:gd name="connsiteY1184" fmla="*/ 564330 h 3268980"/>
                <a:gd name="connsiteX1185" fmla="*/ 436176 w 2265958"/>
                <a:gd name="connsiteY1185" fmla="*/ 561032 h 3268980"/>
                <a:gd name="connsiteX1186" fmla="*/ 438301 w 2265958"/>
                <a:gd name="connsiteY1186" fmla="*/ 557441 h 3268980"/>
                <a:gd name="connsiteX1187" fmla="*/ 440279 w 2265958"/>
                <a:gd name="connsiteY1187" fmla="*/ 553850 h 3268980"/>
                <a:gd name="connsiteX1188" fmla="*/ 442184 w 2265958"/>
                <a:gd name="connsiteY1188" fmla="*/ 550038 h 3268980"/>
                <a:gd name="connsiteX1189" fmla="*/ 444089 w 2265958"/>
                <a:gd name="connsiteY1189" fmla="*/ 546007 h 3268980"/>
                <a:gd name="connsiteX1190" fmla="*/ 445774 w 2265958"/>
                <a:gd name="connsiteY1190" fmla="*/ 541903 h 3268980"/>
                <a:gd name="connsiteX1191" fmla="*/ 447459 w 2265958"/>
                <a:gd name="connsiteY1191" fmla="*/ 537579 h 3268980"/>
                <a:gd name="connsiteX1192" fmla="*/ 448998 w 2265958"/>
                <a:gd name="connsiteY1192" fmla="*/ 533035 h 3268980"/>
                <a:gd name="connsiteX1193" fmla="*/ 450390 w 2265958"/>
                <a:gd name="connsiteY1193" fmla="*/ 528491 h 3268980"/>
                <a:gd name="connsiteX1194" fmla="*/ 451709 w 2265958"/>
                <a:gd name="connsiteY1194" fmla="*/ 523581 h 3268980"/>
                <a:gd name="connsiteX1195" fmla="*/ 452881 w 2265958"/>
                <a:gd name="connsiteY1195" fmla="*/ 518524 h 3268980"/>
                <a:gd name="connsiteX1196" fmla="*/ 453907 w 2265958"/>
                <a:gd name="connsiteY1196" fmla="*/ 513320 h 3268980"/>
                <a:gd name="connsiteX1197" fmla="*/ 454859 w 2265958"/>
                <a:gd name="connsiteY1197" fmla="*/ 507897 h 3268980"/>
                <a:gd name="connsiteX1198" fmla="*/ 455592 w 2265958"/>
                <a:gd name="connsiteY1198" fmla="*/ 502327 h 3268980"/>
                <a:gd name="connsiteX1199" fmla="*/ 456324 w 2265958"/>
                <a:gd name="connsiteY1199" fmla="*/ 495950 h 3268980"/>
                <a:gd name="connsiteX1200" fmla="*/ 456910 w 2265958"/>
                <a:gd name="connsiteY1200" fmla="*/ 489648 h 3268980"/>
                <a:gd name="connsiteX1201" fmla="*/ 457423 w 2265958"/>
                <a:gd name="connsiteY1201" fmla="*/ 483418 h 3268980"/>
                <a:gd name="connsiteX1202" fmla="*/ 457717 w 2265958"/>
                <a:gd name="connsiteY1202" fmla="*/ 477335 h 3268980"/>
                <a:gd name="connsiteX1203" fmla="*/ 457936 w 2265958"/>
                <a:gd name="connsiteY1203" fmla="*/ 471325 h 3268980"/>
                <a:gd name="connsiteX1204" fmla="*/ 458009 w 2265958"/>
                <a:gd name="connsiteY1204" fmla="*/ 465242 h 3268980"/>
                <a:gd name="connsiteX1205" fmla="*/ 457936 w 2265958"/>
                <a:gd name="connsiteY1205" fmla="*/ 459379 h 3268980"/>
                <a:gd name="connsiteX1206" fmla="*/ 457790 w 2265958"/>
                <a:gd name="connsiteY1206" fmla="*/ 453589 h 3268980"/>
                <a:gd name="connsiteX1207" fmla="*/ 457497 w 2265958"/>
                <a:gd name="connsiteY1207" fmla="*/ 447872 h 3268980"/>
                <a:gd name="connsiteX1208" fmla="*/ 457057 w 2265958"/>
                <a:gd name="connsiteY1208" fmla="*/ 442302 h 3268980"/>
                <a:gd name="connsiteX1209" fmla="*/ 456471 w 2265958"/>
                <a:gd name="connsiteY1209" fmla="*/ 436732 h 3268980"/>
                <a:gd name="connsiteX1210" fmla="*/ 455885 w 2265958"/>
                <a:gd name="connsiteY1210" fmla="*/ 431236 h 3268980"/>
                <a:gd name="connsiteX1211" fmla="*/ 455152 w 2265958"/>
                <a:gd name="connsiteY1211" fmla="*/ 425812 h 3268980"/>
                <a:gd name="connsiteX1212" fmla="*/ 454200 w 2265958"/>
                <a:gd name="connsiteY1212" fmla="*/ 420535 h 3268980"/>
                <a:gd name="connsiteX1213" fmla="*/ 453320 w 2265958"/>
                <a:gd name="connsiteY1213" fmla="*/ 415258 h 3268980"/>
                <a:gd name="connsiteX1214" fmla="*/ 452222 w 2265958"/>
                <a:gd name="connsiteY1214" fmla="*/ 410055 h 3268980"/>
                <a:gd name="connsiteX1215" fmla="*/ 451049 w 2265958"/>
                <a:gd name="connsiteY1215" fmla="*/ 404998 h 3268980"/>
                <a:gd name="connsiteX1216" fmla="*/ 449804 w 2265958"/>
                <a:gd name="connsiteY1216" fmla="*/ 399941 h 3268980"/>
                <a:gd name="connsiteX1217" fmla="*/ 448338 w 2265958"/>
                <a:gd name="connsiteY1217" fmla="*/ 395030 h 3268980"/>
                <a:gd name="connsiteX1218" fmla="*/ 446946 w 2265958"/>
                <a:gd name="connsiteY1218" fmla="*/ 390193 h 3268980"/>
                <a:gd name="connsiteX1219" fmla="*/ 445334 w 2265958"/>
                <a:gd name="connsiteY1219" fmla="*/ 385356 h 3268980"/>
                <a:gd name="connsiteX1220" fmla="*/ 443723 w 2265958"/>
                <a:gd name="connsiteY1220" fmla="*/ 380666 h 3268980"/>
                <a:gd name="connsiteX1221" fmla="*/ 441891 w 2265958"/>
                <a:gd name="connsiteY1221" fmla="*/ 375975 h 3268980"/>
                <a:gd name="connsiteX1222" fmla="*/ 440059 w 2265958"/>
                <a:gd name="connsiteY1222" fmla="*/ 371431 h 3268980"/>
                <a:gd name="connsiteX1223" fmla="*/ 438154 w 2265958"/>
                <a:gd name="connsiteY1223" fmla="*/ 366960 h 3268980"/>
                <a:gd name="connsiteX1224" fmla="*/ 436176 w 2265958"/>
                <a:gd name="connsiteY1224" fmla="*/ 362490 h 3268980"/>
                <a:gd name="connsiteX1225" fmla="*/ 434052 w 2265958"/>
                <a:gd name="connsiteY1225" fmla="*/ 358166 h 3268980"/>
                <a:gd name="connsiteX1226" fmla="*/ 431853 w 2265958"/>
                <a:gd name="connsiteY1226" fmla="*/ 353842 h 3268980"/>
                <a:gd name="connsiteX1227" fmla="*/ 429582 w 2265958"/>
                <a:gd name="connsiteY1227" fmla="*/ 349664 h 3268980"/>
                <a:gd name="connsiteX1228" fmla="*/ 427311 w 2265958"/>
                <a:gd name="connsiteY1228" fmla="*/ 345486 h 3268980"/>
                <a:gd name="connsiteX1229" fmla="*/ 424893 w 2265958"/>
                <a:gd name="connsiteY1229" fmla="*/ 341455 h 3268980"/>
                <a:gd name="connsiteX1230" fmla="*/ 422402 w 2265958"/>
                <a:gd name="connsiteY1230" fmla="*/ 337425 h 3268980"/>
                <a:gd name="connsiteX1231" fmla="*/ 419838 w 2265958"/>
                <a:gd name="connsiteY1231" fmla="*/ 333467 h 3268980"/>
                <a:gd name="connsiteX1232" fmla="*/ 417200 w 2265958"/>
                <a:gd name="connsiteY1232" fmla="*/ 329582 h 3268980"/>
                <a:gd name="connsiteX1233" fmla="*/ 414490 w 2265958"/>
                <a:gd name="connsiteY1233" fmla="*/ 325771 h 3268980"/>
                <a:gd name="connsiteX1234" fmla="*/ 411705 w 2265958"/>
                <a:gd name="connsiteY1234" fmla="*/ 322034 h 3268980"/>
                <a:gd name="connsiteX1235" fmla="*/ 408921 w 2265958"/>
                <a:gd name="connsiteY1235" fmla="*/ 318369 h 3268980"/>
                <a:gd name="connsiteX1236" fmla="*/ 406064 w 2265958"/>
                <a:gd name="connsiteY1236" fmla="*/ 314778 h 3268980"/>
                <a:gd name="connsiteX1237" fmla="*/ 403133 w 2265958"/>
                <a:gd name="connsiteY1237" fmla="*/ 311187 h 3268980"/>
                <a:gd name="connsiteX1238" fmla="*/ 400129 w 2265958"/>
                <a:gd name="connsiteY1238" fmla="*/ 307669 h 3268980"/>
                <a:gd name="connsiteX1239" fmla="*/ 396979 w 2265958"/>
                <a:gd name="connsiteY1239" fmla="*/ 304298 h 3268980"/>
                <a:gd name="connsiteX1240" fmla="*/ 393902 w 2265958"/>
                <a:gd name="connsiteY1240" fmla="*/ 300926 h 3268980"/>
                <a:gd name="connsiteX1241" fmla="*/ 390751 w 2265958"/>
                <a:gd name="connsiteY1241" fmla="*/ 297628 h 3268980"/>
                <a:gd name="connsiteX1242" fmla="*/ 387601 w 2265958"/>
                <a:gd name="connsiteY1242" fmla="*/ 294403 h 3268980"/>
                <a:gd name="connsiteX1243" fmla="*/ 384304 w 2265958"/>
                <a:gd name="connsiteY1243" fmla="*/ 291252 h 3268980"/>
                <a:gd name="connsiteX1244" fmla="*/ 381007 w 2265958"/>
                <a:gd name="connsiteY1244" fmla="*/ 288100 h 3268980"/>
                <a:gd name="connsiteX1245" fmla="*/ 377637 w 2265958"/>
                <a:gd name="connsiteY1245" fmla="*/ 285096 h 3268980"/>
                <a:gd name="connsiteX1246" fmla="*/ 374266 w 2265958"/>
                <a:gd name="connsiteY1246" fmla="*/ 282091 h 3268980"/>
                <a:gd name="connsiteX1247" fmla="*/ 370896 w 2265958"/>
                <a:gd name="connsiteY1247" fmla="*/ 279159 h 3268980"/>
                <a:gd name="connsiteX1248" fmla="*/ 367380 w 2265958"/>
                <a:gd name="connsiteY1248" fmla="*/ 276301 h 3268980"/>
                <a:gd name="connsiteX1249" fmla="*/ 363936 w 2265958"/>
                <a:gd name="connsiteY1249" fmla="*/ 273443 h 3268980"/>
                <a:gd name="connsiteX1250" fmla="*/ 360419 w 2265958"/>
                <a:gd name="connsiteY1250" fmla="*/ 270731 h 3268980"/>
                <a:gd name="connsiteX1251" fmla="*/ 356902 w 2265958"/>
                <a:gd name="connsiteY1251" fmla="*/ 268019 h 3268980"/>
                <a:gd name="connsiteX1252" fmla="*/ 353239 w 2265958"/>
                <a:gd name="connsiteY1252" fmla="*/ 265381 h 3268980"/>
                <a:gd name="connsiteX1253" fmla="*/ 349649 w 2265958"/>
                <a:gd name="connsiteY1253" fmla="*/ 262742 h 3268980"/>
                <a:gd name="connsiteX1254" fmla="*/ 346059 w 2265958"/>
                <a:gd name="connsiteY1254" fmla="*/ 260250 h 3268980"/>
                <a:gd name="connsiteX1255" fmla="*/ 342396 w 2265958"/>
                <a:gd name="connsiteY1255" fmla="*/ 257758 h 3268980"/>
                <a:gd name="connsiteX1256" fmla="*/ 338733 w 2265958"/>
                <a:gd name="connsiteY1256" fmla="*/ 255267 h 3268980"/>
                <a:gd name="connsiteX1257" fmla="*/ 335069 w 2265958"/>
                <a:gd name="connsiteY1257" fmla="*/ 252921 h 3268980"/>
                <a:gd name="connsiteX1258" fmla="*/ 331333 w 2265958"/>
                <a:gd name="connsiteY1258" fmla="*/ 250576 h 3268980"/>
                <a:gd name="connsiteX1259" fmla="*/ 327596 w 2265958"/>
                <a:gd name="connsiteY1259" fmla="*/ 248304 h 3268980"/>
                <a:gd name="connsiteX1260" fmla="*/ 323859 w 2265958"/>
                <a:gd name="connsiteY1260" fmla="*/ 246032 h 3268980"/>
                <a:gd name="connsiteX1261" fmla="*/ 320123 w 2265958"/>
                <a:gd name="connsiteY1261" fmla="*/ 243980 h 3268980"/>
                <a:gd name="connsiteX1262" fmla="*/ 316386 w 2265958"/>
                <a:gd name="connsiteY1262" fmla="*/ 241854 h 3268980"/>
                <a:gd name="connsiteX1263" fmla="*/ 312577 w 2265958"/>
                <a:gd name="connsiteY1263" fmla="*/ 239729 h 3268980"/>
                <a:gd name="connsiteX1264" fmla="*/ 308840 w 2265958"/>
                <a:gd name="connsiteY1264" fmla="*/ 237677 h 3268980"/>
                <a:gd name="connsiteX1265" fmla="*/ 301294 w 2265958"/>
                <a:gd name="connsiteY1265" fmla="*/ 233866 h 3268980"/>
                <a:gd name="connsiteX1266" fmla="*/ 293747 w 2265958"/>
                <a:gd name="connsiteY1266" fmla="*/ 230201 h 3268980"/>
                <a:gd name="connsiteX1267" fmla="*/ 286347 w 2265958"/>
                <a:gd name="connsiteY1267" fmla="*/ 226610 h 3268980"/>
                <a:gd name="connsiteX1268" fmla="*/ 278874 w 2265958"/>
                <a:gd name="connsiteY1268" fmla="*/ 223312 h 3268980"/>
                <a:gd name="connsiteX1269" fmla="*/ 271401 w 2265958"/>
                <a:gd name="connsiteY1269" fmla="*/ 220161 h 3268980"/>
                <a:gd name="connsiteX1270" fmla="*/ 264074 w 2265958"/>
                <a:gd name="connsiteY1270" fmla="*/ 217229 h 3268980"/>
                <a:gd name="connsiteX1271" fmla="*/ 256894 w 2265958"/>
                <a:gd name="connsiteY1271" fmla="*/ 214444 h 3268980"/>
                <a:gd name="connsiteX1272" fmla="*/ 249714 w 2265958"/>
                <a:gd name="connsiteY1272" fmla="*/ 211806 h 3268980"/>
                <a:gd name="connsiteX1273" fmla="*/ 242681 w 2265958"/>
                <a:gd name="connsiteY1273" fmla="*/ 209314 h 3268980"/>
                <a:gd name="connsiteX1274" fmla="*/ 235867 w 2265958"/>
                <a:gd name="connsiteY1274" fmla="*/ 206968 h 3268980"/>
                <a:gd name="connsiteX1275" fmla="*/ 229053 w 2265958"/>
                <a:gd name="connsiteY1275" fmla="*/ 204770 h 3268980"/>
                <a:gd name="connsiteX1276" fmla="*/ 222533 w 2265958"/>
                <a:gd name="connsiteY1276" fmla="*/ 202791 h 3268980"/>
                <a:gd name="connsiteX1277" fmla="*/ 216232 w 2265958"/>
                <a:gd name="connsiteY1277" fmla="*/ 200959 h 3268980"/>
                <a:gd name="connsiteX1278" fmla="*/ 210004 w 2265958"/>
                <a:gd name="connsiteY1278" fmla="*/ 199200 h 3268980"/>
                <a:gd name="connsiteX1279" fmla="*/ 204070 w 2265958"/>
                <a:gd name="connsiteY1279" fmla="*/ 197661 h 3268980"/>
                <a:gd name="connsiteX1280" fmla="*/ 198355 w 2265958"/>
                <a:gd name="connsiteY1280" fmla="*/ 196122 h 3268980"/>
                <a:gd name="connsiteX1281" fmla="*/ 192933 w 2265958"/>
                <a:gd name="connsiteY1281" fmla="*/ 194802 h 3268980"/>
                <a:gd name="connsiteX1282" fmla="*/ 187731 w 2265958"/>
                <a:gd name="connsiteY1282" fmla="*/ 193557 h 3268980"/>
                <a:gd name="connsiteX1283" fmla="*/ 182749 w 2265958"/>
                <a:gd name="connsiteY1283" fmla="*/ 192530 h 3268980"/>
                <a:gd name="connsiteX1284" fmla="*/ 173884 w 2265958"/>
                <a:gd name="connsiteY1284" fmla="*/ 190625 h 3268980"/>
                <a:gd name="connsiteX1285" fmla="*/ 166338 w 2265958"/>
                <a:gd name="connsiteY1285" fmla="*/ 189159 h 3268980"/>
                <a:gd name="connsiteX1286" fmla="*/ 160183 w 2265958"/>
                <a:gd name="connsiteY1286" fmla="*/ 188060 h 3268980"/>
                <a:gd name="connsiteX1287" fmla="*/ 155641 w 2265958"/>
                <a:gd name="connsiteY1287" fmla="*/ 187400 h 3268980"/>
                <a:gd name="connsiteX1288" fmla="*/ 377667 w 2265958"/>
                <a:gd name="connsiteY1288" fmla="*/ 0 h 3268980"/>
                <a:gd name="connsiteX1289" fmla="*/ 1888291 w 2265958"/>
                <a:gd name="connsiteY1289" fmla="*/ 0 h 3268980"/>
                <a:gd name="connsiteX1290" fmla="*/ 2265958 w 2265958"/>
                <a:gd name="connsiteY1290" fmla="*/ 377667 h 3268980"/>
                <a:gd name="connsiteX1291" fmla="*/ 2265958 w 2265958"/>
                <a:gd name="connsiteY1291" fmla="*/ 2891313 h 3268980"/>
                <a:gd name="connsiteX1292" fmla="*/ 1888291 w 2265958"/>
                <a:gd name="connsiteY1292" fmla="*/ 3268980 h 3268980"/>
                <a:gd name="connsiteX1293" fmla="*/ 377667 w 2265958"/>
                <a:gd name="connsiteY1293" fmla="*/ 3268980 h 3268980"/>
                <a:gd name="connsiteX1294" fmla="*/ 0 w 2265958"/>
                <a:gd name="connsiteY1294" fmla="*/ 2891313 h 3268980"/>
                <a:gd name="connsiteX1295" fmla="*/ 0 w 2265958"/>
                <a:gd name="connsiteY1295" fmla="*/ 377667 h 3268980"/>
                <a:gd name="connsiteX1296" fmla="*/ 377667 w 2265958"/>
                <a:gd name="connsiteY1296" fmla="*/ 0 h 326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</a:cxnLst>
              <a:rect l="l" t="t" r="r" b="b"/>
              <a:pathLst>
                <a:path w="2265958" h="3268980">
                  <a:moveTo>
                    <a:pt x="2055107" y="2923218"/>
                  </a:moveTo>
                  <a:lnTo>
                    <a:pt x="2050129" y="2923292"/>
                  </a:lnTo>
                  <a:lnTo>
                    <a:pt x="2045078" y="2923439"/>
                  </a:lnTo>
                  <a:lnTo>
                    <a:pt x="2040026" y="2923732"/>
                  </a:lnTo>
                  <a:lnTo>
                    <a:pt x="2034975" y="2924172"/>
                  </a:lnTo>
                  <a:lnTo>
                    <a:pt x="2029850" y="2924758"/>
                  </a:lnTo>
                  <a:lnTo>
                    <a:pt x="2024798" y="2925491"/>
                  </a:lnTo>
                  <a:lnTo>
                    <a:pt x="2019747" y="2926297"/>
                  </a:lnTo>
                  <a:lnTo>
                    <a:pt x="2014695" y="2927397"/>
                  </a:lnTo>
                  <a:lnTo>
                    <a:pt x="2009644" y="2928643"/>
                  </a:lnTo>
                  <a:lnTo>
                    <a:pt x="2004592" y="2930036"/>
                  </a:lnTo>
                  <a:lnTo>
                    <a:pt x="2002103" y="2930769"/>
                  </a:lnTo>
                  <a:lnTo>
                    <a:pt x="1999614" y="2931575"/>
                  </a:lnTo>
                  <a:lnTo>
                    <a:pt x="1997125" y="2932455"/>
                  </a:lnTo>
                  <a:lnTo>
                    <a:pt x="1994636" y="2933408"/>
                  </a:lnTo>
                  <a:lnTo>
                    <a:pt x="1992147" y="2934287"/>
                  </a:lnTo>
                  <a:lnTo>
                    <a:pt x="1989658" y="2935387"/>
                  </a:lnTo>
                  <a:lnTo>
                    <a:pt x="1987168" y="2936413"/>
                  </a:lnTo>
                  <a:lnTo>
                    <a:pt x="1984826" y="2937513"/>
                  </a:lnTo>
                  <a:lnTo>
                    <a:pt x="1982336" y="2938612"/>
                  </a:lnTo>
                  <a:lnTo>
                    <a:pt x="1979920" y="2939858"/>
                  </a:lnTo>
                  <a:lnTo>
                    <a:pt x="1977505" y="2941104"/>
                  </a:lnTo>
                  <a:lnTo>
                    <a:pt x="1975089" y="2942424"/>
                  </a:lnTo>
                  <a:lnTo>
                    <a:pt x="1972673" y="2943817"/>
                  </a:lnTo>
                  <a:lnTo>
                    <a:pt x="1970257" y="2945209"/>
                  </a:lnTo>
                  <a:lnTo>
                    <a:pt x="1967841" y="2946675"/>
                  </a:lnTo>
                  <a:lnTo>
                    <a:pt x="1965498" y="2948288"/>
                  </a:lnTo>
                  <a:lnTo>
                    <a:pt x="1963228" y="2949827"/>
                  </a:lnTo>
                  <a:lnTo>
                    <a:pt x="1960886" y="2951513"/>
                  </a:lnTo>
                  <a:lnTo>
                    <a:pt x="1958543" y="2953126"/>
                  </a:lnTo>
                  <a:lnTo>
                    <a:pt x="1956273" y="2954959"/>
                  </a:lnTo>
                  <a:lnTo>
                    <a:pt x="1953931" y="2956791"/>
                  </a:lnTo>
                  <a:lnTo>
                    <a:pt x="1951661" y="2958624"/>
                  </a:lnTo>
                  <a:lnTo>
                    <a:pt x="1952320" y="2962875"/>
                  </a:lnTo>
                  <a:lnTo>
                    <a:pt x="1952760" y="2967053"/>
                  </a:lnTo>
                  <a:lnTo>
                    <a:pt x="1953199" y="2971305"/>
                  </a:lnTo>
                  <a:lnTo>
                    <a:pt x="1953565" y="2975556"/>
                  </a:lnTo>
                  <a:lnTo>
                    <a:pt x="1953858" y="2979808"/>
                  </a:lnTo>
                  <a:lnTo>
                    <a:pt x="1954150" y="2984206"/>
                  </a:lnTo>
                  <a:lnTo>
                    <a:pt x="1954297" y="2988458"/>
                  </a:lnTo>
                  <a:lnTo>
                    <a:pt x="1954443" y="2992856"/>
                  </a:lnTo>
                  <a:lnTo>
                    <a:pt x="1954517" y="2997327"/>
                  </a:lnTo>
                  <a:lnTo>
                    <a:pt x="1954443" y="3001652"/>
                  </a:lnTo>
                  <a:lnTo>
                    <a:pt x="1954370" y="3006124"/>
                  </a:lnTo>
                  <a:lnTo>
                    <a:pt x="1954297" y="3010595"/>
                  </a:lnTo>
                  <a:lnTo>
                    <a:pt x="1954077" y="3015067"/>
                  </a:lnTo>
                  <a:lnTo>
                    <a:pt x="1953858" y="3019611"/>
                  </a:lnTo>
                  <a:lnTo>
                    <a:pt x="1953492" y="3024156"/>
                  </a:lnTo>
                  <a:lnTo>
                    <a:pt x="1953126" y="3028627"/>
                  </a:lnTo>
                  <a:lnTo>
                    <a:pt x="1957298" y="3024523"/>
                  </a:lnTo>
                  <a:lnTo>
                    <a:pt x="1961691" y="3020344"/>
                  </a:lnTo>
                  <a:lnTo>
                    <a:pt x="1966157" y="3016386"/>
                  </a:lnTo>
                  <a:lnTo>
                    <a:pt x="1970623" y="3012501"/>
                  </a:lnTo>
                  <a:lnTo>
                    <a:pt x="1975235" y="3008689"/>
                  </a:lnTo>
                  <a:lnTo>
                    <a:pt x="1979920" y="3005024"/>
                  </a:lnTo>
                  <a:lnTo>
                    <a:pt x="1984606" y="3001432"/>
                  </a:lnTo>
                  <a:lnTo>
                    <a:pt x="1989438" y="2997987"/>
                  </a:lnTo>
                  <a:lnTo>
                    <a:pt x="1993098" y="2995495"/>
                  </a:lnTo>
                  <a:lnTo>
                    <a:pt x="1996759" y="2993076"/>
                  </a:lnTo>
                  <a:lnTo>
                    <a:pt x="2000419" y="2990730"/>
                  </a:lnTo>
                  <a:lnTo>
                    <a:pt x="2004226" y="2988458"/>
                  </a:lnTo>
                  <a:lnTo>
                    <a:pt x="2007960" y="2986332"/>
                  </a:lnTo>
                  <a:lnTo>
                    <a:pt x="2011767" y="2984280"/>
                  </a:lnTo>
                  <a:lnTo>
                    <a:pt x="2015647" y="2982227"/>
                  </a:lnTo>
                  <a:lnTo>
                    <a:pt x="2019527" y="2980248"/>
                  </a:lnTo>
                  <a:lnTo>
                    <a:pt x="2023554" y="2978489"/>
                  </a:lnTo>
                  <a:lnTo>
                    <a:pt x="2027507" y="2976656"/>
                  </a:lnTo>
                  <a:lnTo>
                    <a:pt x="2031534" y="2974970"/>
                  </a:lnTo>
                  <a:lnTo>
                    <a:pt x="2035560" y="2973431"/>
                  </a:lnTo>
                  <a:lnTo>
                    <a:pt x="2039660" y="2971965"/>
                  </a:lnTo>
                  <a:lnTo>
                    <a:pt x="2043687" y="2970572"/>
                  </a:lnTo>
                  <a:lnTo>
                    <a:pt x="2047860" y="2969252"/>
                  </a:lnTo>
                  <a:lnTo>
                    <a:pt x="2052033" y="2968153"/>
                  </a:lnTo>
                  <a:lnTo>
                    <a:pt x="2056206" y="2967053"/>
                  </a:lnTo>
                  <a:lnTo>
                    <a:pt x="2060379" y="2966027"/>
                  </a:lnTo>
                  <a:lnTo>
                    <a:pt x="2064625" y="2965148"/>
                  </a:lnTo>
                  <a:lnTo>
                    <a:pt x="2068871" y="2964414"/>
                  </a:lnTo>
                  <a:lnTo>
                    <a:pt x="2073117" y="2963681"/>
                  </a:lnTo>
                  <a:lnTo>
                    <a:pt x="2077363" y="2963168"/>
                  </a:lnTo>
                  <a:lnTo>
                    <a:pt x="2081610" y="2962729"/>
                  </a:lnTo>
                  <a:lnTo>
                    <a:pt x="2085929" y="2962362"/>
                  </a:lnTo>
                  <a:lnTo>
                    <a:pt x="2090102" y="2962142"/>
                  </a:lnTo>
                  <a:lnTo>
                    <a:pt x="2094422" y="2961996"/>
                  </a:lnTo>
                  <a:lnTo>
                    <a:pt x="2098668" y="2961922"/>
                  </a:lnTo>
                  <a:lnTo>
                    <a:pt x="2102914" y="2961996"/>
                  </a:lnTo>
                  <a:lnTo>
                    <a:pt x="2107160" y="2962142"/>
                  </a:lnTo>
                  <a:lnTo>
                    <a:pt x="2111406" y="2962362"/>
                  </a:lnTo>
                  <a:lnTo>
                    <a:pt x="2115653" y="2962729"/>
                  </a:lnTo>
                  <a:lnTo>
                    <a:pt x="2119825" y="2963168"/>
                  </a:lnTo>
                  <a:lnTo>
                    <a:pt x="2115579" y="2963168"/>
                  </a:lnTo>
                  <a:lnTo>
                    <a:pt x="2111333" y="2963315"/>
                  </a:lnTo>
                  <a:lnTo>
                    <a:pt x="2107233" y="2963608"/>
                  </a:lnTo>
                  <a:lnTo>
                    <a:pt x="2102987" y="2963901"/>
                  </a:lnTo>
                  <a:lnTo>
                    <a:pt x="2098814" y="2964414"/>
                  </a:lnTo>
                  <a:lnTo>
                    <a:pt x="2094641" y="2964928"/>
                  </a:lnTo>
                  <a:lnTo>
                    <a:pt x="2090541" y="2965587"/>
                  </a:lnTo>
                  <a:lnTo>
                    <a:pt x="2086368" y="2966320"/>
                  </a:lnTo>
                  <a:lnTo>
                    <a:pt x="2082342" y="2967200"/>
                  </a:lnTo>
                  <a:lnTo>
                    <a:pt x="2078242" y="2968080"/>
                  </a:lnTo>
                  <a:lnTo>
                    <a:pt x="2074289" y="2969106"/>
                  </a:lnTo>
                  <a:lnTo>
                    <a:pt x="2070189" y="2970279"/>
                  </a:lnTo>
                  <a:lnTo>
                    <a:pt x="2066309" y="2971452"/>
                  </a:lnTo>
                  <a:lnTo>
                    <a:pt x="2062282" y="2972844"/>
                  </a:lnTo>
                  <a:lnTo>
                    <a:pt x="2058475" y="2974164"/>
                  </a:lnTo>
                  <a:lnTo>
                    <a:pt x="2054595" y="2975703"/>
                  </a:lnTo>
                  <a:lnTo>
                    <a:pt x="2050788" y="2977243"/>
                  </a:lnTo>
                  <a:lnTo>
                    <a:pt x="2046981" y="2979002"/>
                  </a:lnTo>
                  <a:lnTo>
                    <a:pt x="2043248" y="2980761"/>
                  </a:lnTo>
                  <a:lnTo>
                    <a:pt x="2039587" y="2982594"/>
                  </a:lnTo>
                  <a:lnTo>
                    <a:pt x="2035927" y="2984499"/>
                  </a:lnTo>
                  <a:lnTo>
                    <a:pt x="2032412" y="2986552"/>
                  </a:lnTo>
                  <a:lnTo>
                    <a:pt x="2028898" y="2988604"/>
                  </a:lnTo>
                  <a:lnTo>
                    <a:pt x="2025311" y="2990803"/>
                  </a:lnTo>
                  <a:lnTo>
                    <a:pt x="2021943" y="2993002"/>
                  </a:lnTo>
                  <a:lnTo>
                    <a:pt x="2018576" y="2995348"/>
                  </a:lnTo>
                  <a:lnTo>
                    <a:pt x="2015208" y="2997694"/>
                  </a:lnTo>
                  <a:lnTo>
                    <a:pt x="2011987" y="3000186"/>
                  </a:lnTo>
                  <a:lnTo>
                    <a:pt x="2008692" y="3002678"/>
                  </a:lnTo>
                  <a:lnTo>
                    <a:pt x="2005544" y="3005244"/>
                  </a:lnTo>
                  <a:lnTo>
                    <a:pt x="2002396" y="3007883"/>
                  </a:lnTo>
                  <a:lnTo>
                    <a:pt x="1999321" y="3010595"/>
                  </a:lnTo>
                  <a:lnTo>
                    <a:pt x="1996320" y="3013307"/>
                  </a:lnTo>
                  <a:lnTo>
                    <a:pt x="1993318" y="3016093"/>
                  </a:lnTo>
                  <a:lnTo>
                    <a:pt x="1990463" y="3018952"/>
                  </a:lnTo>
                  <a:lnTo>
                    <a:pt x="1987534" y="3021810"/>
                  </a:lnTo>
                  <a:lnTo>
                    <a:pt x="1984679" y="3024743"/>
                  </a:lnTo>
                  <a:lnTo>
                    <a:pt x="1981897" y="3027748"/>
                  </a:lnTo>
                  <a:lnTo>
                    <a:pt x="1979188" y="3030753"/>
                  </a:lnTo>
                  <a:lnTo>
                    <a:pt x="1976480" y="3033832"/>
                  </a:lnTo>
                  <a:lnTo>
                    <a:pt x="1973844" y="3036911"/>
                  </a:lnTo>
                  <a:lnTo>
                    <a:pt x="1971355" y="3040063"/>
                  </a:lnTo>
                  <a:lnTo>
                    <a:pt x="1968793" y="3043288"/>
                  </a:lnTo>
                  <a:lnTo>
                    <a:pt x="1966303" y="3046513"/>
                  </a:lnTo>
                  <a:lnTo>
                    <a:pt x="1963887" y="3049739"/>
                  </a:lnTo>
                  <a:lnTo>
                    <a:pt x="1961472" y="3053037"/>
                  </a:lnTo>
                  <a:lnTo>
                    <a:pt x="1959129" y="3056336"/>
                  </a:lnTo>
                  <a:lnTo>
                    <a:pt x="1956786" y="3059781"/>
                  </a:lnTo>
                  <a:lnTo>
                    <a:pt x="1954590" y="3063153"/>
                  </a:lnTo>
                  <a:lnTo>
                    <a:pt x="1952393" y="3066525"/>
                  </a:lnTo>
                  <a:lnTo>
                    <a:pt x="1950270" y="3069970"/>
                  </a:lnTo>
                  <a:lnTo>
                    <a:pt x="1948074" y="3073489"/>
                  </a:lnTo>
                  <a:lnTo>
                    <a:pt x="1946024" y="3076934"/>
                  </a:lnTo>
                  <a:lnTo>
                    <a:pt x="1943974" y="3080452"/>
                  </a:lnTo>
                  <a:lnTo>
                    <a:pt x="1942071" y="3084044"/>
                  </a:lnTo>
                  <a:lnTo>
                    <a:pt x="1940094" y="3087563"/>
                  </a:lnTo>
                  <a:lnTo>
                    <a:pt x="1938191" y="3091155"/>
                  </a:lnTo>
                  <a:lnTo>
                    <a:pt x="1936434" y="3094820"/>
                  </a:lnTo>
                  <a:lnTo>
                    <a:pt x="1934676" y="3098411"/>
                  </a:lnTo>
                  <a:lnTo>
                    <a:pt x="1932919" y="3102003"/>
                  </a:lnTo>
                  <a:lnTo>
                    <a:pt x="1931455" y="3105448"/>
                  </a:lnTo>
                  <a:lnTo>
                    <a:pt x="1932846" y="3106475"/>
                  </a:lnTo>
                  <a:lnTo>
                    <a:pt x="1933432" y="3106768"/>
                  </a:lnTo>
                  <a:lnTo>
                    <a:pt x="1935482" y="3108087"/>
                  </a:lnTo>
                  <a:lnTo>
                    <a:pt x="1937678" y="3109187"/>
                  </a:lnTo>
                  <a:lnTo>
                    <a:pt x="1939874" y="3110286"/>
                  </a:lnTo>
                  <a:lnTo>
                    <a:pt x="1942144" y="3111313"/>
                  </a:lnTo>
                  <a:lnTo>
                    <a:pt x="1944413" y="3112266"/>
                  </a:lnTo>
                  <a:lnTo>
                    <a:pt x="1946610" y="3113145"/>
                  </a:lnTo>
                  <a:lnTo>
                    <a:pt x="1948879" y="3114098"/>
                  </a:lnTo>
                  <a:lnTo>
                    <a:pt x="1951222" y="3114831"/>
                  </a:lnTo>
                  <a:lnTo>
                    <a:pt x="1953565" y="3115564"/>
                  </a:lnTo>
                  <a:lnTo>
                    <a:pt x="1955907" y="3116297"/>
                  </a:lnTo>
                  <a:lnTo>
                    <a:pt x="1958323" y="3116884"/>
                  </a:lnTo>
                  <a:lnTo>
                    <a:pt x="1960739" y="3117397"/>
                  </a:lnTo>
                  <a:lnTo>
                    <a:pt x="1963009" y="3117837"/>
                  </a:lnTo>
                  <a:lnTo>
                    <a:pt x="1965425" y="3118277"/>
                  </a:lnTo>
                  <a:lnTo>
                    <a:pt x="1967914" y="3118643"/>
                  </a:lnTo>
                  <a:lnTo>
                    <a:pt x="1970330" y="3119010"/>
                  </a:lnTo>
                  <a:lnTo>
                    <a:pt x="1972746" y="3119229"/>
                  </a:lnTo>
                  <a:lnTo>
                    <a:pt x="1975235" y="3119449"/>
                  </a:lnTo>
                  <a:lnTo>
                    <a:pt x="1977651" y="3119596"/>
                  </a:lnTo>
                  <a:lnTo>
                    <a:pt x="1980140" y="3119669"/>
                  </a:lnTo>
                  <a:lnTo>
                    <a:pt x="1982629" y="3119669"/>
                  </a:lnTo>
                  <a:lnTo>
                    <a:pt x="1985045" y="3119669"/>
                  </a:lnTo>
                  <a:lnTo>
                    <a:pt x="1987534" y="3119596"/>
                  </a:lnTo>
                  <a:lnTo>
                    <a:pt x="1989877" y="3119449"/>
                  </a:lnTo>
                  <a:lnTo>
                    <a:pt x="1992366" y="3119229"/>
                  </a:lnTo>
                  <a:lnTo>
                    <a:pt x="1994855" y="3119010"/>
                  </a:lnTo>
                  <a:lnTo>
                    <a:pt x="1997271" y="3118643"/>
                  </a:lnTo>
                  <a:lnTo>
                    <a:pt x="1999687" y="3118277"/>
                  </a:lnTo>
                  <a:lnTo>
                    <a:pt x="2002176" y="3117837"/>
                  </a:lnTo>
                  <a:lnTo>
                    <a:pt x="2004592" y="3117397"/>
                  </a:lnTo>
                  <a:lnTo>
                    <a:pt x="2007008" y="3116884"/>
                  </a:lnTo>
                  <a:lnTo>
                    <a:pt x="2009424" y="3116371"/>
                  </a:lnTo>
                  <a:lnTo>
                    <a:pt x="2011694" y="3115638"/>
                  </a:lnTo>
                  <a:lnTo>
                    <a:pt x="2014110" y="3114978"/>
                  </a:lnTo>
                  <a:lnTo>
                    <a:pt x="2016452" y="3114318"/>
                  </a:lnTo>
                  <a:lnTo>
                    <a:pt x="2018795" y="3113512"/>
                  </a:lnTo>
                  <a:lnTo>
                    <a:pt x="2021065" y="3112632"/>
                  </a:lnTo>
                  <a:lnTo>
                    <a:pt x="2023407" y="3111752"/>
                  </a:lnTo>
                  <a:lnTo>
                    <a:pt x="2025677" y="3110873"/>
                  </a:lnTo>
                  <a:lnTo>
                    <a:pt x="2027873" y="3109847"/>
                  </a:lnTo>
                  <a:lnTo>
                    <a:pt x="2030070" y="3108894"/>
                  </a:lnTo>
                  <a:lnTo>
                    <a:pt x="2032266" y="3107721"/>
                  </a:lnTo>
                  <a:lnTo>
                    <a:pt x="2034462" y="3106621"/>
                  </a:lnTo>
                  <a:lnTo>
                    <a:pt x="2036585" y="3105522"/>
                  </a:lnTo>
                  <a:lnTo>
                    <a:pt x="2038635" y="3104276"/>
                  </a:lnTo>
                  <a:lnTo>
                    <a:pt x="2040758" y="3103030"/>
                  </a:lnTo>
                  <a:lnTo>
                    <a:pt x="2042808" y="3101637"/>
                  </a:lnTo>
                  <a:lnTo>
                    <a:pt x="2044785" y="3100317"/>
                  </a:lnTo>
                  <a:lnTo>
                    <a:pt x="2046761" y="3098925"/>
                  </a:lnTo>
                  <a:lnTo>
                    <a:pt x="2048665" y="3097459"/>
                  </a:lnTo>
                  <a:lnTo>
                    <a:pt x="2050569" y="3095919"/>
                  </a:lnTo>
                  <a:lnTo>
                    <a:pt x="2052399" y="3094380"/>
                  </a:lnTo>
                  <a:lnTo>
                    <a:pt x="2054229" y="3092840"/>
                  </a:lnTo>
                  <a:lnTo>
                    <a:pt x="2055986" y="3091155"/>
                  </a:lnTo>
                  <a:lnTo>
                    <a:pt x="2057670" y="3089542"/>
                  </a:lnTo>
                  <a:lnTo>
                    <a:pt x="2059354" y="3087783"/>
                  </a:lnTo>
                  <a:lnTo>
                    <a:pt x="2061037" y="3086023"/>
                  </a:lnTo>
                  <a:lnTo>
                    <a:pt x="2062575" y="3084264"/>
                  </a:lnTo>
                  <a:lnTo>
                    <a:pt x="2064112" y="3082431"/>
                  </a:lnTo>
                  <a:lnTo>
                    <a:pt x="2065503" y="3080526"/>
                  </a:lnTo>
                  <a:lnTo>
                    <a:pt x="2066968" y="3078620"/>
                  </a:lnTo>
                  <a:lnTo>
                    <a:pt x="2068285" y="3076641"/>
                  </a:lnTo>
                  <a:lnTo>
                    <a:pt x="2069676" y="3074588"/>
                  </a:lnTo>
                  <a:lnTo>
                    <a:pt x="2070848" y="3072536"/>
                  </a:lnTo>
                  <a:lnTo>
                    <a:pt x="2075972" y="3064106"/>
                  </a:lnTo>
                  <a:lnTo>
                    <a:pt x="2078608" y="3059854"/>
                  </a:lnTo>
                  <a:lnTo>
                    <a:pt x="2081390" y="3055530"/>
                  </a:lnTo>
                  <a:lnTo>
                    <a:pt x="2084172" y="3051205"/>
                  </a:lnTo>
                  <a:lnTo>
                    <a:pt x="2087101" y="3046733"/>
                  </a:lnTo>
                  <a:lnTo>
                    <a:pt x="2090102" y="3042335"/>
                  </a:lnTo>
                  <a:lnTo>
                    <a:pt x="2093250" y="3038010"/>
                  </a:lnTo>
                  <a:lnTo>
                    <a:pt x="2096398" y="3033539"/>
                  </a:lnTo>
                  <a:lnTo>
                    <a:pt x="2099619" y="3029141"/>
                  </a:lnTo>
                  <a:lnTo>
                    <a:pt x="2102987" y="3024889"/>
                  </a:lnTo>
                  <a:lnTo>
                    <a:pt x="2106355" y="3020564"/>
                  </a:lnTo>
                  <a:lnTo>
                    <a:pt x="2109942" y="3016386"/>
                  </a:lnTo>
                  <a:lnTo>
                    <a:pt x="2113456" y="3012208"/>
                  </a:lnTo>
                  <a:lnTo>
                    <a:pt x="2117117" y="3008176"/>
                  </a:lnTo>
                  <a:lnTo>
                    <a:pt x="2120924" y="3004144"/>
                  </a:lnTo>
                  <a:lnTo>
                    <a:pt x="2124731" y="3000260"/>
                  </a:lnTo>
                  <a:lnTo>
                    <a:pt x="2128684" y="2996448"/>
                  </a:lnTo>
                  <a:lnTo>
                    <a:pt x="2132711" y="2992856"/>
                  </a:lnTo>
                  <a:lnTo>
                    <a:pt x="2136810" y="2989411"/>
                  </a:lnTo>
                  <a:lnTo>
                    <a:pt x="2140910" y="2986039"/>
                  </a:lnTo>
                  <a:lnTo>
                    <a:pt x="2143033" y="2984426"/>
                  </a:lnTo>
                  <a:lnTo>
                    <a:pt x="2145229" y="2982814"/>
                  </a:lnTo>
                  <a:lnTo>
                    <a:pt x="2147279" y="2981347"/>
                  </a:lnTo>
                  <a:lnTo>
                    <a:pt x="2149476" y="2979808"/>
                  </a:lnTo>
                  <a:lnTo>
                    <a:pt x="2151745" y="2978415"/>
                  </a:lnTo>
                  <a:lnTo>
                    <a:pt x="2153942" y="2977023"/>
                  </a:lnTo>
                  <a:lnTo>
                    <a:pt x="2156211" y="2975703"/>
                  </a:lnTo>
                  <a:lnTo>
                    <a:pt x="2158480" y="2974384"/>
                  </a:lnTo>
                  <a:lnTo>
                    <a:pt x="2160677" y="2973138"/>
                  </a:lnTo>
                  <a:lnTo>
                    <a:pt x="2163020" y="2971891"/>
                  </a:lnTo>
                  <a:lnTo>
                    <a:pt x="2165289" y="2970792"/>
                  </a:lnTo>
                  <a:lnTo>
                    <a:pt x="2167632" y="2969766"/>
                  </a:lnTo>
                  <a:lnTo>
                    <a:pt x="2170048" y="2968666"/>
                  </a:lnTo>
                  <a:lnTo>
                    <a:pt x="2172390" y="2967786"/>
                  </a:lnTo>
                  <a:lnTo>
                    <a:pt x="2174806" y="2966834"/>
                  </a:lnTo>
                  <a:lnTo>
                    <a:pt x="2177222" y="2966027"/>
                  </a:lnTo>
                  <a:lnTo>
                    <a:pt x="2179638" y="2965221"/>
                  </a:lnTo>
                  <a:lnTo>
                    <a:pt x="2182127" y="2964561"/>
                  </a:lnTo>
                  <a:lnTo>
                    <a:pt x="2184617" y="2963828"/>
                  </a:lnTo>
                  <a:lnTo>
                    <a:pt x="2187106" y="2963315"/>
                  </a:lnTo>
                  <a:lnTo>
                    <a:pt x="2189595" y="2962802"/>
                  </a:lnTo>
                  <a:lnTo>
                    <a:pt x="2192157" y="2962362"/>
                  </a:lnTo>
                  <a:lnTo>
                    <a:pt x="2190473" y="2961409"/>
                  </a:lnTo>
                  <a:lnTo>
                    <a:pt x="2185788" y="2958770"/>
                  </a:lnTo>
                  <a:lnTo>
                    <a:pt x="2182274" y="2957084"/>
                  </a:lnTo>
                  <a:lnTo>
                    <a:pt x="2178247" y="2955032"/>
                  </a:lnTo>
                  <a:lnTo>
                    <a:pt x="2173489" y="2952686"/>
                  </a:lnTo>
                  <a:lnTo>
                    <a:pt x="2168144" y="2950267"/>
                  </a:lnTo>
                  <a:lnTo>
                    <a:pt x="2162214" y="2947702"/>
                  </a:lnTo>
                  <a:lnTo>
                    <a:pt x="2155845" y="2944989"/>
                  </a:lnTo>
                  <a:lnTo>
                    <a:pt x="2148817" y="2942277"/>
                  </a:lnTo>
                  <a:lnTo>
                    <a:pt x="2145229" y="2940958"/>
                  </a:lnTo>
                  <a:lnTo>
                    <a:pt x="2141423" y="2939565"/>
                  </a:lnTo>
                  <a:lnTo>
                    <a:pt x="2137616" y="2938319"/>
                  </a:lnTo>
                  <a:lnTo>
                    <a:pt x="2133589" y="2936926"/>
                  </a:lnTo>
                  <a:lnTo>
                    <a:pt x="2129636" y="2935680"/>
                  </a:lnTo>
                  <a:lnTo>
                    <a:pt x="2125390" y="2934434"/>
                  </a:lnTo>
                  <a:lnTo>
                    <a:pt x="2121216" y="2933188"/>
                  </a:lnTo>
                  <a:lnTo>
                    <a:pt x="2116897" y="2932088"/>
                  </a:lnTo>
                  <a:lnTo>
                    <a:pt x="2112504" y="2930915"/>
                  </a:lnTo>
                  <a:lnTo>
                    <a:pt x="2108039" y="2929889"/>
                  </a:lnTo>
                  <a:lnTo>
                    <a:pt x="2103500" y="2928789"/>
                  </a:lnTo>
                  <a:lnTo>
                    <a:pt x="2098887" y="2927910"/>
                  </a:lnTo>
                  <a:lnTo>
                    <a:pt x="2094202" y="2927030"/>
                  </a:lnTo>
                  <a:lnTo>
                    <a:pt x="2089443" y="2926151"/>
                  </a:lnTo>
                  <a:lnTo>
                    <a:pt x="2084684" y="2925491"/>
                  </a:lnTo>
                  <a:lnTo>
                    <a:pt x="2079926" y="2924905"/>
                  </a:lnTo>
                  <a:lnTo>
                    <a:pt x="2075021" y="2924318"/>
                  </a:lnTo>
                  <a:lnTo>
                    <a:pt x="2070116" y="2923952"/>
                  </a:lnTo>
                  <a:lnTo>
                    <a:pt x="2065137" y="2923512"/>
                  </a:lnTo>
                  <a:lnTo>
                    <a:pt x="2060159" y="2923365"/>
                  </a:lnTo>
                  <a:close/>
                  <a:moveTo>
                    <a:pt x="1628279" y="2720537"/>
                  </a:moveTo>
                  <a:lnTo>
                    <a:pt x="1630990" y="2723469"/>
                  </a:lnTo>
                  <a:lnTo>
                    <a:pt x="1633628" y="2726474"/>
                  </a:lnTo>
                  <a:lnTo>
                    <a:pt x="1636192" y="2729552"/>
                  </a:lnTo>
                  <a:lnTo>
                    <a:pt x="1638610" y="2732703"/>
                  </a:lnTo>
                  <a:lnTo>
                    <a:pt x="1640954" y="2735928"/>
                  </a:lnTo>
                  <a:lnTo>
                    <a:pt x="1643299" y="2739299"/>
                  </a:lnTo>
                  <a:lnTo>
                    <a:pt x="1645424" y="2742597"/>
                  </a:lnTo>
                  <a:lnTo>
                    <a:pt x="1647548" y="2745969"/>
                  </a:lnTo>
                  <a:lnTo>
                    <a:pt x="1649600" y="2749414"/>
                  </a:lnTo>
                  <a:lnTo>
                    <a:pt x="1651505" y="2752931"/>
                  </a:lnTo>
                  <a:lnTo>
                    <a:pt x="1653336" y="2756523"/>
                  </a:lnTo>
                  <a:lnTo>
                    <a:pt x="1655168" y="2760040"/>
                  </a:lnTo>
                  <a:lnTo>
                    <a:pt x="1656926" y="2763778"/>
                  </a:lnTo>
                  <a:lnTo>
                    <a:pt x="1658465" y="2767443"/>
                  </a:lnTo>
                  <a:lnTo>
                    <a:pt x="1660077" y="2771181"/>
                  </a:lnTo>
                  <a:lnTo>
                    <a:pt x="1661542" y="2774992"/>
                  </a:lnTo>
                  <a:lnTo>
                    <a:pt x="1663007" y="2778803"/>
                  </a:lnTo>
                  <a:lnTo>
                    <a:pt x="1664326" y="2782687"/>
                  </a:lnTo>
                  <a:lnTo>
                    <a:pt x="1665645" y="2786571"/>
                  </a:lnTo>
                  <a:lnTo>
                    <a:pt x="1666817" y="2790456"/>
                  </a:lnTo>
                  <a:lnTo>
                    <a:pt x="1667990" y="2794487"/>
                  </a:lnTo>
                  <a:lnTo>
                    <a:pt x="1669015" y="2798445"/>
                  </a:lnTo>
                  <a:lnTo>
                    <a:pt x="1670041" y="2802549"/>
                  </a:lnTo>
                  <a:lnTo>
                    <a:pt x="1670993" y="2806580"/>
                  </a:lnTo>
                  <a:lnTo>
                    <a:pt x="1671873" y="2810684"/>
                  </a:lnTo>
                  <a:lnTo>
                    <a:pt x="1672678" y="2814788"/>
                  </a:lnTo>
                  <a:lnTo>
                    <a:pt x="1673484" y="2818966"/>
                  </a:lnTo>
                  <a:lnTo>
                    <a:pt x="1674217" y="2823070"/>
                  </a:lnTo>
                  <a:lnTo>
                    <a:pt x="1674876" y="2827321"/>
                  </a:lnTo>
                  <a:lnTo>
                    <a:pt x="1675463" y="2831498"/>
                  </a:lnTo>
                  <a:lnTo>
                    <a:pt x="1676049" y="2835676"/>
                  </a:lnTo>
                  <a:lnTo>
                    <a:pt x="1676562" y="2839927"/>
                  </a:lnTo>
                  <a:lnTo>
                    <a:pt x="1677001" y="2844177"/>
                  </a:lnTo>
                  <a:lnTo>
                    <a:pt x="1677367" y="2848428"/>
                  </a:lnTo>
                  <a:lnTo>
                    <a:pt x="1677734" y="2852679"/>
                  </a:lnTo>
                  <a:lnTo>
                    <a:pt x="1678027" y="2856930"/>
                  </a:lnTo>
                  <a:lnTo>
                    <a:pt x="1678540" y="2865505"/>
                  </a:lnTo>
                  <a:lnTo>
                    <a:pt x="1678906" y="2874006"/>
                  </a:lnTo>
                  <a:lnTo>
                    <a:pt x="1679053" y="2882581"/>
                  </a:lnTo>
                  <a:lnTo>
                    <a:pt x="1679053" y="2891156"/>
                  </a:lnTo>
                  <a:lnTo>
                    <a:pt x="1678906" y="2899658"/>
                  </a:lnTo>
                  <a:lnTo>
                    <a:pt x="1678686" y="2908086"/>
                  </a:lnTo>
                  <a:lnTo>
                    <a:pt x="1678247" y="2916441"/>
                  </a:lnTo>
                  <a:lnTo>
                    <a:pt x="1677734" y="2924723"/>
                  </a:lnTo>
                  <a:lnTo>
                    <a:pt x="1677221" y="2932931"/>
                  </a:lnTo>
                  <a:lnTo>
                    <a:pt x="1676562" y="2940993"/>
                  </a:lnTo>
                  <a:lnTo>
                    <a:pt x="1675829" y="2948982"/>
                  </a:lnTo>
                  <a:lnTo>
                    <a:pt x="1674950" y="2956824"/>
                  </a:lnTo>
                  <a:lnTo>
                    <a:pt x="1674144" y="2964519"/>
                  </a:lnTo>
                  <a:lnTo>
                    <a:pt x="1673264" y="2971995"/>
                  </a:lnTo>
                  <a:lnTo>
                    <a:pt x="1672825" y="2975733"/>
                  </a:lnTo>
                  <a:lnTo>
                    <a:pt x="1672532" y="2979470"/>
                  </a:lnTo>
                  <a:lnTo>
                    <a:pt x="1672312" y="2983208"/>
                  </a:lnTo>
                  <a:lnTo>
                    <a:pt x="1672239" y="2986946"/>
                  </a:lnTo>
                  <a:lnTo>
                    <a:pt x="1672312" y="2990610"/>
                  </a:lnTo>
                  <a:lnTo>
                    <a:pt x="1672459" y="2994421"/>
                  </a:lnTo>
                  <a:lnTo>
                    <a:pt x="1672678" y="2998086"/>
                  </a:lnTo>
                  <a:lnTo>
                    <a:pt x="1672972" y="3001750"/>
                  </a:lnTo>
                  <a:lnTo>
                    <a:pt x="1673484" y="3005562"/>
                  </a:lnTo>
                  <a:lnTo>
                    <a:pt x="1673997" y="3009226"/>
                  </a:lnTo>
                  <a:lnTo>
                    <a:pt x="1674583" y="3012891"/>
                  </a:lnTo>
                  <a:lnTo>
                    <a:pt x="1675316" y="3016555"/>
                  </a:lnTo>
                  <a:lnTo>
                    <a:pt x="1676195" y="3020219"/>
                  </a:lnTo>
                  <a:lnTo>
                    <a:pt x="1677074" y="3023884"/>
                  </a:lnTo>
                  <a:lnTo>
                    <a:pt x="1678027" y="3027475"/>
                  </a:lnTo>
                  <a:lnTo>
                    <a:pt x="1679126" y="3031066"/>
                  </a:lnTo>
                  <a:lnTo>
                    <a:pt x="1680298" y="3034731"/>
                  </a:lnTo>
                  <a:lnTo>
                    <a:pt x="1681617" y="3038249"/>
                  </a:lnTo>
                  <a:lnTo>
                    <a:pt x="1682936" y="3041767"/>
                  </a:lnTo>
                  <a:lnTo>
                    <a:pt x="1684401" y="3045285"/>
                  </a:lnTo>
                  <a:lnTo>
                    <a:pt x="1685866" y="3048803"/>
                  </a:lnTo>
                  <a:lnTo>
                    <a:pt x="1687478" y="3052247"/>
                  </a:lnTo>
                  <a:lnTo>
                    <a:pt x="1689163" y="3055618"/>
                  </a:lnTo>
                  <a:lnTo>
                    <a:pt x="1690922" y="3058990"/>
                  </a:lnTo>
                  <a:lnTo>
                    <a:pt x="1692753" y="3062361"/>
                  </a:lnTo>
                  <a:lnTo>
                    <a:pt x="1694658" y="3065659"/>
                  </a:lnTo>
                  <a:lnTo>
                    <a:pt x="1696636" y="3068884"/>
                  </a:lnTo>
                  <a:lnTo>
                    <a:pt x="1698761" y="3072109"/>
                  </a:lnTo>
                  <a:lnTo>
                    <a:pt x="1700886" y="3075260"/>
                  </a:lnTo>
                  <a:lnTo>
                    <a:pt x="1703084" y="3078485"/>
                  </a:lnTo>
                  <a:lnTo>
                    <a:pt x="1705355" y="3081563"/>
                  </a:lnTo>
                  <a:lnTo>
                    <a:pt x="1707700" y="3084568"/>
                  </a:lnTo>
                  <a:lnTo>
                    <a:pt x="1710117" y="3087573"/>
                  </a:lnTo>
                  <a:lnTo>
                    <a:pt x="1712609" y="3090504"/>
                  </a:lnTo>
                  <a:lnTo>
                    <a:pt x="1715100" y="3093363"/>
                  </a:lnTo>
                  <a:lnTo>
                    <a:pt x="1717737" y="3096221"/>
                  </a:lnTo>
                  <a:lnTo>
                    <a:pt x="1720375" y="3098933"/>
                  </a:lnTo>
                  <a:lnTo>
                    <a:pt x="1723085" y="3101645"/>
                  </a:lnTo>
                  <a:lnTo>
                    <a:pt x="1725870" y="3104283"/>
                  </a:lnTo>
                  <a:lnTo>
                    <a:pt x="1728727" y="3106921"/>
                  </a:lnTo>
                  <a:lnTo>
                    <a:pt x="1731658" y="3109413"/>
                  </a:lnTo>
                  <a:lnTo>
                    <a:pt x="1734588" y="3111905"/>
                  </a:lnTo>
                  <a:lnTo>
                    <a:pt x="1737592" y="3114250"/>
                  </a:lnTo>
                  <a:lnTo>
                    <a:pt x="1740596" y="3116596"/>
                  </a:lnTo>
                  <a:lnTo>
                    <a:pt x="1743747" y="3118868"/>
                  </a:lnTo>
                  <a:lnTo>
                    <a:pt x="1746897" y="3120920"/>
                  </a:lnTo>
                  <a:lnTo>
                    <a:pt x="1750120" y="3123045"/>
                  </a:lnTo>
                  <a:lnTo>
                    <a:pt x="1753344" y="3125097"/>
                  </a:lnTo>
                  <a:lnTo>
                    <a:pt x="1756641" y="3127003"/>
                  </a:lnTo>
                  <a:lnTo>
                    <a:pt x="1760011" y="3128835"/>
                  </a:lnTo>
                  <a:lnTo>
                    <a:pt x="1763382" y="3130594"/>
                  </a:lnTo>
                  <a:lnTo>
                    <a:pt x="1766825" y="3132353"/>
                  </a:lnTo>
                  <a:lnTo>
                    <a:pt x="1770195" y="3133892"/>
                  </a:lnTo>
                  <a:lnTo>
                    <a:pt x="1773785" y="3135431"/>
                  </a:lnTo>
                  <a:lnTo>
                    <a:pt x="1777302" y="3136824"/>
                  </a:lnTo>
                  <a:lnTo>
                    <a:pt x="1780819" y="3138143"/>
                  </a:lnTo>
                  <a:lnTo>
                    <a:pt x="1784482" y="3139389"/>
                  </a:lnTo>
                  <a:lnTo>
                    <a:pt x="1788146" y="3140561"/>
                  </a:lnTo>
                  <a:lnTo>
                    <a:pt x="1791736" y="3141514"/>
                  </a:lnTo>
                  <a:lnTo>
                    <a:pt x="1795546" y="3142467"/>
                  </a:lnTo>
                  <a:lnTo>
                    <a:pt x="1799209" y="3143346"/>
                  </a:lnTo>
                  <a:lnTo>
                    <a:pt x="1802945" y="3144079"/>
                  </a:lnTo>
                  <a:lnTo>
                    <a:pt x="1806755" y="3144666"/>
                  </a:lnTo>
                  <a:lnTo>
                    <a:pt x="1810565" y="3145179"/>
                  </a:lnTo>
                  <a:lnTo>
                    <a:pt x="1811737" y="3145252"/>
                  </a:lnTo>
                  <a:lnTo>
                    <a:pt x="1815034" y="3145325"/>
                  </a:lnTo>
                  <a:lnTo>
                    <a:pt x="1815694" y="3142687"/>
                  </a:lnTo>
                  <a:lnTo>
                    <a:pt x="1817012" y="3136531"/>
                  </a:lnTo>
                  <a:lnTo>
                    <a:pt x="1818258" y="3130447"/>
                  </a:lnTo>
                  <a:lnTo>
                    <a:pt x="1819430" y="3124218"/>
                  </a:lnTo>
                  <a:lnTo>
                    <a:pt x="1820529" y="3117988"/>
                  </a:lnTo>
                  <a:lnTo>
                    <a:pt x="1821482" y="3111758"/>
                  </a:lnTo>
                  <a:lnTo>
                    <a:pt x="1822507" y="3105529"/>
                  </a:lnTo>
                  <a:lnTo>
                    <a:pt x="1823313" y="3099226"/>
                  </a:lnTo>
                  <a:lnTo>
                    <a:pt x="1824046" y="3092996"/>
                  </a:lnTo>
                  <a:lnTo>
                    <a:pt x="1824779" y="3086693"/>
                  </a:lnTo>
                  <a:lnTo>
                    <a:pt x="1825438" y="3080317"/>
                  </a:lnTo>
                  <a:lnTo>
                    <a:pt x="1825951" y="3074087"/>
                  </a:lnTo>
                  <a:lnTo>
                    <a:pt x="1826317" y="3067785"/>
                  </a:lnTo>
                  <a:lnTo>
                    <a:pt x="1826684" y="3061408"/>
                  </a:lnTo>
                  <a:lnTo>
                    <a:pt x="1826976" y="3055032"/>
                  </a:lnTo>
                  <a:lnTo>
                    <a:pt x="1827123" y="3048729"/>
                  </a:lnTo>
                  <a:lnTo>
                    <a:pt x="1827196" y="3042353"/>
                  </a:lnTo>
                  <a:lnTo>
                    <a:pt x="1827196" y="3036050"/>
                  </a:lnTo>
                  <a:lnTo>
                    <a:pt x="1827123" y="3029674"/>
                  </a:lnTo>
                  <a:lnTo>
                    <a:pt x="1826903" y="3023298"/>
                  </a:lnTo>
                  <a:lnTo>
                    <a:pt x="1826684" y="3016995"/>
                  </a:lnTo>
                  <a:lnTo>
                    <a:pt x="1826317" y="3010692"/>
                  </a:lnTo>
                  <a:lnTo>
                    <a:pt x="1825804" y="3004316"/>
                  </a:lnTo>
                  <a:lnTo>
                    <a:pt x="1825218" y="2998013"/>
                  </a:lnTo>
                  <a:lnTo>
                    <a:pt x="1824485" y="2991710"/>
                  </a:lnTo>
                  <a:lnTo>
                    <a:pt x="1823680" y="2985334"/>
                  </a:lnTo>
                  <a:lnTo>
                    <a:pt x="1822800" y="2979031"/>
                  </a:lnTo>
                  <a:lnTo>
                    <a:pt x="1821775" y="2972801"/>
                  </a:lnTo>
                  <a:lnTo>
                    <a:pt x="1820676" y="2966498"/>
                  </a:lnTo>
                  <a:lnTo>
                    <a:pt x="1819357" y="2960268"/>
                  </a:lnTo>
                  <a:lnTo>
                    <a:pt x="1818038" y="2954039"/>
                  </a:lnTo>
                  <a:lnTo>
                    <a:pt x="1816500" y="2947809"/>
                  </a:lnTo>
                  <a:lnTo>
                    <a:pt x="1814961" y="2941653"/>
                  </a:lnTo>
                  <a:lnTo>
                    <a:pt x="1813203" y="2935570"/>
                  </a:lnTo>
                  <a:lnTo>
                    <a:pt x="1811298" y="2929487"/>
                  </a:lnTo>
                  <a:lnTo>
                    <a:pt x="1809393" y="2923330"/>
                  </a:lnTo>
                  <a:lnTo>
                    <a:pt x="1807268" y="2917321"/>
                  </a:lnTo>
                  <a:lnTo>
                    <a:pt x="1804997" y="2911384"/>
                  </a:lnTo>
                  <a:lnTo>
                    <a:pt x="1802579" y="2905448"/>
                  </a:lnTo>
                  <a:lnTo>
                    <a:pt x="1800088" y="2899584"/>
                  </a:lnTo>
                  <a:lnTo>
                    <a:pt x="1797450" y="2893648"/>
                  </a:lnTo>
                  <a:lnTo>
                    <a:pt x="1794666" y="2887858"/>
                  </a:lnTo>
                  <a:lnTo>
                    <a:pt x="1791736" y="2882141"/>
                  </a:lnTo>
                  <a:lnTo>
                    <a:pt x="1788732" y="2876498"/>
                  </a:lnTo>
                  <a:lnTo>
                    <a:pt x="1785508" y="2870928"/>
                  </a:lnTo>
                  <a:lnTo>
                    <a:pt x="1782211" y="2865358"/>
                  </a:lnTo>
                  <a:lnTo>
                    <a:pt x="1778694" y="2859935"/>
                  </a:lnTo>
                  <a:lnTo>
                    <a:pt x="1775104" y="2854585"/>
                  </a:lnTo>
                  <a:lnTo>
                    <a:pt x="1771441" y="2849308"/>
                  </a:lnTo>
                  <a:lnTo>
                    <a:pt x="1767485" y="2844104"/>
                  </a:lnTo>
                  <a:lnTo>
                    <a:pt x="1763528" y="2838974"/>
                  </a:lnTo>
                  <a:lnTo>
                    <a:pt x="1759352" y="2833917"/>
                  </a:lnTo>
                  <a:lnTo>
                    <a:pt x="1755176" y="2829080"/>
                  </a:lnTo>
                  <a:lnTo>
                    <a:pt x="1750780" y="2824169"/>
                  </a:lnTo>
                  <a:lnTo>
                    <a:pt x="1746311" y="2819479"/>
                  </a:lnTo>
                  <a:lnTo>
                    <a:pt x="1741695" y="2814788"/>
                  </a:lnTo>
                  <a:lnTo>
                    <a:pt x="1736933" y="2810317"/>
                  </a:lnTo>
                  <a:lnTo>
                    <a:pt x="1732024" y="2805847"/>
                  </a:lnTo>
                  <a:lnTo>
                    <a:pt x="1727115" y="2801596"/>
                  </a:lnTo>
                  <a:lnTo>
                    <a:pt x="1722060" y="2797345"/>
                  </a:lnTo>
                  <a:lnTo>
                    <a:pt x="1716931" y="2793241"/>
                  </a:lnTo>
                  <a:lnTo>
                    <a:pt x="1722499" y="2796759"/>
                  </a:lnTo>
                  <a:lnTo>
                    <a:pt x="1728067" y="2800277"/>
                  </a:lnTo>
                  <a:lnTo>
                    <a:pt x="1733489" y="2804014"/>
                  </a:lnTo>
                  <a:lnTo>
                    <a:pt x="1738911" y="2807899"/>
                  </a:lnTo>
                  <a:lnTo>
                    <a:pt x="1744186" y="2811856"/>
                  </a:lnTo>
                  <a:lnTo>
                    <a:pt x="1749461" y="2816034"/>
                  </a:lnTo>
                  <a:lnTo>
                    <a:pt x="1754590" y="2820212"/>
                  </a:lnTo>
                  <a:lnTo>
                    <a:pt x="1759499" y="2824609"/>
                  </a:lnTo>
                  <a:lnTo>
                    <a:pt x="1764481" y="2829153"/>
                  </a:lnTo>
                  <a:lnTo>
                    <a:pt x="1769316" y="2833697"/>
                  </a:lnTo>
                  <a:lnTo>
                    <a:pt x="1774005" y="2838461"/>
                  </a:lnTo>
                  <a:lnTo>
                    <a:pt x="1778621" y="2843371"/>
                  </a:lnTo>
                  <a:lnTo>
                    <a:pt x="1783090" y="2848355"/>
                  </a:lnTo>
                  <a:lnTo>
                    <a:pt x="1787486" y="2853485"/>
                  </a:lnTo>
                  <a:lnTo>
                    <a:pt x="1791736" y="2858689"/>
                  </a:lnTo>
                  <a:lnTo>
                    <a:pt x="1795912" y="2864039"/>
                  </a:lnTo>
                  <a:lnTo>
                    <a:pt x="1799868" y="2869462"/>
                  </a:lnTo>
                  <a:lnTo>
                    <a:pt x="1803824" y="2874959"/>
                  </a:lnTo>
                  <a:lnTo>
                    <a:pt x="1807561" y="2880602"/>
                  </a:lnTo>
                  <a:lnTo>
                    <a:pt x="1811151" y="2886246"/>
                  </a:lnTo>
                  <a:lnTo>
                    <a:pt x="1814668" y="2892035"/>
                  </a:lnTo>
                  <a:lnTo>
                    <a:pt x="1818038" y="2897899"/>
                  </a:lnTo>
                  <a:lnTo>
                    <a:pt x="1821262" y="2903835"/>
                  </a:lnTo>
                  <a:lnTo>
                    <a:pt x="1824412" y="2909918"/>
                  </a:lnTo>
                  <a:lnTo>
                    <a:pt x="1827343" y="2916075"/>
                  </a:lnTo>
                  <a:lnTo>
                    <a:pt x="1830200" y="2922158"/>
                  </a:lnTo>
                  <a:lnTo>
                    <a:pt x="1832984" y="2928387"/>
                  </a:lnTo>
                  <a:lnTo>
                    <a:pt x="1835549" y="2934764"/>
                  </a:lnTo>
                  <a:lnTo>
                    <a:pt x="1838040" y="2941066"/>
                  </a:lnTo>
                  <a:lnTo>
                    <a:pt x="1840457" y="2947443"/>
                  </a:lnTo>
                  <a:lnTo>
                    <a:pt x="1842656" y="2953892"/>
                  </a:lnTo>
                  <a:lnTo>
                    <a:pt x="1844853" y="2960342"/>
                  </a:lnTo>
                  <a:lnTo>
                    <a:pt x="1846832" y="2966938"/>
                  </a:lnTo>
                  <a:lnTo>
                    <a:pt x="1848663" y="2973461"/>
                  </a:lnTo>
                  <a:lnTo>
                    <a:pt x="1850495" y="2980057"/>
                  </a:lnTo>
                  <a:lnTo>
                    <a:pt x="1852107" y="2986653"/>
                  </a:lnTo>
                  <a:lnTo>
                    <a:pt x="1853645" y="2993322"/>
                  </a:lnTo>
                  <a:lnTo>
                    <a:pt x="1855111" y="2999991"/>
                  </a:lnTo>
                  <a:lnTo>
                    <a:pt x="1856429" y="3006661"/>
                  </a:lnTo>
                  <a:lnTo>
                    <a:pt x="1857675" y="3013477"/>
                  </a:lnTo>
                  <a:lnTo>
                    <a:pt x="1858701" y="3020146"/>
                  </a:lnTo>
                  <a:lnTo>
                    <a:pt x="1859727" y="3026962"/>
                  </a:lnTo>
                  <a:lnTo>
                    <a:pt x="1860679" y="3033705"/>
                  </a:lnTo>
                  <a:lnTo>
                    <a:pt x="1861485" y="3040521"/>
                  </a:lnTo>
                  <a:lnTo>
                    <a:pt x="1862144" y="3047337"/>
                  </a:lnTo>
                  <a:lnTo>
                    <a:pt x="1862730" y="3054153"/>
                  </a:lnTo>
                  <a:lnTo>
                    <a:pt x="1863317" y="3060969"/>
                  </a:lnTo>
                  <a:lnTo>
                    <a:pt x="1863756" y="3067785"/>
                  </a:lnTo>
                  <a:lnTo>
                    <a:pt x="1864049" y="3074600"/>
                  </a:lnTo>
                  <a:lnTo>
                    <a:pt x="1864342" y="3081490"/>
                  </a:lnTo>
                  <a:lnTo>
                    <a:pt x="1864489" y="3088306"/>
                  </a:lnTo>
                  <a:lnTo>
                    <a:pt x="1864489" y="3095195"/>
                  </a:lnTo>
                  <a:lnTo>
                    <a:pt x="1864489" y="3102011"/>
                  </a:lnTo>
                  <a:lnTo>
                    <a:pt x="1864416" y="3108900"/>
                  </a:lnTo>
                  <a:lnTo>
                    <a:pt x="1864196" y="3115716"/>
                  </a:lnTo>
                  <a:lnTo>
                    <a:pt x="1863903" y="3122605"/>
                  </a:lnTo>
                  <a:lnTo>
                    <a:pt x="1863536" y="3129275"/>
                  </a:lnTo>
                  <a:lnTo>
                    <a:pt x="1863097" y="3135944"/>
                  </a:lnTo>
                  <a:lnTo>
                    <a:pt x="1865808" y="3134698"/>
                  </a:lnTo>
                  <a:lnTo>
                    <a:pt x="1868592" y="3133525"/>
                  </a:lnTo>
                  <a:lnTo>
                    <a:pt x="1871376" y="3132133"/>
                  </a:lnTo>
                  <a:lnTo>
                    <a:pt x="1874160" y="3130667"/>
                  </a:lnTo>
                  <a:lnTo>
                    <a:pt x="1876944" y="3129128"/>
                  </a:lnTo>
                  <a:lnTo>
                    <a:pt x="1879655" y="3127443"/>
                  </a:lnTo>
                  <a:lnTo>
                    <a:pt x="1882439" y="3125684"/>
                  </a:lnTo>
                  <a:lnTo>
                    <a:pt x="1885150" y="3123778"/>
                  </a:lnTo>
                  <a:lnTo>
                    <a:pt x="1887861" y="3121799"/>
                  </a:lnTo>
                  <a:lnTo>
                    <a:pt x="1890571" y="3119674"/>
                  </a:lnTo>
                  <a:lnTo>
                    <a:pt x="1893209" y="3117402"/>
                  </a:lnTo>
                  <a:lnTo>
                    <a:pt x="1895773" y="3115057"/>
                  </a:lnTo>
                  <a:lnTo>
                    <a:pt x="1898338" y="3112565"/>
                  </a:lnTo>
                  <a:lnTo>
                    <a:pt x="1900902" y="3109926"/>
                  </a:lnTo>
                  <a:lnTo>
                    <a:pt x="1903246" y="3107141"/>
                  </a:lnTo>
                  <a:lnTo>
                    <a:pt x="1905664" y="3104210"/>
                  </a:lnTo>
                  <a:lnTo>
                    <a:pt x="1908009" y="3101205"/>
                  </a:lnTo>
                  <a:lnTo>
                    <a:pt x="1910353" y="3097980"/>
                  </a:lnTo>
                  <a:lnTo>
                    <a:pt x="1912551" y="3094682"/>
                  </a:lnTo>
                  <a:lnTo>
                    <a:pt x="1914676" y="3091091"/>
                  </a:lnTo>
                  <a:lnTo>
                    <a:pt x="1916654" y="3087500"/>
                  </a:lnTo>
                  <a:lnTo>
                    <a:pt x="1918559" y="3083689"/>
                  </a:lnTo>
                  <a:lnTo>
                    <a:pt x="1920464" y="3079658"/>
                  </a:lnTo>
                  <a:lnTo>
                    <a:pt x="1922149" y="3075553"/>
                  </a:lnTo>
                  <a:lnTo>
                    <a:pt x="1923834" y="3071229"/>
                  </a:lnTo>
                  <a:lnTo>
                    <a:pt x="1925373" y="3066685"/>
                  </a:lnTo>
                  <a:lnTo>
                    <a:pt x="1926765" y="3062141"/>
                  </a:lnTo>
                  <a:lnTo>
                    <a:pt x="1928084" y="3057231"/>
                  </a:lnTo>
                  <a:lnTo>
                    <a:pt x="1929256" y="3052174"/>
                  </a:lnTo>
                  <a:lnTo>
                    <a:pt x="1930282" y="3046970"/>
                  </a:lnTo>
                  <a:lnTo>
                    <a:pt x="1931234" y="3041547"/>
                  </a:lnTo>
                  <a:lnTo>
                    <a:pt x="1931967" y="3035977"/>
                  </a:lnTo>
                  <a:lnTo>
                    <a:pt x="1932699" y="3029601"/>
                  </a:lnTo>
                  <a:lnTo>
                    <a:pt x="1933285" y="3023298"/>
                  </a:lnTo>
                  <a:lnTo>
                    <a:pt x="1933798" y="3017068"/>
                  </a:lnTo>
                  <a:lnTo>
                    <a:pt x="1934092" y="3010985"/>
                  </a:lnTo>
                  <a:lnTo>
                    <a:pt x="1934311" y="3004975"/>
                  </a:lnTo>
                  <a:lnTo>
                    <a:pt x="1934384" y="2998892"/>
                  </a:lnTo>
                  <a:lnTo>
                    <a:pt x="1934311" y="2993029"/>
                  </a:lnTo>
                  <a:lnTo>
                    <a:pt x="1934165" y="2987239"/>
                  </a:lnTo>
                  <a:lnTo>
                    <a:pt x="1933872" y="2981522"/>
                  </a:lnTo>
                  <a:lnTo>
                    <a:pt x="1933432" y="2975952"/>
                  </a:lnTo>
                  <a:lnTo>
                    <a:pt x="1932846" y="2970382"/>
                  </a:lnTo>
                  <a:lnTo>
                    <a:pt x="1932260" y="2964886"/>
                  </a:lnTo>
                  <a:lnTo>
                    <a:pt x="1931527" y="2959462"/>
                  </a:lnTo>
                  <a:lnTo>
                    <a:pt x="1930575" y="2954185"/>
                  </a:lnTo>
                  <a:lnTo>
                    <a:pt x="1929695" y="2948909"/>
                  </a:lnTo>
                  <a:lnTo>
                    <a:pt x="1928597" y="2943705"/>
                  </a:lnTo>
                  <a:lnTo>
                    <a:pt x="1927424" y="2938648"/>
                  </a:lnTo>
                  <a:lnTo>
                    <a:pt x="1926179" y="2933591"/>
                  </a:lnTo>
                  <a:lnTo>
                    <a:pt x="1924713" y="2928681"/>
                  </a:lnTo>
                  <a:lnTo>
                    <a:pt x="1923321" y="2923843"/>
                  </a:lnTo>
                  <a:lnTo>
                    <a:pt x="1921709" y="2919006"/>
                  </a:lnTo>
                  <a:lnTo>
                    <a:pt x="1920098" y="2914316"/>
                  </a:lnTo>
                  <a:lnTo>
                    <a:pt x="1918266" y="2909625"/>
                  </a:lnTo>
                  <a:lnTo>
                    <a:pt x="1916434" y="2905081"/>
                  </a:lnTo>
                  <a:lnTo>
                    <a:pt x="1914529" y="2900610"/>
                  </a:lnTo>
                  <a:lnTo>
                    <a:pt x="1912551" y="2896140"/>
                  </a:lnTo>
                  <a:lnTo>
                    <a:pt x="1910427" y="2891816"/>
                  </a:lnTo>
                  <a:lnTo>
                    <a:pt x="1908228" y="2887492"/>
                  </a:lnTo>
                  <a:lnTo>
                    <a:pt x="1905957" y="2883314"/>
                  </a:lnTo>
                  <a:lnTo>
                    <a:pt x="1903686" y="2879137"/>
                  </a:lnTo>
                  <a:lnTo>
                    <a:pt x="1901268" y="2875106"/>
                  </a:lnTo>
                  <a:lnTo>
                    <a:pt x="1898777" y="2871075"/>
                  </a:lnTo>
                  <a:lnTo>
                    <a:pt x="1896213" y="2867117"/>
                  </a:lnTo>
                  <a:lnTo>
                    <a:pt x="1893575" y="2863233"/>
                  </a:lnTo>
                  <a:lnTo>
                    <a:pt x="1890865" y="2859422"/>
                  </a:lnTo>
                  <a:lnTo>
                    <a:pt x="1888080" y="2855684"/>
                  </a:lnTo>
                  <a:lnTo>
                    <a:pt x="1885296" y="2852019"/>
                  </a:lnTo>
                  <a:lnTo>
                    <a:pt x="1882439" y="2848428"/>
                  </a:lnTo>
                  <a:lnTo>
                    <a:pt x="1879508" y="2844837"/>
                  </a:lnTo>
                  <a:lnTo>
                    <a:pt x="1876504" y="2841319"/>
                  </a:lnTo>
                  <a:lnTo>
                    <a:pt x="1873354" y="2837948"/>
                  </a:lnTo>
                  <a:lnTo>
                    <a:pt x="1870277" y="2834576"/>
                  </a:lnTo>
                  <a:lnTo>
                    <a:pt x="1867126" y="2831278"/>
                  </a:lnTo>
                  <a:lnTo>
                    <a:pt x="1863976" y="2828053"/>
                  </a:lnTo>
                  <a:lnTo>
                    <a:pt x="1860679" y="2824902"/>
                  </a:lnTo>
                  <a:lnTo>
                    <a:pt x="1857382" y="2821751"/>
                  </a:lnTo>
                  <a:lnTo>
                    <a:pt x="1854012" y="2818746"/>
                  </a:lnTo>
                  <a:lnTo>
                    <a:pt x="1850641" y="2815741"/>
                  </a:lnTo>
                  <a:lnTo>
                    <a:pt x="1847271" y="2812809"/>
                  </a:lnTo>
                  <a:lnTo>
                    <a:pt x="1843755" y="2809951"/>
                  </a:lnTo>
                  <a:lnTo>
                    <a:pt x="1840311" y="2807093"/>
                  </a:lnTo>
                  <a:lnTo>
                    <a:pt x="1836794" y="2804381"/>
                  </a:lnTo>
                  <a:lnTo>
                    <a:pt x="1833277" y="2801669"/>
                  </a:lnTo>
                  <a:lnTo>
                    <a:pt x="1829614" y="2799031"/>
                  </a:lnTo>
                  <a:lnTo>
                    <a:pt x="1826024" y="2796392"/>
                  </a:lnTo>
                  <a:lnTo>
                    <a:pt x="1822434" y="2793900"/>
                  </a:lnTo>
                  <a:lnTo>
                    <a:pt x="1818771" y="2791409"/>
                  </a:lnTo>
                  <a:lnTo>
                    <a:pt x="1815108" y="2788917"/>
                  </a:lnTo>
                  <a:lnTo>
                    <a:pt x="1811444" y="2786571"/>
                  </a:lnTo>
                  <a:lnTo>
                    <a:pt x="1807708" y="2784226"/>
                  </a:lnTo>
                  <a:lnTo>
                    <a:pt x="1803971" y="2781954"/>
                  </a:lnTo>
                  <a:lnTo>
                    <a:pt x="1800234" y="2779682"/>
                  </a:lnTo>
                  <a:lnTo>
                    <a:pt x="1796498" y="2777630"/>
                  </a:lnTo>
                  <a:lnTo>
                    <a:pt x="1792761" y="2775505"/>
                  </a:lnTo>
                  <a:lnTo>
                    <a:pt x="1788952" y="2773379"/>
                  </a:lnTo>
                  <a:lnTo>
                    <a:pt x="1785215" y="2771327"/>
                  </a:lnTo>
                  <a:lnTo>
                    <a:pt x="1777669" y="2767516"/>
                  </a:lnTo>
                  <a:lnTo>
                    <a:pt x="1770122" y="2763852"/>
                  </a:lnTo>
                  <a:lnTo>
                    <a:pt x="1762722" y="2760260"/>
                  </a:lnTo>
                  <a:lnTo>
                    <a:pt x="1755249" y="2756962"/>
                  </a:lnTo>
                  <a:lnTo>
                    <a:pt x="1747776" y="2753811"/>
                  </a:lnTo>
                  <a:lnTo>
                    <a:pt x="1740449" y="2750879"/>
                  </a:lnTo>
                  <a:lnTo>
                    <a:pt x="1733269" y="2748094"/>
                  </a:lnTo>
                  <a:lnTo>
                    <a:pt x="1726089" y="2745456"/>
                  </a:lnTo>
                  <a:lnTo>
                    <a:pt x="1719056" y="2742964"/>
                  </a:lnTo>
                  <a:lnTo>
                    <a:pt x="1712242" y="2740619"/>
                  </a:lnTo>
                  <a:lnTo>
                    <a:pt x="1705428" y="2738420"/>
                  </a:lnTo>
                  <a:lnTo>
                    <a:pt x="1698908" y="2736441"/>
                  </a:lnTo>
                  <a:lnTo>
                    <a:pt x="1692607" y="2734609"/>
                  </a:lnTo>
                  <a:lnTo>
                    <a:pt x="1686379" y="2732850"/>
                  </a:lnTo>
                  <a:lnTo>
                    <a:pt x="1680445" y="2731311"/>
                  </a:lnTo>
                  <a:lnTo>
                    <a:pt x="1674730" y="2729772"/>
                  </a:lnTo>
                  <a:lnTo>
                    <a:pt x="1669308" y="2728453"/>
                  </a:lnTo>
                  <a:lnTo>
                    <a:pt x="1664106" y="2727207"/>
                  </a:lnTo>
                  <a:lnTo>
                    <a:pt x="1659124" y="2726181"/>
                  </a:lnTo>
                  <a:lnTo>
                    <a:pt x="1650259" y="2724275"/>
                  </a:lnTo>
                  <a:lnTo>
                    <a:pt x="1642713" y="2722809"/>
                  </a:lnTo>
                  <a:lnTo>
                    <a:pt x="1636558" y="2721710"/>
                  </a:lnTo>
                  <a:lnTo>
                    <a:pt x="1632016" y="2721050"/>
                  </a:lnTo>
                  <a:close/>
                  <a:moveTo>
                    <a:pt x="578732" y="389568"/>
                  </a:moveTo>
                  <a:lnTo>
                    <a:pt x="573754" y="389642"/>
                  </a:lnTo>
                  <a:lnTo>
                    <a:pt x="568703" y="389788"/>
                  </a:lnTo>
                  <a:lnTo>
                    <a:pt x="563651" y="390082"/>
                  </a:lnTo>
                  <a:lnTo>
                    <a:pt x="558600" y="390521"/>
                  </a:lnTo>
                  <a:lnTo>
                    <a:pt x="553475" y="391108"/>
                  </a:lnTo>
                  <a:lnTo>
                    <a:pt x="548423" y="391841"/>
                  </a:lnTo>
                  <a:lnTo>
                    <a:pt x="543372" y="392647"/>
                  </a:lnTo>
                  <a:lnTo>
                    <a:pt x="538320" y="393747"/>
                  </a:lnTo>
                  <a:lnTo>
                    <a:pt x="533269" y="394993"/>
                  </a:lnTo>
                  <a:lnTo>
                    <a:pt x="528217" y="396386"/>
                  </a:lnTo>
                  <a:lnTo>
                    <a:pt x="525728" y="397119"/>
                  </a:lnTo>
                  <a:lnTo>
                    <a:pt x="523239" y="397925"/>
                  </a:lnTo>
                  <a:lnTo>
                    <a:pt x="520750" y="398804"/>
                  </a:lnTo>
                  <a:lnTo>
                    <a:pt x="518261" y="399758"/>
                  </a:lnTo>
                  <a:lnTo>
                    <a:pt x="515772" y="400637"/>
                  </a:lnTo>
                  <a:lnTo>
                    <a:pt x="513283" y="401737"/>
                  </a:lnTo>
                  <a:lnTo>
                    <a:pt x="510793" y="402763"/>
                  </a:lnTo>
                  <a:lnTo>
                    <a:pt x="508451" y="403862"/>
                  </a:lnTo>
                  <a:lnTo>
                    <a:pt x="505961" y="404962"/>
                  </a:lnTo>
                  <a:lnTo>
                    <a:pt x="503545" y="406208"/>
                  </a:lnTo>
                  <a:lnTo>
                    <a:pt x="501130" y="407454"/>
                  </a:lnTo>
                  <a:lnTo>
                    <a:pt x="498714" y="408774"/>
                  </a:lnTo>
                  <a:lnTo>
                    <a:pt x="496298" y="410166"/>
                  </a:lnTo>
                  <a:lnTo>
                    <a:pt x="493882" y="411559"/>
                  </a:lnTo>
                  <a:lnTo>
                    <a:pt x="491466" y="413025"/>
                  </a:lnTo>
                  <a:lnTo>
                    <a:pt x="489123" y="414638"/>
                  </a:lnTo>
                  <a:lnTo>
                    <a:pt x="486853" y="416177"/>
                  </a:lnTo>
                  <a:lnTo>
                    <a:pt x="484511" y="417863"/>
                  </a:lnTo>
                  <a:lnTo>
                    <a:pt x="482168" y="419476"/>
                  </a:lnTo>
                  <a:lnTo>
                    <a:pt x="479898" y="421308"/>
                  </a:lnTo>
                  <a:lnTo>
                    <a:pt x="477556" y="423141"/>
                  </a:lnTo>
                  <a:lnTo>
                    <a:pt x="475286" y="424974"/>
                  </a:lnTo>
                  <a:lnTo>
                    <a:pt x="475945" y="429225"/>
                  </a:lnTo>
                  <a:lnTo>
                    <a:pt x="476385" y="433403"/>
                  </a:lnTo>
                  <a:lnTo>
                    <a:pt x="476824" y="437655"/>
                  </a:lnTo>
                  <a:lnTo>
                    <a:pt x="477190" y="441906"/>
                  </a:lnTo>
                  <a:lnTo>
                    <a:pt x="477483" y="446158"/>
                  </a:lnTo>
                  <a:lnTo>
                    <a:pt x="477775" y="450556"/>
                  </a:lnTo>
                  <a:lnTo>
                    <a:pt x="477922" y="454808"/>
                  </a:lnTo>
                  <a:lnTo>
                    <a:pt x="478068" y="459206"/>
                  </a:lnTo>
                  <a:lnTo>
                    <a:pt x="478142" y="463677"/>
                  </a:lnTo>
                  <a:lnTo>
                    <a:pt x="478068" y="468002"/>
                  </a:lnTo>
                  <a:lnTo>
                    <a:pt x="477995" y="472474"/>
                  </a:lnTo>
                  <a:lnTo>
                    <a:pt x="477922" y="476945"/>
                  </a:lnTo>
                  <a:lnTo>
                    <a:pt x="477702" y="481417"/>
                  </a:lnTo>
                  <a:lnTo>
                    <a:pt x="477483" y="485961"/>
                  </a:lnTo>
                  <a:lnTo>
                    <a:pt x="477117" y="490506"/>
                  </a:lnTo>
                  <a:lnTo>
                    <a:pt x="476751" y="494977"/>
                  </a:lnTo>
                  <a:lnTo>
                    <a:pt x="480923" y="490872"/>
                  </a:lnTo>
                  <a:lnTo>
                    <a:pt x="485316" y="486694"/>
                  </a:lnTo>
                  <a:lnTo>
                    <a:pt x="489782" y="482736"/>
                  </a:lnTo>
                  <a:lnTo>
                    <a:pt x="494248" y="478851"/>
                  </a:lnTo>
                  <a:lnTo>
                    <a:pt x="498860" y="475039"/>
                  </a:lnTo>
                  <a:lnTo>
                    <a:pt x="503545" y="471374"/>
                  </a:lnTo>
                  <a:lnTo>
                    <a:pt x="508231" y="467782"/>
                  </a:lnTo>
                  <a:lnTo>
                    <a:pt x="513063" y="464337"/>
                  </a:lnTo>
                  <a:lnTo>
                    <a:pt x="516723" y="461845"/>
                  </a:lnTo>
                  <a:lnTo>
                    <a:pt x="520384" y="459426"/>
                  </a:lnTo>
                  <a:lnTo>
                    <a:pt x="524044" y="457080"/>
                  </a:lnTo>
                  <a:lnTo>
                    <a:pt x="527851" y="454808"/>
                  </a:lnTo>
                  <a:lnTo>
                    <a:pt x="531585" y="452682"/>
                  </a:lnTo>
                  <a:lnTo>
                    <a:pt x="535392" y="450629"/>
                  </a:lnTo>
                  <a:lnTo>
                    <a:pt x="539272" y="448577"/>
                  </a:lnTo>
                  <a:lnTo>
                    <a:pt x="543152" y="446598"/>
                  </a:lnTo>
                  <a:lnTo>
                    <a:pt x="547179" y="444838"/>
                  </a:lnTo>
                  <a:lnTo>
                    <a:pt x="551132" y="443006"/>
                  </a:lnTo>
                  <a:lnTo>
                    <a:pt x="555159" y="441320"/>
                  </a:lnTo>
                  <a:lnTo>
                    <a:pt x="559185" y="439781"/>
                  </a:lnTo>
                  <a:lnTo>
                    <a:pt x="563285" y="438315"/>
                  </a:lnTo>
                  <a:lnTo>
                    <a:pt x="567312" y="436922"/>
                  </a:lnTo>
                  <a:lnTo>
                    <a:pt x="571485" y="435602"/>
                  </a:lnTo>
                  <a:lnTo>
                    <a:pt x="575658" y="434503"/>
                  </a:lnTo>
                  <a:lnTo>
                    <a:pt x="579831" y="433403"/>
                  </a:lnTo>
                  <a:lnTo>
                    <a:pt x="584004" y="432377"/>
                  </a:lnTo>
                  <a:lnTo>
                    <a:pt x="588250" y="431497"/>
                  </a:lnTo>
                  <a:lnTo>
                    <a:pt x="592496" y="430764"/>
                  </a:lnTo>
                  <a:lnTo>
                    <a:pt x="596742" y="430031"/>
                  </a:lnTo>
                  <a:lnTo>
                    <a:pt x="600988" y="429518"/>
                  </a:lnTo>
                  <a:lnTo>
                    <a:pt x="605235" y="429079"/>
                  </a:lnTo>
                  <a:lnTo>
                    <a:pt x="609554" y="428712"/>
                  </a:lnTo>
                  <a:lnTo>
                    <a:pt x="613727" y="428492"/>
                  </a:lnTo>
                  <a:lnTo>
                    <a:pt x="618047" y="428346"/>
                  </a:lnTo>
                  <a:lnTo>
                    <a:pt x="622293" y="428272"/>
                  </a:lnTo>
                  <a:lnTo>
                    <a:pt x="626539" y="428346"/>
                  </a:lnTo>
                  <a:lnTo>
                    <a:pt x="630785" y="428492"/>
                  </a:lnTo>
                  <a:lnTo>
                    <a:pt x="635031" y="428712"/>
                  </a:lnTo>
                  <a:lnTo>
                    <a:pt x="639278" y="429079"/>
                  </a:lnTo>
                  <a:lnTo>
                    <a:pt x="643450" y="429518"/>
                  </a:lnTo>
                  <a:lnTo>
                    <a:pt x="639204" y="429518"/>
                  </a:lnTo>
                  <a:lnTo>
                    <a:pt x="634958" y="429665"/>
                  </a:lnTo>
                  <a:lnTo>
                    <a:pt x="630858" y="429958"/>
                  </a:lnTo>
                  <a:lnTo>
                    <a:pt x="626612" y="430251"/>
                  </a:lnTo>
                  <a:lnTo>
                    <a:pt x="622439" y="430764"/>
                  </a:lnTo>
                  <a:lnTo>
                    <a:pt x="618266" y="431278"/>
                  </a:lnTo>
                  <a:lnTo>
                    <a:pt x="614166" y="431937"/>
                  </a:lnTo>
                  <a:lnTo>
                    <a:pt x="609993" y="432670"/>
                  </a:lnTo>
                  <a:lnTo>
                    <a:pt x="605967" y="433550"/>
                  </a:lnTo>
                  <a:lnTo>
                    <a:pt x="601867" y="434429"/>
                  </a:lnTo>
                  <a:lnTo>
                    <a:pt x="597914" y="435456"/>
                  </a:lnTo>
                  <a:lnTo>
                    <a:pt x="593814" y="436629"/>
                  </a:lnTo>
                  <a:lnTo>
                    <a:pt x="589934" y="437801"/>
                  </a:lnTo>
                  <a:lnTo>
                    <a:pt x="585907" y="439194"/>
                  </a:lnTo>
                  <a:lnTo>
                    <a:pt x="582100" y="440514"/>
                  </a:lnTo>
                  <a:lnTo>
                    <a:pt x="578220" y="442053"/>
                  </a:lnTo>
                  <a:lnTo>
                    <a:pt x="574413" y="443592"/>
                  </a:lnTo>
                  <a:lnTo>
                    <a:pt x="570606" y="445352"/>
                  </a:lnTo>
                  <a:lnTo>
                    <a:pt x="566873" y="447111"/>
                  </a:lnTo>
                  <a:lnTo>
                    <a:pt x="563212" y="448943"/>
                  </a:lnTo>
                  <a:lnTo>
                    <a:pt x="559552" y="450849"/>
                  </a:lnTo>
                  <a:lnTo>
                    <a:pt x="556037" y="452902"/>
                  </a:lnTo>
                  <a:lnTo>
                    <a:pt x="552523" y="454954"/>
                  </a:lnTo>
                  <a:lnTo>
                    <a:pt x="548936" y="457153"/>
                  </a:lnTo>
                  <a:lnTo>
                    <a:pt x="545568" y="459352"/>
                  </a:lnTo>
                  <a:lnTo>
                    <a:pt x="542201" y="461698"/>
                  </a:lnTo>
                  <a:lnTo>
                    <a:pt x="538833" y="464044"/>
                  </a:lnTo>
                  <a:lnTo>
                    <a:pt x="535612" y="466536"/>
                  </a:lnTo>
                  <a:lnTo>
                    <a:pt x="532317" y="469028"/>
                  </a:lnTo>
                  <a:lnTo>
                    <a:pt x="529169" y="471594"/>
                  </a:lnTo>
                  <a:lnTo>
                    <a:pt x="526021" y="474233"/>
                  </a:lnTo>
                  <a:lnTo>
                    <a:pt x="522946" y="476945"/>
                  </a:lnTo>
                  <a:lnTo>
                    <a:pt x="519945" y="479657"/>
                  </a:lnTo>
                  <a:lnTo>
                    <a:pt x="516943" y="482443"/>
                  </a:lnTo>
                  <a:lnTo>
                    <a:pt x="514088" y="485301"/>
                  </a:lnTo>
                  <a:lnTo>
                    <a:pt x="511159" y="488160"/>
                  </a:lnTo>
                  <a:lnTo>
                    <a:pt x="508304" y="491092"/>
                  </a:lnTo>
                  <a:lnTo>
                    <a:pt x="505522" y="494098"/>
                  </a:lnTo>
                  <a:lnTo>
                    <a:pt x="502813" y="497103"/>
                  </a:lnTo>
                  <a:lnTo>
                    <a:pt x="500105" y="500182"/>
                  </a:lnTo>
                  <a:lnTo>
                    <a:pt x="497469" y="503261"/>
                  </a:lnTo>
                  <a:lnTo>
                    <a:pt x="494980" y="506413"/>
                  </a:lnTo>
                  <a:lnTo>
                    <a:pt x="492418" y="509638"/>
                  </a:lnTo>
                  <a:lnTo>
                    <a:pt x="489928" y="512863"/>
                  </a:lnTo>
                  <a:lnTo>
                    <a:pt x="487512" y="516088"/>
                  </a:lnTo>
                  <a:lnTo>
                    <a:pt x="485097" y="519387"/>
                  </a:lnTo>
                  <a:lnTo>
                    <a:pt x="482754" y="522686"/>
                  </a:lnTo>
                  <a:lnTo>
                    <a:pt x="480411" y="526131"/>
                  </a:lnTo>
                  <a:lnTo>
                    <a:pt x="478215" y="529503"/>
                  </a:lnTo>
                  <a:lnTo>
                    <a:pt x="476018" y="532875"/>
                  </a:lnTo>
                  <a:lnTo>
                    <a:pt x="473895" y="536320"/>
                  </a:lnTo>
                  <a:lnTo>
                    <a:pt x="471699" y="539838"/>
                  </a:lnTo>
                  <a:lnTo>
                    <a:pt x="469649" y="543284"/>
                  </a:lnTo>
                  <a:lnTo>
                    <a:pt x="467599" y="546802"/>
                  </a:lnTo>
                  <a:lnTo>
                    <a:pt x="465696" y="550394"/>
                  </a:lnTo>
                  <a:lnTo>
                    <a:pt x="463719" y="553913"/>
                  </a:lnTo>
                  <a:lnTo>
                    <a:pt x="461816" y="557504"/>
                  </a:lnTo>
                  <a:lnTo>
                    <a:pt x="460059" y="561170"/>
                  </a:lnTo>
                  <a:lnTo>
                    <a:pt x="458301" y="564761"/>
                  </a:lnTo>
                  <a:lnTo>
                    <a:pt x="456544" y="568353"/>
                  </a:lnTo>
                  <a:lnTo>
                    <a:pt x="455080" y="571798"/>
                  </a:lnTo>
                  <a:lnTo>
                    <a:pt x="456471" y="572825"/>
                  </a:lnTo>
                  <a:lnTo>
                    <a:pt x="457057" y="573118"/>
                  </a:lnTo>
                  <a:lnTo>
                    <a:pt x="459107" y="574437"/>
                  </a:lnTo>
                  <a:lnTo>
                    <a:pt x="461303" y="575537"/>
                  </a:lnTo>
                  <a:lnTo>
                    <a:pt x="463499" y="576636"/>
                  </a:lnTo>
                  <a:lnTo>
                    <a:pt x="465769" y="577663"/>
                  </a:lnTo>
                  <a:lnTo>
                    <a:pt x="468038" y="578616"/>
                  </a:lnTo>
                  <a:lnTo>
                    <a:pt x="470235" y="579495"/>
                  </a:lnTo>
                  <a:lnTo>
                    <a:pt x="472504" y="580448"/>
                  </a:lnTo>
                  <a:lnTo>
                    <a:pt x="474847" y="581181"/>
                  </a:lnTo>
                  <a:lnTo>
                    <a:pt x="477190" y="581914"/>
                  </a:lnTo>
                  <a:lnTo>
                    <a:pt x="479532" y="582647"/>
                  </a:lnTo>
                  <a:lnTo>
                    <a:pt x="481948" y="583234"/>
                  </a:lnTo>
                  <a:lnTo>
                    <a:pt x="484364" y="583747"/>
                  </a:lnTo>
                  <a:lnTo>
                    <a:pt x="486634" y="584187"/>
                  </a:lnTo>
                  <a:lnTo>
                    <a:pt x="489050" y="584626"/>
                  </a:lnTo>
                  <a:lnTo>
                    <a:pt x="491539" y="584993"/>
                  </a:lnTo>
                  <a:lnTo>
                    <a:pt x="493955" y="585359"/>
                  </a:lnTo>
                  <a:lnTo>
                    <a:pt x="496371" y="585579"/>
                  </a:lnTo>
                  <a:lnTo>
                    <a:pt x="498860" y="585799"/>
                  </a:lnTo>
                  <a:lnTo>
                    <a:pt x="501276" y="585946"/>
                  </a:lnTo>
                  <a:lnTo>
                    <a:pt x="503765" y="586019"/>
                  </a:lnTo>
                  <a:lnTo>
                    <a:pt x="506254" y="586019"/>
                  </a:lnTo>
                  <a:lnTo>
                    <a:pt x="508670" y="586019"/>
                  </a:lnTo>
                  <a:lnTo>
                    <a:pt x="511159" y="585946"/>
                  </a:lnTo>
                  <a:lnTo>
                    <a:pt x="513502" y="585799"/>
                  </a:lnTo>
                  <a:lnTo>
                    <a:pt x="515991" y="585579"/>
                  </a:lnTo>
                  <a:lnTo>
                    <a:pt x="518480" y="585359"/>
                  </a:lnTo>
                  <a:lnTo>
                    <a:pt x="520896" y="584993"/>
                  </a:lnTo>
                  <a:lnTo>
                    <a:pt x="523312" y="584626"/>
                  </a:lnTo>
                  <a:lnTo>
                    <a:pt x="525801" y="584187"/>
                  </a:lnTo>
                  <a:lnTo>
                    <a:pt x="528217" y="583747"/>
                  </a:lnTo>
                  <a:lnTo>
                    <a:pt x="530633" y="583234"/>
                  </a:lnTo>
                  <a:lnTo>
                    <a:pt x="533049" y="582721"/>
                  </a:lnTo>
                  <a:lnTo>
                    <a:pt x="535319" y="581988"/>
                  </a:lnTo>
                  <a:lnTo>
                    <a:pt x="537735" y="581328"/>
                  </a:lnTo>
                  <a:lnTo>
                    <a:pt x="540077" y="580668"/>
                  </a:lnTo>
                  <a:lnTo>
                    <a:pt x="542420" y="579862"/>
                  </a:lnTo>
                  <a:lnTo>
                    <a:pt x="544690" y="578982"/>
                  </a:lnTo>
                  <a:lnTo>
                    <a:pt x="547032" y="578102"/>
                  </a:lnTo>
                  <a:lnTo>
                    <a:pt x="549302" y="577223"/>
                  </a:lnTo>
                  <a:lnTo>
                    <a:pt x="551498" y="576197"/>
                  </a:lnTo>
                  <a:lnTo>
                    <a:pt x="553695" y="575244"/>
                  </a:lnTo>
                  <a:lnTo>
                    <a:pt x="555891" y="574071"/>
                  </a:lnTo>
                  <a:lnTo>
                    <a:pt x="558087" y="572971"/>
                  </a:lnTo>
                  <a:lnTo>
                    <a:pt x="560210" y="571872"/>
                  </a:lnTo>
                  <a:lnTo>
                    <a:pt x="562260" y="570626"/>
                  </a:lnTo>
                  <a:lnTo>
                    <a:pt x="564383" y="569379"/>
                  </a:lnTo>
                  <a:lnTo>
                    <a:pt x="566433" y="567987"/>
                  </a:lnTo>
                  <a:lnTo>
                    <a:pt x="568410" y="566667"/>
                  </a:lnTo>
                  <a:lnTo>
                    <a:pt x="570386" y="565275"/>
                  </a:lnTo>
                  <a:lnTo>
                    <a:pt x="572290" y="563809"/>
                  </a:lnTo>
                  <a:lnTo>
                    <a:pt x="574194" y="562269"/>
                  </a:lnTo>
                  <a:lnTo>
                    <a:pt x="576024" y="560730"/>
                  </a:lnTo>
                  <a:lnTo>
                    <a:pt x="577854" y="559190"/>
                  </a:lnTo>
                  <a:lnTo>
                    <a:pt x="579611" y="557504"/>
                  </a:lnTo>
                  <a:lnTo>
                    <a:pt x="581295" y="555892"/>
                  </a:lnTo>
                  <a:lnTo>
                    <a:pt x="582979" y="554133"/>
                  </a:lnTo>
                  <a:lnTo>
                    <a:pt x="584662" y="552373"/>
                  </a:lnTo>
                  <a:lnTo>
                    <a:pt x="586200" y="550614"/>
                  </a:lnTo>
                  <a:lnTo>
                    <a:pt x="587737" y="548781"/>
                  </a:lnTo>
                  <a:lnTo>
                    <a:pt x="589128" y="546876"/>
                  </a:lnTo>
                  <a:lnTo>
                    <a:pt x="590593" y="544970"/>
                  </a:lnTo>
                  <a:lnTo>
                    <a:pt x="591910" y="542991"/>
                  </a:lnTo>
                  <a:lnTo>
                    <a:pt x="593301" y="540938"/>
                  </a:lnTo>
                  <a:lnTo>
                    <a:pt x="594473" y="538886"/>
                  </a:lnTo>
                  <a:lnTo>
                    <a:pt x="599597" y="530456"/>
                  </a:lnTo>
                  <a:lnTo>
                    <a:pt x="602233" y="526204"/>
                  </a:lnTo>
                  <a:lnTo>
                    <a:pt x="605015" y="521879"/>
                  </a:lnTo>
                  <a:lnTo>
                    <a:pt x="607797" y="517555"/>
                  </a:lnTo>
                  <a:lnTo>
                    <a:pt x="610726" y="513083"/>
                  </a:lnTo>
                  <a:lnTo>
                    <a:pt x="613727" y="508685"/>
                  </a:lnTo>
                  <a:lnTo>
                    <a:pt x="616875" y="504360"/>
                  </a:lnTo>
                  <a:lnTo>
                    <a:pt x="620023" y="499889"/>
                  </a:lnTo>
                  <a:lnTo>
                    <a:pt x="623244" y="495491"/>
                  </a:lnTo>
                  <a:lnTo>
                    <a:pt x="626612" y="491239"/>
                  </a:lnTo>
                  <a:lnTo>
                    <a:pt x="629980" y="486914"/>
                  </a:lnTo>
                  <a:lnTo>
                    <a:pt x="633567" y="482736"/>
                  </a:lnTo>
                  <a:lnTo>
                    <a:pt x="637081" y="478558"/>
                  </a:lnTo>
                  <a:lnTo>
                    <a:pt x="640742" y="474526"/>
                  </a:lnTo>
                  <a:lnTo>
                    <a:pt x="644549" y="470494"/>
                  </a:lnTo>
                  <a:lnTo>
                    <a:pt x="648356" y="466609"/>
                  </a:lnTo>
                  <a:lnTo>
                    <a:pt x="652309" y="462798"/>
                  </a:lnTo>
                  <a:lnTo>
                    <a:pt x="656336" y="459206"/>
                  </a:lnTo>
                  <a:lnTo>
                    <a:pt x="660435" y="455761"/>
                  </a:lnTo>
                  <a:lnTo>
                    <a:pt x="664535" y="452389"/>
                  </a:lnTo>
                  <a:lnTo>
                    <a:pt x="666658" y="450776"/>
                  </a:lnTo>
                  <a:lnTo>
                    <a:pt x="668854" y="449163"/>
                  </a:lnTo>
                  <a:lnTo>
                    <a:pt x="670904" y="447697"/>
                  </a:lnTo>
                  <a:lnTo>
                    <a:pt x="673101" y="446158"/>
                  </a:lnTo>
                  <a:lnTo>
                    <a:pt x="675370" y="444765"/>
                  </a:lnTo>
                  <a:lnTo>
                    <a:pt x="677567" y="443372"/>
                  </a:lnTo>
                  <a:lnTo>
                    <a:pt x="679836" y="442053"/>
                  </a:lnTo>
                  <a:lnTo>
                    <a:pt x="682105" y="440734"/>
                  </a:lnTo>
                  <a:lnTo>
                    <a:pt x="684302" y="439487"/>
                  </a:lnTo>
                  <a:lnTo>
                    <a:pt x="686645" y="438241"/>
                  </a:lnTo>
                  <a:lnTo>
                    <a:pt x="688914" y="437142"/>
                  </a:lnTo>
                  <a:lnTo>
                    <a:pt x="691257" y="436116"/>
                  </a:lnTo>
                  <a:lnTo>
                    <a:pt x="693673" y="435016"/>
                  </a:lnTo>
                  <a:lnTo>
                    <a:pt x="696015" y="434136"/>
                  </a:lnTo>
                  <a:lnTo>
                    <a:pt x="698431" y="433183"/>
                  </a:lnTo>
                  <a:lnTo>
                    <a:pt x="700847" y="432377"/>
                  </a:lnTo>
                  <a:lnTo>
                    <a:pt x="703263" y="431571"/>
                  </a:lnTo>
                  <a:lnTo>
                    <a:pt x="705752" y="430911"/>
                  </a:lnTo>
                  <a:lnTo>
                    <a:pt x="708242" y="430178"/>
                  </a:lnTo>
                  <a:lnTo>
                    <a:pt x="710731" y="429665"/>
                  </a:lnTo>
                  <a:lnTo>
                    <a:pt x="713220" y="429152"/>
                  </a:lnTo>
                  <a:lnTo>
                    <a:pt x="715782" y="428712"/>
                  </a:lnTo>
                  <a:lnTo>
                    <a:pt x="714098" y="427759"/>
                  </a:lnTo>
                  <a:lnTo>
                    <a:pt x="709413" y="425120"/>
                  </a:lnTo>
                  <a:lnTo>
                    <a:pt x="705899" y="423434"/>
                  </a:lnTo>
                  <a:lnTo>
                    <a:pt x="701872" y="421382"/>
                  </a:lnTo>
                  <a:lnTo>
                    <a:pt x="697114" y="419036"/>
                  </a:lnTo>
                  <a:lnTo>
                    <a:pt x="691769" y="416617"/>
                  </a:lnTo>
                  <a:lnTo>
                    <a:pt x="685839" y="414051"/>
                  </a:lnTo>
                  <a:lnTo>
                    <a:pt x="679470" y="411339"/>
                  </a:lnTo>
                  <a:lnTo>
                    <a:pt x="672442" y="408627"/>
                  </a:lnTo>
                  <a:lnTo>
                    <a:pt x="668854" y="407308"/>
                  </a:lnTo>
                  <a:lnTo>
                    <a:pt x="665048" y="405915"/>
                  </a:lnTo>
                  <a:lnTo>
                    <a:pt x="661241" y="404669"/>
                  </a:lnTo>
                  <a:lnTo>
                    <a:pt x="657214" y="403276"/>
                  </a:lnTo>
                  <a:lnTo>
                    <a:pt x="653261" y="402030"/>
                  </a:lnTo>
                  <a:lnTo>
                    <a:pt x="649015" y="400784"/>
                  </a:lnTo>
                  <a:lnTo>
                    <a:pt x="644841" y="399538"/>
                  </a:lnTo>
                  <a:lnTo>
                    <a:pt x="640522" y="398438"/>
                  </a:lnTo>
                  <a:lnTo>
                    <a:pt x="636129" y="397265"/>
                  </a:lnTo>
                  <a:lnTo>
                    <a:pt x="631664" y="396239"/>
                  </a:lnTo>
                  <a:lnTo>
                    <a:pt x="627125" y="395139"/>
                  </a:lnTo>
                  <a:lnTo>
                    <a:pt x="622512" y="394260"/>
                  </a:lnTo>
                  <a:lnTo>
                    <a:pt x="617827" y="393380"/>
                  </a:lnTo>
                  <a:lnTo>
                    <a:pt x="613068" y="392500"/>
                  </a:lnTo>
                  <a:lnTo>
                    <a:pt x="608309" y="391841"/>
                  </a:lnTo>
                  <a:lnTo>
                    <a:pt x="603551" y="391254"/>
                  </a:lnTo>
                  <a:lnTo>
                    <a:pt x="598646" y="390668"/>
                  </a:lnTo>
                  <a:lnTo>
                    <a:pt x="593741" y="390301"/>
                  </a:lnTo>
                  <a:lnTo>
                    <a:pt x="588762" y="389862"/>
                  </a:lnTo>
                  <a:lnTo>
                    <a:pt x="583784" y="389715"/>
                  </a:lnTo>
                  <a:close/>
                  <a:moveTo>
                    <a:pt x="151904" y="186887"/>
                  </a:moveTo>
                  <a:lnTo>
                    <a:pt x="154615" y="189819"/>
                  </a:lnTo>
                  <a:lnTo>
                    <a:pt x="157253" y="192824"/>
                  </a:lnTo>
                  <a:lnTo>
                    <a:pt x="159817" y="195902"/>
                  </a:lnTo>
                  <a:lnTo>
                    <a:pt x="162235" y="199053"/>
                  </a:lnTo>
                  <a:lnTo>
                    <a:pt x="164579" y="202278"/>
                  </a:lnTo>
                  <a:lnTo>
                    <a:pt x="166924" y="205649"/>
                  </a:lnTo>
                  <a:lnTo>
                    <a:pt x="169049" y="208947"/>
                  </a:lnTo>
                  <a:lnTo>
                    <a:pt x="171173" y="212319"/>
                  </a:lnTo>
                  <a:lnTo>
                    <a:pt x="173225" y="215763"/>
                  </a:lnTo>
                  <a:lnTo>
                    <a:pt x="175130" y="219281"/>
                  </a:lnTo>
                  <a:lnTo>
                    <a:pt x="176961" y="222872"/>
                  </a:lnTo>
                  <a:lnTo>
                    <a:pt x="178793" y="226390"/>
                  </a:lnTo>
                  <a:lnTo>
                    <a:pt x="180551" y="230128"/>
                  </a:lnTo>
                  <a:lnTo>
                    <a:pt x="182090" y="233793"/>
                  </a:lnTo>
                  <a:lnTo>
                    <a:pt x="183702" y="237530"/>
                  </a:lnTo>
                  <a:lnTo>
                    <a:pt x="185167" y="241341"/>
                  </a:lnTo>
                  <a:lnTo>
                    <a:pt x="186632" y="245152"/>
                  </a:lnTo>
                  <a:lnTo>
                    <a:pt x="187951" y="249037"/>
                  </a:lnTo>
                  <a:lnTo>
                    <a:pt x="189270" y="252921"/>
                  </a:lnTo>
                  <a:lnTo>
                    <a:pt x="190442" y="256806"/>
                  </a:lnTo>
                  <a:lnTo>
                    <a:pt x="191615" y="260836"/>
                  </a:lnTo>
                  <a:lnTo>
                    <a:pt x="192640" y="264794"/>
                  </a:lnTo>
                  <a:lnTo>
                    <a:pt x="193666" y="268898"/>
                  </a:lnTo>
                  <a:lnTo>
                    <a:pt x="194618" y="272929"/>
                  </a:lnTo>
                  <a:lnTo>
                    <a:pt x="195498" y="277034"/>
                  </a:lnTo>
                  <a:lnTo>
                    <a:pt x="196303" y="281138"/>
                  </a:lnTo>
                  <a:lnTo>
                    <a:pt x="197109" y="285315"/>
                  </a:lnTo>
                  <a:lnTo>
                    <a:pt x="197842" y="289420"/>
                  </a:lnTo>
                  <a:lnTo>
                    <a:pt x="198501" y="293670"/>
                  </a:lnTo>
                  <a:lnTo>
                    <a:pt x="199088" y="297848"/>
                  </a:lnTo>
                  <a:lnTo>
                    <a:pt x="199674" y="302026"/>
                  </a:lnTo>
                  <a:lnTo>
                    <a:pt x="200187" y="306276"/>
                  </a:lnTo>
                  <a:lnTo>
                    <a:pt x="200626" y="310527"/>
                  </a:lnTo>
                  <a:lnTo>
                    <a:pt x="200992" y="314778"/>
                  </a:lnTo>
                  <a:lnTo>
                    <a:pt x="201359" y="319029"/>
                  </a:lnTo>
                  <a:lnTo>
                    <a:pt x="201652" y="323280"/>
                  </a:lnTo>
                  <a:lnTo>
                    <a:pt x="202165" y="331855"/>
                  </a:lnTo>
                  <a:lnTo>
                    <a:pt x="202531" y="340356"/>
                  </a:lnTo>
                  <a:lnTo>
                    <a:pt x="202678" y="348931"/>
                  </a:lnTo>
                  <a:lnTo>
                    <a:pt x="202678" y="357506"/>
                  </a:lnTo>
                  <a:lnTo>
                    <a:pt x="202531" y="366007"/>
                  </a:lnTo>
                  <a:lnTo>
                    <a:pt x="202311" y="374436"/>
                  </a:lnTo>
                  <a:lnTo>
                    <a:pt x="201872" y="382791"/>
                  </a:lnTo>
                  <a:lnTo>
                    <a:pt x="201359" y="391073"/>
                  </a:lnTo>
                  <a:lnTo>
                    <a:pt x="200846" y="399281"/>
                  </a:lnTo>
                  <a:lnTo>
                    <a:pt x="200187" y="407343"/>
                  </a:lnTo>
                  <a:lnTo>
                    <a:pt x="199454" y="415332"/>
                  </a:lnTo>
                  <a:lnTo>
                    <a:pt x="198575" y="423174"/>
                  </a:lnTo>
                  <a:lnTo>
                    <a:pt x="197769" y="430869"/>
                  </a:lnTo>
                  <a:lnTo>
                    <a:pt x="196889" y="438345"/>
                  </a:lnTo>
                  <a:lnTo>
                    <a:pt x="196450" y="442083"/>
                  </a:lnTo>
                  <a:lnTo>
                    <a:pt x="196157" y="445820"/>
                  </a:lnTo>
                  <a:lnTo>
                    <a:pt x="195937" y="449558"/>
                  </a:lnTo>
                  <a:lnTo>
                    <a:pt x="195864" y="453296"/>
                  </a:lnTo>
                  <a:lnTo>
                    <a:pt x="195937" y="456960"/>
                  </a:lnTo>
                  <a:lnTo>
                    <a:pt x="196084" y="460771"/>
                  </a:lnTo>
                  <a:lnTo>
                    <a:pt x="196303" y="464436"/>
                  </a:lnTo>
                  <a:lnTo>
                    <a:pt x="196597" y="468100"/>
                  </a:lnTo>
                  <a:lnTo>
                    <a:pt x="197109" y="471911"/>
                  </a:lnTo>
                  <a:lnTo>
                    <a:pt x="197622" y="475576"/>
                  </a:lnTo>
                  <a:lnTo>
                    <a:pt x="198208" y="479241"/>
                  </a:lnTo>
                  <a:lnTo>
                    <a:pt x="198941" y="482905"/>
                  </a:lnTo>
                  <a:lnTo>
                    <a:pt x="199820" y="486569"/>
                  </a:lnTo>
                  <a:lnTo>
                    <a:pt x="200699" y="490234"/>
                  </a:lnTo>
                  <a:lnTo>
                    <a:pt x="201652" y="493825"/>
                  </a:lnTo>
                  <a:lnTo>
                    <a:pt x="202751" y="497416"/>
                  </a:lnTo>
                  <a:lnTo>
                    <a:pt x="203923" y="501081"/>
                  </a:lnTo>
                  <a:lnTo>
                    <a:pt x="205242" y="504599"/>
                  </a:lnTo>
                  <a:lnTo>
                    <a:pt x="206561" y="508117"/>
                  </a:lnTo>
                  <a:lnTo>
                    <a:pt x="208026" y="511634"/>
                  </a:lnTo>
                  <a:lnTo>
                    <a:pt x="209491" y="515153"/>
                  </a:lnTo>
                  <a:lnTo>
                    <a:pt x="211103" y="518597"/>
                  </a:lnTo>
                  <a:lnTo>
                    <a:pt x="212788" y="521968"/>
                  </a:lnTo>
                  <a:lnTo>
                    <a:pt x="214547" y="525340"/>
                  </a:lnTo>
                  <a:lnTo>
                    <a:pt x="216378" y="528711"/>
                  </a:lnTo>
                  <a:lnTo>
                    <a:pt x="218283" y="532009"/>
                  </a:lnTo>
                  <a:lnTo>
                    <a:pt x="220261" y="535234"/>
                  </a:lnTo>
                  <a:lnTo>
                    <a:pt x="222386" y="538459"/>
                  </a:lnTo>
                  <a:lnTo>
                    <a:pt x="224511" y="541610"/>
                  </a:lnTo>
                  <a:lnTo>
                    <a:pt x="226709" y="544835"/>
                  </a:lnTo>
                  <a:lnTo>
                    <a:pt x="228980" y="547913"/>
                  </a:lnTo>
                  <a:lnTo>
                    <a:pt x="231325" y="550918"/>
                  </a:lnTo>
                  <a:lnTo>
                    <a:pt x="233742" y="553923"/>
                  </a:lnTo>
                  <a:lnTo>
                    <a:pt x="236234" y="556854"/>
                  </a:lnTo>
                  <a:lnTo>
                    <a:pt x="238725" y="559713"/>
                  </a:lnTo>
                  <a:lnTo>
                    <a:pt x="241362" y="562571"/>
                  </a:lnTo>
                  <a:lnTo>
                    <a:pt x="244000" y="565283"/>
                  </a:lnTo>
                  <a:lnTo>
                    <a:pt x="246710" y="567994"/>
                  </a:lnTo>
                  <a:lnTo>
                    <a:pt x="249495" y="570633"/>
                  </a:lnTo>
                  <a:lnTo>
                    <a:pt x="252352" y="573271"/>
                  </a:lnTo>
                  <a:lnTo>
                    <a:pt x="255283" y="575763"/>
                  </a:lnTo>
                  <a:lnTo>
                    <a:pt x="258213" y="578255"/>
                  </a:lnTo>
                  <a:lnTo>
                    <a:pt x="261217" y="580600"/>
                  </a:lnTo>
                  <a:lnTo>
                    <a:pt x="264221" y="582946"/>
                  </a:lnTo>
                  <a:lnTo>
                    <a:pt x="267372" y="585217"/>
                  </a:lnTo>
                  <a:lnTo>
                    <a:pt x="270522" y="587270"/>
                  </a:lnTo>
                  <a:lnTo>
                    <a:pt x="273745" y="589395"/>
                  </a:lnTo>
                  <a:lnTo>
                    <a:pt x="276969" y="591447"/>
                  </a:lnTo>
                  <a:lnTo>
                    <a:pt x="280266" y="593353"/>
                  </a:lnTo>
                  <a:lnTo>
                    <a:pt x="283636" y="595185"/>
                  </a:lnTo>
                  <a:lnTo>
                    <a:pt x="287007" y="596944"/>
                  </a:lnTo>
                  <a:lnTo>
                    <a:pt x="290450" y="598703"/>
                  </a:lnTo>
                  <a:lnTo>
                    <a:pt x="293820" y="600242"/>
                  </a:lnTo>
                  <a:lnTo>
                    <a:pt x="297410" y="601781"/>
                  </a:lnTo>
                  <a:lnTo>
                    <a:pt x="300927" y="603174"/>
                  </a:lnTo>
                  <a:lnTo>
                    <a:pt x="304444" y="604493"/>
                  </a:lnTo>
                  <a:lnTo>
                    <a:pt x="308107" y="605739"/>
                  </a:lnTo>
                  <a:lnTo>
                    <a:pt x="311771" y="606911"/>
                  </a:lnTo>
                  <a:lnTo>
                    <a:pt x="315361" y="607864"/>
                  </a:lnTo>
                  <a:lnTo>
                    <a:pt x="319171" y="608817"/>
                  </a:lnTo>
                  <a:lnTo>
                    <a:pt x="322834" y="609696"/>
                  </a:lnTo>
                  <a:lnTo>
                    <a:pt x="326570" y="610429"/>
                  </a:lnTo>
                  <a:lnTo>
                    <a:pt x="330380" y="611016"/>
                  </a:lnTo>
                  <a:lnTo>
                    <a:pt x="334190" y="611529"/>
                  </a:lnTo>
                  <a:lnTo>
                    <a:pt x="335362" y="611602"/>
                  </a:lnTo>
                  <a:lnTo>
                    <a:pt x="338659" y="611675"/>
                  </a:lnTo>
                  <a:lnTo>
                    <a:pt x="339319" y="609037"/>
                  </a:lnTo>
                  <a:lnTo>
                    <a:pt x="340637" y="602880"/>
                  </a:lnTo>
                  <a:lnTo>
                    <a:pt x="341883" y="596797"/>
                  </a:lnTo>
                  <a:lnTo>
                    <a:pt x="343055" y="590568"/>
                  </a:lnTo>
                  <a:lnTo>
                    <a:pt x="344154" y="584338"/>
                  </a:lnTo>
                  <a:lnTo>
                    <a:pt x="345107" y="578108"/>
                  </a:lnTo>
                  <a:lnTo>
                    <a:pt x="346132" y="571879"/>
                  </a:lnTo>
                  <a:lnTo>
                    <a:pt x="346938" y="565576"/>
                  </a:lnTo>
                  <a:lnTo>
                    <a:pt x="347671" y="559346"/>
                  </a:lnTo>
                  <a:lnTo>
                    <a:pt x="348404" y="553043"/>
                  </a:lnTo>
                  <a:lnTo>
                    <a:pt x="349063" y="546667"/>
                  </a:lnTo>
                  <a:lnTo>
                    <a:pt x="349576" y="540437"/>
                  </a:lnTo>
                  <a:lnTo>
                    <a:pt x="349942" y="534135"/>
                  </a:lnTo>
                  <a:lnTo>
                    <a:pt x="350309" y="527758"/>
                  </a:lnTo>
                  <a:lnTo>
                    <a:pt x="350601" y="521382"/>
                  </a:lnTo>
                  <a:lnTo>
                    <a:pt x="350748" y="515079"/>
                  </a:lnTo>
                  <a:lnTo>
                    <a:pt x="350821" y="508703"/>
                  </a:lnTo>
                  <a:lnTo>
                    <a:pt x="350821" y="502400"/>
                  </a:lnTo>
                  <a:lnTo>
                    <a:pt x="350748" y="496024"/>
                  </a:lnTo>
                  <a:lnTo>
                    <a:pt x="350528" y="489648"/>
                  </a:lnTo>
                  <a:lnTo>
                    <a:pt x="350309" y="483345"/>
                  </a:lnTo>
                  <a:lnTo>
                    <a:pt x="349942" y="477042"/>
                  </a:lnTo>
                  <a:lnTo>
                    <a:pt x="349429" y="470665"/>
                  </a:lnTo>
                  <a:lnTo>
                    <a:pt x="348843" y="464363"/>
                  </a:lnTo>
                  <a:lnTo>
                    <a:pt x="348110" y="458060"/>
                  </a:lnTo>
                  <a:lnTo>
                    <a:pt x="347305" y="451683"/>
                  </a:lnTo>
                  <a:lnTo>
                    <a:pt x="346425" y="445381"/>
                  </a:lnTo>
                  <a:lnTo>
                    <a:pt x="345400" y="439151"/>
                  </a:lnTo>
                  <a:lnTo>
                    <a:pt x="344301" y="432848"/>
                  </a:lnTo>
                  <a:lnTo>
                    <a:pt x="342982" y="426618"/>
                  </a:lnTo>
                  <a:lnTo>
                    <a:pt x="341663" y="420389"/>
                  </a:lnTo>
                  <a:lnTo>
                    <a:pt x="340125" y="414159"/>
                  </a:lnTo>
                  <a:lnTo>
                    <a:pt x="338586" y="408003"/>
                  </a:lnTo>
                  <a:lnTo>
                    <a:pt x="336828" y="401920"/>
                  </a:lnTo>
                  <a:lnTo>
                    <a:pt x="334923" y="395837"/>
                  </a:lnTo>
                  <a:lnTo>
                    <a:pt x="333018" y="389680"/>
                  </a:lnTo>
                  <a:lnTo>
                    <a:pt x="330893" y="383670"/>
                  </a:lnTo>
                  <a:lnTo>
                    <a:pt x="328622" y="377734"/>
                  </a:lnTo>
                  <a:lnTo>
                    <a:pt x="326204" y="371798"/>
                  </a:lnTo>
                  <a:lnTo>
                    <a:pt x="323713" y="365934"/>
                  </a:lnTo>
                  <a:lnTo>
                    <a:pt x="321075" y="359998"/>
                  </a:lnTo>
                  <a:lnTo>
                    <a:pt x="318291" y="354208"/>
                  </a:lnTo>
                  <a:lnTo>
                    <a:pt x="315361" y="348491"/>
                  </a:lnTo>
                  <a:lnTo>
                    <a:pt x="312357" y="342848"/>
                  </a:lnTo>
                  <a:lnTo>
                    <a:pt x="309133" y="337278"/>
                  </a:lnTo>
                  <a:lnTo>
                    <a:pt x="305836" y="331708"/>
                  </a:lnTo>
                  <a:lnTo>
                    <a:pt x="302319" y="326284"/>
                  </a:lnTo>
                  <a:lnTo>
                    <a:pt x="298729" y="320934"/>
                  </a:lnTo>
                  <a:lnTo>
                    <a:pt x="295066" y="315658"/>
                  </a:lnTo>
                  <a:lnTo>
                    <a:pt x="291110" y="310454"/>
                  </a:lnTo>
                  <a:lnTo>
                    <a:pt x="287153" y="305324"/>
                  </a:lnTo>
                  <a:lnTo>
                    <a:pt x="282977" y="300266"/>
                  </a:lnTo>
                  <a:lnTo>
                    <a:pt x="278801" y="295430"/>
                  </a:lnTo>
                  <a:lnTo>
                    <a:pt x="274405" y="290519"/>
                  </a:lnTo>
                  <a:lnTo>
                    <a:pt x="269936" y="285828"/>
                  </a:lnTo>
                  <a:lnTo>
                    <a:pt x="265320" y="281138"/>
                  </a:lnTo>
                  <a:lnTo>
                    <a:pt x="260558" y="276667"/>
                  </a:lnTo>
                  <a:lnTo>
                    <a:pt x="255649" y="272196"/>
                  </a:lnTo>
                  <a:lnTo>
                    <a:pt x="250740" y="267946"/>
                  </a:lnTo>
                  <a:lnTo>
                    <a:pt x="245685" y="263695"/>
                  </a:lnTo>
                  <a:lnTo>
                    <a:pt x="240556" y="259591"/>
                  </a:lnTo>
                  <a:lnTo>
                    <a:pt x="246124" y="263108"/>
                  </a:lnTo>
                  <a:lnTo>
                    <a:pt x="251692" y="266627"/>
                  </a:lnTo>
                  <a:lnTo>
                    <a:pt x="257114" y="270364"/>
                  </a:lnTo>
                  <a:lnTo>
                    <a:pt x="262536" y="274249"/>
                  </a:lnTo>
                  <a:lnTo>
                    <a:pt x="267811" y="278206"/>
                  </a:lnTo>
                  <a:lnTo>
                    <a:pt x="273086" y="282384"/>
                  </a:lnTo>
                  <a:lnTo>
                    <a:pt x="278215" y="286561"/>
                  </a:lnTo>
                  <a:lnTo>
                    <a:pt x="283124" y="290959"/>
                  </a:lnTo>
                  <a:lnTo>
                    <a:pt x="288106" y="295503"/>
                  </a:lnTo>
                  <a:lnTo>
                    <a:pt x="292941" y="300047"/>
                  </a:lnTo>
                  <a:lnTo>
                    <a:pt x="297630" y="304811"/>
                  </a:lnTo>
                  <a:lnTo>
                    <a:pt x="302246" y="309721"/>
                  </a:lnTo>
                  <a:lnTo>
                    <a:pt x="306715" y="314705"/>
                  </a:lnTo>
                  <a:lnTo>
                    <a:pt x="311111" y="319835"/>
                  </a:lnTo>
                  <a:lnTo>
                    <a:pt x="315361" y="325039"/>
                  </a:lnTo>
                  <a:lnTo>
                    <a:pt x="319537" y="330389"/>
                  </a:lnTo>
                  <a:lnTo>
                    <a:pt x="323493" y="335812"/>
                  </a:lnTo>
                  <a:lnTo>
                    <a:pt x="327449" y="341309"/>
                  </a:lnTo>
                  <a:lnTo>
                    <a:pt x="331186" y="346952"/>
                  </a:lnTo>
                  <a:lnTo>
                    <a:pt x="334776" y="352596"/>
                  </a:lnTo>
                  <a:lnTo>
                    <a:pt x="338293" y="358385"/>
                  </a:lnTo>
                  <a:lnTo>
                    <a:pt x="341663" y="364249"/>
                  </a:lnTo>
                  <a:lnTo>
                    <a:pt x="344887" y="370185"/>
                  </a:lnTo>
                  <a:lnTo>
                    <a:pt x="348037" y="376268"/>
                  </a:lnTo>
                  <a:lnTo>
                    <a:pt x="350968" y="382424"/>
                  </a:lnTo>
                  <a:lnTo>
                    <a:pt x="353825" y="388508"/>
                  </a:lnTo>
                  <a:lnTo>
                    <a:pt x="356609" y="394737"/>
                  </a:lnTo>
                  <a:lnTo>
                    <a:pt x="359174" y="401113"/>
                  </a:lnTo>
                  <a:lnTo>
                    <a:pt x="361665" y="407416"/>
                  </a:lnTo>
                  <a:lnTo>
                    <a:pt x="364082" y="413793"/>
                  </a:lnTo>
                  <a:lnTo>
                    <a:pt x="366281" y="420242"/>
                  </a:lnTo>
                  <a:lnTo>
                    <a:pt x="368478" y="426692"/>
                  </a:lnTo>
                  <a:lnTo>
                    <a:pt x="370457" y="433288"/>
                  </a:lnTo>
                  <a:lnTo>
                    <a:pt x="372288" y="439810"/>
                  </a:lnTo>
                  <a:lnTo>
                    <a:pt x="374120" y="446407"/>
                  </a:lnTo>
                  <a:lnTo>
                    <a:pt x="375732" y="453003"/>
                  </a:lnTo>
                  <a:lnTo>
                    <a:pt x="377270" y="459672"/>
                  </a:lnTo>
                  <a:lnTo>
                    <a:pt x="378736" y="466341"/>
                  </a:lnTo>
                  <a:lnTo>
                    <a:pt x="380054" y="473011"/>
                  </a:lnTo>
                  <a:lnTo>
                    <a:pt x="381300" y="479827"/>
                  </a:lnTo>
                  <a:lnTo>
                    <a:pt x="382326" y="486496"/>
                  </a:lnTo>
                  <a:lnTo>
                    <a:pt x="383352" y="493312"/>
                  </a:lnTo>
                  <a:lnTo>
                    <a:pt x="384304" y="500055"/>
                  </a:lnTo>
                  <a:lnTo>
                    <a:pt x="385110" y="506871"/>
                  </a:lnTo>
                  <a:lnTo>
                    <a:pt x="385769" y="513687"/>
                  </a:lnTo>
                  <a:lnTo>
                    <a:pt x="386355" y="520503"/>
                  </a:lnTo>
                  <a:lnTo>
                    <a:pt x="386942" y="527319"/>
                  </a:lnTo>
                  <a:lnTo>
                    <a:pt x="387381" y="534135"/>
                  </a:lnTo>
                  <a:lnTo>
                    <a:pt x="387674" y="540950"/>
                  </a:lnTo>
                  <a:lnTo>
                    <a:pt x="387967" y="547840"/>
                  </a:lnTo>
                  <a:lnTo>
                    <a:pt x="388114" y="554656"/>
                  </a:lnTo>
                  <a:lnTo>
                    <a:pt x="388114" y="561545"/>
                  </a:lnTo>
                  <a:lnTo>
                    <a:pt x="388114" y="568361"/>
                  </a:lnTo>
                  <a:lnTo>
                    <a:pt x="388041" y="575250"/>
                  </a:lnTo>
                  <a:lnTo>
                    <a:pt x="387821" y="582066"/>
                  </a:lnTo>
                  <a:lnTo>
                    <a:pt x="387528" y="588955"/>
                  </a:lnTo>
                  <a:lnTo>
                    <a:pt x="387161" y="595625"/>
                  </a:lnTo>
                  <a:lnTo>
                    <a:pt x="386722" y="602294"/>
                  </a:lnTo>
                  <a:lnTo>
                    <a:pt x="389433" y="601048"/>
                  </a:lnTo>
                  <a:lnTo>
                    <a:pt x="392217" y="599875"/>
                  </a:lnTo>
                  <a:lnTo>
                    <a:pt x="395001" y="598483"/>
                  </a:lnTo>
                  <a:lnTo>
                    <a:pt x="397785" y="597017"/>
                  </a:lnTo>
                  <a:lnTo>
                    <a:pt x="400569" y="595478"/>
                  </a:lnTo>
                  <a:lnTo>
                    <a:pt x="403280" y="593793"/>
                  </a:lnTo>
                  <a:lnTo>
                    <a:pt x="406064" y="592034"/>
                  </a:lnTo>
                  <a:lnTo>
                    <a:pt x="408775" y="590128"/>
                  </a:lnTo>
                  <a:lnTo>
                    <a:pt x="411486" y="588149"/>
                  </a:lnTo>
                  <a:lnTo>
                    <a:pt x="414196" y="586024"/>
                  </a:lnTo>
                  <a:lnTo>
                    <a:pt x="416834" y="583752"/>
                  </a:lnTo>
                  <a:lnTo>
                    <a:pt x="419398" y="581406"/>
                  </a:lnTo>
                  <a:lnTo>
                    <a:pt x="421963" y="578915"/>
                  </a:lnTo>
                  <a:lnTo>
                    <a:pt x="424527" y="576276"/>
                  </a:lnTo>
                  <a:lnTo>
                    <a:pt x="426871" y="573491"/>
                  </a:lnTo>
                  <a:lnTo>
                    <a:pt x="429289" y="570559"/>
                  </a:lnTo>
                  <a:lnTo>
                    <a:pt x="431634" y="567555"/>
                  </a:lnTo>
                  <a:lnTo>
                    <a:pt x="433978" y="564330"/>
                  </a:lnTo>
                  <a:lnTo>
                    <a:pt x="436176" y="561032"/>
                  </a:lnTo>
                  <a:lnTo>
                    <a:pt x="438301" y="557441"/>
                  </a:lnTo>
                  <a:lnTo>
                    <a:pt x="440279" y="553850"/>
                  </a:lnTo>
                  <a:lnTo>
                    <a:pt x="442184" y="550038"/>
                  </a:lnTo>
                  <a:lnTo>
                    <a:pt x="444089" y="546007"/>
                  </a:lnTo>
                  <a:lnTo>
                    <a:pt x="445774" y="541903"/>
                  </a:lnTo>
                  <a:lnTo>
                    <a:pt x="447459" y="537579"/>
                  </a:lnTo>
                  <a:lnTo>
                    <a:pt x="448998" y="533035"/>
                  </a:lnTo>
                  <a:lnTo>
                    <a:pt x="450390" y="528491"/>
                  </a:lnTo>
                  <a:lnTo>
                    <a:pt x="451709" y="523581"/>
                  </a:lnTo>
                  <a:lnTo>
                    <a:pt x="452881" y="518524"/>
                  </a:lnTo>
                  <a:lnTo>
                    <a:pt x="453907" y="513320"/>
                  </a:lnTo>
                  <a:lnTo>
                    <a:pt x="454859" y="507897"/>
                  </a:lnTo>
                  <a:lnTo>
                    <a:pt x="455592" y="502327"/>
                  </a:lnTo>
                  <a:lnTo>
                    <a:pt x="456324" y="495950"/>
                  </a:lnTo>
                  <a:lnTo>
                    <a:pt x="456910" y="489648"/>
                  </a:lnTo>
                  <a:lnTo>
                    <a:pt x="457423" y="483418"/>
                  </a:lnTo>
                  <a:lnTo>
                    <a:pt x="457717" y="477335"/>
                  </a:lnTo>
                  <a:lnTo>
                    <a:pt x="457936" y="471325"/>
                  </a:lnTo>
                  <a:lnTo>
                    <a:pt x="458009" y="465242"/>
                  </a:lnTo>
                  <a:lnTo>
                    <a:pt x="457936" y="459379"/>
                  </a:lnTo>
                  <a:lnTo>
                    <a:pt x="457790" y="453589"/>
                  </a:lnTo>
                  <a:lnTo>
                    <a:pt x="457497" y="447872"/>
                  </a:lnTo>
                  <a:lnTo>
                    <a:pt x="457057" y="442302"/>
                  </a:lnTo>
                  <a:lnTo>
                    <a:pt x="456471" y="436732"/>
                  </a:lnTo>
                  <a:lnTo>
                    <a:pt x="455885" y="431236"/>
                  </a:lnTo>
                  <a:lnTo>
                    <a:pt x="455152" y="425812"/>
                  </a:lnTo>
                  <a:lnTo>
                    <a:pt x="454200" y="420535"/>
                  </a:lnTo>
                  <a:lnTo>
                    <a:pt x="453320" y="415258"/>
                  </a:lnTo>
                  <a:lnTo>
                    <a:pt x="452222" y="410055"/>
                  </a:lnTo>
                  <a:lnTo>
                    <a:pt x="451049" y="404998"/>
                  </a:lnTo>
                  <a:lnTo>
                    <a:pt x="449804" y="399941"/>
                  </a:lnTo>
                  <a:lnTo>
                    <a:pt x="448338" y="395030"/>
                  </a:lnTo>
                  <a:lnTo>
                    <a:pt x="446946" y="390193"/>
                  </a:lnTo>
                  <a:lnTo>
                    <a:pt x="445334" y="385356"/>
                  </a:lnTo>
                  <a:lnTo>
                    <a:pt x="443723" y="380666"/>
                  </a:lnTo>
                  <a:lnTo>
                    <a:pt x="441891" y="375975"/>
                  </a:lnTo>
                  <a:lnTo>
                    <a:pt x="440059" y="371431"/>
                  </a:lnTo>
                  <a:lnTo>
                    <a:pt x="438154" y="366960"/>
                  </a:lnTo>
                  <a:lnTo>
                    <a:pt x="436176" y="362490"/>
                  </a:lnTo>
                  <a:lnTo>
                    <a:pt x="434052" y="358166"/>
                  </a:lnTo>
                  <a:lnTo>
                    <a:pt x="431853" y="353842"/>
                  </a:lnTo>
                  <a:lnTo>
                    <a:pt x="429582" y="349664"/>
                  </a:lnTo>
                  <a:lnTo>
                    <a:pt x="427311" y="345486"/>
                  </a:lnTo>
                  <a:lnTo>
                    <a:pt x="424893" y="341455"/>
                  </a:lnTo>
                  <a:lnTo>
                    <a:pt x="422402" y="337425"/>
                  </a:lnTo>
                  <a:lnTo>
                    <a:pt x="419838" y="333467"/>
                  </a:lnTo>
                  <a:lnTo>
                    <a:pt x="417200" y="329582"/>
                  </a:lnTo>
                  <a:lnTo>
                    <a:pt x="414490" y="325771"/>
                  </a:lnTo>
                  <a:lnTo>
                    <a:pt x="411705" y="322034"/>
                  </a:lnTo>
                  <a:lnTo>
                    <a:pt x="408921" y="318369"/>
                  </a:lnTo>
                  <a:lnTo>
                    <a:pt x="406064" y="314778"/>
                  </a:lnTo>
                  <a:lnTo>
                    <a:pt x="403133" y="311187"/>
                  </a:lnTo>
                  <a:lnTo>
                    <a:pt x="400129" y="307669"/>
                  </a:lnTo>
                  <a:lnTo>
                    <a:pt x="396979" y="304298"/>
                  </a:lnTo>
                  <a:lnTo>
                    <a:pt x="393902" y="300926"/>
                  </a:lnTo>
                  <a:lnTo>
                    <a:pt x="390751" y="297628"/>
                  </a:lnTo>
                  <a:lnTo>
                    <a:pt x="387601" y="294403"/>
                  </a:lnTo>
                  <a:lnTo>
                    <a:pt x="384304" y="291252"/>
                  </a:lnTo>
                  <a:lnTo>
                    <a:pt x="381007" y="288100"/>
                  </a:lnTo>
                  <a:lnTo>
                    <a:pt x="377637" y="285096"/>
                  </a:lnTo>
                  <a:lnTo>
                    <a:pt x="374266" y="282091"/>
                  </a:lnTo>
                  <a:lnTo>
                    <a:pt x="370896" y="279159"/>
                  </a:lnTo>
                  <a:lnTo>
                    <a:pt x="367380" y="276301"/>
                  </a:lnTo>
                  <a:lnTo>
                    <a:pt x="363936" y="273443"/>
                  </a:lnTo>
                  <a:lnTo>
                    <a:pt x="360419" y="270731"/>
                  </a:lnTo>
                  <a:lnTo>
                    <a:pt x="356902" y="268019"/>
                  </a:lnTo>
                  <a:lnTo>
                    <a:pt x="353239" y="265381"/>
                  </a:lnTo>
                  <a:lnTo>
                    <a:pt x="349649" y="262742"/>
                  </a:lnTo>
                  <a:lnTo>
                    <a:pt x="346059" y="260250"/>
                  </a:lnTo>
                  <a:lnTo>
                    <a:pt x="342396" y="257758"/>
                  </a:lnTo>
                  <a:lnTo>
                    <a:pt x="338733" y="255267"/>
                  </a:lnTo>
                  <a:lnTo>
                    <a:pt x="335069" y="252921"/>
                  </a:lnTo>
                  <a:lnTo>
                    <a:pt x="331333" y="250576"/>
                  </a:lnTo>
                  <a:lnTo>
                    <a:pt x="327596" y="248304"/>
                  </a:lnTo>
                  <a:lnTo>
                    <a:pt x="323859" y="246032"/>
                  </a:lnTo>
                  <a:lnTo>
                    <a:pt x="320123" y="243980"/>
                  </a:lnTo>
                  <a:lnTo>
                    <a:pt x="316386" y="241854"/>
                  </a:lnTo>
                  <a:lnTo>
                    <a:pt x="312577" y="239729"/>
                  </a:lnTo>
                  <a:lnTo>
                    <a:pt x="308840" y="237677"/>
                  </a:lnTo>
                  <a:lnTo>
                    <a:pt x="301294" y="233866"/>
                  </a:lnTo>
                  <a:lnTo>
                    <a:pt x="293747" y="230201"/>
                  </a:lnTo>
                  <a:lnTo>
                    <a:pt x="286347" y="226610"/>
                  </a:lnTo>
                  <a:lnTo>
                    <a:pt x="278874" y="223312"/>
                  </a:lnTo>
                  <a:lnTo>
                    <a:pt x="271401" y="220161"/>
                  </a:lnTo>
                  <a:lnTo>
                    <a:pt x="264074" y="217229"/>
                  </a:lnTo>
                  <a:lnTo>
                    <a:pt x="256894" y="214444"/>
                  </a:lnTo>
                  <a:lnTo>
                    <a:pt x="249714" y="211806"/>
                  </a:lnTo>
                  <a:lnTo>
                    <a:pt x="242681" y="209314"/>
                  </a:lnTo>
                  <a:lnTo>
                    <a:pt x="235867" y="206968"/>
                  </a:lnTo>
                  <a:lnTo>
                    <a:pt x="229053" y="204770"/>
                  </a:lnTo>
                  <a:lnTo>
                    <a:pt x="222533" y="202791"/>
                  </a:lnTo>
                  <a:lnTo>
                    <a:pt x="216232" y="200959"/>
                  </a:lnTo>
                  <a:lnTo>
                    <a:pt x="210004" y="199200"/>
                  </a:lnTo>
                  <a:lnTo>
                    <a:pt x="204070" y="197661"/>
                  </a:lnTo>
                  <a:lnTo>
                    <a:pt x="198355" y="196122"/>
                  </a:lnTo>
                  <a:lnTo>
                    <a:pt x="192933" y="194802"/>
                  </a:lnTo>
                  <a:lnTo>
                    <a:pt x="187731" y="193557"/>
                  </a:lnTo>
                  <a:lnTo>
                    <a:pt x="182749" y="192530"/>
                  </a:lnTo>
                  <a:lnTo>
                    <a:pt x="173884" y="190625"/>
                  </a:lnTo>
                  <a:lnTo>
                    <a:pt x="166338" y="189159"/>
                  </a:lnTo>
                  <a:lnTo>
                    <a:pt x="160183" y="188060"/>
                  </a:lnTo>
                  <a:lnTo>
                    <a:pt x="155641" y="187400"/>
                  </a:lnTo>
                  <a:close/>
                  <a:moveTo>
                    <a:pt x="377667" y="0"/>
                  </a:moveTo>
                  <a:lnTo>
                    <a:pt x="1888291" y="0"/>
                  </a:lnTo>
                  <a:cubicBezTo>
                    <a:pt x="2096871" y="0"/>
                    <a:pt x="2265958" y="169087"/>
                    <a:pt x="2265958" y="377667"/>
                  </a:cubicBezTo>
                  <a:lnTo>
                    <a:pt x="2265958" y="2891313"/>
                  </a:lnTo>
                  <a:cubicBezTo>
                    <a:pt x="2265958" y="3099893"/>
                    <a:pt x="2096871" y="3268980"/>
                    <a:pt x="1888291" y="3268980"/>
                  </a:cubicBezTo>
                  <a:lnTo>
                    <a:pt x="377667" y="3268980"/>
                  </a:lnTo>
                  <a:cubicBezTo>
                    <a:pt x="169087" y="3268980"/>
                    <a:pt x="0" y="3099893"/>
                    <a:pt x="0" y="2891313"/>
                  </a:cubicBezTo>
                  <a:lnTo>
                    <a:pt x="0" y="377667"/>
                  </a:lnTo>
                  <a:cubicBezTo>
                    <a:pt x="0" y="169087"/>
                    <a:pt x="169087" y="0"/>
                    <a:pt x="37766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654890" y="2066665"/>
              <a:ext cx="1133217" cy="330945"/>
            </a:xfrm>
            <a:prstGeom prst="rect">
              <a:avLst/>
            </a:prstGeom>
            <a:noFill/>
            <a:effectLst>
              <a:outerShdw blurRad="381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rgbClr val="FEC103"/>
                  </a:solidFill>
                  <a:latin typeface="Britannic Bold" panose="020B0903060703020204" pitchFamily="34" charset="0"/>
                </a:rPr>
                <a:t>02 Add title</a:t>
              </a:r>
              <a:endParaRPr lang="zh-CN" altLang="en-US" sz="1013" dirty="0">
                <a:solidFill>
                  <a:srgbClr val="FEC103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270626" y="2782334"/>
              <a:ext cx="1650748" cy="16466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25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82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903595" y="1371600"/>
            <a:ext cx="1699469" cy="2451735"/>
            <a:chOff x="7871460" y="1828800"/>
            <a:chExt cx="2265958" cy="3268980"/>
          </a:xfrm>
        </p:grpSpPr>
        <p:sp>
          <p:nvSpPr>
            <p:cNvPr id="23" name="任意多边形 22"/>
            <p:cNvSpPr/>
            <p:nvPr/>
          </p:nvSpPr>
          <p:spPr>
            <a:xfrm>
              <a:off x="7871460" y="1828800"/>
              <a:ext cx="2265958" cy="3268980"/>
            </a:xfrm>
            <a:custGeom>
              <a:avLst/>
              <a:gdLst>
                <a:gd name="connsiteX0" fmla="*/ 1899650 w 2265958"/>
                <a:gd name="connsiteY0" fmla="*/ 2686247 h 3268980"/>
                <a:gd name="connsiteX1" fmla="*/ 1899086 w 2265958"/>
                <a:gd name="connsiteY1" fmla="*/ 2686577 h 3268980"/>
                <a:gd name="connsiteX2" fmla="*/ 1898474 w 2265958"/>
                <a:gd name="connsiteY2" fmla="*/ 2687000 h 3268980"/>
                <a:gd name="connsiteX3" fmla="*/ 1897957 w 2265958"/>
                <a:gd name="connsiteY3" fmla="*/ 2687376 h 3268980"/>
                <a:gd name="connsiteX4" fmla="*/ 1897440 w 2265958"/>
                <a:gd name="connsiteY4" fmla="*/ 2687847 h 3268980"/>
                <a:gd name="connsiteX5" fmla="*/ 1896923 w 2265958"/>
                <a:gd name="connsiteY5" fmla="*/ 2688364 h 3268980"/>
                <a:gd name="connsiteX6" fmla="*/ 1896500 w 2265958"/>
                <a:gd name="connsiteY6" fmla="*/ 2688929 h 3268980"/>
                <a:gd name="connsiteX7" fmla="*/ 1895560 w 2265958"/>
                <a:gd name="connsiteY7" fmla="*/ 2690105 h 3268980"/>
                <a:gd name="connsiteX8" fmla="*/ 1894667 w 2265958"/>
                <a:gd name="connsiteY8" fmla="*/ 2691375 h 3268980"/>
                <a:gd name="connsiteX9" fmla="*/ 1893821 w 2265958"/>
                <a:gd name="connsiteY9" fmla="*/ 2692692 h 3268980"/>
                <a:gd name="connsiteX10" fmla="*/ 1893022 w 2265958"/>
                <a:gd name="connsiteY10" fmla="*/ 2694104 h 3268980"/>
                <a:gd name="connsiteX11" fmla="*/ 1892270 w 2265958"/>
                <a:gd name="connsiteY11" fmla="*/ 2695562 h 3268980"/>
                <a:gd name="connsiteX12" fmla="*/ 1890813 w 2265958"/>
                <a:gd name="connsiteY12" fmla="*/ 2698573 h 3268980"/>
                <a:gd name="connsiteX13" fmla="*/ 1889308 w 2265958"/>
                <a:gd name="connsiteY13" fmla="*/ 2701443 h 3268980"/>
                <a:gd name="connsiteX14" fmla="*/ 1888603 w 2265958"/>
                <a:gd name="connsiteY14" fmla="*/ 2702807 h 3268980"/>
                <a:gd name="connsiteX15" fmla="*/ 1887804 w 2265958"/>
                <a:gd name="connsiteY15" fmla="*/ 2704077 h 3268980"/>
                <a:gd name="connsiteX16" fmla="*/ 1887052 w 2265958"/>
                <a:gd name="connsiteY16" fmla="*/ 2705301 h 3268980"/>
                <a:gd name="connsiteX17" fmla="*/ 1886206 w 2265958"/>
                <a:gd name="connsiteY17" fmla="*/ 2706383 h 3268980"/>
                <a:gd name="connsiteX18" fmla="*/ 1883950 w 2265958"/>
                <a:gd name="connsiteY18" fmla="*/ 2709205 h 3268980"/>
                <a:gd name="connsiteX19" fmla="*/ 1881693 w 2265958"/>
                <a:gd name="connsiteY19" fmla="*/ 2712075 h 3268980"/>
                <a:gd name="connsiteX20" fmla="*/ 1879484 w 2265958"/>
                <a:gd name="connsiteY20" fmla="*/ 2714992 h 3268980"/>
                <a:gd name="connsiteX21" fmla="*/ 1878309 w 2265958"/>
                <a:gd name="connsiteY21" fmla="*/ 2716403 h 3268980"/>
                <a:gd name="connsiteX22" fmla="*/ 1877181 w 2265958"/>
                <a:gd name="connsiteY22" fmla="*/ 2717767 h 3268980"/>
                <a:gd name="connsiteX23" fmla="*/ 1875912 w 2265958"/>
                <a:gd name="connsiteY23" fmla="*/ 2719085 h 3268980"/>
                <a:gd name="connsiteX24" fmla="*/ 1874643 w 2265958"/>
                <a:gd name="connsiteY24" fmla="*/ 2720402 h 3268980"/>
                <a:gd name="connsiteX25" fmla="*/ 1873326 w 2265958"/>
                <a:gd name="connsiteY25" fmla="*/ 2721625 h 3268980"/>
                <a:gd name="connsiteX26" fmla="*/ 1871963 w 2265958"/>
                <a:gd name="connsiteY26" fmla="*/ 2722754 h 3268980"/>
                <a:gd name="connsiteX27" fmla="*/ 1870506 w 2265958"/>
                <a:gd name="connsiteY27" fmla="*/ 2723836 h 3268980"/>
                <a:gd name="connsiteX28" fmla="*/ 1868955 w 2265958"/>
                <a:gd name="connsiteY28" fmla="*/ 2724824 h 3268980"/>
                <a:gd name="connsiteX29" fmla="*/ 1867357 w 2265958"/>
                <a:gd name="connsiteY29" fmla="*/ 2725718 h 3268980"/>
                <a:gd name="connsiteX30" fmla="*/ 1866558 w 2265958"/>
                <a:gd name="connsiteY30" fmla="*/ 2726094 h 3268980"/>
                <a:gd name="connsiteX31" fmla="*/ 1865665 w 2265958"/>
                <a:gd name="connsiteY31" fmla="*/ 2726518 h 3268980"/>
                <a:gd name="connsiteX32" fmla="*/ 1863549 w 2265958"/>
                <a:gd name="connsiteY32" fmla="*/ 2728870 h 3268980"/>
                <a:gd name="connsiteX33" fmla="*/ 1861528 w 2265958"/>
                <a:gd name="connsiteY33" fmla="*/ 2731316 h 3268980"/>
                <a:gd name="connsiteX34" fmla="*/ 1859460 w 2265958"/>
                <a:gd name="connsiteY34" fmla="*/ 2733998 h 3268980"/>
                <a:gd name="connsiteX35" fmla="*/ 1857486 w 2265958"/>
                <a:gd name="connsiteY35" fmla="*/ 2736727 h 3268980"/>
                <a:gd name="connsiteX36" fmla="*/ 1855464 w 2265958"/>
                <a:gd name="connsiteY36" fmla="*/ 2739549 h 3268980"/>
                <a:gd name="connsiteX37" fmla="*/ 1853490 w 2265958"/>
                <a:gd name="connsiteY37" fmla="*/ 2742513 h 3268980"/>
                <a:gd name="connsiteX38" fmla="*/ 1851610 w 2265958"/>
                <a:gd name="connsiteY38" fmla="*/ 2745477 h 3268980"/>
                <a:gd name="connsiteX39" fmla="*/ 1849730 w 2265958"/>
                <a:gd name="connsiteY39" fmla="*/ 2748535 h 3268980"/>
                <a:gd name="connsiteX40" fmla="*/ 1847943 w 2265958"/>
                <a:gd name="connsiteY40" fmla="*/ 2751593 h 3268980"/>
                <a:gd name="connsiteX41" fmla="*/ 1846157 w 2265958"/>
                <a:gd name="connsiteY41" fmla="*/ 2754698 h 3268980"/>
                <a:gd name="connsiteX42" fmla="*/ 1844418 w 2265958"/>
                <a:gd name="connsiteY42" fmla="*/ 2757803 h 3268980"/>
                <a:gd name="connsiteX43" fmla="*/ 1842820 w 2265958"/>
                <a:gd name="connsiteY43" fmla="*/ 2760814 h 3268980"/>
                <a:gd name="connsiteX44" fmla="*/ 1841222 w 2265958"/>
                <a:gd name="connsiteY44" fmla="*/ 2763919 h 3268980"/>
                <a:gd name="connsiteX45" fmla="*/ 1839717 w 2265958"/>
                <a:gd name="connsiteY45" fmla="*/ 2766930 h 3268980"/>
                <a:gd name="connsiteX46" fmla="*/ 1838307 w 2265958"/>
                <a:gd name="connsiteY46" fmla="*/ 2769941 h 3268980"/>
                <a:gd name="connsiteX47" fmla="*/ 1836991 w 2265958"/>
                <a:gd name="connsiteY47" fmla="*/ 2772810 h 3268980"/>
                <a:gd name="connsiteX48" fmla="*/ 1837273 w 2265958"/>
                <a:gd name="connsiteY48" fmla="*/ 2772857 h 3268980"/>
                <a:gd name="connsiteX49" fmla="*/ 1837508 w 2265958"/>
                <a:gd name="connsiteY49" fmla="*/ 2772810 h 3268980"/>
                <a:gd name="connsiteX50" fmla="*/ 1837743 w 2265958"/>
                <a:gd name="connsiteY50" fmla="*/ 2772716 h 3268980"/>
                <a:gd name="connsiteX51" fmla="*/ 1837884 w 2265958"/>
                <a:gd name="connsiteY51" fmla="*/ 2772669 h 3268980"/>
                <a:gd name="connsiteX52" fmla="*/ 1837931 w 2265958"/>
                <a:gd name="connsiteY52" fmla="*/ 2772528 h 3268980"/>
                <a:gd name="connsiteX53" fmla="*/ 1838025 w 2265958"/>
                <a:gd name="connsiteY53" fmla="*/ 2772387 h 3268980"/>
                <a:gd name="connsiteX54" fmla="*/ 1838119 w 2265958"/>
                <a:gd name="connsiteY54" fmla="*/ 2772058 h 3268980"/>
                <a:gd name="connsiteX55" fmla="*/ 1838213 w 2265958"/>
                <a:gd name="connsiteY55" fmla="*/ 2771681 h 3268980"/>
                <a:gd name="connsiteX56" fmla="*/ 1838307 w 2265958"/>
                <a:gd name="connsiteY56" fmla="*/ 2771540 h 3268980"/>
                <a:gd name="connsiteX57" fmla="*/ 1838448 w 2265958"/>
                <a:gd name="connsiteY57" fmla="*/ 2771399 h 3268980"/>
                <a:gd name="connsiteX58" fmla="*/ 1838636 w 2265958"/>
                <a:gd name="connsiteY58" fmla="*/ 2771258 h 3268980"/>
                <a:gd name="connsiteX59" fmla="*/ 1838824 w 2265958"/>
                <a:gd name="connsiteY59" fmla="*/ 2771164 h 3268980"/>
                <a:gd name="connsiteX60" fmla="*/ 1839200 w 2265958"/>
                <a:gd name="connsiteY60" fmla="*/ 2771117 h 3268980"/>
                <a:gd name="connsiteX61" fmla="*/ 1839529 w 2265958"/>
                <a:gd name="connsiteY61" fmla="*/ 2771070 h 3268980"/>
                <a:gd name="connsiteX62" fmla="*/ 1839059 w 2265958"/>
                <a:gd name="connsiteY62" fmla="*/ 2772434 h 3268980"/>
                <a:gd name="connsiteX63" fmla="*/ 1838495 w 2265958"/>
                <a:gd name="connsiteY63" fmla="*/ 2773751 h 3268980"/>
                <a:gd name="connsiteX64" fmla="*/ 1837884 w 2265958"/>
                <a:gd name="connsiteY64" fmla="*/ 2775021 h 3268980"/>
                <a:gd name="connsiteX65" fmla="*/ 1837179 w 2265958"/>
                <a:gd name="connsiteY65" fmla="*/ 2776245 h 3268980"/>
                <a:gd name="connsiteX66" fmla="*/ 1836380 w 2265958"/>
                <a:gd name="connsiteY66" fmla="*/ 2777468 h 3268980"/>
                <a:gd name="connsiteX67" fmla="*/ 1835581 w 2265958"/>
                <a:gd name="connsiteY67" fmla="*/ 2778597 h 3268980"/>
                <a:gd name="connsiteX68" fmla="*/ 1834688 w 2265958"/>
                <a:gd name="connsiteY68" fmla="*/ 2779773 h 3268980"/>
                <a:gd name="connsiteX69" fmla="*/ 1833795 w 2265958"/>
                <a:gd name="connsiteY69" fmla="*/ 2780855 h 3268980"/>
                <a:gd name="connsiteX70" fmla="*/ 1831962 w 2265958"/>
                <a:gd name="connsiteY70" fmla="*/ 2782925 h 3268980"/>
                <a:gd name="connsiteX71" fmla="*/ 1830175 w 2265958"/>
                <a:gd name="connsiteY71" fmla="*/ 2784995 h 3268980"/>
                <a:gd name="connsiteX72" fmla="*/ 1828483 w 2265958"/>
                <a:gd name="connsiteY72" fmla="*/ 2786924 h 3268980"/>
                <a:gd name="connsiteX73" fmla="*/ 1827778 w 2265958"/>
                <a:gd name="connsiteY73" fmla="*/ 2787912 h 3268980"/>
                <a:gd name="connsiteX74" fmla="*/ 1827026 w 2265958"/>
                <a:gd name="connsiteY74" fmla="*/ 2788900 h 3268980"/>
                <a:gd name="connsiteX75" fmla="*/ 1826368 w 2265958"/>
                <a:gd name="connsiteY75" fmla="*/ 2789888 h 3268980"/>
                <a:gd name="connsiteX76" fmla="*/ 1825851 w 2265958"/>
                <a:gd name="connsiteY76" fmla="*/ 2790923 h 3268980"/>
                <a:gd name="connsiteX77" fmla="*/ 1825381 w 2265958"/>
                <a:gd name="connsiteY77" fmla="*/ 2791911 h 3268980"/>
                <a:gd name="connsiteX78" fmla="*/ 1825052 w 2265958"/>
                <a:gd name="connsiteY78" fmla="*/ 2792852 h 3268980"/>
                <a:gd name="connsiteX79" fmla="*/ 1824770 w 2265958"/>
                <a:gd name="connsiteY79" fmla="*/ 2793887 h 3268980"/>
                <a:gd name="connsiteX80" fmla="*/ 1824535 w 2265958"/>
                <a:gd name="connsiteY80" fmla="*/ 2794922 h 3268980"/>
                <a:gd name="connsiteX81" fmla="*/ 1824347 w 2265958"/>
                <a:gd name="connsiteY81" fmla="*/ 2795909 h 3268980"/>
                <a:gd name="connsiteX82" fmla="*/ 1824206 w 2265958"/>
                <a:gd name="connsiteY82" fmla="*/ 2796944 h 3268980"/>
                <a:gd name="connsiteX83" fmla="*/ 1824018 w 2265958"/>
                <a:gd name="connsiteY83" fmla="*/ 2799061 h 3268980"/>
                <a:gd name="connsiteX84" fmla="*/ 1823783 w 2265958"/>
                <a:gd name="connsiteY84" fmla="*/ 2801273 h 3268980"/>
                <a:gd name="connsiteX85" fmla="*/ 1823548 w 2265958"/>
                <a:gd name="connsiteY85" fmla="*/ 2803484 h 3268980"/>
                <a:gd name="connsiteX86" fmla="*/ 1823406 w 2265958"/>
                <a:gd name="connsiteY86" fmla="*/ 2804660 h 3268980"/>
                <a:gd name="connsiteX87" fmla="*/ 1823218 w 2265958"/>
                <a:gd name="connsiteY87" fmla="*/ 2805883 h 3268980"/>
                <a:gd name="connsiteX88" fmla="*/ 1822889 w 2265958"/>
                <a:gd name="connsiteY88" fmla="*/ 2807200 h 3268980"/>
                <a:gd name="connsiteX89" fmla="*/ 1822466 w 2265958"/>
                <a:gd name="connsiteY89" fmla="*/ 2808471 h 3268980"/>
                <a:gd name="connsiteX90" fmla="*/ 1821996 w 2265958"/>
                <a:gd name="connsiteY90" fmla="*/ 2809647 h 3268980"/>
                <a:gd name="connsiteX91" fmla="*/ 1821479 w 2265958"/>
                <a:gd name="connsiteY91" fmla="*/ 2810729 h 3268980"/>
                <a:gd name="connsiteX92" fmla="*/ 1820915 w 2265958"/>
                <a:gd name="connsiteY92" fmla="*/ 2811858 h 3268980"/>
                <a:gd name="connsiteX93" fmla="*/ 1820304 w 2265958"/>
                <a:gd name="connsiteY93" fmla="*/ 2812940 h 3268980"/>
                <a:gd name="connsiteX94" fmla="*/ 1818941 w 2265958"/>
                <a:gd name="connsiteY94" fmla="*/ 2814963 h 3268980"/>
                <a:gd name="connsiteX95" fmla="*/ 1817578 w 2265958"/>
                <a:gd name="connsiteY95" fmla="*/ 2816986 h 3268980"/>
                <a:gd name="connsiteX96" fmla="*/ 1816215 w 2265958"/>
                <a:gd name="connsiteY96" fmla="*/ 2819056 h 3268980"/>
                <a:gd name="connsiteX97" fmla="*/ 1815557 w 2265958"/>
                <a:gd name="connsiteY97" fmla="*/ 2820091 h 3268980"/>
                <a:gd name="connsiteX98" fmla="*/ 1814945 w 2265958"/>
                <a:gd name="connsiteY98" fmla="*/ 2821220 h 3268980"/>
                <a:gd name="connsiteX99" fmla="*/ 1814381 w 2265958"/>
                <a:gd name="connsiteY99" fmla="*/ 2822349 h 3268980"/>
                <a:gd name="connsiteX100" fmla="*/ 1813864 w 2265958"/>
                <a:gd name="connsiteY100" fmla="*/ 2823572 h 3268980"/>
                <a:gd name="connsiteX101" fmla="*/ 1813253 w 2265958"/>
                <a:gd name="connsiteY101" fmla="*/ 2825124 h 3268980"/>
                <a:gd name="connsiteX102" fmla="*/ 1812736 w 2265958"/>
                <a:gd name="connsiteY102" fmla="*/ 2826677 h 3268980"/>
                <a:gd name="connsiteX103" fmla="*/ 1812360 w 2265958"/>
                <a:gd name="connsiteY103" fmla="*/ 2828229 h 3268980"/>
                <a:gd name="connsiteX104" fmla="*/ 1811937 w 2265958"/>
                <a:gd name="connsiteY104" fmla="*/ 2829735 h 3268980"/>
                <a:gd name="connsiteX105" fmla="*/ 1811279 w 2265958"/>
                <a:gd name="connsiteY105" fmla="*/ 2832699 h 3268980"/>
                <a:gd name="connsiteX106" fmla="*/ 1810621 w 2265958"/>
                <a:gd name="connsiteY106" fmla="*/ 2835663 h 3268980"/>
                <a:gd name="connsiteX107" fmla="*/ 1810292 w 2265958"/>
                <a:gd name="connsiteY107" fmla="*/ 2837168 h 3268980"/>
                <a:gd name="connsiteX108" fmla="*/ 1809869 w 2265958"/>
                <a:gd name="connsiteY108" fmla="*/ 2838626 h 3268980"/>
                <a:gd name="connsiteX109" fmla="*/ 1809446 w 2265958"/>
                <a:gd name="connsiteY109" fmla="*/ 2840132 h 3268980"/>
                <a:gd name="connsiteX110" fmla="*/ 1808835 w 2265958"/>
                <a:gd name="connsiteY110" fmla="*/ 2841684 h 3268980"/>
                <a:gd name="connsiteX111" fmla="*/ 1808224 w 2265958"/>
                <a:gd name="connsiteY111" fmla="*/ 2843237 h 3268980"/>
                <a:gd name="connsiteX112" fmla="*/ 1807472 w 2265958"/>
                <a:gd name="connsiteY112" fmla="*/ 2844789 h 3268980"/>
                <a:gd name="connsiteX113" fmla="*/ 1806531 w 2265958"/>
                <a:gd name="connsiteY113" fmla="*/ 2846389 h 3268980"/>
                <a:gd name="connsiteX114" fmla="*/ 1805497 w 2265958"/>
                <a:gd name="connsiteY114" fmla="*/ 2848083 h 3268980"/>
                <a:gd name="connsiteX115" fmla="*/ 1805074 w 2265958"/>
                <a:gd name="connsiteY115" fmla="*/ 2848835 h 3268980"/>
                <a:gd name="connsiteX116" fmla="*/ 1804604 w 2265958"/>
                <a:gd name="connsiteY116" fmla="*/ 2849635 h 3268980"/>
                <a:gd name="connsiteX117" fmla="*/ 1803711 w 2265958"/>
                <a:gd name="connsiteY117" fmla="*/ 2851376 h 3268980"/>
                <a:gd name="connsiteX118" fmla="*/ 1802912 w 2265958"/>
                <a:gd name="connsiteY118" fmla="*/ 2853257 h 3268980"/>
                <a:gd name="connsiteX119" fmla="*/ 1802113 w 2265958"/>
                <a:gd name="connsiteY119" fmla="*/ 2855280 h 3268980"/>
                <a:gd name="connsiteX120" fmla="*/ 1801455 w 2265958"/>
                <a:gd name="connsiteY120" fmla="*/ 2857397 h 3268980"/>
                <a:gd name="connsiteX121" fmla="*/ 1800797 w 2265958"/>
                <a:gd name="connsiteY121" fmla="*/ 2859562 h 3268980"/>
                <a:gd name="connsiteX122" fmla="*/ 1800186 w 2265958"/>
                <a:gd name="connsiteY122" fmla="*/ 2861867 h 3268980"/>
                <a:gd name="connsiteX123" fmla="*/ 1799575 w 2265958"/>
                <a:gd name="connsiteY123" fmla="*/ 2864172 h 3268980"/>
                <a:gd name="connsiteX124" fmla="*/ 1799058 w 2265958"/>
                <a:gd name="connsiteY124" fmla="*/ 2866524 h 3268980"/>
                <a:gd name="connsiteX125" fmla="*/ 1798540 w 2265958"/>
                <a:gd name="connsiteY125" fmla="*/ 2868876 h 3268980"/>
                <a:gd name="connsiteX126" fmla="*/ 1797694 w 2265958"/>
                <a:gd name="connsiteY126" fmla="*/ 2873440 h 3268980"/>
                <a:gd name="connsiteX127" fmla="*/ 1796190 w 2265958"/>
                <a:gd name="connsiteY127" fmla="*/ 2881579 h 3268980"/>
                <a:gd name="connsiteX128" fmla="*/ 1795673 w 2265958"/>
                <a:gd name="connsiteY128" fmla="*/ 2884354 h 3268980"/>
                <a:gd name="connsiteX129" fmla="*/ 1795250 w 2265958"/>
                <a:gd name="connsiteY129" fmla="*/ 2887130 h 3268980"/>
                <a:gd name="connsiteX130" fmla="*/ 1794827 w 2265958"/>
                <a:gd name="connsiteY130" fmla="*/ 2889764 h 3268980"/>
                <a:gd name="connsiteX131" fmla="*/ 1794498 w 2265958"/>
                <a:gd name="connsiteY131" fmla="*/ 2892352 h 3268980"/>
                <a:gd name="connsiteX132" fmla="*/ 1794216 w 2265958"/>
                <a:gd name="connsiteY132" fmla="*/ 2894939 h 3268980"/>
                <a:gd name="connsiteX133" fmla="*/ 1793981 w 2265958"/>
                <a:gd name="connsiteY133" fmla="*/ 2897480 h 3268980"/>
                <a:gd name="connsiteX134" fmla="*/ 1793746 w 2265958"/>
                <a:gd name="connsiteY134" fmla="*/ 2899926 h 3268980"/>
                <a:gd name="connsiteX135" fmla="*/ 1793605 w 2265958"/>
                <a:gd name="connsiteY135" fmla="*/ 2902420 h 3268980"/>
                <a:gd name="connsiteX136" fmla="*/ 1793558 w 2265958"/>
                <a:gd name="connsiteY136" fmla="*/ 2904819 h 3268980"/>
                <a:gd name="connsiteX137" fmla="*/ 1793511 w 2265958"/>
                <a:gd name="connsiteY137" fmla="*/ 2907171 h 3268980"/>
                <a:gd name="connsiteX138" fmla="*/ 1793558 w 2265958"/>
                <a:gd name="connsiteY138" fmla="*/ 2909570 h 3268980"/>
                <a:gd name="connsiteX139" fmla="*/ 1793605 w 2265958"/>
                <a:gd name="connsiteY139" fmla="*/ 2911923 h 3268980"/>
                <a:gd name="connsiteX140" fmla="*/ 1793746 w 2265958"/>
                <a:gd name="connsiteY140" fmla="*/ 2914275 h 3268980"/>
                <a:gd name="connsiteX141" fmla="*/ 1793981 w 2265958"/>
                <a:gd name="connsiteY141" fmla="*/ 2916580 h 3268980"/>
                <a:gd name="connsiteX142" fmla="*/ 1794216 w 2265958"/>
                <a:gd name="connsiteY142" fmla="*/ 2918885 h 3268980"/>
                <a:gd name="connsiteX143" fmla="*/ 1794545 w 2265958"/>
                <a:gd name="connsiteY143" fmla="*/ 2921097 h 3268980"/>
                <a:gd name="connsiteX144" fmla="*/ 1794874 w 2265958"/>
                <a:gd name="connsiteY144" fmla="*/ 2923402 h 3268980"/>
                <a:gd name="connsiteX145" fmla="*/ 1795297 w 2265958"/>
                <a:gd name="connsiteY145" fmla="*/ 2925707 h 3268980"/>
                <a:gd name="connsiteX146" fmla="*/ 1795814 w 2265958"/>
                <a:gd name="connsiteY146" fmla="*/ 2927965 h 3268980"/>
                <a:gd name="connsiteX147" fmla="*/ 1796331 w 2265958"/>
                <a:gd name="connsiteY147" fmla="*/ 2930270 h 3268980"/>
                <a:gd name="connsiteX148" fmla="*/ 1796895 w 2265958"/>
                <a:gd name="connsiteY148" fmla="*/ 2932576 h 3268980"/>
                <a:gd name="connsiteX149" fmla="*/ 1797600 w 2265958"/>
                <a:gd name="connsiteY149" fmla="*/ 2934834 h 3268980"/>
                <a:gd name="connsiteX150" fmla="*/ 1798258 w 2265958"/>
                <a:gd name="connsiteY150" fmla="*/ 2937233 h 3268980"/>
                <a:gd name="connsiteX151" fmla="*/ 1799058 w 2265958"/>
                <a:gd name="connsiteY151" fmla="*/ 2939491 h 3268980"/>
                <a:gd name="connsiteX152" fmla="*/ 1799904 w 2265958"/>
                <a:gd name="connsiteY152" fmla="*/ 2941891 h 3268980"/>
                <a:gd name="connsiteX153" fmla="*/ 1800797 w 2265958"/>
                <a:gd name="connsiteY153" fmla="*/ 2944290 h 3268980"/>
                <a:gd name="connsiteX154" fmla="*/ 1801737 w 2265958"/>
                <a:gd name="connsiteY154" fmla="*/ 2946689 h 3268980"/>
                <a:gd name="connsiteX155" fmla="*/ 1802771 w 2265958"/>
                <a:gd name="connsiteY155" fmla="*/ 2949182 h 3268980"/>
                <a:gd name="connsiteX156" fmla="*/ 1803852 w 2265958"/>
                <a:gd name="connsiteY156" fmla="*/ 2951629 h 3268980"/>
                <a:gd name="connsiteX157" fmla="*/ 1804980 w 2265958"/>
                <a:gd name="connsiteY157" fmla="*/ 2954169 h 3268980"/>
                <a:gd name="connsiteX158" fmla="*/ 1806202 w 2265958"/>
                <a:gd name="connsiteY158" fmla="*/ 2956757 h 3268980"/>
                <a:gd name="connsiteX159" fmla="*/ 1807472 w 2265958"/>
                <a:gd name="connsiteY159" fmla="*/ 2959344 h 3268980"/>
                <a:gd name="connsiteX160" fmla="*/ 1808694 w 2265958"/>
                <a:gd name="connsiteY160" fmla="*/ 2961791 h 3268980"/>
                <a:gd name="connsiteX161" fmla="*/ 1809822 w 2265958"/>
                <a:gd name="connsiteY161" fmla="*/ 2963955 h 3268980"/>
                <a:gd name="connsiteX162" fmla="*/ 1811890 w 2265958"/>
                <a:gd name="connsiteY162" fmla="*/ 2967671 h 3268980"/>
                <a:gd name="connsiteX163" fmla="*/ 1813629 w 2265958"/>
                <a:gd name="connsiteY163" fmla="*/ 2970917 h 3268980"/>
                <a:gd name="connsiteX164" fmla="*/ 1814381 w 2265958"/>
                <a:gd name="connsiteY164" fmla="*/ 2972423 h 3268980"/>
                <a:gd name="connsiteX165" fmla="*/ 1815039 w 2265958"/>
                <a:gd name="connsiteY165" fmla="*/ 2973881 h 3268980"/>
                <a:gd name="connsiteX166" fmla="*/ 1815698 w 2265958"/>
                <a:gd name="connsiteY166" fmla="*/ 2975387 h 3268980"/>
                <a:gd name="connsiteX167" fmla="*/ 1816215 w 2265958"/>
                <a:gd name="connsiteY167" fmla="*/ 2976986 h 3268980"/>
                <a:gd name="connsiteX168" fmla="*/ 1816732 w 2265958"/>
                <a:gd name="connsiteY168" fmla="*/ 2978680 h 3268980"/>
                <a:gd name="connsiteX169" fmla="*/ 1817061 w 2265958"/>
                <a:gd name="connsiteY169" fmla="*/ 2980515 h 3268980"/>
                <a:gd name="connsiteX170" fmla="*/ 1817390 w 2265958"/>
                <a:gd name="connsiteY170" fmla="*/ 2982490 h 3268980"/>
                <a:gd name="connsiteX171" fmla="*/ 1817625 w 2265958"/>
                <a:gd name="connsiteY171" fmla="*/ 2984702 h 3268980"/>
                <a:gd name="connsiteX172" fmla="*/ 1817860 w 2265958"/>
                <a:gd name="connsiteY172" fmla="*/ 2987242 h 3268980"/>
                <a:gd name="connsiteX173" fmla="*/ 1818001 w 2265958"/>
                <a:gd name="connsiteY173" fmla="*/ 2990018 h 3268980"/>
                <a:gd name="connsiteX174" fmla="*/ 1814757 w 2265958"/>
                <a:gd name="connsiteY174" fmla="*/ 2996369 h 3268980"/>
                <a:gd name="connsiteX175" fmla="*/ 1812971 w 2265958"/>
                <a:gd name="connsiteY175" fmla="*/ 3000132 h 3268980"/>
                <a:gd name="connsiteX176" fmla="*/ 1811185 w 2265958"/>
                <a:gd name="connsiteY176" fmla="*/ 3003990 h 3268980"/>
                <a:gd name="connsiteX177" fmla="*/ 1810386 w 2265958"/>
                <a:gd name="connsiteY177" fmla="*/ 3005872 h 3268980"/>
                <a:gd name="connsiteX178" fmla="*/ 1809634 w 2265958"/>
                <a:gd name="connsiteY178" fmla="*/ 3007754 h 3268980"/>
                <a:gd name="connsiteX179" fmla="*/ 1808976 w 2265958"/>
                <a:gd name="connsiteY179" fmla="*/ 3009635 h 3268980"/>
                <a:gd name="connsiteX180" fmla="*/ 1808412 w 2265958"/>
                <a:gd name="connsiteY180" fmla="*/ 3011376 h 3268980"/>
                <a:gd name="connsiteX181" fmla="*/ 1807942 w 2265958"/>
                <a:gd name="connsiteY181" fmla="*/ 3013070 h 3268980"/>
                <a:gd name="connsiteX182" fmla="*/ 1807566 w 2265958"/>
                <a:gd name="connsiteY182" fmla="*/ 3014669 h 3268980"/>
                <a:gd name="connsiteX183" fmla="*/ 1807472 w 2265958"/>
                <a:gd name="connsiteY183" fmla="*/ 3015375 h 3268980"/>
                <a:gd name="connsiteX184" fmla="*/ 1807425 w 2265958"/>
                <a:gd name="connsiteY184" fmla="*/ 3016128 h 3268980"/>
                <a:gd name="connsiteX185" fmla="*/ 1807378 w 2265958"/>
                <a:gd name="connsiteY185" fmla="*/ 3016739 h 3268980"/>
                <a:gd name="connsiteX186" fmla="*/ 1807378 w 2265958"/>
                <a:gd name="connsiteY186" fmla="*/ 3017398 h 3268980"/>
                <a:gd name="connsiteX187" fmla="*/ 1806908 w 2265958"/>
                <a:gd name="connsiteY187" fmla="*/ 3017163 h 3268980"/>
                <a:gd name="connsiteX188" fmla="*/ 1806437 w 2265958"/>
                <a:gd name="connsiteY188" fmla="*/ 3016786 h 3268980"/>
                <a:gd name="connsiteX189" fmla="*/ 1806108 w 2265958"/>
                <a:gd name="connsiteY189" fmla="*/ 3016410 h 3268980"/>
                <a:gd name="connsiteX190" fmla="*/ 1805873 w 2265958"/>
                <a:gd name="connsiteY190" fmla="*/ 3015940 h 3268980"/>
                <a:gd name="connsiteX191" fmla="*/ 1805638 w 2265958"/>
                <a:gd name="connsiteY191" fmla="*/ 3015375 h 3268980"/>
                <a:gd name="connsiteX192" fmla="*/ 1805497 w 2265958"/>
                <a:gd name="connsiteY192" fmla="*/ 3014716 h 3268980"/>
                <a:gd name="connsiteX193" fmla="*/ 1805450 w 2265958"/>
                <a:gd name="connsiteY193" fmla="*/ 3013964 h 3268980"/>
                <a:gd name="connsiteX194" fmla="*/ 1805403 w 2265958"/>
                <a:gd name="connsiteY194" fmla="*/ 3013258 h 3268980"/>
                <a:gd name="connsiteX195" fmla="*/ 1805450 w 2265958"/>
                <a:gd name="connsiteY195" fmla="*/ 3012364 h 3268980"/>
                <a:gd name="connsiteX196" fmla="*/ 1805497 w 2265958"/>
                <a:gd name="connsiteY196" fmla="*/ 3011517 h 3268980"/>
                <a:gd name="connsiteX197" fmla="*/ 1805779 w 2265958"/>
                <a:gd name="connsiteY197" fmla="*/ 3009635 h 3268980"/>
                <a:gd name="connsiteX198" fmla="*/ 1806202 w 2265958"/>
                <a:gd name="connsiteY198" fmla="*/ 3007566 h 3268980"/>
                <a:gd name="connsiteX199" fmla="*/ 1806719 w 2265958"/>
                <a:gd name="connsiteY199" fmla="*/ 3005401 h 3268980"/>
                <a:gd name="connsiteX200" fmla="*/ 1807801 w 2265958"/>
                <a:gd name="connsiteY200" fmla="*/ 3000979 h 3268980"/>
                <a:gd name="connsiteX201" fmla="*/ 1808318 w 2265958"/>
                <a:gd name="connsiteY201" fmla="*/ 2998815 h 3268980"/>
                <a:gd name="connsiteX202" fmla="*/ 1808788 w 2265958"/>
                <a:gd name="connsiteY202" fmla="*/ 2996745 h 3268980"/>
                <a:gd name="connsiteX203" fmla="*/ 1809211 w 2265958"/>
                <a:gd name="connsiteY203" fmla="*/ 2994722 h 3268980"/>
                <a:gd name="connsiteX204" fmla="*/ 1809446 w 2265958"/>
                <a:gd name="connsiteY204" fmla="*/ 2992887 h 3268980"/>
                <a:gd name="connsiteX205" fmla="*/ 1809493 w 2265958"/>
                <a:gd name="connsiteY205" fmla="*/ 2991994 h 3268980"/>
                <a:gd name="connsiteX206" fmla="*/ 1809493 w 2265958"/>
                <a:gd name="connsiteY206" fmla="*/ 2991194 h 3268980"/>
                <a:gd name="connsiteX207" fmla="*/ 1809493 w 2265958"/>
                <a:gd name="connsiteY207" fmla="*/ 2990441 h 3268980"/>
                <a:gd name="connsiteX208" fmla="*/ 1809352 w 2265958"/>
                <a:gd name="connsiteY208" fmla="*/ 2989829 h 3268980"/>
                <a:gd name="connsiteX209" fmla="*/ 1809070 w 2265958"/>
                <a:gd name="connsiteY209" fmla="*/ 2988371 h 3268980"/>
                <a:gd name="connsiteX210" fmla="*/ 1808835 w 2265958"/>
                <a:gd name="connsiteY210" fmla="*/ 2986913 h 3268980"/>
                <a:gd name="connsiteX211" fmla="*/ 1808459 w 2265958"/>
                <a:gd name="connsiteY211" fmla="*/ 2983808 h 3268980"/>
                <a:gd name="connsiteX212" fmla="*/ 1808083 w 2265958"/>
                <a:gd name="connsiteY212" fmla="*/ 2980609 h 3268980"/>
                <a:gd name="connsiteX213" fmla="*/ 1807660 w 2265958"/>
                <a:gd name="connsiteY213" fmla="*/ 2977410 h 3268980"/>
                <a:gd name="connsiteX214" fmla="*/ 1807378 w 2265958"/>
                <a:gd name="connsiteY214" fmla="*/ 2975810 h 3268980"/>
                <a:gd name="connsiteX215" fmla="*/ 1807002 w 2265958"/>
                <a:gd name="connsiteY215" fmla="*/ 2974258 h 3268980"/>
                <a:gd name="connsiteX216" fmla="*/ 1806672 w 2265958"/>
                <a:gd name="connsiteY216" fmla="*/ 2972752 h 3268980"/>
                <a:gd name="connsiteX217" fmla="*/ 1806202 w 2265958"/>
                <a:gd name="connsiteY217" fmla="*/ 2971247 h 3268980"/>
                <a:gd name="connsiteX218" fmla="*/ 1805638 w 2265958"/>
                <a:gd name="connsiteY218" fmla="*/ 2969882 h 3268980"/>
                <a:gd name="connsiteX219" fmla="*/ 1804980 w 2265958"/>
                <a:gd name="connsiteY219" fmla="*/ 2968565 h 3268980"/>
                <a:gd name="connsiteX220" fmla="*/ 1804651 w 2265958"/>
                <a:gd name="connsiteY220" fmla="*/ 2967906 h 3268980"/>
                <a:gd name="connsiteX221" fmla="*/ 1804228 w 2265958"/>
                <a:gd name="connsiteY221" fmla="*/ 2967342 h 3268980"/>
                <a:gd name="connsiteX222" fmla="*/ 1803852 w 2265958"/>
                <a:gd name="connsiteY222" fmla="*/ 2966730 h 3268980"/>
                <a:gd name="connsiteX223" fmla="*/ 1803429 w 2265958"/>
                <a:gd name="connsiteY223" fmla="*/ 2966213 h 3268980"/>
                <a:gd name="connsiteX224" fmla="*/ 1803100 w 2265958"/>
                <a:gd name="connsiteY224" fmla="*/ 2966119 h 3268980"/>
                <a:gd name="connsiteX225" fmla="*/ 1802771 w 2265958"/>
                <a:gd name="connsiteY225" fmla="*/ 2966025 h 3268980"/>
                <a:gd name="connsiteX226" fmla="*/ 1802348 w 2265958"/>
                <a:gd name="connsiteY226" fmla="*/ 2965789 h 3268980"/>
                <a:gd name="connsiteX227" fmla="*/ 1801831 w 2265958"/>
                <a:gd name="connsiteY227" fmla="*/ 2965460 h 3268980"/>
                <a:gd name="connsiteX228" fmla="*/ 1800703 w 2265958"/>
                <a:gd name="connsiteY228" fmla="*/ 2964660 h 3268980"/>
                <a:gd name="connsiteX229" fmla="*/ 1799434 w 2265958"/>
                <a:gd name="connsiteY229" fmla="*/ 2963484 h 3268980"/>
                <a:gd name="connsiteX230" fmla="*/ 1797929 w 2265958"/>
                <a:gd name="connsiteY230" fmla="*/ 2962167 h 3268980"/>
                <a:gd name="connsiteX231" fmla="*/ 1796425 w 2265958"/>
                <a:gd name="connsiteY231" fmla="*/ 2960662 h 3268980"/>
                <a:gd name="connsiteX232" fmla="*/ 1794827 w 2265958"/>
                <a:gd name="connsiteY232" fmla="*/ 2959015 h 3268980"/>
                <a:gd name="connsiteX233" fmla="*/ 1793276 w 2265958"/>
                <a:gd name="connsiteY233" fmla="*/ 2957227 h 3268980"/>
                <a:gd name="connsiteX234" fmla="*/ 1791678 w 2265958"/>
                <a:gd name="connsiteY234" fmla="*/ 2955439 h 3268980"/>
                <a:gd name="connsiteX235" fmla="*/ 1790220 w 2265958"/>
                <a:gd name="connsiteY235" fmla="*/ 2953605 h 3268980"/>
                <a:gd name="connsiteX236" fmla="*/ 1788857 w 2265958"/>
                <a:gd name="connsiteY236" fmla="*/ 2951817 h 3268980"/>
                <a:gd name="connsiteX237" fmla="*/ 1787635 w 2265958"/>
                <a:gd name="connsiteY237" fmla="*/ 2950076 h 3268980"/>
                <a:gd name="connsiteX238" fmla="*/ 1786648 w 2265958"/>
                <a:gd name="connsiteY238" fmla="*/ 2948477 h 3268980"/>
                <a:gd name="connsiteX239" fmla="*/ 1786225 w 2265958"/>
                <a:gd name="connsiteY239" fmla="*/ 2947724 h 3268980"/>
                <a:gd name="connsiteX240" fmla="*/ 1785849 w 2265958"/>
                <a:gd name="connsiteY240" fmla="*/ 2947065 h 3268980"/>
                <a:gd name="connsiteX241" fmla="*/ 1785614 w 2265958"/>
                <a:gd name="connsiteY241" fmla="*/ 2946360 h 3268980"/>
                <a:gd name="connsiteX242" fmla="*/ 1785379 w 2265958"/>
                <a:gd name="connsiteY242" fmla="*/ 2945795 h 3268980"/>
                <a:gd name="connsiteX243" fmla="*/ 1785285 w 2265958"/>
                <a:gd name="connsiteY243" fmla="*/ 2945278 h 3268980"/>
                <a:gd name="connsiteX244" fmla="*/ 1785238 w 2265958"/>
                <a:gd name="connsiteY244" fmla="*/ 2944760 h 3268980"/>
                <a:gd name="connsiteX245" fmla="*/ 1784674 w 2265958"/>
                <a:gd name="connsiteY245" fmla="*/ 2943772 h 3268980"/>
                <a:gd name="connsiteX246" fmla="*/ 1783969 w 2265958"/>
                <a:gd name="connsiteY246" fmla="*/ 2942831 h 3268980"/>
                <a:gd name="connsiteX247" fmla="*/ 1783264 w 2265958"/>
                <a:gd name="connsiteY247" fmla="*/ 2941938 h 3268980"/>
                <a:gd name="connsiteX248" fmla="*/ 1782465 w 2265958"/>
                <a:gd name="connsiteY248" fmla="*/ 2941044 h 3268980"/>
                <a:gd name="connsiteX249" fmla="*/ 1781665 w 2265958"/>
                <a:gd name="connsiteY249" fmla="*/ 2940244 h 3268980"/>
                <a:gd name="connsiteX250" fmla="*/ 1780819 w 2265958"/>
                <a:gd name="connsiteY250" fmla="*/ 2939444 h 3268980"/>
                <a:gd name="connsiteX251" fmla="*/ 1779879 w 2265958"/>
                <a:gd name="connsiteY251" fmla="*/ 2938786 h 3268980"/>
                <a:gd name="connsiteX252" fmla="*/ 1778892 w 2265958"/>
                <a:gd name="connsiteY252" fmla="*/ 2938174 h 3268980"/>
                <a:gd name="connsiteX253" fmla="*/ 1777858 w 2265958"/>
                <a:gd name="connsiteY253" fmla="*/ 2937609 h 3268980"/>
                <a:gd name="connsiteX254" fmla="*/ 1776824 w 2265958"/>
                <a:gd name="connsiteY254" fmla="*/ 2937139 h 3268980"/>
                <a:gd name="connsiteX255" fmla="*/ 1775790 w 2265958"/>
                <a:gd name="connsiteY255" fmla="*/ 2936763 h 3268980"/>
                <a:gd name="connsiteX256" fmla="*/ 1774662 w 2265958"/>
                <a:gd name="connsiteY256" fmla="*/ 2936480 h 3268980"/>
                <a:gd name="connsiteX257" fmla="*/ 1773581 w 2265958"/>
                <a:gd name="connsiteY257" fmla="*/ 2936245 h 3268980"/>
                <a:gd name="connsiteX258" fmla="*/ 1772358 w 2265958"/>
                <a:gd name="connsiteY258" fmla="*/ 2936198 h 3268980"/>
                <a:gd name="connsiteX259" fmla="*/ 1771230 w 2265958"/>
                <a:gd name="connsiteY259" fmla="*/ 2936104 h 3268980"/>
                <a:gd name="connsiteX260" fmla="*/ 1770008 w 2265958"/>
                <a:gd name="connsiteY260" fmla="*/ 2936245 h 3268980"/>
                <a:gd name="connsiteX261" fmla="*/ 1760936 w 2265958"/>
                <a:gd name="connsiteY261" fmla="*/ 2927777 h 3268980"/>
                <a:gd name="connsiteX262" fmla="*/ 1758962 w 2265958"/>
                <a:gd name="connsiteY262" fmla="*/ 2926977 h 3268980"/>
                <a:gd name="connsiteX263" fmla="*/ 1757082 w 2265958"/>
                <a:gd name="connsiteY263" fmla="*/ 2926272 h 3268980"/>
                <a:gd name="connsiteX264" fmla="*/ 1755107 w 2265958"/>
                <a:gd name="connsiteY264" fmla="*/ 2925707 h 3268980"/>
                <a:gd name="connsiteX265" fmla="*/ 1753180 w 2265958"/>
                <a:gd name="connsiteY265" fmla="*/ 2925142 h 3268980"/>
                <a:gd name="connsiteX266" fmla="*/ 1751206 w 2265958"/>
                <a:gd name="connsiteY266" fmla="*/ 2924672 h 3268980"/>
                <a:gd name="connsiteX267" fmla="*/ 1749185 w 2265958"/>
                <a:gd name="connsiteY267" fmla="*/ 2924296 h 3268980"/>
                <a:gd name="connsiteX268" fmla="*/ 1747257 w 2265958"/>
                <a:gd name="connsiteY268" fmla="*/ 2923919 h 3268980"/>
                <a:gd name="connsiteX269" fmla="*/ 1745236 w 2265958"/>
                <a:gd name="connsiteY269" fmla="*/ 2923637 h 3268980"/>
                <a:gd name="connsiteX270" fmla="*/ 1743215 w 2265958"/>
                <a:gd name="connsiteY270" fmla="*/ 2923355 h 3268980"/>
                <a:gd name="connsiteX271" fmla="*/ 1741194 w 2265958"/>
                <a:gd name="connsiteY271" fmla="*/ 2923167 h 3268980"/>
                <a:gd name="connsiteX272" fmla="*/ 1737198 w 2265958"/>
                <a:gd name="connsiteY272" fmla="*/ 2922837 h 3268980"/>
                <a:gd name="connsiteX273" fmla="*/ 1733109 w 2265958"/>
                <a:gd name="connsiteY273" fmla="*/ 2922602 h 3268980"/>
                <a:gd name="connsiteX274" fmla="*/ 1729019 w 2265958"/>
                <a:gd name="connsiteY274" fmla="*/ 2922367 h 3268980"/>
                <a:gd name="connsiteX275" fmla="*/ 1728032 w 2265958"/>
                <a:gd name="connsiteY275" fmla="*/ 2922226 h 3268980"/>
                <a:gd name="connsiteX276" fmla="*/ 1727092 w 2265958"/>
                <a:gd name="connsiteY276" fmla="*/ 2921990 h 3268980"/>
                <a:gd name="connsiteX277" fmla="*/ 1726152 w 2265958"/>
                <a:gd name="connsiteY277" fmla="*/ 2921708 h 3268980"/>
                <a:gd name="connsiteX278" fmla="*/ 1725212 w 2265958"/>
                <a:gd name="connsiteY278" fmla="*/ 2921285 h 3268980"/>
                <a:gd name="connsiteX279" fmla="*/ 1724366 w 2265958"/>
                <a:gd name="connsiteY279" fmla="*/ 2920814 h 3268980"/>
                <a:gd name="connsiteX280" fmla="*/ 1723472 w 2265958"/>
                <a:gd name="connsiteY280" fmla="*/ 2920344 h 3268980"/>
                <a:gd name="connsiteX281" fmla="*/ 1721733 w 2265958"/>
                <a:gd name="connsiteY281" fmla="*/ 2919309 h 3268980"/>
                <a:gd name="connsiteX282" fmla="*/ 1719994 w 2265958"/>
                <a:gd name="connsiteY282" fmla="*/ 2918368 h 3268980"/>
                <a:gd name="connsiteX283" fmla="*/ 1719148 w 2265958"/>
                <a:gd name="connsiteY283" fmla="*/ 2917897 h 3268980"/>
                <a:gd name="connsiteX284" fmla="*/ 1718208 w 2265958"/>
                <a:gd name="connsiteY284" fmla="*/ 2917474 h 3268980"/>
                <a:gd name="connsiteX285" fmla="*/ 1717315 w 2265958"/>
                <a:gd name="connsiteY285" fmla="*/ 2917098 h 3268980"/>
                <a:gd name="connsiteX286" fmla="*/ 1716375 w 2265958"/>
                <a:gd name="connsiteY286" fmla="*/ 2916862 h 3268980"/>
                <a:gd name="connsiteX287" fmla="*/ 1715341 w 2265958"/>
                <a:gd name="connsiteY287" fmla="*/ 2916627 h 3268980"/>
                <a:gd name="connsiteX288" fmla="*/ 1714353 w 2265958"/>
                <a:gd name="connsiteY288" fmla="*/ 2916580 h 3268980"/>
                <a:gd name="connsiteX289" fmla="*/ 1713319 w 2265958"/>
                <a:gd name="connsiteY289" fmla="*/ 2916580 h 3268980"/>
                <a:gd name="connsiteX290" fmla="*/ 1712379 w 2265958"/>
                <a:gd name="connsiteY290" fmla="*/ 2916674 h 3268980"/>
                <a:gd name="connsiteX291" fmla="*/ 1711392 w 2265958"/>
                <a:gd name="connsiteY291" fmla="*/ 2916862 h 3268980"/>
                <a:gd name="connsiteX292" fmla="*/ 1710452 w 2265958"/>
                <a:gd name="connsiteY292" fmla="*/ 2917145 h 3268980"/>
                <a:gd name="connsiteX293" fmla="*/ 1709512 w 2265958"/>
                <a:gd name="connsiteY293" fmla="*/ 2917427 h 3268980"/>
                <a:gd name="connsiteX294" fmla="*/ 1708572 w 2265958"/>
                <a:gd name="connsiteY294" fmla="*/ 2917756 h 3268980"/>
                <a:gd name="connsiteX295" fmla="*/ 1706738 w 2265958"/>
                <a:gd name="connsiteY295" fmla="*/ 2918415 h 3268980"/>
                <a:gd name="connsiteX296" fmla="*/ 1705798 w 2265958"/>
                <a:gd name="connsiteY296" fmla="*/ 2918744 h 3268980"/>
                <a:gd name="connsiteX297" fmla="*/ 1704905 w 2265958"/>
                <a:gd name="connsiteY297" fmla="*/ 2919027 h 3268980"/>
                <a:gd name="connsiteX298" fmla="*/ 1703965 w 2265958"/>
                <a:gd name="connsiteY298" fmla="*/ 2919262 h 3268980"/>
                <a:gd name="connsiteX299" fmla="*/ 1702978 w 2265958"/>
                <a:gd name="connsiteY299" fmla="*/ 2919403 h 3268980"/>
                <a:gd name="connsiteX300" fmla="*/ 1702038 w 2265958"/>
                <a:gd name="connsiteY300" fmla="*/ 2919497 h 3268980"/>
                <a:gd name="connsiteX301" fmla="*/ 1701051 w 2265958"/>
                <a:gd name="connsiteY301" fmla="*/ 2919497 h 3268980"/>
                <a:gd name="connsiteX302" fmla="*/ 1700064 w 2265958"/>
                <a:gd name="connsiteY302" fmla="*/ 2919403 h 3268980"/>
                <a:gd name="connsiteX303" fmla="*/ 1699030 w 2265958"/>
                <a:gd name="connsiteY303" fmla="*/ 2919074 h 3268980"/>
                <a:gd name="connsiteX304" fmla="*/ 1698466 w 2265958"/>
                <a:gd name="connsiteY304" fmla="*/ 2918744 h 3268980"/>
                <a:gd name="connsiteX305" fmla="*/ 1697807 w 2265958"/>
                <a:gd name="connsiteY305" fmla="*/ 2918415 h 3268980"/>
                <a:gd name="connsiteX306" fmla="*/ 1697149 w 2265958"/>
                <a:gd name="connsiteY306" fmla="*/ 2918180 h 3268980"/>
                <a:gd name="connsiteX307" fmla="*/ 1696350 w 2265958"/>
                <a:gd name="connsiteY307" fmla="*/ 2917897 h 3268980"/>
                <a:gd name="connsiteX308" fmla="*/ 1695457 w 2265958"/>
                <a:gd name="connsiteY308" fmla="*/ 2917709 h 3268980"/>
                <a:gd name="connsiteX309" fmla="*/ 1694564 w 2265958"/>
                <a:gd name="connsiteY309" fmla="*/ 2917521 h 3268980"/>
                <a:gd name="connsiteX310" fmla="*/ 1693577 w 2265958"/>
                <a:gd name="connsiteY310" fmla="*/ 2917427 h 3268980"/>
                <a:gd name="connsiteX311" fmla="*/ 1692543 w 2265958"/>
                <a:gd name="connsiteY311" fmla="*/ 2917333 h 3268980"/>
                <a:gd name="connsiteX312" fmla="*/ 1690334 w 2265958"/>
                <a:gd name="connsiteY312" fmla="*/ 2917192 h 3268980"/>
                <a:gd name="connsiteX313" fmla="*/ 1688077 w 2265958"/>
                <a:gd name="connsiteY313" fmla="*/ 2917192 h 3268980"/>
                <a:gd name="connsiteX314" fmla="*/ 1685633 w 2265958"/>
                <a:gd name="connsiteY314" fmla="*/ 2917333 h 3268980"/>
                <a:gd name="connsiteX315" fmla="*/ 1683189 w 2265958"/>
                <a:gd name="connsiteY315" fmla="*/ 2917474 h 3268980"/>
                <a:gd name="connsiteX316" fmla="*/ 1680697 w 2265958"/>
                <a:gd name="connsiteY316" fmla="*/ 2917709 h 3268980"/>
                <a:gd name="connsiteX317" fmla="*/ 1678300 w 2265958"/>
                <a:gd name="connsiteY317" fmla="*/ 2918039 h 3268980"/>
                <a:gd name="connsiteX318" fmla="*/ 1675856 w 2265958"/>
                <a:gd name="connsiteY318" fmla="*/ 2918415 h 3268980"/>
                <a:gd name="connsiteX319" fmla="*/ 1673647 w 2265958"/>
                <a:gd name="connsiteY319" fmla="*/ 2918791 h 3268980"/>
                <a:gd name="connsiteX320" fmla="*/ 1671484 w 2265958"/>
                <a:gd name="connsiteY320" fmla="*/ 2919215 h 3268980"/>
                <a:gd name="connsiteX321" fmla="*/ 1669604 w 2265958"/>
                <a:gd name="connsiteY321" fmla="*/ 2919591 h 3268980"/>
                <a:gd name="connsiteX322" fmla="*/ 1668006 w 2265958"/>
                <a:gd name="connsiteY322" fmla="*/ 2920015 h 3268980"/>
                <a:gd name="connsiteX323" fmla="*/ 1666643 w 2265958"/>
                <a:gd name="connsiteY323" fmla="*/ 2920438 h 3268980"/>
                <a:gd name="connsiteX324" fmla="*/ 1666220 w 2265958"/>
                <a:gd name="connsiteY324" fmla="*/ 2920062 h 3268980"/>
                <a:gd name="connsiteX325" fmla="*/ 1665891 w 2265958"/>
                <a:gd name="connsiteY325" fmla="*/ 2919732 h 3268980"/>
                <a:gd name="connsiteX326" fmla="*/ 1665468 w 2265958"/>
                <a:gd name="connsiteY326" fmla="*/ 2919450 h 3268980"/>
                <a:gd name="connsiteX327" fmla="*/ 1665044 w 2265958"/>
                <a:gd name="connsiteY327" fmla="*/ 2919168 h 3268980"/>
                <a:gd name="connsiteX328" fmla="*/ 1664198 w 2265958"/>
                <a:gd name="connsiteY328" fmla="*/ 2918744 h 3268980"/>
                <a:gd name="connsiteX329" fmla="*/ 1663305 w 2265958"/>
                <a:gd name="connsiteY329" fmla="*/ 2918462 h 3268980"/>
                <a:gd name="connsiteX330" fmla="*/ 1662365 w 2265958"/>
                <a:gd name="connsiteY330" fmla="*/ 2918227 h 3268980"/>
                <a:gd name="connsiteX331" fmla="*/ 1661378 w 2265958"/>
                <a:gd name="connsiteY331" fmla="*/ 2918133 h 3268980"/>
                <a:gd name="connsiteX332" fmla="*/ 1660391 w 2265958"/>
                <a:gd name="connsiteY332" fmla="*/ 2917992 h 3268980"/>
                <a:gd name="connsiteX333" fmla="*/ 1659451 w 2265958"/>
                <a:gd name="connsiteY333" fmla="*/ 2917992 h 3268980"/>
                <a:gd name="connsiteX334" fmla="*/ 1657430 w 2265958"/>
                <a:gd name="connsiteY334" fmla="*/ 2917992 h 3268980"/>
                <a:gd name="connsiteX335" fmla="*/ 1655408 w 2265958"/>
                <a:gd name="connsiteY335" fmla="*/ 2917992 h 3268980"/>
                <a:gd name="connsiteX336" fmla="*/ 1654421 w 2265958"/>
                <a:gd name="connsiteY336" fmla="*/ 2917945 h 3268980"/>
                <a:gd name="connsiteX337" fmla="*/ 1653528 w 2265958"/>
                <a:gd name="connsiteY337" fmla="*/ 2917850 h 3268980"/>
                <a:gd name="connsiteX338" fmla="*/ 1652588 w 2265958"/>
                <a:gd name="connsiteY338" fmla="*/ 2917662 h 3268980"/>
                <a:gd name="connsiteX339" fmla="*/ 1651695 w 2265958"/>
                <a:gd name="connsiteY339" fmla="*/ 2917380 h 3268980"/>
                <a:gd name="connsiteX340" fmla="*/ 1648828 w 2265958"/>
                <a:gd name="connsiteY340" fmla="*/ 2915028 h 3268980"/>
                <a:gd name="connsiteX341" fmla="*/ 1646007 w 2265958"/>
                <a:gd name="connsiteY341" fmla="*/ 2912534 h 3268980"/>
                <a:gd name="connsiteX342" fmla="*/ 1643234 w 2265958"/>
                <a:gd name="connsiteY342" fmla="*/ 2909947 h 3268980"/>
                <a:gd name="connsiteX343" fmla="*/ 1640602 w 2265958"/>
                <a:gd name="connsiteY343" fmla="*/ 2907312 h 3268980"/>
                <a:gd name="connsiteX344" fmla="*/ 1639708 w 2265958"/>
                <a:gd name="connsiteY344" fmla="*/ 2907595 h 3268980"/>
                <a:gd name="connsiteX345" fmla="*/ 1638956 w 2265958"/>
                <a:gd name="connsiteY345" fmla="*/ 2907924 h 3268980"/>
                <a:gd name="connsiteX346" fmla="*/ 1638298 w 2265958"/>
                <a:gd name="connsiteY346" fmla="*/ 2908394 h 3268980"/>
                <a:gd name="connsiteX347" fmla="*/ 1637734 w 2265958"/>
                <a:gd name="connsiteY347" fmla="*/ 2908912 h 3268980"/>
                <a:gd name="connsiteX348" fmla="*/ 1637264 w 2265958"/>
                <a:gd name="connsiteY348" fmla="*/ 2909476 h 3268980"/>
                <a:gd name="connsiteX349" fmla="*/ 1636841 w 2265958"/>
                <a:gd name="connsiteY349" fmla="*/ 2910135 h 3268980"/>
                <a:gd name="connsiteX350" fmla="*/ 1636512 w 2265958"/>
                <a:gd name="connsiteY350" fmla="*/ 2910888 h 3268980"/>
                <a:gd name="connsiteX351" fmla="*/ 1636230 w 2265958"/>
                <a:gd name="connsiteY351" fmla="*/ 2911688 h 3268980"/>
                <a:gd name="connsiteX352" fmla="*/ 1636042 w 2265958"/>
                <a:gd name="connsiteY352" fmla="*/ 2912487 h 3268980"/>
                <a:gd name="connsiteX353" fmla="*/ 1635948 w 2265958"/>
                <a:gd name="connsiteY353" fmla="*/ 2913381 h 3268980"/>
                <a:gd name="connsiteX354" fmla="*/ 1635854 w 2265958"/>
                <a:gd name="connsiteY354" fmla="*/ 2914322 h 3268980"/>
                <a:gd name="connsiteX355" fmla="*/ 1635854 w 2265958"/>
                <a:gd name="connsiteY355" fmla="*/ 2915263 h 3268980"/>
                <a:gd name="connsiteX356" fmla="*/ 1635854 w 2265958"/>
                <a:gd name="connsiteY356" fmla="*/ 2916298 h 3268980"/>
                <a:gd name="connsiteX357" fmla="*/ 1635995 w 2265958"/>
                <a:gd name="connsiteY357" fmla="*/ 2917239 h 3268980"/>
                <a:gd name="connsiteX358" fmla="*/ 1636183 w 2265958"/>
                <a:gd name="connsiteY358" fmla="*/ 2918274 h 3268980"/>
                <a:gd name="connsiteX359" fmla="*/ 1636324 w 2265958"/>
                <a:gd name="connsiteY359" fmla="*/ 2919309 h 3268980"/>
                <a:gd name="connsiteX360" fmla="*/ 1636794 w 2265958"/>
                <a:gd name="connsiteY360" fmla="*/ 2921379 h 3268980"/>
                <a:gd name="connsiteX361" fmla="*/ 1637358 w 2265958"/>
                <a:gd name="connsiteY361" fmla="*/ 2923449 h 3268980"/>
                <a:gd name="connsiteX362" fmla="*/ 1638016 w 2265958"/>
                <a:gd name="connsiteY362" fmla="*/ 2925425 h 3268980"/>
                <a:gd name="connsiteX363" fmla="*/ 1638674 w 2265958"/>
                <a:gd name="connsiteY363" fmla="*/ 2927259 h 3268980"/>
                <a:gd name="connsiteX364" fmla="*/ 1639426 w 2265958"/>
                <a:gd name="connsiteY364" fmla="*/ 2928953 h 3268980"/>
                <a:gd name="connsiteX365" fmla="*/ 1640132 w 2265958"/>
                <a:gd name="connsiteY365" fmla="*/ 2930411 h 3268980"/>
                <a:gd name="connsiteX366" fmla="*/ 1640743 w 2265958"/>
                <a:gd name="connsiteY366" fmla="*/ 2931635 h 3268980"/>
                <a:gd name="connsiteX367" fmla="*/ 1641260 w 2265958"/>
                <a:gd name="connsiteY367" fmla="*/ 2932481 h 3268980"/>
                <a:gd name="connsiteX368" fmla="*/ 1641965 w 2265958"/>
                <a:gd name="connsiteY368" fmla="*/ 2933516 h 3268980"/>
                <a:gd name="connsiteX369" fmla="*/ 1642482 w 2265958"/>
                <a:gd name="connsiteY369" fmla="*/ 2934551 h 3268980"/>
                <a:gd name="connsiteX370" fmla="*/ 1642952 w 2265958"/>
                <a:gd name="connsiteY370" fmla="*/ 2935681 h 3268980"/>
                <a:gd name="connsiteX371" fmla="*/ 1643328 w 2265958"/>
                <a:gd name="connsiteY371" fmla="*/ 2936716 h 3268980"/>
                <a:gd name="connsiteX372" fmla="*/ 1643704 w 2265958"/>
                <a:gd name="connsiteY372" fmla="*/ 2937751 h 3268980"/>
                <a:gd name="connsiteX373" fmla="*/ 1643986 w 2265958"/>
                <a:gd name="connsiteY373" fmla="*/ 2938786 h 3268980"/>
                <a:gd name="connsiteX374" fmla="*/ 1644550 w 2265958"/>
                <a:gd name="connsiteY374" fmla="*/ 2940903 h 3268980"/>
                <a:gd name="connsiteX375" fmla="*/ 1645067 w 2265958"/>
                <a:gd name="connsiteY375" fmla="*/ 2942925 h 3268980"/>
                <a:gd name="connsiteX376" fmla="*/ 1645396 w 2265958"/>
                <a:gd name="connsiteY376" fmla="*/ 2943960 h 3268980"/>
                <a:gd name="connsiteX377" fmla="*/ 1645772 w 2265958"/>
                <a:gd name="connsiteY377" fmla="*/ 2944901 h 3268980"/>
                <a:gd name="connsiteX378" fmla="*/ 1646242 w 2265958"/>
                <a:gd name="connsiteY378" fmla="*/ 2945936 h 3268980"/>
                <a:gd name="connsiteX379" fmla="*/ 1646759 w 2265958"/>
                <a:gd name="connsiteY379" fmla="*/ 2946877 h 3268980"/>
                <a:gd name="connsiteX380" fmla="*/ 1647370 w 2265958"/>
                <a:gd name="connsiteY380" fmla="*/ 2947865 h 3268980"/>
                <a:gd name="connsiteX381" fmla="*/ 1648122 w 2265958"/>
                <a:gd name="connsiteY381" fmla="*/ 2948759 h 3268980"/>
                <a:gd name="connsiteX382" fmla="*/ 1648734 w 2265958"/>
                <a:gd name="connsiteY382" fmla="*/ 2949465 h 3268980"/>
                <a:gd name="connsiteX383" fmla="*/ 1649439 w 2265958"/>
                <a:gd name="connsiteY383" fmla="*/ 2950170 h 3268980"/>
                <a:gd name="connsiteX384" fmla="*/ 1650191 w 2265958"/>
                <a:gd name="connsiteY384" fmla="*/ 2950782 h 3268980"/>
                <a:gd name="connsiteX385" fmla="*/ 1650943 w 2265958"/>
                <a:gd name="connsiteY385" fmla="*/ 2951394 h 3268980"/>
                <a:gd name="connsiteX386" fmla="*/ 1652541 w 2265958"/>
                <a:gd name="connsiteY386" fmla="*/ 2952523 h 3268980"/>
                <a:gd name="connsiteX387" fmla="*/ 1654139 w 2265958"/>
                <a:gd name="connsiteY387" fmla="*/ 2953605 h 3268980"/>
                <a:gd name="connsiteX388" fmla="*/ 1655831 w 2265958"/>
                <a:gd name="connsiteY388" fmla="*/ 2954640 h 3268980"/>
                <a:gd name="connsiteX389" fmla="*/ 1657383 w 2265958"/>
                <a:gd name="connsiteY389" fmla="*/ 2955769 h 3268980"/>
                <a:gd name="connsiteX390" fmla="*/ 1658182 w 2265958"/>
                <a:gd name="connsiteY390" fmla="*/ 2956380 h 3268980"/>
                <a:gd name="connsiteX391" fmla="*/ 1658934 w 2265958"/>
                <a:gd name="connsiteY391" fmla="*/ 2956992 h 3268980"/>
                <a:gd name="connsiteX392" fmla="*/ 1659686 w 2265958"/>
                <a:gd name="connsiteY392" fmla="*/ 2957651 h 3268980"/>
                <a:gd name="connsiteX393" fmla="*/ 1660344 w 2265958"/>
                <a:gd name="connsiteY393" fmla="*/ 2958309 h 3268980"/>
                <a:gd name="connsiteX394" fmla="*/ 1660767 w 2265958"/>
                <a:gd name="connsiteY394" fmla="*/ 2958827 h 3268980"/>
                <a:gd name="connsiteX395" fmla="*/ 1661143 w 2265958"/>
                <a:gd name="connsiteY395" fmla="*/ 2959391 h 3268980"/>
                <a:gd name="connsiteX396" fmla="*/ 1661613 w 2265958"/>
                <a:gd name="connsiteY396" fmla="*/ 2960050 h 3268980"/>
                <a:gd name="connsiteX397" fmla="*/ 1662036 w 2265958"/>
                <a:gd name="connsiteY397" fmla="*/ 2960756 h 3268980"/>
                <a:gd name="connsiteX398" fmla="*/ 1662788 w 2265958"/>
                <a:gd name="connsiteY398" fmla="*/ 2962308 h 3268980"/>
                <a:gd name="connsiteX399" fmla="*/ 1663493 w 2265958"/>
                <a:gd name="connsiteY399" fmla="*/ 2963908 h 3268980"/>
                <a:gd name="connsiteX400" fmla="*/ 1664198 w 2265958"/>
                <a:gd name="connsiteY400" fmla="*/ 2965554 h 3268980"/>
                <a:gd name="connsiteX401" fmla="*/ 1664762 w 2265958"/>
                <a:gd name="connsiteY401" fmla="*/ 2967154 h 3268980"/>
                <a:gd name="connsiteX402" fmla="*/ 1665797 w 2265958"/>
                <a:gd name="connsiteY402" fmla="*/ 2969929 h 3268980"/>
                <a:gd name="connsiteX403" fmla="*/ 1666032 w 2265958"/>
                <a:gd name="connsiteY403" fmla="*/ 2970494 h 3268980"/>
                <a:gd name="connsiteX404" fmla="*/ 1666314 w 2265958"/>
                <a:gd name="connsiteY404" fmla="*/ 2971153 h 3268980"/>
                <a:gd name="connsiteX405" fmla="*/ 1666925 w 2265958"/>
                <a:gd name="connsiteY405" fmla="*/ 2972188 h 3268980"/>
                <a:gd name="connsiteX406" fmla="*/ 1667583 w 2265958"/>
                <a:gd name="connsiteY406" fmla="*/ 2973176 h 3268980"/>
                <a:gd name="connsiteX407" fmla="*/ 1668335 w 2265958"/>
                <a:gd name="connsiteY407" fmla="*/ 2973975 h 3268980"/>
                <a:gd name="connsiteX408" fmla="*/ 1669134 w 2265958"/>
                <a:gd name="connsiteY408" fmla="*/ 2974775 h 3268980"/>
                <a:gd name="connsiteX409" fmla="*/ 1669933 w 2265958"/>
                <a:gd name="connsiteY409" fmla="*/ 2975434 h 3268980"/>
                <a:gd name="connsiteX410" fmla="*/ 1670873 w 2265958"/>
                <a:gd name="connsiteY410" fmla="*/ 2976092 h 3268980"/>
                <a:gd name="connsiteX411" fmla="*/ 1671719 w 2265958"/>
                <a:gd name="connsiteY411" fmla="*/ 2976704 h 3268980"/>
                <a:gd name="connsiteX412" fmla="*/ 1673553 w 2265958"/>
                <a:gd name="connsiteY412" fmla="*/ 2977927 h 3268980"/>
                <a:gd name="connsiteX413" fmla="*/ 1674493 w 2265958"/>
                <a:gd name="connsiteY413" fmla="*/ 2978539 h 3268980"/>
                <a:gd name="connsiteX414" fmla="*/ 1675339 w 2265958"/>
                <a:gd name="connsiteY414" fmla="*/ 2979244 h 3268980"/>
                <a:gd name="connsiteX415" fmla="*/ 1676232 w 2265958"/>
                <a:gd name="connsiteY415" fmla="*/ 2979997 h 3268980"/>
                <a:gd name="connsiteX416" fmla="*/ 1677078 w 2265958"/>
                <a:gd name="connsiteY416" fmla="*/ 2980797 h 3268980"/>
                <a:gd name="connsiteX417" fmla="*/ 1677830 w 2265958"/>
                <a:gd name="connsiteY417" fmla="*/ 2981644 h 3268980"/>
                <a:gd name="connsiteX418" fmla="*/ 1678582 w 2265958"/>
                <a:gd name="connsiteY418" fmla="*/ 2982679 h 3268980"/>
                <a:gd name="connsiteX419" fmla="*/ 1683048 w 2265958"/>
                <a:gd name="connsiteY419" fmla="*/ 2989641 h 3268980"/>
                <a:gd name="connsiteX420" fmla="*/ 1685633 w 2265958"/>
                <a:gd name="connsiteY420" fmla="*/ 2993593 h 3268980"/>
                <a:gd name="connsiteX421" fmla="*/ 1686949 w 2265958"/>
                <a:gd name="connsiteY421" fmla="*/ 2995522 h 3268980"/>
                <a:gd name="connsiteX422" fmla="*/ 1688359 w 2265958"/>
                <a:gd name="connsiteY422" fmla="*/ 2997404 h 3268980"/>
                <a:gd name="connsiteX423" fmla="*/ 1689769 w 2265958"/>
                <a:gd name="connsiteY423" fmla="*/ 2999333 h 3268980"/>
                <a:gd name="connsiteX424" fmla="*/ 1691227 w 2265958"/>
                <a:gd name="connsiteY424" fmla="*/ 3001167 h 3268980"/>
                <a:gd name="connsiteX425" fmla="*/ 1692637 w 2265958"/>
                <a:gd name="connsiteY425" fmla="*/ 3002955 h 3268980"/>
                <a:gd name="connsiteX426" fmla="*/ 1694141 w 2265958"/>
                <a:gd name="connsiteY426" fmla="*/ 3004555 h 3268980"/>
                <a:gd name="connsiteX427" fmla="*/ 1695645 w 2265958"/>
                <a:gd name="connsiteY427" fmla="*/ 3006107 h 3268980"/>
                <a:gd name="connsiteX428" fmla="*/ 1697149 w 2265958"/>
                <a:gd name="connsiteY428" fmla="*/ 3007471 h 3268980"/>
                <a:gd name="connsiteX429" fmla="*/ 1697901 w 2265958"/>
                <a:gd name="connsiteY429" fmla="*/ 3008130 h 3268980"/>
                <a:gd name="connsiteX430" fmla="*/ 1698607 w 2265958"/>
                <a:gd name="connsiteY430" fmla="*/ 3008695 h 3268980"/>
                <a:gd name="connsiteX431" fmla="*/ 1699359 w 2265958"/>
                <a:gd name="connsiteY431" fmla="*/ 3009212 h 3268980"/>
                <a:gd name="connsiteX432" fmla="*/ 1700064 w 2265958"/>
                <a:gd name="connsiteY432" fmla="*/ 3009683 h 3268980"/>
                <a:gd name="connsiteX433" fmla="*/ 1700910 w 2265958"/>
                <a:gd name="connsiteY433" fmla="*/ 3010247 h 3268980"/>
                <a:gd name="connsiteX434" fmla="*/ 1701709 w 2265958"/>
                <a:gd name="connsiteY434" fmla="*/ 3010765 h 3268980"/>
                <a:gd name="connsiteX435" fmla="*/ 1702367 w 2265958"/>
                <a:gd name="connsiteY435" fmla="*/ 3011329 h 3268980"/>
                <a:gd name="connsiteX436" fmla="*/ 1702978 w 2265958"/>
                <a:gd name="connsiteY436" fmla="*/ 3011894 h 3268980"/>
                <a:gd name="connsiteX437" fmla="*/ 1703495 w 2265958"/>
                <a:gd name="connsiteY437" fmla="*/ 3012505 h 3268980"/>
                <a:gd name="connsiteX438" fmla="*/ 1703965 w 2265958"/>
                <a:gd name="connsiteY438" fmla="*/ 3013070 h 3268980"/>
                <a:gd name="connsiteX439" fmla="*/ 1704435 w 2265958"/>
                <a:gd name="connsiteY439" fmla="*/ 3013634 h 3268980"/>
                <a:gd name="connsiteX440" fmla="*/ 1704764 w 2265958"/>
                <a:gd name="connsiteY440" fmla="*/ 3014199 h 3268980"/>
                <a:gd name="connsiteX441" fmla="*/ 1705046 w 2265958"/>
                <a:gd name="connsiteY441" fmla="*/ 3014810 h 3268980"/>
                <a:gd name="connsiteX442" fmla="*/ 1705328 w 2265958"/>
                <a:gd name="connsiteY442" fmla="*/ 3015375 h 3268980"/>
                <a:gd name="connsiteX443" fmla="*/ 1705751 w 2265958"/>
                <a:gd name="connsiteY443" fmla="*/ 3016504 h 3268980"/>
                <a:gd name="connsiteX444" fmla="*/ 1706174 w 2265958"/>
                <a:gd name="connsiteY444" fmla="*/ 3017586 h 3268980"/>
                <a:gd name="connsiteX445" fmla="*/ 1706456 w 2265958"/>
                <a:gd name="connsiteY445" fmla="*/ 3018762 h 3268980"/>
                <a:gd name="connsiteX446" fmla="*/ 1706738 w 2265958"/>
                <a:gd name="connsiteY446" fmla="*/ 3019797 h 3268980"/>
                <a:gd name="connsiteX447" fmla="*/ 1707115 w 2265958"/>
                <a:gd name="connsiteY447" fmla="*/ 3020832 h 3268980"/>
                <a:gd name="connsiteX448" fmla="*/ 1707303 w 2265958"/>
                <a:gd name="connsiteY448" fmla="*/ 3021350 h 3268980"/>
                <a:gd name="connsiteX449" fmla="*/ 1707585 w 2265958"/>
                <a:gd name="connsiteY449" fmla="*/ 3021820 h 3268980"/>
                <a:gd name="connsiteX450" fmla="*/ 1707867 w 2265958"/>
                <a:gd name="connsiteY450" fmla="*/ 3022244 h 3268980"/>
                <a:gd name="connsiteX451" fmla="*/ 1708149 w 2265958"/>
                <a:gd name="connsiteY451" fmla="*/ 3022714 h 3268980"/>
                <a:gd name="connsiteX452" fmla="*/ 1708572 w 2265958"/>
                <a:gd name="connsiteY452" fmla="*/ 3023184 h 3268980"/>
                <a:gd name="connsiteX453" fmla="*/ 1708995 w 2265958"/>
                <a:gd name="connsiteY453" fmla="*/ 3023608 h 3268980"/>
                <a:gd name="connsiteX454" fmla="*/ 1709512 w 2265958"/>
                <a:gd name="connsiteY454" fmla="*/ 3023984 h 3268980"/>
                <a:gd name="connsiteX455" fmla="*/ 1710076 w 2265958"/>
                <a:gd name="connsiteY455" fmla="*/ 3024408 h 3268980"/>
                <a:gd name="connsiteX456" fmla="*/ 1710687 w 2265958"/>
                <a:gd name="connsiteY456" fmla="*/ 3024737 h 3268980"/>
                <a:gd name="connsiteX457" fmla="*/ 1711392 w 2265958"/>
                <a:gd name="connsiteY457" fmla="*/ 3025066 h 3268980"/>
                <a:gd name="connsiteX458" fmla="*/ 1712191 w 2265958"/>
                <a:gd name="connsiteY458" fmla="*/ 3025349 h 3268980"/>
                <a:gd name="connsiteX459" fmla="*/ 1713131 w 2265958"/>
                <a:gd name="connsiteY459" fmla="*/ 3025678 h 3268980"/>
                <a:gd name="connsiteX460" fmla="*/ 1713930 w 2265958"/>
                <a:gd name="connsiteY460" fmla="*/ 3025960 h 3268980"/>
                <a:gd name="connsiteX461" fmla="*/ 1714776 w 2265958"/>
                <a:gd name="connsiteY461" fmla="*/ 3026242 h 3268980"/>
                <a:gd name="connsiteX462" fmla="*/ 1716375 w 2265958"/>
                <a:gd name="connsiteY462" fmla="*/ 3026901 h 3268980"/>
                <a:gd name="connsiteX463" fmla="*/ 1717973 w 2265958"/>
                <a:gd name="connsiteY463" fmla="*/ 3027795 h 3268980"/>
                <a:gd name="connsiteX464" fmla="*/ 1719618 w 2265958"/>
                <a:gd name="connsiteY464" fmla="*/ 3028642 h 3268980"/>
                <a:gd name="connsiteX465" fmla="*/ 1721169 w 2265958"/>
                <a:gd name="connsiteY465" fmla="*/ 3029630 h 3268980"/>
                <a:gd name="connsiteX466" fmla="*/ 1722626 w 2265958"/>
                <a:gd name="connsiteY466" fmla="*/ 3030665 h 3268980"/>
                <a:gd name="connsiteX467" fmla="*/ 1724131 w 2265958"/>
                <a:gd name="connsiteY467" fmla="*/ 3031747 h 3268980"/>
                <a:gd name="connsiteX468" fmla="*/ 1725635 w 2265958"/>
                <a:gd name="connsiteY468" fmla="*/ 3032923 h 3268980"/>
                <a:gd name="connsiteX469" fmla="*/ 1728643 w 2265958"/>
                <a:gd name="connsiteY469" fmla="*/ 3035228 h 3268980"/>
                <a:gd name="connsiteX470" fmla="*/ 1731604 w 2265958"/>
                <a:gd name="connsiteY470" fmla="*/ 3037439 h 3268980"/>
                <a:gd name="connsiteX471" fmla="*/ 1733156 w 2265958"/>
                <a:gd name="connsiteY471" fmla="*/ 3038521 h 3268980"/>
                <a:gd name="connsiteX472" fmla="*/ 1734660 w 2265958"/>
                <a:gd name="connsiteY472" fmla="*/ 3039556 h 3268980"/>
                <a:gd name="connsiteX473" fmla="*/ 1736211 w 2265958"/>
                <a:gd name="connsiteY473" fmla="*/ 3040497 h 3268980"/>
                <a:gd name="connsiteX474" fmla="*/ 1737809 w 2265958"/>
                <a:gd name="connsiteY474" fmla="*/ 3041344 h 3268980"/>
                <a:gd name="connsiteX475" fmla="*/ 1738702 w 2265958"/>
                <a:gd name="connsiteY475" fmla="*/ 3041767 h 3268980"/>
                <a:gd name="connsiteX476" fmla="*/ 1739642 w 2265958"/>
                <a:gd name="connsiteY476" fmla="*/ 3042144 h 3268980"/>
                <a:gd name="connsiteX477" fmla="*/ 1740630 w 2265958"/>
                <a:gd name="connsiteY477" fmla="*/ 3042473 h 3268980"/>
                <a:gd name="connsiteX478" fmla="*/ 1741711 w 2265958"/>
                <a:gd name="connsiteY478" fmla="*/ 3042755 h 3268980"/>
                <a:gd name="connsiteX479" fmla="*/ 1742839 w 2265958"/>
                <a:gd name="connsiteY479" fmla="*/ 3042990 h 3268980"/>
                <a:gd name="connsiteX480" fmla="*/ 1743967 w 2265958"/>
                <a:gd name="connsiteY480" fmla="*/ 3043132 h 3268980"/>
                <a:gd name="connsiteX481" fmla="*/ 1745095 w 2265958"/>
                <a:gd name="connsiteY481" fmla="*/ 3043273 h 3268980"/>
                <a:gd name="connsiteX482" fmla="*/ 1746317 w 2265958"/>
                <a:gd name="connsiteY482" fmla="*/ 3043367 h 3268980"/>
                <a:gd name="connsiteX483" fmla="*/ 1747586 w 2265958"/>
                <a:gd name="connsiteY483" fmla="*/ 3043414 h 3268980"/>
                <a:gd name="connsiteX484" fmla="*/ 1748856 w 2265958"/>
                <a:gd name="connsiteY484" fmla="*/ 3043414 h 3268980"/>
                <a:gd name="connsiteX485" fmla="*/ 1750172 w 2265958"/>
                <a:gd name="connsiteY485" fmla="*/ 3043414 h 3268980"/>
                <a:gd name="connsiteX486" fmla="*/ 1751441 w 2265958"/>
                <a:gd name="connsiteY486" fmla="*/ 3043367 h 3268980"/>
                <a:gd name="connsiteX487" fmla="*/ 1754120 w 2265958"/>
                <a:gd name="connsiteY487" fmla="*/ 3043179 h 3268980"/>
                <a:gd name="connsiteX488" fmla="*/ 1756847 w 2265958"/>
                <a:gd name="connsiteY488" fmla="*/ 3042849 h 3268980"/>
                <a:gd name="connsiteX489" fmla="*/ 1759526 w 2265958"/>
                <a:gd name="connsiteY489" fmla="*/ 3042379 h 3268980"/>
                <a:gd name="connsiteX490" fmla="*/ 1762205 w 2265958"/>
                <a:gd name="connsiteY490" fmla="*/ 3041861 h 3268980"/>
                <a:gd name="connsiteX491" fmla="*/ 1764790 w 2265958"/>
                <a:gd name="connsiteY491" fmla="*/ 3041250 h 3268980"/>
                <a:gd name="connsiteX492" fmla="*/ 1767235 w 2265958"/>
                <a:gd name="connsiteY492" fmla="*/ 3040544 h 3268980"/>
                <a:gd name="connsiteX493" fmla="*/ 1769585 w 2265958"/>
                <a:gd name="connsiteY493" fmla="*/ 3039791 h 3268980"/>
                <a:gd name="connsiteX494" fmla="*/ 1771794 w 2265958"/>
                <a:gd name="connsiteY494" fmla="*/ 3038992 h 3268980"/>
                <a:gd name="connsiteX495" fmla="*/ 1773816 w 2265958"/>
                <a:gd name="connsiteY495" fmla="*/ 3038145 h 3268980"/>
                <a:gd name="connsiteX496" fmla="*/ 1775555 w 2265958"/>
                <a:gd name="connsiteY496" fmla="*/ 3037204 h 3268980"/>
                <a:gd name="connsiteX497" fmla="*/ 1776166 w 2265958"/>
                <a:gd name="connsiteY497" fmla="*/ 3036875 h 3268980"/>
                <a:gd name="connsiteX498" fmla="*/ 1776683 w 2265958"/>
                <a:gd name="connsiteY498" fmla="*/ 3036545 h 3268980"/>
                <a:gd name="connsiteX499" fmla="*/ 1777764 w 2265958"/>
                <a:gd name="connsiteY499" fmla="*/ 3035604 h 3268980"/>
                <a:gd name="connsiteX500" fmla="*/ 1778798 w 2265958"/>
                <a:gd name="connsiteY500" fmla="*/ 3034616 h 3268980"/>
                <a:gd name="connsiteX501" fmla="*/ 1779832 w 2265958"/>
                <a:gd name="connsiteY501" fmla="*/ 3033534 h 3268980"/>
                <a:gd name="connsiteX502" fmla="*/ 1780866 w 2265958"/>
                <a:gd name="connsiteY502" fmla="*/ 3032311 h 3268980"/>
                <a:gd name="connsiteX503" fmla="*/ 1781900 w 2265958"/>
                <a:gd name="connsiteY503" fmla="*/ 3031135 h 3268980"/>
                <a:gd name="connsiteX504" fmla="*/ 1783969 w 2265958"/>
                <a:gd name="connsiteY504" fmla="*/ 3028642 h 3268980"/>
                <a:gd name="connsiteX505" fmla="*/ 1785050 w 2265958"/>
                <a:gd name="connsiteY505" fmla="*/ 3027513 h 3268980"/>
                <a:gd name="connsiteX506" fmla="*/ 1786131 w 2265958"/>
                <a:gd name="connsiteY506" fmla="*/ 3026384 h 3268980"/>
                <a:gd name="connsiteX507" fmla="*/ 1787306 w 2265958"/>
                <a:gd name="connsiteY507" fmla="*/ 3025443 h 3268980"/>
                <a:gd name="connsiteX508" fmla="*/ 1787870 w 2265958"/>
                <a:gd name="connsiteY508" fmla="*/ 3025019 h 3268980"/>
                <a:gd name="connsiteX509" fmla="*/ 1788528 w 2265958"/>
                <a:gd name="connsiteY509" fmla="*/ 3024643 h 3268980"/>
                <a:gd name="connsiteX510" fmla="*/ 1789092 w 2265958"/>
                <a:gd name="connsiteY510" fmla="*/ 3024219 h 3268980"/>
                <a:gd name="connsiteX511" fmla="*/ 1789703 w 2265958"/>
                <a:gd name="connsiteY511" fmla="*/ 3023937 h 3268980"/>
                <a:gd name="connsiteX512" fmla="*/ 1790362 w 2265958"/>
                <a:gd name="connsiteY512" fmla="*/ 3023655 h 3268980"/>
                <a:gd name="connsiteX513" fmla="*/ 1791020 w 2265958"/>
                <a:gd name="connsiteY513" fmla="*/ 3023420 h 3268980"/>
                <a:gd name="connsiteX514" fmla="*/ 1791725 w 2265958"/>
                <a:gd name="connsiteY514" fmla="*/ 3023279 h 3268980"/>
                <a:gd name="connsiteX515" fmla="*/ 1792430 w 2265958"/>
                <a:gd name="connsiteY515" fmla="*/ 3023184 h 3268980"/>
                <a:gd name="connsiteX516" fmla="*/ 1793088 w 2265958"/>
                <a:gd name="connsiteY516" fmla="*/ 3023137 h 3268980"/>
                <a:gd name="connsiteX517" fmla="*/ 1793840 w 2265958"/>
                <a:gd name="connsiteY517" fmla="*/ 3023184 h 3268980"/>
                <a:gd name="connsiteX518" fmla="*/ 1794216 w 2265958"/>
                <a:gd name="connsiteY518" fmla="*/ 3023420 h 3268980"/>
                <a:gd name="connsiteX519" fmla="*/ 1794545 w 2265958"/>
                <a:gd name="connsiteY519" fmla="*/ 3023702 h 3268980"/>
                <a:gd name="connsiteX520" fmla="*/ 1794827 w 2265958"/>
                <a:gd name="connsiteY520" fmla="*/ 3023984 h 3268980"/>
                <a:gd name="connsiteX521" fmla="*/ 1795109 w 2265958"/>
                <a:gd name="connsiteY521" fmla="*/ 3024267 h 3268980"/>
                <a:gd name="connsiteX522" fmla="*/ 1795391 w 2265958"/>
                <a:gd name="connsiteY522" fmla="*/ 3024690 h 3268980"/>
                <a:gd name="connsiteX523" fmla="*/ 1795626 w 2265958"/>
                <a:gd name="connsiteY523" fmla="*/ 3025066 h 3268980"/>
                <a:gd name="connsiteX524" fmla="*/ 1796049 w 2265958"/>
                <a:gd name="connsiteY524" fmla="*/ 3025960 h 3268980"/>
                <a:gd name="connsiteX525" fmla="*/ 1796378 w 2265958"/>
                <a:gd name="connsiteY525" fmla="*/ 3026995 h 3268980"/>
                <a:gd name="connsiteX526" fmla="*/ 1796613 w 2265958"/>
                <a:gd name="connsiteY526" fmla="*/ 3028124 h 3268980"/>
                <a:gd name="connsiteX527" fmla="*/ 1796848 w 2265958"/>
                <a:gd name="connsiteY527" fmla="*/ 3029347 h 3268980"/>
                <a:gd name="connsiteX528" fmla="*/ 1796942 w 2265958"/>
                <a:gd name="connsiteY528" fmla="*/ 3030712 h 3268980"/>
                <a:gd name="connsiteX529" fmla="*/ 1796942 w 2265958"/>
                <a:gd name="connsiteY529" fmla="*/ 3032170 h 3268980"/>
                <a:gd name="connsiteX530" fmla="*/ 1796942 w 2265958"/>
                <a:gd name="connsiteY530" fmla="*/ 3033770 h 3268980"/>
                <a:gd name="connsiteX531" fmla="*/ 1796895 w 2265958"/>
                <a:gd name="connsiteY531" fmla="*/ 3035416 h 3268980"/>
                <a:gd name="connsiteX532" fmla="*/ 1796707 w 2265958"/>
                <a:gd name="connsiteY532" fmla="*/ 3037157 h 3268980"/>
                <a:gd name="connsiteX533" fmla="*/ 1796566 w 2265958"/>
                <a:gd name="connsiteY533" fmla="*/ 3038992 h 3268980"/>
                <a:gd name="connsiteX534" fmla="*/ 1796331 w 2265958"/>
                <a:gd name="connsiteY534" fmla="*/ 3040968 h 3268980"/>
                <a:gd name="connsiteX535" fmla="*/ 1795673 w 2265958"/>
                <a:gd name="connsiteY535" fmla="*/ 3044966 h 3268980"/>
                <a:gd name="connsiteX536" fmla="*/ 1794874 w 2265958"/>
                <a:gd name="connsiteY536" fmla="*/ 3049342 h 3268980"/>
                <a:gd name="connsiteX537" fmla="*/ 1793981 w 2265958"/>
                <a:gd name="connsiteY537" fmla="*/ 3053905 h 3268980"/>
                <a:gd name="connsiteX538" fmla="*/ 1792994 w 2265958"/>
                <a:gd name="connsiteY538" fmla="*/ 3058657 h 3268980"/>
                <a:gd name="connsiteX539" fmla="*/ 1791913 w 2265958"/>
                <a:gd name="connsiteY539" fmla="*/ 3063549 h 3268980"/>
                <a:gd name="connsiteX540" fmla="*/ 1789609 w 2265958"/>
                <a:gd name="connsiteY540" fmla="*/ 3073664 h 3268980"/>
                <a:gd name="connsiteX541" fmla="*/ 1788434 w 2265958"/>
                <a:gd name="connsiteY541" fmla="*/ 3078792 h 3268980"/>
                <a:gd name="connsiteX542" fmla="*/ 1787353 w 2265958"/>
                <a:gd name="connsiteY542" fmla="*/ 3083920 h 3268980"/>
                <a:gd name="connsiteX543" fmla="*/ 1786319 w 2265958"/>
                <a:gd name="connsiteY543" fmla="*/ 3088954 h 3268980"/>
                <a:gd name="connsiteX544" fmla="*/ 1785332 w 2265958"/>
                <a:gd name="connsiteY544" fmla="*/ 3093987 h 3268980"/>
                <a:gd name="connsiteX545" fmla="*/ 1784533 w 2265958"/>
                <a:gd name="connsiteY545" fmla="*/ 3098786 h 3268980"/>
                <a:gd name="connsiteX546" fmla="*/ 1784204 w 2265958"/>
                <a:gd name="connsiteY546" fmla="*/ 3101185 h 3268980"/>
                <a:gd name="connsiteX547" fmla="*/ 1783828 w 2265958"/>
                <a:gd name="connsiteY547" fmla="*/ 3103538 h 3268980"/>
                <a:gd name="connsiteX548" fmla="*/ 1783640 w 2265958"/>
                <a:gd name="connsiteY548" fmla="*/ 3105843 h 3268980"/>
                <a:gd name="connsiteX549" fmla="*/ 1783405 w 2265958"/>
                <a:gd name="connsiteY549" fmla="*/ 3108007 h 3268980"/>
                <a:gd name="connsiteX550" fmla="*/ 1783217 w 2265958"/>
                <a:gd name="connsiteY550" fmla="*/ 3110218 h 3268980"/>
                <a:gd name="connsiteX551" fmla="*/ 1783029 w 2265958"/>
                <a:gd name="connsiteY551" fmla="*/ 3112288 h 3268980"/>
                <a:gd name="connsiteX552" fmla="*/ 1782982 w 2265958"/>
                <a:gd name="connsiteY552" fmla="*/ 3114358 h 3268980"/>
                <a:gd name="connsiteX553" fmla="*/ 1782982 w 2265958"/>
                <a:gd name="connsiteY553" fmla="*/ 3116287 h 3268980"/>
                <a:gd name="connsiteX554" fmla="*/ 1783123 w 2265958"/>
                <a:gd name="connsiteY554" fmla="*/ 3118122 h 3268980"/>
                <a:gd name="connsiteX555" fmla="*/ 1783217 w 2265958"/>
                <a:gd name="connsiteY555" fmla="*/ 3119909 h 3268980"/>
                <a:gd name="connsiteX556" fmla="*/ 1783405 w 2265958"/>
                <a:gd name="connsiteY556" fmla="*/ 3121650 h 3268980"/>
                <a:gd name="connsiteX557" fmla="*/ 1783687 w 2265958"/>
                <a:gd name="connsiteY557" fmla="*/ 3123249 h 3268980"/>
                <a:gd name="connsiteX558" fmla="*/ 1784063 w 2265958"/>
                <a:gd name="connsiteY558" fmla="*/ 3124755 h 3268980"/>
                <a:gd name="connsiteX559" fmla="*/ 1784486 w 2265958"/>
                <a:gd name="connsiteY559" fmla="*/ 3126166 h 3268980"/>
                <a:gd name="connsiteX560" fmla="*/ 1785050 w 2265958"/>
                <a:gd name="connsiteY560" fmla="*/ 3127437 h 3268980"/>
                <a:gd name="connsiteX561" fmla="*/ 1785614 w 2265958"/>
                <a:gd name="connsiteY561" fmla="*/ 3128660 h 3268980"/>
                <a:gd name="connsiteX562" fmla="*/ 1785990 w 2265958"/>
                <a:gd name="connsiteY562" fmla="*/ 3129177 h 3268980"/>
                <a:gd name="connsiteX563" fmla="*/ 1786366 w 2265958"/>
                <a:gd name="connsiteY563" fmla="*/ 3129695 h 3268980"/>
                <a:gd name="connsiteX564" fmla="*/ 1786789 w 2265958"/>
                <a:gd name="connsiteY564" fmla="*/ 3130212 h 3268980"/>
                <a:gd name="connsiteX565" fmla="*/ 1787165 w 2265958"/>
                <a:gd name="connsiteY565" fmla="*/ 3130683 h 3268980"/>
                <a:gd name="connsiteX566" fmla="*/ 1787635 w 2265958"/>
                <a:gd name="connsiteY566" fmla="*/ 3131059 h 3268980"/>
                <a:gd name="connsiteX567" fmla="*/ 1788105 w 2265958"/>
                <a:gd name="connsiteY567" fmla="*/ 3131482 h 3268980"/>
                <a:gd name="connsiteX568" fmla="*/ 1788575 w 2265958"/>
                <a:gd name="connsiteY568" fmla="*/ 3131812 h 3268980"/>
                <a:gd name="connsiteX569" fmla="*/ 1789092 w 2265958"/>
                <a:gd name="connsiteY569" fmla="*/ 3132141 h 3268980"/>
                <a:gd name="connsiteX570" fmla="*/ 1789656 w 2265958"/>
                <a:gd name="connsiteY570" fmla="*/ 3132470 h 3268980"/>
                <a:gd name="connsiteX571" fmla="*/ 1790220 w 2265958"/>
                <a:gd name="connsiteY571" fmla="*/ 3132659 h 3268980"/>
                <a:gd name="connsiteX572" fmla="*/ 1790785 w 2265958"/>
                <a:gd name="connsiteY572" fmla="*/ 3132894 h 3268980"/>
                <a:gd name="connsiteX573" fmla="*/ 1791443 w 2265958"/>
                <a:gd name="connsiteY573" fmla="*/ 3133082 h 3268980"/>
                <a:gd name="connsiteX574" fmla="*/ 1792148 w 2265958"/>
                <a:gd name="connsiteY574" fmla="*/ 3133176 h 3268980"/>
                <a:gd name="connsiteX575" fmla="*/ 1792806 w 2265958"/>
                <a:gd name="connsiteY575" fmla="*/ 3133317 h 3268980"/>
                <a:gd name="connsiteX576" fmla="*/ 1793511 w 2265958"/>
                <a:gd name="connsiteY576" fmla="*/ 3133411 h 3268980"/>
                <a:gd name="connsiteX577" fmla="*/ 1794263 w 2265958"/>
                <a:gd name="connsiteY577" fmla="*/ 3133411 h 3268980"/>
                <a:gd name="connsiteX578" fmla="*/ 1795062 w 2265958"/>
                <a:gd name="connsiteY578" fmla="*/ 3133411 h 3268980"/>
                <a:gd name="connsiteX579" fmla="*/ 1795861 w 2265958"/>
                <a:gd name="connsiteY579" fmla="*/ 3133364 h 3268980"/>
                <a:gd name="connsiteX580" fmla="*/ 1796707 w 2265958"/>
                <a:gd name="connsiteY580" fmla="*/ 3133270 h 3268980"/>
                <a:gd name="connsiteX581" fmla="*/ 1797600 w 2265958"/>
                <a:gd name="connsiteY581" fmla="*/ 3133129 h 3268980"/>
                <a:gd name="connsiteX582" fmla="*/ 1797177 w 2265958"/>
                <a:gd name="connsiteY582" fmla="*/ 3127295 h 3268980"/>
                <a:gd name="connsiteX583" fmla="*/ 1796848 w 2265958"/>
                <a:gd name="connsiteY583" fmla="*/ 3121368 h 3268980"/>
                <a:gd name="connsiteX584" fmla="*/ 1796566 w 2265958"/>
                <a:gd name="connsiteY584" fmla="*/ 3115487 h 3268980"/>
                <a:gd name="connsiteX585" fmla="*/ 1796331 w 2265958"/>
                <a:gd name="connsiteY585" fmla="*/ 3109606 h 3268980"/>
                <a:gd name="connsiteX586" fmla="*/ 1796190 w 2265958"/>
                <a:gd name="connsiteY586" fmla="*/ 3103820 h 3268980"/>
                <a:gd name="connsiteX587" fmla="*/ 1796190 w 2265958"/>
                <a:gd name="connsiteY587" fmla="*/ 3100950 h 3268980"/>
                <a:gd name="connsiteX588" fmla="*/ 1796284 w 2265958"/>
                <a:gd name="connsiteY588" fmla="*/ 3097986 h 3268980"/>
                <a:gd name="connsiteX589" fmla="*/ 1796331 w 2265958"/>
                <a:gd name="connsiteY589" fmla="*/ 3095116 h 3268980"/>
                <a:gd name="connsiteX590" fmla="*/ 1796425 w 2265958"/>
                <a:gd name="connsiteY590" fmla="*/ 3092247 h 3268980"/>
                <a:gd name="connsiteX591" fmla="*/ 1796566 w 2265958"/>
                <a:gd name="connsiteY591" fmla="*/ 3089330 h 3268980"/>
                <a:gd name="connsiteX592" fmla="*/ 1796707 w 2265958"/>
                <a:gd name="connsiteY592" fmla="*/ 3086460 h 3268980"/>
                <a:gd name="connsiteX593" fmla="*/ 1796989 w 2265958"/>
                <a:gd name="connsiteY593" fmla="*/ 3083637 h 3268980"/>
                <a:gd name="connsiteX594" fmla="*/ 1797224 w 2265958"/>
                <a:gd name="connsiteY594" fmla="*/ 3080768 h 3268980"/>
                <a:gd name="connsiteX595" fmla="*/ 1797600 w 2265958"/>
                <a:gd name="connsiteY595" fmla="*/ 3077898 h 3268980"/>
                <a:gd name="connsiteX596" fmla="*/ 1797976 w 2265958"/>
                <a:gd name="connsiteY596" fmla="*/ 3074981 h 3268980"/>
                <a:gd name="connsiteX597" fmla="*/ 1798446 w 2265958"/>
                <a:gd name="connsiteY597" fmla="*/ 3072206 h 3268980"/>
                <a:gd name="connsiteX598" fmla="*/ 1798964 w 2265958"/>
                <a:gd name="connsiteY598" fmla="*/ 3069289 h 3268980"/>
                <a:gd name="connsiteX599" fmla="*/ 1799528 w 2265958"/>
                <a:gd name="connsiteY599" fmla="*/ 3066513 h 3268980"/>
                <a:gd name="connsiteX600" fmla="*/ 1800186 w 2265958"/>
                <a:gd name="connsiteY600" fmla="*/ 3063690 h 3268980"/>
                <a:gd name="connsiteX601" fmla="*/ 1800938 w 2265958"/>
                <a:gd name="connsiteY601" fmla="*/ 3060868 h 3268980"/>
                <a:gd name="connsiteX602" fmla="*/ 1801643 w 2265958"/>
                <a:gd name="connsiteY602" fmla="*/ 3058045 h 3268980"/>
                <a:gd name="connsiteX603" fmla="*/ 1802536 w 2265958"/>
                <a:gd name="connsiteY603" fmla="*/ 3055222 h 3268980"/>
                <a:gd name="connsiteX604" fmla="*/ 1803523 w 2265958"/>
                <a:gd name="connsiteY604" fmla="*/ 3052400 h 3268980"/>
                <a:gd name="connsiteX605" fmla="*/ 1804463 w 2265958"/>
                <a:gd name="connsiteY605" fmla="*/ 3049624 h 3268980"/>
                <a:gd name="connsiteX606" fmla="*/ 1805591 w 2265958"/>
                <a:gd name="connsiteY606" fmla="*/ 3046801 h 3268980"/>
                <a:gd name="connsiteX607" fmla="*/ 1806766 w 2265958"/>
                <a:gd name="connsiteY607" fmla="*/ 3044073 h 3268980"/>
                <a:gd name="connsiteX608" fmla="*/ 1808036 w 2265958"/>
                <a:gd name="connsiteY608" fmla="*/ 3041297 h 3268980"/>
                <a:gd name="connsiteX609" fmla="*/ 1809117 w 2265958"/>
                <a:gd name="connsiteY609" fmla="*/ 3040921 h 3268980"/>
                <a:gd name="connsiteX610" fmla="*/ 1810151 w 2265958"/>
                <a:gd name="connsiteY610" fmla="*/ 3040544 h 3268980"/>
                <a:gd name="connsiteX611" fmla="*/ 1811138 w 2265958"/>
                <a:gd name="connsiteY611" fmla="*/ 3040262 h 3268980"/>
                <a:gd name="connsiteX612" fmla="*/ 1812125 w 2265958"/>
                <a:gd name="connsiteY612" fmla="*/ 3039980 h 3268980"/>
                <a:gd name="connsiteX613" fmla="*/ 1813065 w 2265958"/>
                <a:gd name="connsiteY613" fmla="*/ 3039791 h 3268980"/>
                <a:gd name="connsiteX614" fmla="*/ 1813958 w 2265958"/>
                <a:gd name="connsiteY614" fmla="*/ 3039650 h 3268980"/>
                <a:gd name="connsiteX615" fmla="*/ 1814804 w 2265958"/>
                <a:gd name="connsiteY615" fmla="*/ 3039556 h 3268980"/>
                <a:gd name="connsiteX616" fmla="*/ 1815698 w 2265958"/>
                <a:gd name="connsiteY616" fmla="*/ 3039509 h 3268980"/>
                <a:gd name="connsiteX617" fmla="*/ 1816497 w 2265958"/>
                <a:gd name="connsiteY617" fmla="*/ 3039462 h 3268980"/>
                <a:gd name="connsiteX618" fmla="*/ 1817296 w 2265958"/>
                <a:gd name="connsiteY618" fmla="*/ 3039509 h 3268980"/>
                <a:gd name="connsiteX619" fmla="*/ 1818048 w 2265958"/>
                <a:gd name="connsiteY619" fmla="*/ 3039556 h 3268980"/>
                <a:gd name="connsiteX620" fmla="*/ 1818753 w 2265958"/>
                <a:gd name="connsiteY620" fmla="*/ 3039650 h 3268980"/>
                <a:gd name="connsiteX621" fmla="*/ 1819458 w 2265958"/>
                <a:gd name="connsiteY621" fmla="*/ 3039791 h 3268980"/>
                <a:gd name="connsiteX622" fmla="*/ 1820116 w 2265958"/>
                <a:gd name="connsiteY622" fmla="*/ 3039980 h 3268980"/>
                <a:gd name="connsiteX623" fmla="*/ 1820821 w 2265958"/>
                <a:gd name="connsiteY623" fmla="*/ 3040215 h 3268980"/>
                <a:gd name="connsiteX624" fmla="*/ 1821432 w 2265958"/>
                <a:gd name="connsiteY624" fmla="*/ 3040450 h 3268980"/>
                <a:gd name="connsiteX625" fmla="*/ 1821996 w 2265958"/>
                <a:gd name="connsiteY625" fmla="*/ 3040732 h 3268980"/>
                <a:gd name="connsiteX626" fmla="*/ 1822560 w 2265958"/>
                <a:gd name="connsiteY626" fmla="*/ 3041015 h 3268980"/>
                <a:gd name="connsiteX627" fmla="*/ 1823171 w 2265958"/>
                <a:gd name="connsiteY627" fmla="*/ 3041344 h 3268980"/>
                <a:gd name="connsiteX628" fmla="*/ 1823689 w 2265958"/>
                <a:gd name="connsiteY628" fmla="*/ 3041767 h 3268980"/>
                <a:gd name="connsiteX629" fmla="*/ 1824206 w 2265958"/>
                <a:gd name="connsiteY629" fmla="*/ 3042144 h 3268980"/>
                <a:gd name="connsiteX630" fmla="*/ 1824723 w 2265958"/>
                <a:gd name="connsiteY630" fmla="*/ 3042567 h 3268980"/>
                <a:gd name="connsiteX631" fmla="*/ 1825616 w 2265958"/>
                <a:gd name="connsiteY631" fmla="*/ 3043555 h 3268980"/>
                <a:gd name="connsiteX632" fmla="*/ 1826509 w 2265958"/>
                <a:gd name="connsiteY632" fmla="*/ 3044590 h 3268980"/>
                <a:gd name="connsiteX633" fmla="*/ 1827261 w 2265958"/>
                <a:gd name="connsiteY633" fmla="*/ 3045672 h 3268980"/>
                <a:gd name="connsiteX634" fmla="*/ 1827966 w 2265958"/>
                <a:gd name="connsiteY634" fmla="*/ 3046895 h 3268980"/>
                <a:gd name="connsiteX635" fmla="*/ 1828671 w 2265958"/>
                <a:gd name="connsiteY635" fmla="*/ 3048165 h 3268980"/>
                <a:gd name="connsiteX636" fmla="*/ 1829235 w 2265958"/>
                <a:gd name="connsiteY636" fmla="*/ 3049530 h 3268980"/>
                <a:gd name="connsiteX637" fmla="*/ 1829846 w 2265958"/>
                <a:gd name="connsiteY637" fmla="*/ 3050894 h 3268980"/>
                <a:gd name="connsiteX638" fmla="*/ 1830410 w 2265958"/>
                <a:gd name="connsiteY638" fmla="*/ 3052352 h 3268980"/>
                <a:gd name="connsiteX639" fmla="*/ 1830927 w 2265958"/>
                <a:gd name="connsiteY639" fmla="*/ 3053764 h 3268980"/>
                <a:gd name="connsiteX640" fmla="*/ 1831820 w 2265958"/>
                <a:gd name="connsiteY640" fmla="*/ 3056775 h 3268980"/>
                <a:gd name="connsiteX641" fmla="*/ 1832714 w 2265958"/>
                <a:gd name="connsiteY641" fmla="*/ 3059739 h 3268980"/>
                <a:gd name="connsiteX642" fmla="*/ 1833607 w 2265958"/>
                <a:gd name="connsiteY642" fmla="*/ 3062702 h 3268980"/>
                <a:gd name="connsiteX643" fmla="*/ 1834500 w 2265958"/>
                <a:gd name="connsiteY643" fmla="*/ 3065572 h 3268980"/>
                <a:gd name="connsiteX644" fmla="*/ 1834923 w 2265958"/>
                <a:gd name="connsiteY644" fmla="*/ 3066889 h 3268980"/>
                <a:gd name="connsiteX645" fmla="*/ 1835440 w 2265958"/>
                <a:gd name="connsiteY645" fmla="*/ 3068160 h 3268980"/>
                <a:gd name="connsiteX646" fmla="*/ 1835957 w 2265958"/>
                <a:gd name="connsiteY646" fmla="*/ 3069383 h 3268980"/>
                <a:gd name="connsiteX647" fmla="*/ 1836568 w 2265958"/>
                <a:gd name="connsiteY647" fmla="*/ 3070512 h 3268980"/>
                <a:gd name="connsiteX648" fmla="*/ 1837414 w 2265958"/>
                <a:gd name="connsiteY648" fmla="*/ 3072017 h 3268980"/>
                <a:gd name="connsiteX649" fmla="*/ 1838260 w 2265958"/>
                <a:gd name="connsiteY649" fmla="*/ 3073382 h 3268980"/>
                <a:gd name="connsiteX650" fmla="*/ 1839200 w 2265958"/>
                <a:gd name="connsiteY650" fmla="*/ 3074699 h 3268980"/>
                <a:gd name="connsiteX651" fmla="*/ 1840188 w 2265958"/>
                <a:gd name="connsiteY651" fmla="*/ 3076016 h 3268980"/>
                <a:gd name="connsiteX652" fmla="*/ 1841128 w 2265958"/>
                <a:gd name="connsiteY652" fmla="*/ 3077286 h 3268980"/>
                <a:gd name="connsiteX653" fmla="*/ 1842162 w 2265958"/>
                <a:gd name="connsiteY653" fmla="*/ 3078510 h 3268980"/>
                <a:gd name="connsiteX654" fmla="*/ 1843337 w 2265958"/>
                <a:gd name="connsiteY654" fmla="*/ 3079639 h 3268980"/>
                <a:gd name="connsiteX655" fmla="*/ 1844418 w 2265958"/>
                <a:gd name="connsiteY655" fmla="*/ 3080768 h 3268980"/>
                <a:gd name="connsiteX656" fmla="*/ 1845640 w 2265958"/>
                <a:gd name="connsiteY656" fmla="*/ 3081850 h 3268980"/>
                <a:gd name="connsiteX657" fmla="*/ 1846815 w 2265958"/>
                <a:gd name="connsiteY657" fmla="*/ 3082885 h 3268980"/>
                <a:gd name="connsiteX658" fmla="*/ 1848037 w 2265958"/>
                <a:gd name="connsiteY658" fmla="*/ 3083873 h 3268980"/>
                <a:gd name="connsiteX659" fmla="*/ 1849307 w 2265958"/>
                <a:gd name="connsiteY659" fmla="*/ 3084767 h 3268980"/>
                <a:gd name="connsiteX660" fmla="*/ 1850623 w 2265958"/>
                <a:gd name="connsiteY660" fmla="*/ 3085707 h 3268980"/>
                <a:gd name="connsiteX661" fmla="*/ 1851939 w 2265958"/>
                <a:gd name="connsiteY661" fmla="*/ 3086554 h 3268980"/>
                <a:gd name="connsiteX662" fmla="*/ 1853349 w 2265958"/>
                <a:gd name="connsiteY662" fmla="*/ 3087354 h 3268980"/>
                <a:gd name="connsiteX663" fmla="*/ 1854712 w 2265958"/>
                <a:gd name="connsiteY663" fmla="*/ 3088154 h 3268980"/>
                <a:gd name="connsiteX664" fmla="*/ 1856122 w 2265958"/>
                <a:gd name="connsiteY664" fmla="*/ 3088859 h 3268980"/>
                <a:gd name="connsiteX665" fmla="*/ 1857580 w 2265958"/>
                <a:gd name="connsiteY665" fmla="*/ 3089612 h 3268980"/>
                <a:gd name="connsiteX666" fmla="*/ 1859037 w 2265958"/>
                <a:gd name="connsiteY666" fmla="*/ 3090224 h 3268980"/>
                <a:gd name="connsiteX667" fmla="*/ 1860494 w 2265958"/>
                <a:gd name="connsiteY667" fmla="*/ 3090882 h 3268980"/>
                <a:gd name="connsiteX668" fmla="*/ 1861998 w 2265958"/>
                <a:gd name="connsiteY668" fmla="*/ 3091494 h 3268980"/>
                <a:gd name="connsiteX669" fmla="*/ 1863502 w 2265958"/>
                <a:gd name="connsiteY669" fmla="*/ 3092012 h 3268980"/>
                <a:gd name="connsiteX670" fmla="*/ 1865053 w 2265958"/>
                <a:gd name="connsiteY670" fmla="*/ 3092576 h 3268980"/>
                <a:gd name="connsiteX671" fmla="*/ 1866605 w 2265958"/>
                <a:gd name="connsiteY671" fmla="*/ 3093047 h 3268980"/>
                <a:gd name="connsiteX672" fmla="*/ 1869707 w 2265958"/>
                <a:gd name="connsiteY672" fmla="*/ 3093987 h 3268980"/>
                <a:gd name="connsiteX673" fmla="*/ 1872809 w 2265958"/>
                <a:gd name="connsiteY673" fmla="*/ 3094787 h 3268980"/>
                <a:gd name="connsiteX674" fmla="*/ 1875959 w 2265958"/>
                <a:gd name="connsiteY674" fmla="*/ 3095493 h 3268980"/>
                <a:gd name="connsiteX675" fmla="*/ 1879108 w 2265958"/>
                <a:gd name="connsiteY675" fmla="*/ 3096057 h 3268980"/>
                <a:gd name="connsiteX676" fmla="*/ 1879014 w 2265958"/>
                <a:gd name="connsiteY676" fmla="*/ 3094881 h 3268980"/>
                <a:gd name="connsiteX677" fmla="*/ 1878779 w 2265958"/>
                <a:gd name="connsiteY677" fmla="*/ 3093752 h 3268980"/>
                <a:gd name="connsiteX678" fmla="*/ 1878591 w 2265958"/>
                <a:gd name="connsiteY678" fmla="*/ 3092576 h 3268980"/>
                <a:gd name="connsiteX679" fmla="*/ 1878309 w 2265958"/>
                <a:gd name="connsiteY679" fmla="*/ 3091494 h 3268980"/>
                <a:gd name="connsiteX680" fmla="*/ 1877980 w 2265958"/>
                <a:gd name="connsiteY680" fmla="*/ 3090412 h 3268980"/>
                <a:gd name="connsiteX681" fmla="*/ 1877651 w 2265958"/>
                <a:gd name="connsiteY681" fmla="*/ 3089377 h 3268980"/>
                <a:gd name="connsiteX682" fmla="*/ 1877275 w 2265958"/>
                <a:gd name="connsiteY682" fmla="*/ 3088342 h 3268980"/>
                <a:gd name="connsiteX683" fmla="*/ 1876899 w 2265958"/>
                <a:gd name="connsiteY683" fmla="*/ 3087307 h 3268980"/>
                <a:gd name="connsiteX684" fmla="*/ 1875959 w 2265958"/>
                <a:gd name="connsiteY684" fmla="*/ 3085284 h 3268980"/>
                <a:gd name="connsiteX685" fmla="*/ 1874925 w 2265958"/>
                <a:gd name="connsiteY685" fmla="*/ 3083402 h 3268980"/>
                <a:gd name="connsiteX686" fmla="*/ 1873844 w 2265958"/>
                <a:gd name="connsiteY686" fmla="*/ 3081426 h 3268980"/>
                <a:gd name="connsiteX687" fmla="*/ 1872715 w 2265958"/>
                <a:gd name="connsiteY687" fmla="*/ 3079592 h 3268980"/>
                <a:gd name="connsiteX688" fmla="*/ 1870271 w 2265958"/>
                <a:gd name="connsiteY688" fmla="*/ 3075922 h 3268980"/>
                <a:gd name="connsiteX689" fmla="*/ 1867827 w 2265958"/>
                <a:gd name="connsiteY689" fmla="*/ 3072253 h 3268980"/>
                <a:gd name="connsiteX690" fmla="*/ 1866652 w 2265958"/>
                <a:gd name="connsiteY690" fmla="*/ 3070418 h 3268980"/>
                <a:gd name="connsiteX691" fmla="*/ 1865571 w 2265958"/>
                <a:gd name="connsiteY691" fmla="*/ 3068583 h 3268980"/>
                <a:gd name="connsiteX692" fmla="*/ 1864536 w 2265958"/>
                <a:gd name="connsiteY692" fmla="*/ 3066607 h 3268980"/>
                <a:gd name="connsiteX693" fmla="*/ 1863549 w 2265958"/>
                <a:gd name="connsiteY693" fmla="*/ 3064631 h 3268980"/>
                <a:gd name="connsiteX694" fmla="*/ 1865336 w 2265958"/>
                <a:gd name="connsiteY694" fmla="*/ 3064631 h 3268980"/>
                <a:gd name="connsiteX695" fmla="*/ 1867169 w 2265958"/>
                <a:gd name="connsiteY695" fmla="*/ 3064819 h 3268980"/>
                <a:gd name="connsiteX696" fmla="*/ 1869096 w 2265958"/>
                <a:gd name="connsiteY696" fmla="*/ 3065055 h 3268980"/>
                <a:gd name="connsiteX697" fmla="*/ 1871023 w 2265958"/>
                <a:gd name="connsiteY697" fmla="*/ 3065337 h 3268980"/>
                <a:gd name="connsiteX698" fmla="*/ 1872997 w 2265958"/>
                <a:gd name="connsiteY698" fmla="*/ 3065760 h 3268980"/>
                <a:gd name="connsiteX699" fmla="*/ 1874972 w 2265958"/>
                <a:gd name="connsiteY699" fmla="*/ 3066184 h 3268980"/>
                <a:gd name="connsiteX700" fmla="*/ 1879061 w 2265958"/>
                <a:gd name="connsiteY700" fmla="*/ 3067125 h 3268980"/>
                <a:gd name="connsiteX701" fmla="*/ 1881176 w 2265958"/>
                <a:gd name="connsiteY701" fmla="*/ 3067595 h 3268980"/>
                <a:gd name="connsiteX702" fmla="*/ 1883339 w 2265958"/>
                <a:gd name="connsiteY702" fmla="*/ 3067971 h 3268980"/>
                <a:gd name="connsiteX703" fmla="*/ 1885454 w 2265958"/>
                <a:gd name="connsiteY703" fmla="*/ 3068348 h 3268980"/>
                <a:gd name="connsiteX704" fmla="*/ 1887569 w 2265958"/>
                <a:gd name="connsiteY704" fmla="*/ 3068630 h 3268980"/>
                <a:gd name="connsiteX705" fmla="*/ 1889778 w 2265958"/>
                <a:gd name="connsiteY705" fmla="*/ 3068771 h 3268980"/>
                <a:gd name="connsiteX706" fmla="*/ 1891941 w 2265958"/>
                <a:gd name="connsiteY706" fmla="*/ 3068912 h 3268980"/>
                <a:gd name="connsiteX707" fmla="*/ 1893022 w 2265958"/>
                <a:gd name="connsiteY707" fmla="*/ 3068865 h 3268980"/>
                <a:gd name="connsiteX708" fmla="*/ 1894150 w 2265958"/>
                <a:gd name="connsiteY708" fmla="*/ 3068865 h 3268980"/>
                <a:gd name="connsiteX709" fmla="*/ 1895231 w 2265958"/>
                <a:gd name="connsiteY709" fmla="*/ 3068724 h 3268980"/>
                <a:gd name="connsiteX710" fmla="*/ 1896312 w 2265958"/>
                <a:gd name="connsiteY710" fmla="*/ 3068630 h 3268980"/>
                <a:gd name="connsiteX711" fmla="*/ 1896312 w 2265958"/>
                <a:gd name="connsiteY711" fmla="*/ 3067548 h 3268980"/>
                <a:gd name="connsiteX712" fmla="*/ 1896218 w 2265958"/>
                <a:gd name="connsiteY712" fmla="*/ 3066513 h 3268980"/>
                <a:gd name="connsiteX713" fmla="*/ 1896077 w 2265958"/>
                <a:gd name="connsiteY713" fmla="*/ 3065525 h 3268980"/>
                <a:gd name="connsiteX714" fmla="*/ 1895983 w 2265958"/>
                <a:gd name="connsiteY714" fmla="*/ 3064584 h 3268980"/>
                <a:gd name="connsiteX715" fmla="*/ 1895748 w 2265958"/>
                <a:gd name="connsiteY715" fmla="*/ 3063737 h 3268980"/>
                <a:gd name="connsiteX716" fmla="*/ 1895560 w 2265958"/>
                <a:gd name="connsiteY716" fmla="*/ 3062844 h 3268980"/>
                <a:gd name="connsiteX717" fmla="*/ 1895043 w 2265958"/>
                <a:gd name="connsiteY717" fmla="*/ 3061197 h 3268980"/>
                <a:gd name="connsiteX718" fmla="*/ 1894432 w 2265958"/>
                <a:gd name="connsiteY718" fmla="*/ 3059644 h 3268980"/>
                <a:gd name="connsiteX719" fmla="*/ 1893774 w 2265958"/>
                <a:gd name="connsiteY719" fmla="*/ 3058139 h 3268980"/>
                <a:gd name="connsiteX720" fmla="*/ 1892411 w 2265958"/>
                <a:gd name="connsiteY720" fmla="*/ 3055269 h 3268980"/>
                <a:gd name="connsiteX721" fmla="*/ 1893116 w 2265958"/>
                <a:gd name="connsiteY721" fmla="*/ 3054375 h 3268980"/>
                <a:gd name="connsiteX722" fmla="*/ 1893821 w 2265958"/>
                <a:gd name="connsiteY722" fmla="*/ 3053623 h 3268980"/>
                <a:gd name="connsiteX723" fmla="*/ 1894667 w 2265958"/>
                <a:gd name="connsiteY723" fmla="*/ 3052870 h 3268980"/>
                <a:gd name="connsiteX724" fmla="*/ 1895466 w 2265958"/>
                <a:gd name="connsiteY724" fmla="*/ 3052211 h 3268980"/>
                <a:gd name="connsiteX725" fmla="*/ 1896265 w 2265958"/>
                <a:gd name="connsiteY725" fmla="*/ 3051600 h 3268980"/>
                <a:gd name="connsiteX726" fmla="*/ 1897111 w 2265958"/>
                <a:gd name="connsiteY726" fmla="*/ 3051082 h 3268980"/>
                <a:gd name="connsiteX727" fmla="*/ 1898051 w 2265958"/>
                <a:gd name="connsiteY727" fmla="*/ 3050612 h 3268980"/>
                <a:gd name="connsiteX728" fmla="*/ 1898945 w 2265958"/>
                <a:gd name="connsiteY728" fmla="*/ 3050235 h 3268980"/>
                <a:gd name="connsiteX729" fmla="*/ 1899885 w 2265958"/>
                <a:gd name="connsiteY729" fmla="*/ 3049859 h 3268980"/>
                <a:gd name="connsiteX730" fmla="*/ 1900778 w 2265958"/>
                <a:gd name="connsiteY730" fmla="*/ 3049577 h 3268980"/>
                <a:gd name="connsiteX731" fmla="*/ 1901765 w 2265958"/>
                <a:gd name="connsiteY731" fmla="*/ 3049342 h 3268980"/>
                <a:gd name="connsiteX732" fmla="*/ 1902752 w 2265958"/>
                <a:gd name="connsiteY732" fmla="*/ 3049200 h 3268980"/>
                <a:gd name="connsiteX733" fmla="*/ 1903786 w 2265958"/>
                <a:gd name="connsiteY733" fmla="*/ 3049012 h 3268980"/>
                <a:gd name="connsiteX734" fmla="*/ 1904773 w 2265958"/>
                <a:gd name="connsiteY734" fmla="*/ 3048871 h 3268980"/>
                <a:gd name="connsiteX735" fmla="*/ 1905807 w 2265958"/>
                <a:gd name="connsiteY735" fmla="*/ 3048777 h 3268980"/>
                <a:gd name="connsiteX736" fmla="*/ 1906842 w 2265958"/>
                <a:gd name="connsiteY736" fmla="*/ 3048777 h 3268980"/>
                <a:gd name="connsiteX737" fmla="*/ 1908957 w 2265958"/>
                <a:gd name="connsiteY737" fmla="*/ 3048777 h 3268980"/>
                <a:gd name="connsiteX738" fmla="*/ 1911025 w 2265958"/>
                <a:gd name="connsiteY738" fmla="*/ 3048824 h 3268980"/>
                <a:gd name="connsiteX739" fmla="*/ 1913140 w 2265958"/>
                <a:gd name="connsiteY739" fmla="*/ 3049012 h 3268980"/>
                <a:gd name="connsiteX740" fmla="*/ 1915256 w 2265958"/>
                <a:gd name="connsiteY740" fmla="*/ 3049247 h 3268980"/>
                <a:gd name="connsiteX741" fmla="*/ 1919392 w 2265958"/>
                <a:gd name="connsiteY741" fmla="*/ 3049765 h 3268980"/>
                <a:gd name="connsiteX742" fmla="*/ 1921460 w 2265958"/>
                <a:gd name="connsiteY742" fmla="*/ 3050000 h 3268980"/>
                <a:gd name="connsiteX743" fmla="*/ 1923434 w 2265958"/>
                <a:gd name="connsiteY743" fmla="*/ 3050094 h 3268980"/>
                <a:gd name="connsiteX744" fmla="*/ 1926490 w 2265958"/>
                <a:gd name="connsiteY744" fmla="*/ 3050282 h 3268980"/>
                <a:gd name="connsiteX745" fmla="*/ 1929592 w 2265958"/>
                <a:gd name="connsiteY745" fmla="*/ 3050330 h 3268980"/>
                <a:gd name="connsiteX746" fmla="*/ 1932648 w 2265958"/>
                <a:gd name="connsiteY746" fmla="*/ 3050330 h 3268980"/>
                <a:gd name="connsiteX747" fmla="*/ 1935750 w 2265958"/>
                <a:gd name="connsiteY747" fmla="*/ 3050282 h 3268980"/>
                <a:gd name="connsiteX748" fmla="*/ 1938758 w 2265958"/>
                <a:gd name="connsiteY748" fmla="*/ 3050141 h 3268980"/>
                <a:gd name="connsiteX749" fmla="*/ 1941861 w 2265958"/>
                <a:gd name="connsiteY749" fmla="*/ 3049906 h 3268980"/>
                <a:gd name="connsiteX750" fmla="*/ 1944916 w 2265958"/>
                <a:gd name="connsiteY750" fmla="*/ 3049624 h 3268980"/>
                <a:gd name="connsiteX751" fmla="*/ 1948018 w 2265958"/>
                <a:gd name="connsiteY751" fmla="*/ 3049295 h 3268980"/>
                <a:gd name="connsiteX752" fmla="*/ 1951074 w 2265958"/>
                <a:gd name="connsiteY752" fmla="*/ 3048871 h 3268980"/>
                <a:gd name="connsiteX753" fmla="*/ 1954129 w 2265958"/>
                <a:gd name="connsiteY753" fmla="*/ 3048448 h 3268980"/>
                <a:gd name="connsiteX754" fmla="*/ 1957185 w 2265958"/>
                <a:gd name="connsiteY754" fmla="*/ 3047930 h 3268980"/>
                <a:gd name="connsiteX755" fmla="*/ 1960146 w 2265958"/>
                <a:gd name="connsiteY755" fmla="*/ 3047319 h 3268980"/>
                <a:gd name="connsiteX756" fmla="*/ 1963201 w 2265958"/>
                <a:gd name="connsiteY756" fmla="*/ 3046754 h 3268980"/>
                <a:gd name="connsiteX757" fmla="*/ 1966210 w 2265958"/>
                <a:gd name="connsiteY757" fmla="*/ 3046095 h 3268980"/>
                <a:gd name="connsiteX758" fmla="*/ 1969171 w 2265958"/>
                <a:gd name="connsiteY758" fmla="*/ 3045343 h 3268980"/>
                <a:gd name="connsiteX759" fmla="*/ 1972179 w 2265958"/>
                <a:gd name="connsiteY759" fmla="*/ 3044590 h 3268980"/>
                <a:gd name="connsiteX760" fmla="*/ 1972273 w 2265958"/>
                <a:gd name="connsiteY760" fmla="*/ 3045907 h 3268980"/>
                <a:gd name="connsiteX761" fmla="*/ 1972461 w 2265958"/>
                <a:gd name="connsiteY761" fmla="*/ 3047272 h 3268980"/>
                <a:gd name="connsiteX762" fmla="*/ 1972743 w 2265958"/>
                <a:gd name="connsiteY762" fmla="*/ 3048589 h 3268980"/>
                <a:gd name="connsiteX763" fmla="*/ 1973072 w 2265958"/>
                <a:gd name="connsiteY763" fmla="*/ 3049906 h 3268980"/>
                <a:gd name="connsiteX764" fmla="*/ 1973495 w 2265958"/>
                <a:gd name="connsiteY764" fmla="*/ 3051270 h 3268980"/>
                <a:gd name="connsiteX765" fmla="*/ 1974013 w 2265958"/>
                <a:gd name="connsiteY765" fmla="*/ 3052447 h 3268980"/>
                <a:gd name="connsiteX766" fmla="*/ 1974577 w 2265958"/>
                <a:gd name="connsiteY766" fmla="*/ 3053670 h 3268980"/>
                <a:gd name="connsiteX767" fmla="*/ 1975235 w 2265958"/>
                <a:gd name="connsiteY767" fmla="*/ 3054799 h 3268980"/>
                <a:gd name="connsiteX768" fmla="*/ 1975940 w 2265958"/>
                <a:gd name="connsiteY768" fmla="*/ 3055834 h 3268980"/>
                <a:gd name="connsiteX769" fmla="*/ 1976833 w 2265958"/>
                <a:gd name="connsiteY769" fmla="*/ 3056822 h 3268980"/>
                <a:gd name="connsiteX770" fmla="*/ 1977303 w 2265958"/>
                <a:gd name="connsiteY770" fmla="*/ 3057292 h 3268980"/>
                <a:gd name="connsiteX771" fmla="*/ 1977820 w 2265958"/>
                <a:gd name="connsiteY771" fmla="*/ 3057763 h 3268980"/>
                <a:gd name="connsiteX772" fmla="*/ 1978243 w 2265958"/>
                <a:gd name="connsiteY772" fmla="*/ 3058139 h 3268980"/>
                <a:gd name="connsiteX773" fmla="*/ 1978854 w 2265958"/>
                <a:gd name="connsiteY773" fmla="*/ 3058515 h 3268980"/>
                <a:gd name="connsiteX774" fmla="*/ 1979371 w 2265958"/>
                <a:gd name="connsiteY774" fmla="*/ 3058845 h 3268980"/>
                <a:gd name="connsiteX775" fmla="*/ 1979935 w 2265958"/>
                <a:gd name="connsiteY775" fmla="*/ 3059174 h 3268980"/>
                <a:gd name="connsiteX776" fmla="*/ 1980546 w 2265958"/>
                <a:gd name="connsiteY776" fmla="*/ 3059409 h 3268980"/>
                <a:gd name="connsiteX777" fmla="*/ 1981204 w 2265958"/>
                <a:gd name="connsiteY777" fmla="*/ 3059692 h 3268980"/>
                <a:gd name="connsiteX778" fmla="*/ 1981862 w 2265958"/>
                <a:gd name="connsiteY778" fmla="*/ 3059880 h 3268980"/>
                <a:gd name="connsiteX779" fmla="*/ 1982568 w 2265958"/>
                <a:gd name="connsiteY779" fmla="*/ 3060115 h 3268980"/>
                <a:gd name="connsiteX780" fmla="*/ 1983273 w 2265958"/>
                <a:gd name="connsiteY780" fmla="*/ 3060209 h 3268980"/>
                <a:gd name="connsiteX781" fmla="*/ 1984025 w 2265958"/>
                <a:gd name="connsiteY781" fmla="*/ 3060350 h 3268980"/>
                <a:gd name="connsiteX782" fmla="*/ 1984918 w 2265958"/>
                <a:gd name="connsiteY782" fmla="*/ 3060444 h 3268980"/>
                <a:gd name="connsiteX783" fmla="*/ 1985764 w 2265958"/>
                <a:gd name="connsiteY783" fmla="*/ 3060585 h 3268980"/>
                <a:gd name="connsiteX784" fmla="*/ 1986610 w 2265958"/>
                <a:gd name="connsiteY784" fmla="*/ 3060774 h 3268980"/>
                <a:gd name="connsiteX785" fmla="*/ 1987409 w 2265958"/>
                <a:gd name="connsiteY785" fmla="*/ 3060962 h 3268980"/>
                <a:gd name="connsiteX786" fmla="*/ 1988819 w 2265958"/>
                <a:gd name="connsiteY786" fmla="*/ 3061479 h 3268980"/>
                <a:gd name="connsiteX787" fmla="*/ 1990229 w 2265958"/>
                <a:gd name="connsiteY787" fmla="*/ 3062044 h 3268980"/>
                <a:gd name="connsiteX788" fmla="*/ 1991546 w 2265958"/>
                <a:gd name="connsiteY788" fmla="*/ 3062702 h 3268980"/>
                <a:gd name="connsiteX789" fmla="*/ 1992721 w 2265958"/>
                <a:gd name="connsiteY789" fmla="*/ 3063455 h 3268980"/>
                <a:gd name="connsiteX790" fmla="*/ 1993943 w 2265958"/>
                <a:gd name="connsiteY790" fmla="*/ 3064208 h 3268980"/>
                <a:gd name="connsiteX791" fmla="*/ 1995118 w 2265958"/>
                <a:gd name="connsiteY791" fmla="*/ 3065008 h 3268980"/>
                <a:gd name="connsiteX792" fmla="*/ 1997468 w 2265958"/>
                <a:gd name="connsiteY792" fmla="*/ 3066654 h 3268980"/>
                <a:gd name="connsiteX793" fmla="*/ 1998644 w 2265958"/>
                <a:gd name="connsiteY793" fmla="*/ 3067454 h 3268980"/>
                <a:gd name="connsiteX794" fmla="*/ 1999960 w 2265958"/>
                <a:gd name="connsiteY794" fmla="*/ 3068254 h 3268980"/>
                <a:gd name="connsiteX795" fmla="*/ 2001370 w 2265958"/>
                <a:gd name="connsiteY795" fmla="*/ 3069006 h 3268980"/>
                <a:gd name="connsiteX796" fmla="*/ 2002780 w 2265958"/>
                <a:gd name="connsiteY796" fmla="*/ 3069712 h 3268980"/>
                <a:gd name="connsiteX797" fmla="*/ 2004425 w 2265958"/>
                <a:gd name="connsiteY797" fmla="*/ 3070324 h 3268980"/>
                <a:gd name="connsiteX798" fmla="*/ 2006117 w 2265958"/>
                <a:gd name="connsiteY798" fmla="*/ 3070935 h 3268980"/>
                <a:gd name="connsiteX799" fmla="*/ 2009455 w 2265958"/>
                <a:gd name="connsiteY799" fmla="*/ 3071829 h 3268980"/>
                <a:gd name="connsiteX800" fmla="*/ 2013027 w 2265958"/>
                <a:gd name="connsiteY800" fmla="*/ 3072723 h 3268980"/>
                <a:gd name="connsiteX801" fmla="*/ 2016741 w 2265958"/>
                <a:gd name="connsiteY801" fmla="*/ 3073523 h 3268980"/>
                <a:gd name="connsiteX802" fmla="*/ 2020595 w 2265958"/>
                <a:gd name="connsiteY802" fmla="*/ 3074323 h 3268980"/>
                <a:gd name="connsiteX803" fmla="*/ 2024450 w 2265958"/>
                <a:gd name="connsiteY803" fmla="*/ 3074981 h 3268980"/>
                <a:gd name="connsiteX804" fmla="*/ 2028257 w 2265958"/>
                <a:gd name="connsiteY804" fmla="*/ 3075640 h 3268980"/>
                <a:gd name="connsiteX805" fmla="*/ 2031876 w 2265958"/>
                <a:gd name="connsiteY805" fmla="*/ 3076157 h 3268980"/>
                <a:gd name="connsiteX806" fmla="*/ 2035308 w 2265958"/>
                <a:gd name="connsiteY806" fmla="*/ 3076534 h 3268980"/>
                <a:gd name="connsiteX807" fmla="*/ 2036107 w 2265958"/>
                <a:gd name="connsiteY807" fmla="*/ 3076675 h 3268980"/>
                <a:gd name="connsiteX808" fmla="*/ 2036953 w 2265958"/>
                <a:gd name="connsiteY808" fmla="*/ 3076675 h 3268980"/>
                <a:gd name="connsiteX809" fmla="*/ 2037658 w 2265958"/>
                <a:gd name="connsiteY809" fmla="*/ 3076675 h 3268980"/>
                <a:gd name="connsiteX810" fmla="*/ 2038504 w 2265958"/>
                <a:gd name="connsiteY810" fmla="*/ 3076628 h 3268980"/>
                <a:gd name="connsiteX811" fmla="*/ 2040055 w 2265958"/>
                <a:gd name="connsiteY811" fmla="*/ 3076440 h 3268980"/>
                <a:gd name="connsiteX812" fmla="*/ 2041513 w 2265958"/>
                <a:gd name="connsiteY812" fmla="*/ 3076204 h 3268980"/>
                <a:gd name="connsiteX813" fmla="*/ 2043017 w 2265958"/>
                <a:gd name="connsiteY813" fmla="*/ 3075828 h 3268980"/>
                <a:gd name="connsiteX814" fmla="*/ 2044474 w 2265958"/>
                <a:gd name="connsiteY814" fmla="*/ 3075405 h 3268980"/>
                <a:gd name="connsiteX815" fmla="*/ 2047388 w 2265958"/>
                <a:gd name="connsiteY815" fmla="*/ 3074417 h 3268980"/>
                <a:gd name="connsiteX816" fmla="*/ 2050303 w 2265958"/>
                <a:gd name="connsiteY816" fmla="*/ 3073382 h 3268980"/>
                <a:gd name="connsiteX817" fmla="*/ 2051760 w 2265958"/>
                <a:gd name="connsiteY817" fmla="*/ 3072911 h 3268980"/>
                <a:gd name="connsiteX818" fmla="*/ 2053264 w 2265958"/>
                <a:gd name="connsiteY818" fmla="*/ 3072535 h 3268980"/>
                <a:gd name="connsiteX819" fmla="*/ 2054815 w 2265958"/>
                <a:gd name="connsiteY819" fmla="*/ 3072253 h 3268980"/>
                <a:gd name="connsiteX820" fmla="*/ 2056319 w 2265958"/>
                <a:gd name="connsiteY820" fmla="*/ 3072017 h 3268980"/>
                <a:gd name="connsiteX821" fmla="*/ 2057871 w 2265958"/>
                <a:gd name="connsiteY821" fmla="*/ 3071876 h 3268980"/>
                <a:gd name="connsiteX822" fmla="*/ 2058670 w 2265958"/>
                <a:gd name="connsiteY822" fmla="*/ 3071876 h 3268980"/>
                <a:gd name="connsiteX823" fmla="*/ 2059469 w 2265958"/>
                <a:gd name="connsiteY823" fmla="*/ 3071876 h 3268980"/>
                <a:gd name="connsiteX824" fmla="*/ 2060550 w 2265958"/>
                <a:gd name="connsiteY824" fmla="*/ 3071970 h 3268980"/>
                <a:gd name="connsiteX825" fmla="*/ 2061631 w 2265958"/>
                <a:gd name="connsiteY825" fmla="*/ 3071970 h 3268980"/>
                <a:gd name="connsiteX826" fmla="*/ 2062665 w 2265958"/>
                <a:gd name="connsiteY826" fmla="*/ 3071876 h 3268980"/>
                <a:gd name="connsiteX827" fmla="*/ 2063652 w 2265958"/>
                <a:gd name="connsiteY827" fmla="*/ 3071782 h 3268980"/>
                <a:gd name="connsiteX828" fmla="*/ 2064639 w 2265958"/>
                <a:gd name="connsiteY828" fmla="*/ 3071688 h 3268980"/>
                <a:gd name="connsiteX829" fmla="*/ 2065532 w 2265958"/>
                <a:gd name="connsiteY829" fmla="*/ 3071500 h 3268980"/>
                <a:gd name="connsiteX830" fmla="*/ 2066473 w 2265958"/>
                <a:gd name="connsiteY830" fmla="*/ 3071265 h 3268980"/>
                <a:gd name="connsiteX831" fmla="*/ 2067413 w 2265958"/>
                <a:gd name="connsiteY831" fmla="*/ 3070982 h 3268980"/>
                <a:gd name="connsiteX832" fmla="*/ 2068259 w 2265958"/>
                <a:gd name="connsiteY832" fmla="*/ 3070747 h 3268980"/>
                <a:gd name="connsiteX833" fmla="*/ 2069105 w 2265958"/>
                <a:gd name="connsiteY833" fmla="*/ 3070418 h 3268980"/>
                <a:gd name="connsiteX834" fmla="*/ 2070797 w 2265958"/>
                <a:gd name="connsiteY834" fmla="*/ 3069712 h 3268980"/>
                <a:gd name="connsiteX835" fmla="*/ 2072395 w 2265958"/>
                <a:gd name="connsiteY835" fmla="*/ 3068912 h 3268980"/>
                <a:gd name="connsiteX836" fmla="*/ 2073947 w 2265958"/>
                <a:gd name="connsiteY836" fmla="*/ 3067971 h 3268980"/>
                <a:gd name="connsiteX837" fmla="*/ 2075451 w 2265958"/>
                <a:gd name="connsiteY837" fmla="*/ 3067078 h 3268980"/>
                <a:gd name="connsiteX838" fmla="*/ 2077002 w 2265958"/>
                <a:gd name="connsiteY838" fmla="*/ 3066043 h 3268980"/>
                <a:gd name="connsiteX839" fmla="*/ 2080104 w 2265958"/>
                <a:gd name="connsiteY839" fmla="*/ 3063973 h 3268980"/>
                <a:gd name="connsiteX840" fmla="*/ 2081702 w 2265958"/>
                <a:gd name="connsiteY840" fmla="*/ 3062938 h 3268980"/>
                <a:gd name="connsiteX841" fmla="*/ 2083348 w 2265958"/>
                <a:gd name="connsiteY841" fmla="*/ 3061903 h 3268980"/>
                <a:gd name="connsiteX842" fmla="*/ 2085040 w 2265958"/>
                <a:gd name="connsiteY842" fmla="*/ 3060915 h 3268980"/>
                <a:gd name="connsiteX843" fmla="*/ 2086873 w 2265958"/>
                <a:gd name="connsiteY843" fmla="*/ 3059974 h 3268980"/>
                <a:gd name="connsiteX844" fmla="*/ 2088142 w 2265958"/>
                <a:gd name="connsiteY844" fmla="*/ 3059456 h 3268980"/>
                <a:gd name="connsiteX845" fmla="*/ 2089411 w 2265958"/>
                <a:gd name="connsiteY845" fmla="*/ 3059033 h 3268980"/>
                <a:gd name="connsiteX846" fmla="*/ 2090681 w 2265958"/>
                <a:gd name="connsiteY846" fmla="*/ 3058609 h 3268980"/>
                <a:gd name="connsiteX847" fmla="*/ 2091950 w 2265958"/>
                <a:gd name="connsiteY847" fmla="*/ 3058186 h 3268980"/>
                <a:gd name="connsiteX848" fmla="*/ 2094394 w 2265958"/>
                <a:gd name="connsiteY848" fmla="*/ 3057574 h 3268980"/>
                <a:gd name="connsiteX849" fmla="*/ 2096744 w 2265958"/>
                <a:gd name="connsiteY849" fmla="*/ 3056963 h 3268980"/>
                <a:gd name="connsiteX850" fmla="*/ 2097919 w 2265958"/>
                <a:gd name="connsiteY850" fmla="*/ 3056539 h 3268980"/>
                <a:gd name="connsiteX851" fmla="*/ 2099048 w 2265958"/>
                <a:gd name="connsiteY851" fmla="*/ 3056116 h 3268980"/>
                <a:gd name="connsiteX852" fmla="*/ 2100129 w 2265958"/>
                <a:gd name="connsiteY852" fmla="*/ 3055599 h 3268980"/>
                <a:gd name="connsiteX853" fmla="*/ 2101304 w 2265958"/>
                <a:gd name="connsiteY853" fmla="*/ 3055034 h 3268980"/>
                <a:gd name="connsiteX854" fmla="*/ 2102338 w 2265958"/>
                <a:gd name="connsiteY854" fmla="*/ 3054375 h 3268980"/>
                <a:gd name="connsiteX855" fmla="*/ 2103419 w 2265958"/>
                <a:gd name="connsiteY855" fmla="*/ 3053623 h 3268980"/>
                <a:gd name="connsiteX856" fmla="*/ 2104453 w 2265958"/>
                <a:gd name="connsiteY856" fmla="*/ 3052682 h 3268980"/>
                <a:gd name="connsiteX857" fmla="*/ 2105487 w 2265958"/>
                <a:gd name="connsiteY857" fmla="*/ 3051647 h 3268980"/>
                <a:gd name="connsiteX858" fmla="*/ 2106286 w 2265958"/>
                <a:gd name="connsiteY858" fmla="*/ 3050753 h 3268980"/>
                <a:gd name="connsiteX859" fmla="*/ 2107180 w 2265958"/>
                <a:gd name="connsiteY859" fmla="*/ 3049906 h 3268980"/>
                <a:gd name="connsiteX860" fmla="*/ 2108026 w 2265958"/>
                <a:gd name="connsiteY860" fmla="*/ 3049059 h 3268980"/>
                <a:gd name="connsiteX861" fmla="*/ 2108919 w 2265958"/>
                <a:gd name="connsiteY861" fmla="*/ 3048307 h 3268980"/>
                <a:gd name="connsiteX862" fmla="*/ 2110846 w 2265958"/>
                <a:gd name="connsiteY862" fmla="*/ 3046754 h 3268980"/>
                <a:gd name="connsiteX863" fmla="*/ 2112726 w 2265958"/>
                <a:gd name="connsiteY863" fmla="*/ 3045390 h 3268980"/>
                <a:gd name="connsiteX864" fmla="*/ 2114747 w 2265958"/>
                <a:gd name="connsiteY864" fmla="*/ 3044025 h 3268980"/>
                <a:gd name="connsiteX865" fmla="*/ 2116816 w 2265958"/>
                <a:gd name="connsiteY865" fmla="*/ 3042755 h 3268980"/>
                <a:gd name="connsiteX866" fmla="*/ 2120905 w 2265958"/>
                <a:gd name="connsiteY866" fmla="*/ 3040168 h 3268980"/>
                <a:gd name="connsiteX867" fmla="*/ 2122879 w 2265958"/>
                <a:gd name="connsiteY867" fmla="*/ 3038898 h 3268980"/>
                <a:gd name="connsiteX868" fmla="*/ 2124901 w 2265958"/>
                <a:gd name="connsiteY868" fmla="*/ 3037580 h 3268980"/>
                <a:gd name="connsiteX869" fmla="*/ 2126828 w 2265958"/>
                <a:gd name="connsiteY869" fmla="*/ 3036263 h 3268980"/>
                <a:gd name="connsiteX870" fmla="*/ 2128661 w 2265958"/>
                <a:gd name="connsiteY870" fmla="*/ 3034805 h 3268980"/>
                <a:gd name="connsiteX871" fmla="*/ 2129554 w 2265958"/>
                <a:gd name="connsiteY871" fmla="*/ 3034052 h 3268980"/>
                <a:gd name="connsiteX872" fmla="*/ 2130447 w 2265958"/>
                <a:gd name="connsiteY872" fmla="*/ 3033299 h 3268980"/>
                <a:gd name="connsiteX873" fmla="*/ 2131246 w 2265958"/>
                <a:gd name="connsiteY873" fmla="*/ 3032499 h 3268980"/>
                <a:gd name="connsiteX874" fmla="*/ 2132045 w 2265958"/>
                <a:gd name="connsiteY874" fmla="*/ 3031700 h 3268980"/>
                <a:gd name="connsiteX875" fmla="*/ 2132798 w 2265958"/>
                <a:gd name="connsiteY875" fmla="*/ 3030853 h 3268980"/>
                <a:gd name="connsiteX876" fmla="*/ 2133550 w 2265958"/>
                <a:gd name="connsiteY876" fmla="*/ 3029959 h 3268980"/>
                <a:gd name="connsiteX877" fmla="*/ 2134208 w 2265958"/>
                <a:gd name="connsiteY877" fmla="*/ 3029065 h 3268980"/>
                <a:gd name="connsiteX878" fmla="*/ 2134913 w 2265958"/>
                <a:gd name="connsiteY878" fmla="*/ 3028077 h 3268980"/>
                <a:gd name="connsiteX879" fmla="*/ 2135947 w 2265958"/>
                <a:gd name="connsiteY879" fmla="*/ 3026572 h 3268980"/>
                <a:gd name="connsiteX880" fmla="*/ 2137451 w 2265958"/>
                <a:gd name="connsiteY880" fmla="*/ 3024502 h 3268980"/>
                <a:gd name="connsiteX881" fmla="*/ 2141682 w 2265958"/>
                <a:gd name="connsiteY881" fmla="*/ 3018762 h 3268980"/>
                <a:gd name="connsiteX882" fmla="*/ 2147510 w 2265958"/>
                <a:gd name="connsiteY882" fmla="*/ 3011282 h 3268980"/>
                <a:gd name="connsiteX883" fmla="*/ 2154373 w 2265958"/>
                <a:gd name="connsiteY883" fmla="*/ 3002249 h 3268980"/>
                <a:gd name="connsiteX884" fmla="*/ 2162270 w 2265958"/>
                <a:gd name="connsiteY884" fmla="*/ 2992088 h 3268980"/>
                <a:gd name="connsiteX885" fmla="*/ 2170731 w 2265958"/>
                <a:gd name="connsiteY885" fmla="*/ 2981032 h 3268980"/>
                <a:gd name="connsiteX886" fmla="*/ 2179521 w 2265958"/>
                <a:gd name="connsiteY886" fmla="*/ 2969412 h 3268980"/>
                <a:gd name="connsiteX887" fmla="*/ 2188358 w 2265958"/>
                <a:gd name="connsiteY887" fmla="*/ 2957651 h 3268980"/>
                <a:gd name="connsiteX888" fmla="*/ 2192730 w 2265958"/>
                <a:gd name="connsiteY888" fmla="*/ 2951723 h 3268980"/>
                <a:gd name="connsiteX889" fmla="*/ 2196960 w 2265958"/>
                <a:gd name="connsiteY889" fmla="*/ 2945889 h 3268980"/>
                <a:gd name="connsiteX890" fmla="*/ 2201097 w 2265958"/>
                <a:gd name="connsiteY890" fmla="*/ 2940150 h 3268980"/>
                <a:gd name="connsiteX891" fmla="*/ 2205092 w 2265958"/>
                <a:gd name="connsiteY891" fmla="*/ 2934551 h 3268980"/>
                <a:gd name="connsiteX892" fmla="*/ 2208853 w 2265958"/>
                <a:gd name="connsiteY892" fmla="*/ 2929094 h 3268980"/>
                <a:gd name="connsiteX893" fmla="*/ 2212425 w 2265958"/>
                <a:gd name="connsiteY893" fmla="*/ 2923919 h 3268980"/>
                <a:gd name="connsiteX894" fmla="*/ 2215716 w 2265958"/>
                <a:gd name="connsiteY894" fmla="*/ 2918980 h 3268980"/>
                <a:gd name="connsiteX895" fmla="*/ 2218630 w 2265958"/>
                <a:gd name="connsiteY895" fmla="*/ 2914322 h 3268980"/>
                <a:gd name="connsiteX896" fmla="*/ 2221262 w 2265958"/>
                <a:gd name="connsiteY896" fmla="*/ 2909994 h 3268980"/>
                <a:gd name="connsiteX897" fmla="*/ 2222484 w 2265958"/>
                <a:gd name="connsiteY897" fmla="*/ 2908018 h 3268980"/>
                <a:gd name="connsiteX898" fmla="*/ 2223518 w 2265958"/>
                <a:gd name="connsiteY898" fmla="*/ 2906089 h 3268980"/>
                <a:gd name="connsiteX899" fmla="*/ 2224506 w 2265958"/>
                <a:gd name="connsiteY899" fmla="*/ 2904301 h 3268980"/>
                <a:gd name="connsiteX900" fmla="*/ 2225399 w 2265958"/>
                <a:gd name="connsiteY900" fmla="*/ 2902608 h 3268980"/>
                <a:gd name="connsiteX901" fmla="*/ 2226151 w 2265958"/>
                <a:gd name="connsiteY901" fmla="*/ 2900961 h 3268980"/>
                <a:gd name="connsiteX902" fmla="*/ 2226809 w 2265958"/>
                <a:gd name="connsiteY902" fmla="*/ 2899550 h 3268980"/>
                <a:gd name="connsiteX903" fmla="*/ 2227326 w 2265958"/>
                <a:gd name="connsiteY903" fmla="*/ 2898186 h 3268980"/>
                <a:gd name="connsiteX904" fmla="*/ 2227702 w 2265958"/>
                <a:gd name="connsiteY904" fmla="*/ 2896962 h 3268980"/>
                <a:gd name="connsiteX905" fmla="*/ 2227937 w 2265958"/>
                <a:gd name="connsiteY905" fmla="*/ 2895880 h 3268980"/>
                <a:gd name="connsiteX906" fmla="*/ 2228125 w 2265958"/>
                <a:gd name="connsiteY906" fmla="*/ 2894939 h 3268980"/>
                <a:gd name="connsiteX907" fmla="*/ 2228125 w 2265958"/>
                <a:gd name="connsiteY907" fmla="*/ 2894563 h 3268980"/>
                <a:gd name="connsiteX908" fmla="*/ 2228125 w 2265958"/>
                <a:gd name="connsiteY908" fmla="*/ 2894140 h 3268980"/>
                <a:gd name="connsiteX909" fmla="*/ 2228078 w 2265958"/>
                <a:gd name="connsiteY909" fmla="*/ 2893810 h 3268980"/>
                <a:gd name="connsiteX910" fmla="*/ 2227937 w 2265958"/>
                <a:gd name="connsiteY910" fmla="*/ 2893528 h 3268980"/>
                <a:gd name="connsiteX911" fmla="*/ 2227843 w 2265958"/>
                <a:gd name="connsiteY911" fmla="*/ 2893199 h 3268980"/>
                <a:gd name="connsiteX912" fmla="*/ 2227655 w 2265958"/>
                <a:gd name="connsiteY912" fmla="*/ 2893011 h 3268980"/>
                <a:gd name="connsiteX913" fmla="*/ 2227514 w 2265958"/>
                <a:gd name="connsiteY913" fmla="*/ 2892775 h 3268980"/>
                <a:gd name="connsiteX914" fmla="*/ 2227185 w 2265958"/>
                <a:gd name="connsiteY914" fmla="*/ 2892634 h 3268980"/>
                <a:gd name="connsiteX915" fmla="*/ 2225493 w 2265958"/>
                <a:gd name="connsiteY915" fmla="*/ 2892917 h 3268980"/>
                <a:gd name="connsiteX916" fmla="*/ 2223706 w 2265958"/>
                <a:gd name="connsiteY916" fmla="*/ 2893293 h 3268980"/>
                <a:gd name="connsiteX917" fmla="*/ 2221967 w 2265958"/>
                <a:gd name="connsiteY917" fmla="*/ 2893810 h 3268980"/>
                <a:gd name="connsiteX918" fmla="*/ 2220228 w 2265958"/>
                <a:gd name="connsiteY918" fmla="*/ 2894328 h 3268980"/>
                <a:gd name="connsiteX919" fmla="*/ 2218536 w 2265958"/>
                <a:gd name="connsiteY919" fmla="*/ 2894892 h 3268980"/>
                <a:gd name="connsiteX920" fmla="*/ 2216750 w 2265958"/>
                <a:gd name="connsiteY920" fmla="*/ 2895598 h 3268980"/>
                <a:gd name="connsiteX921" fmla="*/ 2215010 w 2265958"/>
                <a:gd name="connsiteY921" fmla="*/ 2896257 h 3268980"/>
                <a:gd name="connsiteX922" fmla="*/ 2213318 w 2265958"/>
                <a:gd name="connsiteY922" fmla="*/ 2897009 h 3268980"/>
                <a:gd name="connsiteX923" fmla="*/ 2209887 w 2265958"/>
                <a:gd name="connsiteY923" fmla="*/ 2898562 h 3268980"/>
                <a:gd name="connsiteX924" fmla="*/ 2206502 w 2265958"/>
                <a:gd name="connsiteY924" fmla="*/ 2900067 h 3268980"/>
                <a:gd name="connsiteX925" fmla="*/ 2203165 w 2265958"/>
                <a:gd name="connsiteY925" fmla="*/ 2901573 h 3268980"/>
                <a:gd name="connsiteX926" fmla="*/ 2201520 w 2265958"/>
                <a:gd name="connsiteY926" fmla="*/ 2902231 h 3268980"/>
                <a:gd name="connsiteX927" fmla="*/ 2199828 w 2265958"/>
                <a:gd name="connsiteY927" fmla="*/ 2902890 h 3268980"/>
                <a:gd name="connsiteX928" fmla="*/ 2198605 w 2265958"/>
                <a:gd name="connsiteY928" fmla="*/ 2903172 h 3268980"/>
                <a:gd name="connsiteX929" fmla="*/ 2197242 w 2265958"/>
                <a:gd name="connsiteY929" fmla="*/ 2903408 h 3268980"/>
                <a:gd name="connsiteX930" fmla="*/ 2196020 w 2265958"/>
                <a:gd name="connsiteY930" fmla="*/ 2903549 h 3268980"/>
                <a:gd name="connsiteX931" fmla="*/ 2194657 w 2265958"/>
                <a:gd name="connsiteY931" fmla="*/ 2903690 h 3268980"/>
                <a:gd name="connsiteX932" fmla="*/ 2193435 w 2265958"/>
                <a:gd name="connsiteY932" fmla="*/ 2903737 h 3268980"/>
                <a:gd name="connsiteX933" fmla="*/ 2192072 w 2265958"/>
                <a:gd name="connsiteY933" fmla="*/ 2903737 h 3268980"/>
                <a:gd name="connsiteX934" fmla="*/ 2189486 w 2265958"/>
                <a:gd name="connsiteY934" fmla="*/ 2903737 h 3268980"/>
                <a:gd name="connsiteX935" fmla="*/ 2186901 w 2265958"/>
                <a:gd name="connsiteY935" fmla="*/ 2903784 h 3268980"/>
                <a:gd name="connsiteX936" fmla="*/ 2185632 w 2265958"/>
                <a:gd name="connsiteY936" fmla="*/ 2903878 h 3268980"/>
                <a:gd name="connsiteX937" fmla="*/ 2184410 w 2265958"/>
                <a:gd name="connsiteY937" fmla="*/ 2904019 h 3268980"/>
                <a:gd name="connsiteX938" fmla="*/ 2183141 w 2265958"/>
                <a:gd name="connsiteY938" fmla="*/ 2904207 h 3268980"/>
                <a:gd name="connsiteX939" fmla="*/ 2181824 w 2265958"/>
                <a:gd name="connsiteY939" fmla="*/ 2904490 h 3268980"/>
                <a:gd name="connsiteX940" fmla="*/ 2180555 w 2265958"/>
                <a:gd name="connsiteY940" fmla="*/ 2904913 h 3268980"/>
                <a:gd name="connsiteX941" fmla="*/ 2179286 w 2265958"/>
                <a:gd name="connsiteY941" fmla="*/ 2905336 h 3268980"/>
                <a:gd name="connsiteX942" fmla="*/ 2175009 w 2265958"/>
                <a:gd name="connsiteY942" fmla="*/ 2907312 h 3268980"/>
                <a:gd name="connsiteX943" fmla="*/ 2173081 w 2265958"/>
                <a:gd name="connsiteY943" fmla="*/ 2908112 h 3268980"/>
                <a:gd name="connsiteX944" fmla="*/ 2172094 w 2265958"/>
                <a:gd name="connsiteY944" fmla="*/ 2908441 h 3268980"/>
                <a:gd name="connsiteX945" fmla="*/ 2171060 w 2265958"/>
                <a:gd name="connsiteY945" fmla="*/ 2908724 h 3268980"/>
                <a:gd name="connsiteX946" fmla="*/ 2170073 w 2265958"/>
                <a:gd name="connsiteY946" fmla="*/ 2908959 h 3268980"/>
                <a:gd name="connsiteX947" fmla="*/ 2169086 w 2265958"/>
                <a:gd name="connsiteY947" fmla="*/ 2909194 h 3268980"/>
                <a:gd name="connsiteX948" fmla="*/ 2168052 w 2265958"/>
                <a:gd name="connsiteY948" fmla="*/ 2909335 h 3268980"/>
                <a:gd name="connsiteX949" fmla="*/ 2167018 w 2265958"/>
                <a:gd name="connsiteY949" fmla="*/ 2909335 h 3268980"/>
                <a:gd name="connsiteX950" fmla="*/ 2165937 w 2265958"/>
                <a:gd name="connsiteY950" fmla="*/ 2909335 h 3268980"/>
                <a:gd name="connsiteX951" fmla="*/ 2164808 w 2265958"/>
                <a:gd name="connsiteY951" fmla="*/ 2909147 h 3268980"/>
                <a:gd name="connsiteX952" fmla="*/ 2163586 w 2265958"/>
                <a:gd name="connsiteY952" fmla="*/ 2908912 h 3268980"/>
                <a:gd name="connsiteX953" fmla="*/ 2162364 w 2265958"/>
                <a:gd name="connsiteY953" fmla="*/ 2908630 h 3268980"/>
                <a:gd name="connsiteX954" fmla="*/ 2161612 w 2265958"/>
                <a:gd name="connsiteY954" fmla="*/ 2908394 h 3268980"/>
                <a:gd name="connsiteX955" fmla="*/ 2160907 w 2265958"/>
                <a:gd name="connsiteY955" fmla="*/ 2908300 h 3268980"/>
                <a:gd name="connsiteX956" fmla="*/ 2160202 w 2265958"/>
                <a:gd name="connsiteY956" fmla="*/ 2908159 h 3268980"/>
                <a:gd name="connsiteX957" fmla="*/ 2159497 w 2265958"/>
                <a:gd name="connsiteY957" fmla="*/ 2908112 h 3268980"/>
                <a:gd name="connsiteX958" fmla="*/ 2158839 w 2265958"/>
                <a:gd name="connsiteY958" fmla="*/ 2908112 h 3268980"/>
                <a:gd name="connsiteX959" fmla="*/ 2158181 w 2265958"/>
                <a:gd name="connsiteY959" fmla="*/ 2908112 h 3268980"/>
                <a:gd name="connsiteX960" fmla="*/ 2157570 w 2265958"/>
                <a:gd name="connsiteY960" fmla="*/ 2908159 h 3268980"/>
                <a:gd name="connsiteX961" fmla="*/ 2156911 w 2265958"/>
                <a:gd name="connsiteY961" fmla="*/ 2908300 h 3268980"/>
                <a:gd name="connsiteX962" fmla="*/ 2155736 w 2265958"/>
                <a:gd name="connsiteY962" fmla="*/ 2908583 h 3268980"/>
                <a:gd name="connsiteX963" fmla="*/ 2154561 w 2265958"/>
                <a:gd name="connsiteY963" fmla="*/ 2908912 h 3268980"/>
                <a:gd name="connsiteX964" fmla="*/ 2153480 w 2265958"/>
                <a:gd name="connsiteY964" fmla="*/ 2909382 h 3268980"/>
                <a:gd name="connsiteX965" fmla="*/ 2152305 w 2265958"/>
                <a:gd name="connsiteY965" fmla="*/ 2909900 h 3268980"/>
                <a:gd name="connsiteX966" fmla="*/ 2150143 w 2265958"/>
                <a:gd name="connsiteY966" fmla="*/ 2910982 h 3268980"/>
                <a:gd name="connsiteX967" fmla="*/ 2149015 w 2265958"/>
                <a:gd name="connsiteY967" fmla="*/ 2911546 h 3268980"/>
                <a:gd name="connsiteX968" fmla="*/ 2147839 w 2265958"/>
                <a:gd name="connsiteY968" fmla="*/ 2912064 h 3268980"/>
                <a:gd name="connsiteX969" fmla="*/ 2146711 w 2265958"/>
                <a:gd name="connsiteY969" fmla="*/ 2912534 h 3268980"/>
                <a:gd name="connsiteX970" fmla="*/ 2145442 w 2265958"/>
                <a:gd name="connsiteY970" fmla="*/ 2912958 h 3268980"/>
                <a:gd name="connsiteX971" fmla="*/ 2144126 w 2265958"/>
                <a:gd name="connsiteY971" fmla="*/ 2913287 h 3268980"/>
                <a:gd name="connsiteX972" fmla="*/ 2143468 w 2265958"/>
                <a:gd name="connsiteY972" fmla="*/ 2913381 h 3268980"/>
                <a:gd name="connsiteX973" fmla="*/ 2142716 w 2265958"/>
                <a:gd name="connsiteY973" fmla="*/ 2913475 h 3268980"/>
                <a:gd name="connsiteX974" fmla="*/ 2141353 w 2265958"/>
                <a:gd name="connsiteY974" fmla="*/ 2913616 h 3268980"/>
                <a:gd name="connsiteX975" fmla="*/ 2139895 w 2265958"/>
                <a:gd name="connsiteY975" fmla="*/ 2913805 h 3268980"/>
                <a:gd name="connsiteX976" fmla="*/ 2138485 w 2265958"/>
                <a:gd name="connsiteY976" fmla="*/ 2913899 h 3268980"/>
                <a:gd name="connsiteX977" fmla="*/ 2136981 w 2265958"/>
                <a:gd name="connsiteY977" fmla="*/ 2913993 h 3268980"/>
                <a:gd name="connsiteX978" fmla="*/ 2134067 w 2265958"/>
                <a:gd name="connsiteY978" fmla="*/ 2914040 h 3268980"/>
                <a:gd name="connsiteX979" fmla="*/ 2131058 w 2265958"/>
                <a:gd name="connsiteY979" fmla="*/ 2913993 h 3268980"/>
                <a:gd name="connsiteX980" fmla="*/ 2128097 w 2265958"/>
                <a:gd name="connsiteY980" fmla="*/ 2913805 h 3268980"/>
                <a:gd name="connsiteX981" fmla="*/ 2125042 w 2265958"/>
                <a:gd name="connsiteY981" fmla="*/ 2913616 h 3268980"/>
                <a:gd name="connsiteX982" fmla="*/ 2118978 w 2265958"/>
                <a:gd name="connsiteY982" fmla="*/ 2913099 h 3268980"/>
                <a:gd name="connsiteX983" fmla="*/ 2112914 w 2265958"/>
                <a:gd name="connsiteY983" fmla="*/ 2912534 h 3268980"/>
                <a:gd name="connsiteX984" fmla="*/ 2109906 w 2265958"/>
                <a:gd name="connsiteY984" fmla="*/ 2912299 h 3268980"/>
                <a:gd name="connsiteX985" fmla="*/ 2106944 w 2265958"/>
                <a:gd name="connsiteY985" fmla="*/ 2912158 h 3268980"/>
                <a:gd name="connsiteX986" fmla="*/ 2103983 w 2265958"/>
                <a:gd name="connsiteY986" fmla="*/ 2912064 h 3268980"/>
                <a:gd name="connsiteX987" fmla="*/ 2101069 w 2265958"/>
                <a:gd name="connsiteY987" fmla="*/ 2912064 h 3268980"/>
                <a:gd name="connsiteX988" fmla="*/ 2098248 w 2265958"/>
                <a:gd name="connsiteY988" fmla="*/ 2912205 h 3268980"/>
                <a:gd name="connsiteX989" fmla="*/ 2096791 w 2265958"/>
                <a:gd name="connsiteY989" fmla="*/ 2912252 h 3268980"/>
                <a:gd name="connsiteX990" fmla="*/ 2095428 w 2265958"/>
                <a:gd name="connsiteY990" fmla="*/ 2912440 h 3268980"/>
                <a:gd name="connsiteX991" fmla="*/ 2091621 w 2265958"/>
                <a:gd name="connsiteY991" fmla="*/ 2912864 h 3268980"/>
                <a:gd name="connsiteX992" fmla="*/ 2087061 w 2265958"/>
                <a:gd name="connsiteY992" fmla="*/ 2913475 h 3268980"/>
                <a:gd name="connsiteX993" fmla="*/ 2081937 w 2265958"/>
                <a:gd name="connsiteY993" fmla="*/ 2914275 h 3268980"/>
                <a:gd name="connsiteX994" fmla="*/ 2079305 w 2265958"/>
                <a:gd name="connsiteY994" fmla="*/ 2914745 h 3268980"/>
                <a:gd name="connsiteX995" fmla="*/ 2076579 w 2265958"/>
                <a:gd name="connsiteY995" fmla="*/ 2915263 h 3268980"/>
                <a:gd name="connsiteX996" fmla="*/ 2073947 w 2265958"/>
                <a:gd name="connsiteY996" fmla="*/ 2915780 h 3268980"/>
                <a:gd name="connsiteX997" fmla="*/ 2071314 w 2265958"/>
                <a:gd name="connsiteY997" fmla="*/ 2916345 h 3268980"/>
                <a:gd name="connsiteX998" fmla="*/ 2068776 w 2265958"/>
                <a:gd name="connsiteY998" fmla="*/ 2916910 h 3268980"/>
                <a:gd name="connsiteX999" fmla="*/ 2066332 w 2265958"/>
                <a:gd name="connsiteY999" fmla="*/ 2917521 h 3268980"/>
                <a:gd name="connsiteX1000" fmla="*/ 2064122 w 2265958"/>
                <a:gd name="connsiteY1000" fmla="*/ 2918227 h 3268980"/>
                <a:gd name="connsiteX1001" fmla="*/ 2062101 w 2265958"/>
                <a:gd name="connsiteY1001" fmla="*/ 2918932 h 3268980"/>
                <a:gd name="connsiteX1002" fmla="*/ 2060268 w 2265958"/>
                <a:gd name="connsiteY1002" fmla="*/ 2919685 h 3268980"/>
                <a:gd name="connsiteX1003" fmla="*/ 2059469 w 2265958"/>
                <a:gd name="connsiteY1003" fmla="*/ 2920015 h 3268980"/>
                <a:gd name="connsiteX1004" fmla="*/ 2058764 w 2265958"/>
                <a:gd name="connsiteY1004" fmla="*/ 2920438 h 3268980"/>
                <a:gd name="connsiteX1005" fmla="*/ 2056460 w 2265958"/>
                <a:gd name="connsiteY1005" fmla="*/ 2921614 h 3268980"/>
                <a:gd name="connsiteX1006" fmla="*/ 2054251 w 2265958"/>
                <a:gd name="connsiteY1006" fmla="*/ 2922837 h 3268980"/>
                <a:gd name="connsiteX1007" fmla="*/ 2051948 w 2265958"/>
                <a:gd name="connsiteY1007" fmla="*/ 2923966 h 3268980"/>
                <a:gd name="connsiteX1008" fmla="*/ 2049645 w 2265958"/>
                <a:gd name="connsiteY1008" fmla="*/ 2925095 h 3268980"/>
                <a:gd name="connsiteX1009" fmla="*/ 2044991 w 2265958"/>
                <a:gd name="connsiteY1009" fmla="*/ 2927212 h 3268980"/>
                <a:gd name="connsiteX1010" fmla="*/ 2040243 w 2265958"/>
                <a:gd name="connsiteY1010" fmla="*/ 2929235 h 3268980"/>
                <a:gd name="connsiteX1011" fmla="*/ 2030842 w 2265958"/>
                <a:gd name="connsiteY1011" fmla="*/ 2933281 h 3268980"/>
                <a:gd name="connsiteX1012" fmla="*/ 2026142 w 2265958"/>
                <a:gd name="connsiteY1012" fmla="*/ 2935351 h 3268980"/>
                <a:gd name="connsiteX1013" fmla="*/ 2021347 w 2265958"/>
                <a:gd name="connsiteY1013" fmla="*/ 2937515 h 3268980"/>
                <a:gd name="connsiteX1014" fmla="*/ 2019232 w 2265958"/>
                <a:gd name="connsiteY1014" fmla="*/ 2938456 h 3268980"/>
                <a:gd name="connsiteX1015" fmla="*/ 2017164 w 2265958"/>
                <a:gd name="connsiteY1015" fmla="*/ 2939491 h 3268980"/>
                <a:gd name="connsiteX1016" fmla="*/ 2015142 w 2265958"/>
                <a:gd name="connsiteY1016" fmla="*/ 2940526 h 3268980"/>
                <a:gd name="connsiteX1017" fmla="*/ 2013215 w 2265958"/>
                <a:gd name="connsiteY1017" fmla="*/ 2941702 h 3268980"/>
                <a:gd name="connsiteX1018" fmla="*/ 2011241 w 2265958"/>
                <a:gd name="connsiteY1018" fmla="*/ 2942831 h 3268980"/>
                <a:gd name="connsiteX1019" fmla="*/ 2009408 w 2265958"/>
                <a:gd name="connsiteY1019" fmla="*/ 2944055 h 3268980"/>
                <a:gd name="connsiteX1020" fmla="*/ 2007575 w 2265958"/>
                <a:gd name="connsiteY1020" fmla="*/ 2945325 h 3268980"/>
                <a:gd name="connsiteX1021" fmla="*/ 2005741 w 2265958"/>
                <a:gd name="connsiteY1021" fmla="*/ 2946595 h 3268980"/>
                <a:gd name="connsiteX1022" fmla="*/ 2003955 w 2265958"/>
                <a:gd name="connsiteY1022" fmla="*/ 2947959 h 3268980"/>
                <a:gd name="connsiteX1023" fmla="*/ 2002169 w 2265958"/>
                <a:gd name="connsiteY1023" fmla="*/ 2949324 h 3268980"/>
                <a:gd name="connsiteX1024" fmla="*/ 2000383 w 2265958"/>
                <a:gd name="connsiteY1024" fmla="*/ 2950735 h 3268980"/>
                <a:gd name="connsiteX1025" fmla="*/ 1998644 w 2265958"/>
                <a:gd name="connsiteY1025" fmla="*/ 2952240 h 3268980"/>
                <a:gd name="connsiteX1026" fmla="*/ 1995165 w 2265958"/>
                <a:gd name="connsiteY1026" fmla="*/ 2955204 h 3268980"/>
                <a:gd name="connsiteX1027" fmla="*/ 1991640 w 2265958"/>
                <a:gd name="connsiteY1027" fmla="*/ 2958450 h 3268980"/>
                <a:gd name="connsiteX1028" fmla="*/ 1989618 w 2265958"/>
                <a:gd name="connsiteY1028" fmla="*/ 2960332 h 3268980"/>
                <a:gd name="connsiteX1029" fmla="*/ 1987691 w 2265958"/>
                <a:gd name="connsiteY1029" fmla="*/ 2962355 h 3268980"/>
                <a:gd name="connsiteX1030" fmla="*/ 1985858 w 2265958"/>
                <a:gd name="connsiteY1030" fmla="*/ 2964378 h 3268980"/>
                <a:gd name="connsiteX1031" fmla="*/ 1984119 w 2265958"/>
                <a:gd name="connsiteY1031" fmla="*/ 2966448 h 3268980"/>
                <a:gd name="connsiteX1032" fmla="*/ 1982474 w 2265958"/>
                <a:gd name="connsiteY1032" fmla="*/ 2968518 h 3268980"/>
                <a:gd name="connsiteX1033" fmla="*/ 1980922 w 2265958"/>
                <a:gd name="connsiteY1033" fmla="*/ 2970635 h 3268980"/>
                <a:gd name="connsiteX1034" fmla="*/ 1979418 w 2265958"/>
                <a:gd name="connsiteY1034" fmla="*/ 2972799 h 3268980"/>
                <a:gd name="connsiteX1035" fmla="*/ 1978008 w 2265958"/>
                <a:gd name="connsiteY1035" fmla="*/ 2975057 h 3268980"/>
                <a:gd name="connsiteX1036" fmla="*/ 1976786 w 2265958"/>
                <a:gd name="connsiteY1036" fmla="*/ 2977315 h 3268980"/>
                <a:gd name="connsiteX1037" fmla="*/ 1975564 w 2265958"/>
                <a:gd name="connsiteY1037" fmla="*/ 2979527 h 3268980"/>
                <a:gd name="connsiteX1038" fmla="*/ 1974483 w 2265958"/>
                <a:gd name="connsiteY1038" fmla="*/ 2981832 h 3268980"/>
                <a:gd name="connsiteX1039" fmla="*/ 1973448 w 2265958"/>
                <a:gd name="connsiteY1039" fmla="*/ 2984184 h 3268980"/>
                <a:gd name="connsiteX1040" fmla="*/ 1972508 w 2265958"/>
                <a:gd name="connsiteY1040" fmla="*/ 2986536 h 3268980"/>
                <a:gd name="connsiteX1041" fmla="*/ 1971709 w 2265958"/>
                <a:gd name="connsiteY1041" fmla="*/ 2988983 h 3268980"/>
                <a:gd name="connsiteX1042" fmla="*/ 1970957 w 2265958"/>
                <a:gd name="connsiteY1042" fmla="*/ 2991382 h 3268980"/>
                <a:gd name="connsiteX1043" fmla="*/ 1970346 w 2265958"/>
                <a:gd name="connsiteY1043" fmla="*/ 2993781 h 3268980"/>
                <a:gd name="connsiteX1044" fmla="*/ 1969735 w 2265958"/>
                <a:gd name="connsiteY1044" fmla="*/ 2996275 h 3268980"/>
                <a:gd name="connsiteX1045" fmla="*/ 1969312 w 2265958"/>
                <a:gd name="connsiteY1045" fmla="*/ 2998768 h 3268980"/>
                <a:gd name="connsiteX1046" fmla="*/ 1968889 w 2265958"/>
                <a:gd name="connsiteY1046" fmla="*/ 3001214 h 3268980"/>
                <a:gd name="connsiteX1047" fmla="*/ 1968560 w 2265958"/>
                <a:gd name="connsiteY1047" fmla="*/ 3003755 h 3268980"/>
                <a:gd name="connsiteX1048" fmla="*/ 1968325 w 2265958"/>
                <a:gd name="connsiteY1048" fmla="*/ 3006201 h 3268980"/>
                <a:gd name="connsiteX1049" fmla="*/ 1968184 w 2265958"/>
                <a:gd name="connsiteY1049" fmla="*/ 3008742 h 3268980"/>
                <a:gd name="connsiteX1050" fmla="*/ 1968137 w 2265958"/>
                <a:gd name="connsiteY1050" fmla="*/ 3011329 h 3268980"/>
                <a:gd name="connsiteX1051" fmla="*/ 1968184 w 2265958"/>
                <a:gd name="connsiteY1051" fmla="*/ 3013870 h 3268980"/>
                <a:gd name="connsiteX1052" fmla="*/ 1968325 w 2265958"/>
                <a:gd name="connsiteY1052" fmla="*/ 3016457 h 3268980"/>
                <a:gd name="connsiteX1053" fmla="*/ 1968513 w 2265958"/>
                <a:gd name="connsiteY1053" fmla="*/ 3018997 h 3268980"/>
                <a:gd name="connsiteX1054" fmla="*/ 1968795 w 2265958"/>
                <a:gd name="connsiteY1054" fmla="*/ 3021585 h 3268980"/>
                <a:gd name="connsiteX1055" fmla="*/ 1969124 w 2265958"/>
                <a:gd name="connsiteY1055" fmla="*/ 3024172 h 3268980"/>
                <a:gd name="connsiteX1056" fmla="*/ 1969547 w 2265958"/>
                <a:gd name="connsiteY1056" fmla="*/ 3026713 h 3268980"/>
                <a:gd name="connsiteX1057" fmla="*/ 1970064 w 2265958"/>
                <a:gd name="connsiteY1057" fmla="*/ 3029300 h 3268980"/>
                <a:gd name="connsiteX1058" fmla="*/ 1970675 w 2265958"/>
                <a:gd name="connsiteY1058" fmla="*/ 3031888 h 3268980"/>
                <a:gd name="connsiteX1059" fmla="*/ 1971286 w 2265958"/>
                <a:gd name="connsiteY1059" fmla="*/ 3034475 h 3268980"/>
                <a:gd name="connsiteX1060" fmla="*/ 1970064 w 2265958"/>
                <a:gd name="connsiteY1060" fmla="*/ 3035228 h 3268980"/>
                <a:gd name="connsiteX1061" fmla="*/ 1968701 w 2265958"/>
                <a:gd name="connsiteY1061" fmla="*/ 3035934 h 3268980"/>
                <a:gd name="connsiteX1062" fmla="*/ 1967338 w 2265958"/>
                <a:gd name="connsiteY1062" fmla="*/ 3036639 h 3268980"/>
                <a:gd name="connsiteX1063" fmla="*/ 1965834 w 2265958"/>
                <a:gd name="connsiteY1063" fmla="*/ 3037298 h 3268980"/>
                <a:gd name="connsiteX1064" fmla="*/ 1964282 w 2265958"/>
                <a:gd name="connsiteY1064" fmla="*/ 3037863 h 3268980"/>
                <a:gd name="connsiteX1065" fmla="*/ 1962684 w 2265958"/>
                <a:gd name="connsiteY1065" fmla="*/ 3038427 h 3268980"/>
                <a:gd name="connsiteX1066" fmla="*/ 1961086 w 2265958"/>
                <a:gd name="connsiteY1066" fmla="*/ 3038945 h 3268980"/>
                <a:gd name="connsiteX1067" fmla="*/ 1959347 w 2265958"/>
                <a:gd name="connsiteY1067" fmla="*/ 3039462 h 3268980"/>
                <a:gd name="connsiteX1068" fmla="*/ 1957561 w 2265958"/>
                <a:gd name="connsiteY1068" fmla="*/ 3039886 h 3268980"/>
                <a:gd name="connsiteX1069" fmla="*/ 1955774 w 2265958"/>
                <a:gd name="connsiteY1069" fmla="*/ 3040262 h 3268980"/>
                <a:gd name="connsiteX1070" fmla="*/ 1953941 w 2265958"/>
                <a:gd name="connsiteY1070" fmla="*/ 3040685 h 3268980"/>
                <a:gd name="connsiteX1071" fmla="*/ 1952108 w 2265958"/>
                <a:gd name="connsiteY1071" fmla="*/ 3041015 h 3268980"/>
                <a:gd name="connsiteX1072" fmla="*/ 1950228 w 2265958"/>
                <a:gd name="connsiteY1072" fmla="*/ 3041297 h 3268980"/>
                <a:gd name="connsiteX1073" fmla="*/ 1948253 w 2265958"/>
                <a:gd name="connsiteY1073" fmla="*/ 3041532 h 3268980"/>
                <a:gd name="connsiteX1074" fmla="*/ 1946326 w 2265958"/>
                <a:gd name="connsiteY1074" fmla="*/ 3041767 h 3268980"/>
                <a:gd name="connsiteX1075" fmla="*/ 1944352 w 2265958"/>
                <a:gd name="connsiteY1075" fmla="*/ 3041955 h 3268980"/>
                <a:gd name="connsiteX1076" fmla="*/ 1942378 w 2265958"/>
                <a:gd name="connsiteY1076" fmla="*/ 3042050 h 3268980"/>
                <a:gd name="connsiteX1077" fmla="*/ 1940450 w 2265958"/>
                <a:gd name="connsiteY1077" fmla="*/ 3042144 h 3268980"/>
                <a:gd name="connsiteX1078" fmla="*/ 1938476 w 2265958"/>
                <a:gd name="connsiteY1078" fmla="*/ 3042238 h 3268980"/>
                <a:gd name="connsiteX1079" fmla="*/ 1936502 w 2265958"/>
                <a:gd name="connsiteY1079" fmla="*/ 3042285 h 3268980"/>
                <a:gd name="connsiteX1080" fmla="*/ 1934528 w 2265958"/>
                <a:gd name="connsiteY1080" fmla="*/ 3042285 h 3268980"/>
                <a:gd name="connsiteX1081" fmla="*/ 1932554 w 2265958"/>
                <a:gd name="connsiteY1081" fmla="*/ 3042238 h 3268980"/>
                <a:gd name="connsiteX1082" fmla="*/ 1930673 w 2265958"/>
                <a:gd name="connsiteY1082" fmla="*/ 3042144 h 3268980"/>
                <a:gd name="connsiteX1083" fmla="*/ 1928746 w 2265958"/>
                <a:gd name="connsiteY1083" fmla="*/ 3042050 h 3268980"/>
                <a:gd name="connsiteX1084" fmla="*/ 1926819 w 2265958"/>
                <a:gd name="connsiteY1084" fmla="*/ 3041861 h 3268980"/>
                <a:gd name="connsiteX1085" fmla="*/ 1924986 w 2265958"/>
                <a:gd name="connsiteY1085" fmla="*/ 3041720 h 3268980"/>
                <a:gd name="connsiteX1086" fmla="*/ 1923152 w 2265958"/>
                <a:gd name="connsiteY1086" fmla="*/ 3041532 h 3268980"/>
                <a:gd name="connsiteX1087" fmla="*/ 1921366 w 2265958"/>
                <a:gd name="connsiteY1087" fmla="*/ 3041250 h 3268980"/>
                <a:gd name="connsiteX1088" fmla="*/ 1919627 w 2265958"/>
                <a:gd name="connsiteY1088" fmla="*/ 3041015 h 3268980"/>
                <a:gd name="connsiteX1089" fmla="*/ 1917935 w 2265958"/>
                <a:gd name="connsiteY1089" fmla="*/ 3040685 h 3268980"/>
                <a:gd name="connsiteX1090" fmla="*/ 1916290 w 2265958"/>
                <a:gd name="connsiteY1090" fmla="*/ 3040309 h 3268980"/>
                <a:gd name="connsiteX1091" fmla="*/ 1914691 w 2265958"/>
                <a:gd name="connsiteY1091" fmla="*/ 3039980 h 3268980"/>
                <a:gd name="connsiteX1092" fmla="*/ 1917136 w 2265958"/>
                <a:gd name="connsiteY1092" fmla="*/ 3039227 h 3268980"/>
                <a:gd name="connsiteX1093" fmla="*/ 1919533 w 2265958"/>
                <a:gd name="connsiteY1093" fmla="*/ 3038333 h 3268980"/>
                <a:gd name="connsiteX1094" fmla="*/ 1921977 w 2265958"/>
                <a:gd name="connsiteY1094" fmla="*/ 3037345 h 3268980"/>
                <a:gd name="connsiteX1095" fmla="*/ 1924469 w 2265958"/>
                <a:gd name="connsiteY1095" fmla="*/ 3036169 h 3268980"/>
                <a:gd name="connsiteX1096" fmla="*/ 1926960 w 2265958"/>
                <a:gd name="connsiteY1096" fmla="*/ 3034993 h 3268980"/>
                <a:gd name="connsiteX1097" fmla="*/ 1929404 w 2265958"/>
                <a:gd name="connsiteY1097" fmla="*/ 3033676 h 3268980"/>
                <a:gd name="connsiteX1098" fmla="*/ 1931896 w 2265958"/>
                <a:gd name="connsiteY1098" fmla="*/ 3032217 h 3268980"/>
                <a:gd name="connsiteX1099" fmla="*/ 1934293 w 2265958"/>
                <a:gd name="connsiteY1099" fmla="*/ 3030712 h 3268980"/>
                <a:gd name="connsiteX1100" fmla="*/ 1936690 w 2265958"/>
                <a:gd name="connsiteY1100" fmla="*/ 3029112 h 3268980"/>
                <a:gd name="connsiteX1101" fmla="*/ 1939087 w 2265958"/>
                <a:gd name="connsiteY1101" fmla="*/ 3027372 h 3268980"/>
                <a:gd name="connsiteX1102" fmla="*/ 1941438 w 2265958"/>
                <a:gd name="connsiteY1102" fmla="*/ 3025584 h 3268980"/>
                <a:gd name="connsiteX1103" fmla="*/ 1943647 w 2265958"/>
                <a:gd name="connsiteY1103" fmla="*/ 3023702 h 3268980"/>
                <a:gd name="connsiteX1104" fmla="*/ 1945903 w 2265958"/>
                <a:gd name="connsiteY1104" fmla="*/ 3021726 h 3268980"/>
                <a:gd name="connsiteX1105" fmla="*/ 1948018 w 2265958"/>
                <a:gd name="connsiteY1105" fmla="*/ 3019750 h 3268980"/>
                <a:gd name="connsiteX1106" fmla="*/ 1950040 w 2265958"/>
                <a:gd name="connsiteY1106" fmla="*/ 3017586 h 3268980"/>
                <a:gd name="connsiteX1107" fmla="*/ 1952014 w 2265958"/>
                <a:gd name="connsiteY1107" fmla="*/ 3015422 h 3268980"/>
                <a:gd name="connsiteX1108" fmla="*/ 1953847 w 2265958"/>
                <a:gd name="connsiteY1108" fmla="*/ 3013164 h 3268980"/>
                <a:gd name="connsiteX1109" fmla="*/ 1955539 w 2265958"/>
                <a:gd name="connsiteY1109" fmla="*/ 3010859 h 3268980"/>
                <a:gd name="connsiteX1110" fmla="*/ 1956385 w 2265958"/>
                <a:gd name="connsiteY1110" fmla="*/ 3009683 h 3268980"/>
                <a:gd name="connsiteX1111" fmla="*/ 1957185 w 2265958"/>
                <a:gd name="connsiteY1111" fmla="*/ 3008506 h 3268980"/>
                <a:gd name="connsiteX1112" fmla="*/ 1957937 w 2265958"/>
                <a:gd name="connsiteY1112" fmla="*/ 3007330 h 3268980"/>
                <a:gd name="connsiteX1113" fmla="*/ 1958642 w 2265958"/>
                <a:gd name="connsiteY1113" fmla="*/ 3006060 h 3268980"/>
                <a:gd name="connsiteX1114" fmla="*/ 1959300 w 2265958"/>
                <a:gd name="connsiteY1114" fmla="*/ 3004837 h 3268980"/>
                <a:gd name="connsiteX1115" fmla="*/ 1960005 w 2265958"/>
                <a:gd name="connsiteY1115" fmla="*/ 3003567 h 3268980"/>
                <a:gd name="connsiteX1116" fmla="*/ 1960569 w 2265958"/>
                <a:gd name="connsiteY1116" fmla="*/ 3002296 h 3268980"/>
                <a:gd name="connsiteX1117" fmla="*/ 1961133 w 2265958"/>
                <a:gd name="connsiteY1117" fmla="*/ 3001026 h 3268980"/>
                <a:gd name="connsiteX1118" fmla="*/ 1961650 w 2265958"/>
                <a:gd name="connsiteY1118" fmla="*/ 2999803 h 3268980"/>
                <a:gd name="connsiteX1119" fmla="*/ 1962167 w 2265958"/>
                <a:gd name="connsiteY1119" fmla="*/ 2998533 h 3268980"/>
                <a:gd name="connsiteX1120" fmla="*/ 1962590 w 2265958"/>
                <a:gd name="connsiteY1120" fmla="*/ 2997216 h 3268980"/>
                <a:gd name="connsiteX1121" fmla="*/ 1962966 w 2265958"/>
                <a:gd name="connsiteY1121" fmla="*/ 2995851 h 3268980"/>
                <a:gd name="connsiteX1122" fmla="*/ 1963295 w 2265958"/>
                <a:gd name="connsiteY1122" fmla="*/ 2994534 h 3268980"/>
                <a:gd name="connsiteX1123" fmla="*/ 1963671 w 2265958"/>
                <a:gd name="connsiteY1123" fmla="*/ 2993217 h 3268980"/>
                <a:gd name="connsiteX1124" fmla="*/ 1963906 w 2265958"/>
                <a:gd name="connsiteY1124" fmla="*/ 2991899 h 3268980"/>
                <a:gd name="connsiteX1125" fmla="*/ 1964141 w 2265958"/>
                <a:gd name="connsiteY1125" fmla="*/ 2990535 h 3268980"/>
                <a:gd name="connsiteX1126" fmla="*/ 1964235 w 2265958"/>
                <a:gd name="connsiteY1126" fmla="*/ 2989218 h 3268980"/>
                <a:gd name="connsiteX1127" fmla="*/ 1964329 w 2265958"/>
                <a:gd name="connsiteY1127" fmla="*/ 2987807 h 3268980"/>
                <a:gd name="connsiteX1128" fmla="*/ 1964423 w 2265958"/>
                <a:gd name="connsiteY1128" fmla="*/ 2986442 h 3268980"/>
                <a:gd name="connsiteX1129" fmla="*/ 1964423 w 2265958"/>
                <a:gd name="connsiteY1129" fmla="*/ 2985078 h 3268980"/>
                <a:gd name="connsiteX1130" fmla="*/ 1964329 w 2265958"/>
                <a:gd name="connsiteY1130" fmla="*/ 2983667 h 3268980"/>
                <a:gd name="connsiteX1131" fmla="*/ 1964282 w 2265958"/>
                <a:gd name="connsiteY1131" fmla="*/ 2982302 h 3268980"/>
                <a:gd name="connsiteX1132" fmla="*/ 1964141 w 2265958"/>
                <a:gd name="connsiteY1132" fmla="*/ 2980844 h 3268980"/>
                <a:gd name="connsiteX1133" fmla="*/ 1963906 w 2265958"/>
                <a:gd name="connsiteY1133" fmla="*/ 2979480 h 3268980"/>
                <a:gd name="connsiteX1134" fmla="*/ 1963624 w 2265958"/>
                <a:gd name="connsiteY1134" fmla="*/ 2978115 h 3268980"/>
                <a:gd name="connsiteX1135" fmla="*/ 1963248 w 2265958"/>
                <a:gd name="connsiteY1135" fmla="*/ 2976657 h 3268980"/>
                <a:gd name="connsiteX1136" fmla="*/ 1962872 w 2265958"/>
                <a:gd name="connsiteY1136" fmla="*/ 2975245 h 3268980"/>
                <a:gd name="connsiteX1137" fmla="*/ 1962402 w 2265958"/>
                <a:gd name="connsiteY1137" fmla="*/ 2973834 h 3268980"/>
                <a:gd name="connsiteX1138" fmla="*/ 1960710 w 2265958"/>
                <a:gd name="connsiteY1138" fmla="*/ 2973599 h 3268980"/>
                <a:gd name="connsiteX1139" fmla="*/ 1959112 w 2265958"/>
                <a:gd name="connsiteY1139" fmla="*/ 2973458 h 3268980"/>
                <a:gd name="connsiteX1140" fmla="*/ 1957467 w 2265958"/>
                <a:gd name="connsiteY1140" fmla="*/ 2973270 h 3268980"/>
                <a:gd name="connsiteX1141" fmla="*/ 1955868 w 2265958"/>
                <a:gd name="connsiteY1141" fmla="*/ 2973223 h 3268980"/>
                <a:gd name="connsiteX1142" fmla="*/ 1954223 w 2265958"/>
                <a:gd name="connsiteY1142" fmla="*/ 2973176 h 3268980"/>
                <a:gd name="connsiteX1143" fmla="*/ 1952578 w 2265958"/>
                <a:gd name="connsiteY1143" fmla="*/ 2973176 h 3268980"/>
                <a:gd name="connsiteX1144" fmla="*/ 1950980 w 2265958"/>
                <a:gd name="connsiteY1144" fmla="*/ 2973223 h 3268980"/>
                <a:gd name="connsiteX1145" fmla="*/ 1949429 w 2265958"/>
                <a:gd name="connsiteY1145" fmla="*/ 2973317 h 3268980"/>
                <a:gd name="connsiteX1146" fmla="*/ 1947783 w 2265958"/>
                <a:gd name="connsiteY1146" fmla="*/ 2973505 h 3268980"/>
                <a:gd name="connsiteX1147" fmla="*/ 1946232 w 2265958"/>
                <a:gd name="connsiteY1147" fmla="*/ 2973740 h 3268980"/>
                <a:gd name="connsiteX1148" fmla="*/ 1944634 w 2265958"/>
                <a:gd name="connsiteY1148" fmla="*/ 2974022 h 3268980"/>
                <a:gd name="connsiteX1149" fmla="*/ 1943083 w 2265958"/>
                <a:gd name="connsiteY1149" fmla="*/ 2974305 h 3268980"/>
                <a:gd name="connsiteX1150" fmla="*/ 1941579 w 2265958"/>
                <a:gd name="connsiteY1150" fmla="*/ 2974634 h 3268980"/>
                <a:gd name="connsiteX1151" fmla="*/ 1940121 w 2265958"/>
                <a:gd name="connsiteY1151" fmla="*/ 2975104 h 3268980"/>
                <a:gd name="connsiteX1152" fmla="*/ 1938617 w 2265958"/>
                <a:gd name="connsiteY1152" fmla="*/ 2975575 h 3268980"/>
                <a:gd name="connsiteX1153" fmla="*/ 1937113 w 2265958"/>
                <a:gd name="connsiteY1153" fmla="*/ 2976092 h 3268980"/>
                <a:gd name="connsiteX1154" fmla="*/ 1935656 w 2265958"/>
                <a:gd name="connsiteY1154" fmla="*/ 2976657 h 3268980"/>
                <a:gd name="connsiteX1155" fmla="*/ 1934246 w 2265958"/>
                <a:gd name="connsiteY1155" fmla="*/ 2977315 h 3268980"/>
                <a:gd name="connsiteX1156" fmla="*/ 1932789 w 2265958"/>
                <a:gd name="connsiteY1156" fmla="*/ 2977927 h 3268980"/>
                <a:gd name="connsiteX1157" fmla="*/ 1931425 w 2265958"/>
                <a:gd name="connsiteY1157" fmla="*/ 2978680 h 3268980"/>
                <a:gd name="connsiteX1158" fmla="*/ 1930109 w 2265958"/>
                <a:gd name="connsiteY1158" fmla="*/ 2979480 h 3268980"/>
                <a:gd name="connsiteX1159" fmla="*/ 1928746 w 2265958"/>
                <a:gd name="connsiteY1159" fmla="*/ 2980279 h 3268980"/>
                <a:gd name="connsiteX1160" fmla="*/ 1927477 w 2265958"/>
                <a:gd name="connsiteY1160" fmla="*/ 2981220 h 3268980"/>
                <a:gd name="connsiteX1161" fmla="*/ 1926208 w 2265958"/>
                <a:gd name="connsiteY1161" fmla="*/ 2982114 h 3268980"/>
                <a:gd name="connsiteX1162" fmla="*/ 1924939 w 2265958"/>
                <a:gd name="connsiteY1162" fmla="*/ 2983102 h 3268980"/>
                <a:gd name="connsiteX1163" fmla="*/ 1923716 w 2265958"/>
                <a:gd name="connsiteY1163" fmla="*/ 2984137 h 3268980"/>
                <a:gd name="connsiteX1164" fmla="*/ 1922588 w 2265958"/>
                <a:gd name="connsiteY1164" fmla="*/ 2985266 h 3268980"/>
                <a:gd name="connsiteX1165" fmla="*/ 1921413 w 2265958"/>
                <a:gd name="connsiteY1165" fmla="*/ 2986442 h 3268980"/>
                <a:gd name="connsiteX1166" fmla="*/ 1920332 w 2265958"/>
                <a:gd name="connsiteY1166" fmla="*/ 2987665 h 3268980"/>
                <a:gd name="connsiteX1167" fmla="*/ 1919251 w 2265958"/>
                <a:gd name="connsiteY1167" fmla="*/ 2988889 h 3268980"/>
                <a:gd name="connsiteX1168" fmla="*/ 1918264 w 2265958"/>
                <a:gd name="connsiteY1168" fmla="*/ 2990253 h 3268980"/>
                <a:gd name="connsiteX1169" fmla="*/ 1917277 w 2265958"/>
                <a:gd name="connsiteY1169" fmla="*/ 2991617 h 3268980"/>
                <a:gd name="connsiteX1170" fmla="*/ 1916384 w 2265958"/>
                <a:gd name="connsiteY1170" fmla="*/ 2992982 h 3268980"/>
                <a:gd name="connsiteX1171" fmla="*/ 1915585 w 2265958"/>
                <a:gd name="connsiteY1171" fmla="*/ 2994440 h 3268980"/>
                <a:gd name="connsiteX1172" fmla="*/ 1914879 w 2265958"/>
                <a:gd name="connsiteY1172" fmla="*/ 2995851 h 3268980"/>
                <a:gd name="connsiteX1173" fmla="*/ 1914221 w 2265958"/>
                <a:gd name="connsiteY1173" fmla="*/ 2997404 h 3268980"/>
                <a:gd name="connsiteX1174" fmla="*/ 1913610 w 2265958"/>
                <a:gd name="connsiteY1174" fmla="*/ 2999050 h 3268980"/>
                <a:gd name="connsiteX1175" fmla="*/ 1913093 w 2265958"/>
                <a:gd name="connsiteY1175" fmla="*/ 3000650 h 3268980"/>
                <a:gd name="connsiteX1176" fmla="*/ 1912623 w 2265958"/>
                <a:gd name="connsiteY1176" fmla="*/ 3002249 h 3268980"/>
                <a:gd name="connsiteX1177" fmla="*/ 1912153 w 2265958"/>
                <a:gd name="connsiteY1177" fmla="*/ 3003990 h 3268980"/>
                <a:gd name="connsiteX1178" fmla="*/ 1911824 w 2265958"/>
                <a:gd name="connsiteY1178" fmla="*/ 3005637 h 3268980"/>
                <a:gd name="connsiteX1179" fmla="*/ 1911448 w 2265958"/>
                <a:gd name="connsiteY1179" fmla="*/ 3007377 h 3268980"/>
                <a:gd name="connsiteX1180" fmla="*/ 1910790 w 2265958"/>
                <a:gd name="connsiteY1180" fmla="*/ 3010859 h 3268980"/>
                <a:gd name="connsiteX1181" fmla="*/ 1909662 w 2265958"/>
                <a:gd name="connsiteY1181" fmla="*/ 3017962 h 3268980"/>
                <a:gd name="connsiteX1182" fmla="*/ 1909051 w 2265958"/>
                <a:gd name="connsiteY1182" fmla="*/ 3021397 h 3268980"/>
                <a:gd name="connsiteX1183" fmla="*/ 1908393 w 2265958"/>
                <a:gd name="connsiteY1183" fmla="*/ 3024784 h 3268980"/>
                <a:gd name="connsiteX1184" fmla="*/ 1907970 w 2265958"/>
                <a:gd name="connsiteY1184" fmla="*/ 3026478 h 3268980"/>
                <a:gd name="connsiteX1185" fmla="*/ 1907500 w 2265958"/>
                <a:gd name="connsiteY1185" fmla="*/ 3028077 h 3268980"/>
                <a:gd name="connsiteX1186" fmla="*/ 1907076 w 2265958"/>
                <a:gd name="connsiteY1186" fmla="*/ 3029630 h 3268980"/>
                <a:gd name="connsiteX1187" fmla="*/ 1906559 w 2265958"/>
                <a:gd name="connsiteY1187" fmla="*/ 3031182 h 3268980"/>
                <a:gd name="connsiteX1188" fmla="*/ 1905948 w 2265958"/>
                <a:gd name="connsiteY1188" fmla="*/ 3032641 h 3268980"/>
                <a:gd name="connsiteX1189" fmla="*/ 1905290 w 2265958"/>
                <a:gd name="connsiteY1189" fmla="*/ 3034052 h 3268980"/>
                <a:gd name="connsiteX1190" fmla="*/ 1904585 w 2265958"/>
                <a:gd name="connsiteY1190" fmla="*/ 3035416 h 3268980"/>
                <a:gd name="connsiteX1191" fmla="*/ 1903786 w 2265958"/>
                <a:gd name="connsiteY1191" fmla="*/ 3036781 h 3268980"/>
                <a:gd name="connsiteX1192" fmla="*/ 1902940 w 2265958"/>
                <a:gd name="connsiteY1192" fmla="*/ 3037957 h 3268980"/>
                <a:gd name="connsiteX1193" fmla="*/ 1901953 w 2265958"/>
                <a:gd name="connsiteY1193" fmla="*/ 3039133 h 3268980"/>
                <a:gd name="connsiteX1194" fmla="*/ 1900919 w 2265958"/>
                <a:gd name="connsiteY1194" fmla="*/ 3040215 h 3268980"/>
                <a:gd name="connsiteX1195" fmla="*/ 1899697 w 2265958"/>
                <a:gd name="connsiteY1195" fmla="*/ 3041250 h 3268980"/>
                <a:gd name="connsiteX1196" fmla="*/ 1898992 w 2265958"/>
                <a:gd name="connsiteY1196" fmla="*/ 3041767 h 3268980"/>
                <a:gd name="connsiteX1197" fmla="*/ 1898333 w 2265958"/>
                <a:gd name="connsiteY1197" fmla="*/ 3042238 h 3268980"/>
                <a:gd name="connsiteX1198" fmla="*/ 1897628 w 2265958"/>
                <a:gd name="connsiteY1198" fmla="*/ 3042614 h 3268980"/>
                <a:gd name="connsiteX1199" fmla="*/ 1896923 w 2265958"/>
                <a:gd name="connsiteY1199" fmla="*/ 3043038 h 3268980"/>
                <a:gd name="connsiteX1200" fmla="*/ 1896265 w 2265958"/>
                <a:gd name="connsiteY1200" fmla="*/ 3043320 h 3268980"/>
                <a:gd name="connsiteX1201" fmla="*/ 1895607 w 2265958"/>
                <a:gd name="connsiteY1201" fmla="*/ 3043602 h 3268980"/>
                <a:gd name="connsiteX1202" fmla="*/ 1894949 w 2265958"/>
                <a:gd name="connsiteY1202" fmla="*/ 3043837 h 3268980"/>
                <a:gd name="connsiteX1203" fmla="*/ 1894244 w 2265958"/>
                <a:gd name="connsiteY1203" fmla="*/ 3044025 h 3268980"/>
                <a:gd name="connsiteX1204" fmla="*/ 1893633 w 2265958"/>
                <a:gd name="connsiteY1204" fmla="*/ 3044167 h 3268980"/>
                <a:gd name="connsiteX1205" fmla="*/ 1892928 w 2265958"/>
                <a:gd name="connsiteY1205" fmla="*/ 3044214 h 3268980"/>
                <a:gd name="connsiteX1206" fmla="*/ 1892270 w 2265958"/>
                <a:gd name="connsiteY1206" fmla="*/ 3044308 h 3268980"/>
                <a:gd name="connsiteX1207" fmla="*/ 1891612 w 2265958"/>
                <a:gd name="connsiteY1207" fmla="*/ 3044308 h 3268980"/>
                <a:gd name="connsiteX1208" fmla="*/ 1890954 w 2265958"/>
                <a:gd name="connsiteY1208" fmla="*/ 3044308 h 3268980"/>
                <a:gd name="connsiteX1209" fmla="*/ 1890296 w 2265958"/>
                <a:gd name="connsiteY1209" fmla="*/ 3044214 h 3268980"/>
                <a:gd name="connsiteX1210" fmla="*/ 1889026 w 2265958"/>
                <a:gd name="connsiteY1210" fmla="*/ 3044025 h 3268980"/>
                <a:gd name="connsiteX1211" fmla="*/ 1887710 w 2265958"/>
                <a:gd name="connsiteY1211" fmla="*/ 3043649 h 3268980"/>
                <a:gd name="connsiteX1212" fmla="*/ 1886441 w 2265958"/>
                <a:gd name="connsiteY1212" fmla="*/ 3043179 h 3268980"/>
                <a:gd name="connsiteX1213" fmla="*/ 1885125 w 2265958"/>
                <a:gd name="connsiteY1213" fmla="*/ 3042614 h 3268980"/>
                <a:gd name="connsiteX1214" fmla="*/ 1883856 w 2265958"/>
                <a:gd name="connsiteY1214" fmla="*/ 3042003 h 3268980"/>
                <a:gd name="connsiteX1215" fmla="*/ 1882540 w 2265958"/>
                <a:gd name="connsiteY1215" fmla="*/ 3041297 h 3268980"/>
                <a:gd name="connsiteX1216" fmla="*/ 1881176 w 2265958"/>
                <a:gd name="connsiteY1216" fmla="*/ 3040497 h 3268980"/>
                <a:gd name="connsiteX1217" fmla="*/ 1878544 w 2265958"/>
                <a:gd name="connsiteY1217" fmla="*/ 3038756 h 3268980"/>
                <a:gd name="connsiteX1218" fmla="*/ 1875865 w 2265958"/>
                <a:gd name="connsiteY1218" fmla="*/ 3036969 h 3268980"/>
                <a:gd name="connsiteX1219" fmla="*/ 1873044 w 2265958"/>
                <a:gd name="connsiteY1219" fmla="*/ 3035134 h 3268980"/>
                <a:gd name="connsiteX1220" fmla="*/ 1871681 w 2265958"/>
                <a:gd name="connsiteY1220" fmla="*/ 3034240 h 3268980"/>
                <a:gd name="connsiteX1221" fmla="*/ 1870177 w 2265958"/>
                <a:gd name="connsiteY1221" fmla="*/ 3033440 h 3268980"/>
                <a:gd name="connsiteX1222" fmla="*/ 1868720 w 2265958"/>
                <a:gd name="connsiteY1222" fmla="*/ 3032641 h 3268980"/>
                <a:gd name="connsiteX1223" fmla="*/ 1867169 w 2265958"/>
                <a:gd name="connsiteY1223" fmla="*/ 3031888 h 3268980"/>
                <a:gd name="connsiteX1224" fmla="*/ 1865665 w 2265958"/>
                <a:gd name="connsiteY1224" fmla="*/ 3031182 h 3268980"/>
                <a:gd name="connsiteX1225" fmla="*/ 1864066 w 2265958"/>
                <a:gd name="connsiteY1225" fmla="*/ 3030618 h 3268980"/>
                <a:gd name="connsiteX1226" fmla="*/ 1862468 w 2265958"/>
                <a:gd name="connsiteY1226" fmla="*/ 3030147 h 3268980"/>
                <a:gd name="connsiteX1227" fmla="*/ 1860776 w 2265958"/>
                <a:gd name="connsiteY1227" fmla="*/ 3029724 h 3268980"/>
                <a:gd name="connsiteX1228" fmla="*/ 1859131 w 2265958"/>
                <a:gd name="connsiteY1228" fmla="*/ 3029536 h 3268980"/>
                <a:gd name="connsiteX1229" fmla="*/ 1858285 w 2265958"/>
                <a:gd name="connsiteY1229" fmla="*/ 3029441 h 3268980"/>
                <a:gd name="connsiteX1230" fmla="*/ 1857392 w 2265958"/>
                <a:gd name="connsiteY1230" fmla="*/ 3029394 h 3268980"/>
                <a:gd name="connsiteX1231" fmla="*/ 1856498 w 2265958"/>
                <a:gd name="connsiteY1231" fmla="*/ 3029394 h 3268980"/>
                <a:gd name="connsiteX1232" fmla="*/ 1855605 w 2265958"/>
                <a:gd name="connsiteY1232" fmla="*/ 3029441 h 3268980"/>
                <a:gd name="connsiteX1233" fmla="*/ 1854712 w 2265958"/>
                <a:gd name="connsiteY1233" fmla="*/ 3029536 h 3268980"/>
                <a:gd name="connsiteX1234" fmla="*/ 1853772 w 2265958"/>
                <a:gd name="connsiteY1234" fmla="*/ 3029630 h 3268980"/>
                <a:gd name="connsiteX1235" fmla="*/ 1852879 w 2265958"/>
                <a:gd name="connsiteY1235" fmla="*/ 3029818 h 3268980"/>
                <a:gd name="connsiteX1236" fmla="*/ 1851939 w 2265958"/>
                <a:gd name="connsiteY1236" fmla="*/ 3030053 h 3268980"/>
                <a:gd name="connsiteX1237" fmla="*/ 1851093 w 2265958"/>
                <a:gd name="connsiteY1237" fmla="*/ 3030335 h 3268980"/>
                <a:gd name="connsiteX1238" fmla="*/ 1850294 w 2265958"/>
                <a:gd name="connsiteY1238" fmla="*/ 3030618 h 3268980"/>
                <a:gd name="connsiteX1239" fmla="*/ 1849495 w 2265958"/>
                <a:gd name="connsiteY1239" fmla="*/ 3030947 h 3268980"/>
                <a:gd name="connsiteX1240" fmla="*/ 1848743 w 2265958"/>
                <a:gd name="connsiteY1240" fmla="*/ 3031370 h 3268980"/>
                <a:gd name="connsiteX1241" fmla="*/ 1847990 w 2265958"/>
                <a:gd name="connsiteY1241" fmla="*/ 3031747 h 3268980"/>
                <a:gd name="connsiteX1242" fmla="*/ 1847285 w 2265958"/>
                <a:gd name="connsiteY1242" fmla="*/ 3032217 h 3268980"/>
                <a:gd name="connsiteX1243" fmla="*/ 1845922 w 2265958"/>
                <a:gd name="connsiteY1243" fmla="*/ 3033158 h 3268980"/>
                <a:gd name="connsiteX1244" fmla="*/ 1844606 w 2265958"/>
                <a:gd name="connsiteY1244" fmla="*/ 3034099 h 3268980"/>
                <a:gd name="connsiteX1245" fmla="*/ 1842162 w 2265958"/>
                <a:gd name="connsiteY1245" fmla="*/ 3035934 h 3268980"/>
                <a:gd name="connsiteX1246" fmla="*/ 1841034 w 2265958"/>
                <a:gd name="connsiteY1246" fmla="*/ 3036781 h 3268980"/>
                <a:gd name="connsiteX1247" fmla="*/ 1840376 w 2265958"/>
                <a:gd name="connsiteY1247" fmla="*/ 3037110 h 3268980"/>
                <a:gd name="connsiteX1248" fmla="*/ 1839811 w 2265958"/>
                <a:gd name="connsiteY1248" fmla="*/ 3037439 h 3268980"/>
                <a:gd name="connsiteX1249" fmla="*/ 1839247 w 2265958"/>
                <a:gd name="connsiteY1249" fmla="*/ 3037674 h 3268980"/>
                <a:gd name="connsiteX1250" fmla="*/ 1838636 w 2265958"/>
                <a:gd name="connsiteY1250" fmla="*/ 3037910 h 3268980"/>
                <a:gd name="connsiteX1251" fmla="*/ 1838025 w 2265958"/>
                <a:gd name="connsiteY1251" fmla="*/ 3038098 h 3268980"/>
                <a:gd name="connsiteX1252" fmla="*/ 1837414 w 2265958"/>
                <a:gd name="connsiteY1252" fmla="*/ 3038192 h 3268980"/>
                <a:gd name="connsiteX1253" fmla="*/ 1836756 w 2265958"/>
                <a:gd name="connsiteY1253" fmla="*/ 3038239 h 3268980"/>
                <a:gd name="connsiteX1254" fmla="*/ 1836098 w 2265958"/>
                <a:gd name="connsiteY1254" fmla="*/ 3038239 h 3268980"/>
                <a:gd name="connsiteX1255" fmla="*/ 1835440 w 2265958"/>
                <a:gd name="connsiteY1255" fmla="*/ 3038145 h 3268980"/>
                <a:gd name="connsiteX1256" fmla="*/ 1834782 w 2265958"/>
                <a:gd name="connsiteY1256" fmla="*/ 3037957 h 3268980"/>
                <a:gd name="connsiteX1257" fmla="*/ 1834030 w 2265958"/>
                <a:gd name="connsiteY1257" fmla="*/ 3037674 h 3268980"/>
                <a:gd name="connsiteX1258" fmla="*/ 1833278 w 2265958"/>
                <a:gd name="connsiteY1258" fmla="*/ 3037345 h 3268980"/>
                <a:gd name="connsiteX1259" fmla="*/ 1832526 w 2265958"/>
                <a:gd name="connsiteY1259" fmla="*/ 3036875 h 3268980"/>
                <a:gd name="connsiteX1260" fmla="*/ 1831726 w 2265958"/>
                <a:gd name="connsiteY1260" fmla="*/ 3036357 h 3268980"/>
                <a:gd name="connsiteX1261" fmla="*/ 1829517 w 2265958"/>
                <a:gd name="connsiteY1261" fmla="*/ 3034805 h 3268980"/>
                <a:gd name="connsiteX1262" fmla="*/ 1828483 w 2265958"/>
                <a:gd name="connsiteY1262" fmla="*/ 3034052 h 3268980"/>
                <a:gd name="connsiteX1263" fmla="*/ 1827402 w 2265958"/>
                <a:gd name="connsiteY1263" fmla="*/ 3033346 h 3268980"/>
                <a:gd name="connsiteX1264" fmla="*/ 1826274 w 2265958"/>
                <a:gd name="connsiteY1264" fmla="*/ 3032735 h 3268980"/>
                <a:gd name="connsiteX1265" fmla="*/ 1825146 w 2265958"/>
                <a:gd name="connsiteY1265" fmla="*/ 3032170 h 3268980"/>
                <a:gd name="connsiteX1266" fmla="*/ 1824065 w 2265958"/>
                <a:gd name="connsiteY1266" fmla="*/ 3031653 h 3268980"/>
                <a:gd name="connsiteX1267" fmla="*/ 1822936 w 2265958"/>
                <a:gd name="connsiteY1267" fmla="*/ 3031182 h 3268980"/>
                <a:gd name="connsiteX1268" fmla="*/ 1821761 w 2265958"/>
                <a:gd name="connsiteY1268" fmla="*/ 3030759 h 3268980"/>
                <a:gd name="connsiteX1269" fmla="*/ 1820586 w 2265958"/>
                <a:gd name="connsiteY1269" fmla="*/ 3030382 h 3268980"/>
                <a:gd name="connsiteX1270" fmla="*/ 1819364 w 2265958"/>
                <a:gd name="connsiteY1270" fmla="*/ 3030100 h 3268980"/>
                <a:gd name="connsiteX1271" fmla="*/ 1818095 w 2265958"/>
                <a:gd name="connsiteY1271" fmla="*/ 3029865 h 3268980"/>
                <a:gd name="connsiteX1272" fmla="*/ 1816826 w 2265958"/>
                <a:gd name="connsiteY1272" fmla="*/ 3029677 h 3268980"/>
                <a:gd name="connsiteX1273" fmla="*/ 1815557 w 2265958"/>
                <a:gd name="connsiteY1273" fmla="*/ 3029583 h 3268980"/>
                <a:gd name="connsiteX1274" fmla="*/ 1814193 w 2265958"/>
                <a:gd name="connsiteY1274" fmla="*/ 3029583 h 3268980"/>
                <a:gd name="connsiteX1275" fmla="*/ 1812830 w 2265958"/>
                <a:gd name="connsiteY1275" fmla="*/ 3029630 h 3268980"/>
                <a:gd name="connsiteX1276" fmla="*/ 1813582 w 2265958"/>
                <a:gd name="connsiteY1276" fmla="*/ 3028548 h 3268980"/>
                <a:gd name="connsiteX1277" fmla="*/ 1814240 w 2265958"/>
                <a:gd name="connsiteY1277" fmla="*/ 3027277 h 3268980"/>
                <a:gd name="connsiteX1278" fmla="*/ 1814945 w 2265958"/>
                <a:gd name="connsiteY1278" fmla="*/ 3025960 h 3268980"/>
                <a:gd name="connsiteX1279" fmla="*/ 1815651 w 2265958"/>
                <a:gd name="connsiteY1279" fmla="*/ 3024502 h 3268980"/>
                <a:gd name="connsiteX1280" fmla="*/ 1816309 w 2265958"/>
                <a:gd name="connsiteY1280" fmla="*/ 3022949 h 3268980"/>
                <a:gd name="connsiteX1281" fmla="*/ 1817014 w 2265958"/>
                <a:gd name="connsiteY1281" fmla="*/ 3021350 h 3268980"/>
                <a:gd name="connsiteX1282" fmla="*/ 1818330 w 2265958"/>
                <a:gd name="connsiteY1282" fmla="*/ 3017962 h 3268980"/>
                <a:gd name="connsiteX1283" fmla="*/ 1819646 w 2265958"/>
                <a:gd name="connsiteY1283" fmla="*/ 3014340 h 3268980"/>
                <a:gd name="connsiteX1284" fmla="*/ 1820962 w 2265958"/>
                <a:gd name="connsiteY1284" fmla="*/ 3010576 h 3268980"/>
                <a:gd name="connsiteX1285" fmla="*/ 1822372 w 2265958"/>
                <a:gd name="connsiteY1285" fmla="*/ 3006907 h 3268980"/>
                <a:gd name="connsiteX1286" fmla="*/ 1823736 w 2265958"/>
                <a:gd name="connsiteY1286" fmla="*/ 3003237 h 3268980"/>
                <a:gd name="connsiteX1287" fmla="*/ 1824488 w 2265958"/>
                <a:gd name="connsiteY1287" fmla="*/ 3001497 h 3268980"/>
                <a:gd name="connsiteX1288" fmla="*/ 1825240 w 2265958"/>
                <a:gd name="connsiteY1288" fmla="*/ 2999803 h 3268980"/>
                <a:gd name="connsiteX1289" fmla="*/ 1825992 w 2265958"/>
                <a:gd name="connsiteY1289" fmla="*/ 2998109 h 3268980"/>
                <a:gd name="connsiteX1290" fmla="*/ 1826791 w 2265958"/>
                <a:gd name="connsiteY1290" fmla="*/ 2996557 h 3268980"/>
                <a:gd name="connsiteX1291" fmla="*/ 1827590 w 2265958"/>
                <a:gd name="connsiteY1291" fmla="*/ 2995051 h 3268980"/>
                <a:gd name="connsiteX1292" fmla="*/ 1828436 w 2265958"/>
                <a:gd name="connsiteY1292" fmla="*/ 2993687 h 3268980"/>
                <a:gd name="connsiteX1293" fmla="*/ 1829329 w 2265958"/>
                <a:gd name="connsiteY1293" fmla="*/ 2992417 h 3268980"/>
                <a:gd name="connsiteX1294" fmla="*/ 1830222 w 2265958"/>
                <a:gd name="connsiteY1294" fmla="*/ 2991288 h 3268980"/>
                <a:gd name="connsiteX1295" fmla="*/ 1831162 w 2265958"/>
                <a:gd name="connsiteY1295" fmla="*/ 2990253 h 3268980"/>
                <a:gd name="connsiteX1296" fmla="*/ 1832103 w 2265958"/>
                <a:gd name="connsiteY1296" fmla="*/ 2989312 h 3268980"/>
                <a:gd name="connsiteX1297" fmla="*/ 1832620 w 2265958"/>
                <a:gd name="connsiteY1297" fmla="*/ 2988983 h 3268980"/>
                <a:gd name="connsiteX1298" fmla="*/ 1833137 w 2265958"/>
                <a:gd name="connsiteY1298" fmla="*/ 2988559 h 3268980"/>
                <a:gd name="connsiteX1299" fmla="*/ 1833654 w 2265958"/>
                <a:gd name="connsiteY1299" fmla="*/ 2988277 h 3268980"/>
                <a:gd name="connsiteX1300" fmla="*/ 1834171 w 2265958"/>
                <a:gd name="connsiteY1300" fmla="*/ 2988042 h 3268980"/>
                <a:gd name="connsiteX1301" fmla="*/ 1834782 w 2265958"/>
                <a:gd name="connsiteY1301" fmla="*/ 2987807 h 3268980"/>
                <a:gd name="connsiteX1302" fmla="*/ 1835299 w 2265958"/>
                <a:gd name="connsiteY1302" fmla="*/ 2987665 h 3268980"/>
                <a:gd name="connsiteX1303" fmla="*/ 1835863 w 2265958"/>
                <a:gd name="connsiteY1303" fmla="*/ 2987477 h 3268980"/>
                <a:gd name="connsiteX1304" fmla="*/ 1836427 w 2265958"/>
                <a:gd name="connsiteY1304" fmla="*/ 2987430 h 3268980"/>
                <a:gd name="connsiteX1305" fmla="*/ 1837085 w 2265958"/>
                <a:gd name="connsiteY1305" fmla="*/ 2987336 h 3268980"/>
                <a:gd name="connsiteX1306" fmla="*/ 1837649 w 2265958"/>
                <a:gd name="connsiteY1306" fmla="*/ 2987430 h 3268980"/>
                <a:gd name="connsiteX1307" fmla="*/ 1838260 w 2265958"/>
                <a:gd name="connsiteY1307" fmla="*/ 2987477 h 3268980"/>
                <a:gd name="connsiteX1308" fmla="*/ 1838918 w 2265958"/>
                <a:gd name="connsiteY1308" fmla="*/ 2987571 h 3268980"/>
                <a:gd name="connsiteX1309" fmla="*/ 1840329 w 2265958"/>
                <a:gd name="connsiteY1309" fmla="*/ 2987854 h 3268980"/>
                <a:gd name="connsiteX1310" fmla="*/ 1841786 w 2265958"/>
                <a:gd name="connsiteY1310" fmla="*/ 2988183 h 3268980"/>
                <a:gd name="connsiteX1311" fmla="*/ 1843290 w 2265958"/>
                <a:gd name="connsiteY1311" fmla="*/ 2988465 h 3268980"/>
                <a:gd name="connsiteX1312" fmla="*/ 1844700 w 2265958"/>
                <a:gd name="connsiteY1312" fmla="*/ 2988700 h 3268980"/>
                <a:gd name="connsiteX1313" fmla="*/ 1846204 w 2265958"/>
                <a:gd name="connsiteY1313" fmla="*/ 2988842 h 3268980"/>
                <a:gd name="connsiteX1314" fmla="*/ 1847708 w 2265958"/>
                <a:gd name="connsiteY1314" fmla="*/ 2988983 h 3268980"/>
                <a:gd name="connsiteX1315" fmla="*/ 1850623 w 2265958"/>
                <a:gd name="connsiteY1315" fmla="*/ 2989218 h 3268980"/>
                <a:gd name="connsiteX1316" fmla="*/ 1853631 w 2265958"/>
                <a:gd name="connsiteY1316" fmla="*/ 2989265 h 3268980"/>
                <a:gd name="connsiteX1317" fmla="*/ 1856592 w 2265958"/>
                <a:gd name="connsiteY1317" fmla="*/ 2989124 h 3268980"/>
                <a:gd name="connsiteX1318" fmla="*/ 1859554 w 2265958"/>
                <a:gd name="connsiteY1318" fmla="*/ 2988983 h 3268980"/>
                <a:gd name="connsiteX1319" fmla="*/ 1862515 w 2265958"/>
                <a:gd name="connsiteY1319" fmla="*/ 2988700 h 3268980"/>
                <a:gd name="connsiteX1320" fmla="*/ 1865524 w 2265958"/>
                <a:gd name="connsiteY1320" fmla="*/ 2988277 h 3268980"/>
                <a:gd name="connsiteX1321" fmla="*/ 1868438 w 2265958"/>
                <a:gd name="connsiteY1321" fmla="*/ 2987759 h 3268980"/>
                <a:gd name="connsiteX1322" fmla="*/ 1871352 w 2265958"/>
                <a:gd name="connsiteY1322" fmla="*/ 2987148 h 3268980"/>
                <a:gd name="connsiteX1323" fmla="*/ 1874314 w 2265958"/>
                <a:gd name="connsiteY1323" fmla="*/ 2986442 h 3268980"/>
                <a:gd name="connsiteX1324" fmla="*/ 1877228 w 2265958"/>
                <a:gd name="connsiteY1324" fmla="*/ 2985642 h 3268980"/>
                <a:gd name="connsiteX1325" fmla="*/ 1880095 w 2265958"/>
                <a:gd name="connsiteY1325" fmla="*/ 2984749 h 3268980"/>
                <a:gd name="connsiteX1326" fmla="*/ 1882963 w 2265958"/>
                <a:gd name="connsiteY1326" fmla="*/ 2983808 h 3268980"/>
                <a:gd name="connsiteX1327" fmla="*/ 1885830 w 2265958"/>
                <a:gd name="connsiteY1327" fmla="*/ 2982773 h 3268980"/>
                <a:gd name="connsiteX1328" fmla="*/ 1886723 w 2265958"/>
                <a:gd name="connsiteY1328" fmla="*/ 2982396 h 3268980"/>
                <a:gd name="connsiteX1329" fmla="*/ 1887616 w 2265958"/>
                <a:gd name="connsiteY1329" fmla="*/ 2982020 h 3268980"/>
                <a:gd name="connsiteX1330" fmla="*/ 1888650 w 2265958"/>
                <a:gd name="connsiteY1330" fmla="*/ 2981502 h 3268980"/>
                <a:gd name="connsiteX1331" fmla="*/ 1889684 w 2265958"/>
                <a:gd name="connsiteY1331" fmla="*/ 2980844 h 3268980"/>
                <a:gd name="connsiteX1332" fmla="*/ 1891988 w 2265958"/>
                <a:gd name="connsiteY1332" fmla="*/ 2979480 h 3268980"/>
                <a:gd name="connsiteX1333" fmla="*/ 1894479 w 2265958"/>
                <a:gd name="connsiteY1333" fmla="*/ 2977833 h 3268980"/>
                <a:gd name="connsiteX1334" fmla="*/ 1897111 w 2265958"/>
                <a:gd name="connsiteY1334" fmla="*/ 2975951 h 3268980"/>
                <a:gd name="connsiteX1335" fmla="*/ 1899744 w 2265958"/>
                <a:gd name="connsiteY1335" fmla="*/ 2973881 h 3268980"/>
                <a:gd name="connsiteX1336" fmla="*/ 1902470 w 2265958"/>
                <a:gd name="connsiteY1336" fmla="*/ 2971717 h 3268980"/>
                <a:gd name="connsiteX1337" fmla="*/ 1905149 w 2265958"/>
                <a:gd name="connsiteY1337" fmla="*/ 2969412 h 3268980"/>
                <a:gd name="connsiteX1338" fmla="*/ 1907735 w 2265958"/>
                <a:gd name="connsiteY1338" fmla="*/ 2967013 h 3268980"/>
                <a:gd name="connsiteX1339" fmla="*/ 1910273 w 2265958"/>
                <a:gd name="connsiteY1339" fmla="*/ 2964660 h 3268980"/>
                <a:gd name="connsiteX1340" fmla="*/ 1912623 w 2265958"/>
                <a:gd name="connsiteY1340" fmla="*/ 2962214 h 3268980"/>
                <a:gd name="connsiteX1341" fmla="*/ 1914738 w 2265958"/>
                <a:gd name="connsiteY1341" fmla="*/ 2959862 h 3268980"/>
                <a:gd name="connsiteX1342" fmla="*/ 1915679 w 2265958"/>
                <a:gd name="connsiteY1342" fmla="*/ 2958733 h 3268980"/>
                <a:gd name="connsiteX1343" fmla="*/ 1916619 w 2265958"/>
                <a:gd name="connsiteY1343" fmla="*/ 2957557 h 3268980"/>
                <a:gd name="connsiteX1344" fmla="*/ 1917418 w 2265958"/>
                <a:gd name="connsiteY1344" fmla="*/ 2956474 h 3268980"/>
                <a:gd name="connsiteX1345" fmla="*/ 1918170 w 2265958"/>
                <a:gd name="connsiteY1345" fmla="*/ 2955439 h 3268980"/>
                <a:gd name="connsiteX1346" fmla="*/ 1918781 w 2265958"/>
                <a:gd name="connsiteY1346" fmla="*/ 2954404 h 3268980"/>
                <a:gd name="connsiteX1347" fmla="*/ 1919345 w 2265958"/>
                <a:gd name="connsiteY1347" fmla="*/ 2953417 h 3268980"/>
                <a:gd name="connsiteX1348" fmla="*/ 1919815 w 2265958"/>
                <a:gd name="connsiteY1348" fmla="*/ 2952523 h 3268980"/>
                <a:gd name="connsiteX1349" fmla="*/ 1920144 w 2265958"/>
                <a:gd name="connsiteY1349" fmla="*/ 2951582 h 3268980"/>
                <a:gd name="connsiteX1350" fmla="*/ 1920567 w 2265958"/>
                <a:gd name="connsiteY1350" fmla="*/ 2950453 h 3268980"/>
                <a:gd name="connsiteX1351" fmla="*/ 1921037 w 2265958"/>
                <a:gd name="connsiteY1351" fmla="*/ 2949277 h 3268980"/>
                <a:gd name="connsiteX1352" fmla="*/ 1921554 w 2265958"/>
                <a:gd name="connsiteY1352" fmla="*/ 2948242 h 3268980"/>
                <a:gd name="connsiteX1353" fmla="*/ 1922071 w 2265958"/>
                <a:gd name="connsiteY1353" fmla="*/ 2947348 h 3268980"/>
                <a:gd name="connsiteX1354" fmla="*/ 1922635 w 2265958"/>
                <a:gd name="connsiteY1354" fmla="*/ 2946407 h 3268980"/>
                <a:gd name="connsiteX1355" fmla="*/ 1923199 w 2265958"/>
                <a:gd name="connsiteY1355" fmla="*/ 2945560 h 3268980"/>
                <a:gd name="connsiteX1356" fmla="*/ 1923858 w 2265958"/>
                <a:gd name="connsiteY1356" fmla="*/ 2944666 h 3268980"/>
                <a:gd name="connsiteX1357" fmla="*/ 1924469 w 2265958"/>
                <a:gd name="connsiteY1357" fmla="*/ 2943866 h 3268980"/>
                <a:gd name="connsiteX1358" fmla="*/ 1925832 w 2265958"/>
                <a:gd name="connsiteY1358" fmla="*/ 2942408 h 3268980"/>
                <a:gd name="connsiteX1359" fmla="*/ 1927289 w 2265958"/>
                <a:gd name="connsiteY1359" fmla="*/ 2940856 h 3268980"/>
                <a:gd name="connsiteX1360" fmla="*/ 1930626 w 2265958"/>
                <a:gd name="connsiteY1360" fmla="*/ 2937609 h 3268980"/>
                <a:gd name="connsiteX1361" fmla="*/ 1931143 w 2265958"/>
                <a:gd name="connsiteY1361" fmla="*/ 2937092 h 3268980"/>
                <a:gd name="connsiteX1362" fmla="*/ 1931613 w 2265958"/>
                <a:gd name="connsiteY1362" fmla="*/ 2936574 h 3268980"/>
                <a:gd name="connsiteX1363" fmla="*/ 1931990 w 2265958"/>
                <a:gd name="connsiteY1363" fmla="*/ 2936057 h 3268980"/>
                <a:gd name="connsiteX1364" fmla="*/ 1932366 w 2265958"/>
                <a:gd name="connsiteY1364" fmla="*/ 2935539 h 3268980"/>
                <a:gd name="connsiteX1365" fmla="*/ 1932695 w 2265958"/>
                <a:gd name="connsiteY1365" fmla="*/ 2935022 h 3268980"/>
                <a:gd name="connsiteX1366" fmla="*/ 1932977 w 2265958"/>
                <a:gd name="connsiteY1366" fmla="*/ 2934504 h 3268980"/>
                <a:gd name="connsiteX1367" fmla="*/ 1933447 w 2265958"/>
                <a:gd name="connsiteY1367" fmla="*/ 2933422 h 3268980"/>
                <a:gd name="connsiteX1368" fmla="*/ 1933729 w 2265958"/>
                <a:gd name="connsiteY1368" fmla="*/ 2932387 h 3268980"/>
                <a:gd name="connsiteX1369" fmla="*/ 1933964 w 2265958"/>
                <a:gd name="connsiteY1369" fmla="*/ 2931352 h 3268980"/>
                <a:gd name="connsiteX1370" fmla="*/ 1934105 w 2265958"/>
                <a:gd name="connsiteY1370" fmla="*/ 2930317 h 3268980"/>
                <a:gd name="connsiteX1371" fmla="*/ 1934199 w 2265958"/>
                <a:gd name="connsiteY1371" fmla="*/ 2929235 h 3268980"/>
                <a:gd name="connsiteX1372" fmla="*/ 1934246 w 2265958"/>
                <a:gd name="connsiteY1372" fmla="*/ 2927024 h 3268980"/>
                <a:gd name="connsiteX1373" fmla="*/ 1934293 w 2265958"/>
                <a:gd name="connsiteY1373" fmla="*/ 2925895 h 3268980"/>
                <a:gd name="connsiteX1374" fmla="*/ 1934340 w 2265958"/>
                <a:gd name="connsiteY1374" fmla="*/ 2924719 h 3268980"/>
                <a:gd name="connsiteX1375" fmla="*/ 1934481 w 2265958"/>
                <a:gd name="connsiteY1375" fmla="*/ 2923590 h 3268980"/>
                <a:gd name="connsiteX1376" fmla="*/ 1934622 w 2265958"/>
                <a:gd name="connsiteY1376" fmla="*/ 2922367 h 3268980"/>
                <a:gd name="connsiteX1377" fmla="*/ 1934951 w 2265958"/>
                <a:gd name="connsiteY1377" fmla="*/ 2921191 h 3268980"/>
                <a:gd name="connsiteX1378" fmla="*/ 1935327 w 2265958"/>
                <a:gd name="connsiteY1378" fmla="*/ 2919920 h 3268980"/>
                <a:gd name="connsiteX1379" fmla="*/ 1935797 w 2265958"/>
                <a:gd name="connsiteY1379" fmla="*/ 2918697 h 3268980"/>
                <a:gd name="connsiteX1380" fmla="*/ 1936314 w 2265958"/>
                <a:gd name="connsiteY1380" fmla="*/ 2917521 h 3268980"/>
                <a:gd name="connsiteX1381" fmla="*/ 1937301 w 2265958"/>
                <a:gd name="connsiteY1381" fmla="*/ 2915404 h 3268980"/>
                <a:gd name="connsiteX1382" fmla="*/ 1938382 w 2265958"/>
                <a:gd name="connsiteY1382" fmla="*/ 2913475 h 3268980"/>
                <a:gd name="connsiteX1383" fmla="*/ 1939463 w 2265958"/>
                <a:gd name="connsiteY1383" fmla="*/ 2911640 h 3268980"/>
                <a:gd name="connsiteX1384" fmla="*/ 1940545 w 2265958"/>
                <a:gd name="connsiteY1384" fmla="*/ 2909900 h 3268980"/>
                <a:gd name="connsiteX1385" fmla="*/ 1941673 w 2265958"/>
                <a:gd name="connsiteY1385" fmla="*/ 2908206 h 3268980"/>
                <a:gd name="connsiteX1386" fmla="*/ 1942754 w 2265958"/>
                <a:gd name="connsiteY1386" fmla="*/ 2906560 h 3268980"/>
                <a:gd name="connsiteX1387" fmla="*/ 1943788 w 2265958"/>
                <a:gd name="connsiteY1387" fmla="*/ 2904960 h 3268980"/>
                <a:gd name="connsiteX1388" fmla="*/ 1944681 w 2265958"/>
                <a:gd name="connsiteY1388" fmla="*/ 2903266 h 3268980"/>
                <a:gd name="connsiteX1389" fmla="*/ 1945574 w 2265958"/>
                <a:gd name="connsiteY1389" fmla="*/ 2901620 h 3268980"/>
                <a:gd name="connsiteX1390" fmla="*/ 1945950 w 2265958"/>
                <a:gd name="connsiteY1390" fmla="*/ 2900773 h 3268980"/>
                <a:gd name="connsiteX1391" fmla="*/ 1946326 w 2265958"/>
                <a:gd name="connsiteY1391" fmla="*/ 2899879 h 3268980"/>
                <a:gd name="connsiteX1392" fmla="*/ 1946655 w 2265958"/>
                <a:gd name="connsiteY1392" fmla="*/ 2898985 h 3268980"/>
                <a:gd name="connsiteX1393" fmla="*/ 1946937 w 2265958"/>
                <a:gd name="connsiteY1393" fmla="*/ 2897997 h 3268980"/>
                <a:gd name="connsiteX1394" fmla="*/ 1947219 w 2265958"/>
                <a:gd name="connsiteY1394" fmla="*/ 2897009 h 3268980"/>
                <a:gd name="connsiteX1395" fmla="*/ 1947454 w 2265958"/>
                <a:gd name="connsiteY1395" fmla="*/ 2896021 h 3268980"/>
                <a:gd name="connsiteX1396" fmla="*/ 1947642 w 2265958"/>
                <a:gd name="connsiteY1396" fmla="*/ 2894939 h 3268980"/>
                <a:gd name="connsiteX1397" fmla="*/ 1947736 w 2265958"/>
                <a:gd name="connsiteY1397" fmla="*/ 2893857 h 3268980"/>
                <a:gd name="connsiteX1398" fmla="*/ 1947783 w 2265958"/>
                <a:gd name="connsiteY1398" fmla="*/ 2892681 h 3268980"/>
                <a:gd name="connsiteX1399" fmla="*/ 1947877 w 2265958"/>
                <a:gd name="connsiteY1399" fmla="*/ 2891552 h 3268980"/>
                <a:gd name="connsiteX1400" fmla="*/ 1947877 w 2265958"/>
                <a:gd name="connsiteY1400" fmla="*/ 2890282 h 3268980"/>
                <a:gd name="connsiteX1401" fmla="*/ 1947783 w 2265958"/>
                <a:gd name="connsiteY1401" fmla="*/ 2888965 h 3268980"/>
                <a:gd name="connsiteX1402" fmla="*/ 1947689 w 2265958"/>
                <a:gd name="connsiteY1402" fmla="*/ 2887695 h 3268980"/>
                <a:gd name="connsiteX1403" fmla="*/ 1947689 w 2265958"/>
                <a:gd name="connsiteY1403" fmla="*/ 2886471 h 3268980"/>
                <a:gd name="connsiteX1404" fmla="*/ 1947689 w 2265958"/>
                <a:gd name="connsiteY1404" fmla="*/ 2885295 h 3268980"/>
                <a:gd name="connsiteX1405" fmla="*/ 1947736 w 2265958"/>
                <a:gd name="connsiteY1405" fmla="*/ 2884119 h 3268980"/>
                <a:gd name="connsiteX1406" fmla="*/ 1947924 w 2265958"/>
                <a:gd name="connsiteY1406" fmla="*/ 2881955 h 3268980"/>
                <a:gd name="connsiteX1407" fmla="*/ 1948206 w 2265958"/>
                <a:gd name="connsiteY1407" fmla="*/ 2879885 h 3268980"/>
                <a:gd name="connsiteX1408" fmla="*/ 1948535 w 2265958"/>
                <a:gd name="connsiteY1408" fmla="*/ 2877862 h 3268980"/>
                <a:gd name="connsiteX1409" fmla="*/ 1948959 w 2265958"/>
                <a:gd name="connsiteY1409" fmla="*/ 2875886 h 3268980"/>
                <a:gd name="connsiteX1410" fmla="*/ 1949805 w 2265958"/>
                <a:gd name="connsiteY1410" fmla="*/ 2872076 h 3268980"/>
                <a:gd name="connsiteX1411" fmla="*/ 1950275 w 2265958"/>
                <a:gd name="connsiteY1411" fmla="*/ 2870147 h 3268980"/>
                <a:gd name="connsiteX1412" fmla="*/ 1950604 w 2265958"/>
                <a:gd name="connsiteY1412" fmla="*/ 2868265 h 3268980"/>
                <a:gd name="connsiteX1413" fmla="*/ 1950980 w 2265958"/>
                <a:gd name="connsiteY1413" fmla="*/ 2866242 h 3268980"/>
                <a:gd name="connsiteX1414" fmla="*/ 1951121 w 2265958"/>
                <a:gd name="connsiteY1414" fmla="*/ 2864219 h 3268980"/>
                <a:gd name="connsiteX1415" fmla="*/ 1951262 w 2265958"/>
                <a:gd name="connsiteY1415" fmla="*/ 2863137 h 3268980"/>
                <a:gd name="connsiteX1416" fmla="*/ 1951262 w 2265958"/>
                <a:gd name="connsiteY1416" fmla="*/ 2862055 h 3268980"/>
                <a:gd name="connsiteX1417" fmla="*/ 1951262 w 2265958"/>
                <a:gd name="connsiteY1417" fmla="*/ 2860973 h 3268980"/>
                <a:gd name="connsiteX1418" fmla="*/ 1951215 w 2265958"/>
                <a:gd name="connsiteY1418" fmla="*/ 2859797 h 3268980"/>
                <a:gd name="connsiteX1419" fmla="*/ 1951121 w 2265958"/>
                <a:gd name="connsiteY1419" fmla="*/ 2858621 h 3268980"/>
                <a:gd name="connsiteX1420" fmla="*/ 1951027 w 2265958"/>
                <a:gd name="connsiteY1420" fmla="*/ 2857397 h 3268980"/>
                <a:gd name="connsiteX1421" fmla="*/ 1950839 w 2265958"/>
                <a:gd name="connsiteY1421" fmla="*/ 2856127 h 3268980"/>
                <a:gd name="connsiteX1422" fmla="*/ 1950604 w 2265958"/>
                <a:gd name="connsiteY1422" fmla="*/ 2854810 h 3268980"/>
                <a:gd name="connsiteX1423" fmla="*/ 1950463 w 2265958"/>
                <a:gd name="connsiteY1423" fmla="*/ 2853775 h 3268980"/>
                <a:gd name="connsiteX1424" fmla="*/ 1950275 w 2265958"/>
                <a:gd name="connsiteY1424" fmla="*/ 2852693 h 3268980"/>
                <a:gd name="connsiteX1425" fmla="*/ 1950228 w 2265958"/>
                <a:gd name="connsiteY1425" fmla="*/ 2851658 h 3268980"/>
                <a:gd name="connsiteX1426" fmla="*/ 1950228 w 2265958"/>
                <a:gd name="connsiteY1426" fmla="*/ 2850623 h 3268980"/>
                <a:gd name="connsiteX1427" fmla="*/ 1950275 w 2265958"/>
                <a:gd name="connsiteY1427" fmla="*/ 2849494 h 3268980"/>
                <a:gd name="connsiteX1428" fmla="*/ 1950322 w 2265958"/>
                <a:gd name="connsiteY1428" fmla="*/ 2848459 h 3268980"/>
                <a:gd name="connsiteX1429" fmla="*/ 1950463 w 2265958"/>
                <a:gd name="connsiteY1429" fmla="*/ 2847424 h 3268980"/>
                <a:gd name="connsiteX1430" fmla="*/ 1950604 w 2265958"/>
                <a:gd name="connsiteY1430" fmla="*/ 2846389 h 3268980"/>
                <a:gd name="connsiteX1431" fmla="*/ 1951027 w 2265958"/>
                <a:gd name="connsiteY1431" fmla="*/ 2844319 h 3268980"/>
                <a:gd name="connsiteX1432" fmla="*/ 1951497 w 2265958"/>
                <a:gd name="connsiteY1432" fmla="*/ 2842249 h 3268980"/>
                <a:gd name="connsiteX1433" fmla="*/ 1952531 w 2265958"/>
                <a:gd name="connsiteY1433" fmla="*/ 2838109 h 3268980"/>
                <a:gd name="connsiteX1434" fmla="*/ 1952954 w 2265958"/>
                <a:gd name="connsiteY1434" fmla="*/ 2836039 h 3268980"/>
                <a:gd name="connsiteX1435" fmla="*/ 1953377 w 2265958"/>
                <a:gd name="connsiteY1435" fmla="*/ 2833969 h 3268980"/>
                <a:gd name="connsiteX1436" fmla="*/ 1953659 w 2265958"/>
                <a:gd name="connsiteY1436" fmla="*/ 2831899 h 3268980"/>
                <a:gd name="connsiteX1437" fmla="*/ 1953800 w 2265958"/>
                <a:gd name="connsiteY1437" fmla="*/ 2830864 h 3268980"/>
                <a:gd name="connsiteX1438" fmla="*/ 1953847 w 2265958"/>
                <a:gd name="connsiteY1438" fmla="*/ 2829829 h 3268980"/>
                <a:gd name="connsiteX1439" fmla="*/ 1953847 w 2265958"/>
                <a:gd name="connsiteY1439" fmla="*/ 2828794 h 3268980"/>
                <a:gd name="connsiteX1440" fmla="*/ 1953800 w 2265958"/>
                <a:gd name="connsiteY1440" fmla="*/ 2827759 h 3268980"/>
                <a:gd name="connsiteX1441" fmla="*/ 1953659 w 2265958"/>
                <a:gd name="connsiteY1441" fmla="*/ 2826724 h 3268980"/>
                <a:gd name="connsiteX1442" fmla="*/ 1953471 w 2265958"/>
                <a:gd name="connsiteY1442" fmla="*/ 2825689 h 3268980"/>
                <a:gd name="connsiteX1443" fmla="*/ 1953283 w 2265958"/>
                <a:gd name="connsiteY1443" fmla="*/ 2824654 h 3268980"/>
                <a:gd name="connsiteX1444" fmla="*/ 1952954 w 2265958"/>
                <a:gd name="connsiteY1444" fmla="*/ 2823619 h 3268980"/>
                <a:gd name="connsiteX1445" fmla="*/ 1952578 w 2265958"/>
                <a:gd name="connsiteY1445" fmla="*/ 2822584 h 3268980"/>
                <a:gd name="connsiteX1446" fmla="*/ 1952108 w 2265958"/>
                <a:gd name="connsiteY1446" fmla="*/ 2821549 h 3268980"/>
                <a:gd name="connsiteX1447" fmla="*/ 1950275 w 2265958"/>
                <a:gd name="connsiteY1447" fmla="*/ 2820232 h 3268980"/>
                <a:gd name="connsiteX1448" fmla="*/ 1948488 w 2265958"/>
                <a:gd name="connsiteY1448" fmla="*/ 2819056 h 3268980"/>
                <a:gd name="connsiteX1449" fmla="*/ 1946843 w 2265958"/>
                <a:gd name="connsiteY1449" fmla="*/ 2817880 h 3268980"/>
                <a:gd name="connsiteX1450" fmla="*/ 1946091 w 2265958"/>
                <a:gd name="connsiteY1450" fmla="*/ 2817268 h 3268980"/>
                <a:gd name="connsiteX1451" fmla="*/ 1945339 w 2265958"/>
                <a:gd name="connsiteY1451" fmla="*/ 2816609 h 3268980"/>
                <a:gd name="connsiteX1452" fmla="*/ 1944681 w 2265958"/>
                <a:gd name="connsiteY1452" fmla="*/ 2815951 h 3268980"/>
                <a:gd name="connsiteX1453" fmla="*/ 1944117 w 2265958"/>
                <a:gd name="connsiteY1453" fmla="*/ 2815198 h 3268980"/>
                <a:gd name="connsiteX1454" fmla="*/ 1943553 w 2265958"/>
                <a:gd name="connsiteY1454" fmla="*/ 2814398 h 3268980"/>
                <a:gd name="connsiteX1455" fmla="*/ 1943130 w 2265958"/>
                <a:gd name="connsiteY1455" fmla="*/ 2813457 h 3268980"/>
                <a:gd name="connsiteX1456" fmla="*/ 1942754 w 2265958"/>
                <a:gd name="connsiteY1456" fmla="*/ 2812516 h 3268980"/>
                <a:gd name="connsiteX1457" fmla="*/ 1942472 w 2265958"/>
                <a:gd name="connsiteY1457" fmla="*/ 2811434 h 3268980"/>
                <a:gd name="connsiteX1458" fmla="*/ 1942284 w 2265958"/>
                <a:gd name="connsiteY1458" fmla="*/ 2810305 h 3268980"/>
                <a:gd name="connsiteX1459" fmla="*/ 1942237 w 2265958"/>
                <a:gd name="connsiteY1459" fmla="*/ 2809035 h 3268980"/>
                <a:gd name="connsiteX1460" fmla="*/ 1942237 w 2265958"/>
                <a:gd name="connsiteY1460" fmla="*/ 2806259 h 3268980"/>
                <a:gd name="connsiteX1461" fmla="*/ 1942284 w 2265958"/>
                <a:gd name="connsiteY1461" fmla="*/ 2803672 h 3268980"/>
                <a:gd name="connsiteX1462" fmla="*/ 1942378 w 2265958"/>
                <a:gd name="connsiteY1462" fmla="*/ 2799061 h 3268980"/>
                <a:gd name="connsiteX1463" fmla="*/ 1942519 w 2265958"/>
                <a:gd name="connsiteY1463" fmla="*/ 2796944 h 3268980"/>
                <a:gd name="connsiteX1464" fmla="*/ 1942519 w 2265958"/>
                <a:gd name="connsiteY1464" fmla="*/ 2794922 h 3268980"/>
                <a:gd name="connsiteX1465" fmla="*/ 1942472 w 2265958"/>
                <a:gd name="connsiteY1465" fmla="*/ 2793040 h 3268980"/>
                <a:gd name="connsiteX1466" fmla="*/ 1942331 w 2265958"/>
                <a:gd name="connsiteY1466" fmla="*/ 2791205 h 3268980"/>
                <a:gd name="connsiteX1467" fmla="*/ 1942096 w 2265958"/>
                <a:gd name="connsiteY1467" fmla="*/ 2789370 h 3268980"/>
                <a:gd name="connsiteX1468" fmla="*/ 1941955 w 2265958"/>
                <a:gd name="connsiteY1468" fmla="*/ 2788429 h 3268980"/>
                <a:gd name="connsiteX1469" fmla="*/ 1941767 w 2265958"/>
                <a:gd name="connsiteY1469" fmla="*/ 2787535 h 3268980"/>
                <a:gd name="connsiteX1470" fmla="*/ 1941485 w 2265958"/>
                <a:gd name="connsiteY1470" fmla="*/ 2786595 h 3268980"/>
                <a:gd name="connsiteX1471" fmla="*/ 1941203 w 2265958"/>
                <a:gd name="connsiteY1471" fmla="*/ 2785701 h 3268980"/>
                <a:gd name="connsiteX1472" fmla="*/ 1940921 w 2265958"/>
                <a:gd name="connsiteY1472" fmla="*/ 2784760 h 3268980"/>
                <a:gd name="connsiteX1473" fmla="*/ 1940498 w 2265958"/>
                <a:gd name="connsiteY1473" fmla="*/ 2783772 h 3268980"/>
                <a:gd name="connsiteX1474" fmla="*/ 1940027 w 2265958"/>
                <a:gd name="connsiteY1474" fmla="*/ 2782784 h 3268980"/>
                <a:gd name="connsiteX1475" fmla="*/ 1939604 w 2265958"/>
                <a:gd name="connsiteY1475" fmla="*/ 2781843 h 3268980"/>
                <a:gd name="connsiteX1476" fmla="*/ 1938993 w 2265958"/>
                <a:gd name="connsiteY1476" fmla="*/ 2780808 h 3268980"/>
                <a:gd name="connsiteX1477" fmla="*/ 1938382 w 2265958"/>
                <a:gd name="connsiteY1477" fmla="*/ 2779773 h 3268980"/>
                <a:gd name="connsiteX1478" fmla="*/ 1937677 w 2265958"/>
                <a:gd name="connsiteY1478" fmla="*/ 2778644 h 3268980"/>
                <a:gd name="connsiteX1479" fmla="*/ 1936925 w 2265958"/>
                <a:gd name="connsiteY1479" fmla="*/ 2777562 h 3268980"/>
                <a:gd name="connsiteX1480" fmla="*/ 1936126 w 2265958"/>
                <a:gd name="connsiteY1480" fmla="*/ 2776433 h 3268980"/>
                <a:gd name="connsiteX1481" fmla="*/ 1935280 w 2265958"/>
                <a:gd name="connsiteY1481" fmla="*/ 2775210 h 3268980"/>
                <a:gd name="connsiteX1482" fmla="*/ 1935797 w 2265958"/>
                <a:gd name="connsiteY1482" fmla="*/ 2775116 h 3268980"/>
                <a:gd name="connsiteX1483" fmla="*/ 1936173 w 2265958"/>
                <a:gd name="connsiteY1483" fmla="*/ 2774880 h 3268980"/>
                <a:gd name="connsiteX1484" fmla="*/ 1936549 w 2265958"/>
                <a:gd name="connsiteY1484" fmla="*/ 2774504 h 3268980"/>
                <a:gd name="connsiteX1485" fmla="*/ 1936831 w 2265958"/>
                <a:gd name="connsiteY1485" fmla="*/ 2774081 h 3268980"/>
                <a:gd name="connsiteX1486" fmla="*/ 1937019 w 2265958"/>
                <a:gd name="connsiteY1486" fmla="*/ 2773563 h 3268980"/>
                <a:gd name="connsiteX1487" fmla="*/ 1937160 w 2265958"/>
                <a:gd name="connsiteY1487" fmla="*/ 2772951 h 3268980"/>
                <a:gd name="connsiteX1488" fmla="*/ 1937207 w 2265958"/>
                <a:gd name="connsiteY1488" fmla="*/ 2772293 h 3268980"/>
                <a:gd name="connsiteX1489" fmla="*/ 1937207 w 2265958"/>
                <a:gd name="connsiteY1489" fmla="*/ 2771540 h 3268980"/>
                <a:gd name="connsiteX1490" fmla="*/ 1937160 w 2265958"/>
                <a:gd name="connsiteY1490" fmla="*/ 2770646 h 3268980"/>
                <a:gd name="connsiteX1491" fmla="*/ 1937066 w 2265958"/>
                <a:gd name="connsiteY1491" fmla="*/ 2769799 h 3268980"/>
                <a:gd name="connsiteX1492" fmla="*/ 1936925 w 2265958"/>
                <a:gd name="connsiteY1492" fmla="*/ 2768906 h 3268980"/>
                <a:gd name="connsiteX1493" fmla="*/ 1936690 w 2265958"/>
                <a:gd name="connsiteY1493" fmla="*/ 2767918 h 3268980"/>
                <a:gd name="connsiteX1494" fmla="*/ 1936267 w 2265958"/>
                <a:gd name="connsiteY1494" fmla="*/ 2765848 h 3268980"/>
                <a:gd name="connsiteX1495" fmla="*/ 1935562 w 2265958"/>
                <a:gd name="connsiteY1495" fmla="*/ 2763636 h 3268980"/>
                <a:gd name="connsiteX1496" fmla="*/ 1934857 w 2265958"/>
                <a:gd name="connsiteY1496" fmla="*/ 2761425 h 3268980"/>
                <a:gd name="connsiteX1497" fmla="*/ 1934058 w 2265958"/>
                <a:gd name="connsiteY1497" fmla="*/ 2759167 h 3268980"/>
                <a:gd name="connsiteX1498" fmla="*/ 1933212 w 2265958"/>
                <a:gd name="connsiteY1498" fmla="*/ 2757003 h 3268980"/>
                <a:gd name="connsiteX1499" fmla="*/ 1932366 w 2265958"/>
                <a:gd name="connsiteY1499" fmla="*/ 2754839 h 3268980"/>
                <a:gd name="connsiteX1500" fmla="*/ 1930814 w 2265958"/>
                <a:gd name="connsiteY1500" fmla="*/ 2751122 h 3268980"/>
                <a:gd name="connsiteX1501" fmla="*/ 1929545 w 2265958"/>
                <a:gd name="connsiteY1501" fmla="*/ 2748347 h 3268980"/>
                <a:gd name="connsiteX1502" fmla="*/ 1926114 w 2265958"/>
                <a:gd name="connsiteY1502" fmla="*/ 2740773 h 3268980"/>
                <a:gd name="connsiteX1503" fmla="*/ 1924375 w 2265958"/>
                <a:gd name="connsiteY1503" fmla="*/ 2736774 h 3268980"/>
                <a:gd name="connsiteX1504" fmla="*/ 1922494 w 2265958"/>
                <a:gd name="connsiteY1504" fmla="*/ 2732775 h 3268980"/>
                <a:gd name="connsiteX1505" fmla="*/ 1920614 w 2265958"/>
                <a:gd name="connsiteY1505" fmla="*/ 2728823 h 3268980"/>
                <a:gd name="connsiteX1506" fmla="*/ 1918687 w 2265958"/>
                <a:gd name="connsiteY1506" fmla="*/ 2725012 h 3268980"/>
                <a:gd name="connsiteX1507" fmla="*/ 1917700 w 2265958"/>
                <a:gd name="connsiteY1507" fmla="*/ 2723178 h 3268980"/>
                <a:gd name="connsiteX1508" fmla="*/ 1916666 w 2265958"/>
                <a:gd name="connsiteY1508" fmla="*/ 2721343 h 3268980"/>
                <a:gd name="connsiteX1509" fmla="*/ 1915679 w 2265958"/>
                <a:gd name="connsiteY1509" fmla="*/ 2719602 h 3268980"/>
                <a:gd name="connsiteX1510" fmla="*/ 1914644 w 2265958"/>
                <a:gd name="connsiteY1510" fmla="*/ 2717956 h 3268980"/>
                <a:gd name="connsiteX1511" fmla="*/ 1914174 w 2265958"/>
                <a:gd name="connsiteY1511" fmla="*/ 2717109 h 3268980"/>
                <a:gd name="connsiteX1512" fmla="*/ 1913657 w 2265958"/>
                <a:gd name="connsiteY1512" fmla="*/ 2716215 h 3268980"/>
                <a:gd name="connsiteX1513" fmla="*/ 1912811 w 2265958"/>
                <a:gd name="connsiteY1513" fmla="*/ 2714380 h 3268980"/>
                <a:gd name="connsiteX1514" fmla="*/ 1912012 w 2265958"/>
                <a:gd name="connsiteY1514" fmla="*/ 2712357 h 3268980"/>
                <a:gd name="connsiteX1515" fmla="*/ 1911213 w 2265958"/>
                <a:gd name="connsiteY1515" fmla="*/ 2710240 h 3268980"/>
                <a:gd name="connsiteX1516" fmla="*/ 1910461 w 2265958"/>
                <a:gd name="connsiteY1516" fmla="*/ 2708029 h 3268980"/>
                <a:gd name="connsiteX1517" fmla="*/ 1909709 w 2265958"/>
                <a:gd name="connsiteY1517" fmla="*/ 2705724 h 3268980"/>
                <a:gd name="connsiteX1518" fmla="*/ 1908205 w 2265958"/>
                <a:gd name="connsiteY1518" fmla="*/ 2701208 h 3268980"/>
                <a:gd name="connsiteX1519" fmla="*/ 1907406 w 2265958"/>
                <a:gd name="connsiteY1519" fmla="*/ 2698902 h 3268980"/>
                <a:gd name="connsiteX1520" fmla="*/ 1906606 w 2265958"/>
                <a:gd name="connsiteY1520" fmla="*/ 2696691 h 3268980"/>
                <a:gd name="connsiteX1521" fmla="*/ 1905666 w 2265958"/>
                <a:gd name="connsiteY1521" fmla="*/ 2694574 h 3268980"/>
                <a:gd name="connsiteX1522" fmla="*/ 1905196 w 2265958"/>
                <a:gd name="connsiteY1522" fmla="*/ 2693539 h 3268980"/>
                <a:gd name="connsiteX1523" fmla="*/ 1904679 w 2265958"/>
                <a:gd name="connsiteY1523" fmla="*/ 2692551 h 3268980"/>
                <a:gd name="connsiteX1524" fmla="*/ 1904162 w 2265958"/>
                <a:gd name="connsiteY1524" fmla="*/ 2691657 h 3268980"/>
                <a:gd name="connsiteX1525" fmla="*/ 1903598 w 2265958"/>
                <a:gd name="connsiteY1525" fmla="*/ 2690717 h 3268980"/>
                <a:gd name="connsiteX1526" fmla="*/ 1903034 w 2265958"/>
                <a:gd name="connsiteY1526" fmla="*/ 2689870 h 3268980"/>
                <a:gd name="connsiteX1527" fmla="*/ 1902423 w 2265958"/>
                <a:gd name="connsiteY1527" fmla="*/ 2689023 h 3268980"/>
                <a:gd name="connsiteX1528" fmla="*/ 1901765 w 2265958"/>
                <a:gd name="connsiteY1528" fmla="*/ 2688270 h 3268980"/>
                <a:gd name="connsiteX1529" fmla="*/ 1901060 w 2265958"/>
                <a:gd name="connsiteY1529" fmla="*/ 2687517 h 3268980"/>
                <a:gd name="connsiteX1530" fmla="*/ 1900402 w 2265958"/>
                <a:gd name="connsiteY1530" fmla="*/ 2686812 h 3268980"/>
                <a:gd name="connsiteX1531" fmla="*/ 336185 w 2265958"/>
                <a:gd name="connsiteY1531" fmla="*/ 205221 h 3268980"/>
                <a:gd name="connsiteX1532" fmla="*/ 335621 w 2265958"/>
                <a:gd name="connsiteY1532" fmla="*/ 205550 h 3268980"/>
                <a:gd name="connsiteX1533" fmla="*/ 335010 w 2265958"/>
                <a:gd name="connsiteY1533" fmla="*/ 205974 h 3268980"/>
                <a:gd name="connsiteX1534" fmla="*/ 334493 w 2265958"/>
                <a:gd name="connsiteY1534" fmla="*/ 206350 h 3268980"/>
                <a:gd name="connsiteX1535" fmla="*/ 333976 w 2265958"/>
                <a:gd name="connsiteY1535" fmla="*/ 206821 h 3268980"/>
                <a:gd name="connsiteX1536" fmla="*/ 333459 w 2265958"/>
                <a:gd name="connsiteY1536" fmla="*/ 207338 h 3268980"/>
                <a:gd name="connsiteX1537" fmla="*/ 333035 w 2265958"/>
                <a:gd name="connsiteY1537" fmla="*/ 207903 h 3268980"/>
                <a:gd name="connsiteX1538" fmla="*/ 332095 w 2265958"/>
                <a:gd name="connsiteY1538" fmla="*/ 209079 h 3268980"/>
                <a:gd name="connsiteX1539" fmla="*/ 331202 w 2265958"/>
                <a:gd name="connsiteY1539" fmla="*/ 210349 h 3268980"/>
                <a:gd name="connsiteX1540" fmla="*/ 330356 w 2265958"/>
                <a:gd name="connsiteY1540" fmla="*/ 211666 h 3268980"/>
                <a:gd name="connsiteX1541" fmla="*/ 329557 w 2265958"/>
                <a:gd name="connsiteY1541" fmla="*/ 213078 h 3268980"/>
                <a:gd name="connsiteX1542" fmla="*/ 328805 w 2265958"/>
                <a:gd name="connsiteY1542" fmla="*/ 214536 h 3268980"/>
                <a:gd name="connsiteX1543" fmla="*/ 327348 w 2265958"/>
                <a:gd name="connsiteY1543" fmla="*/ 217547 h 3268980"/>
                <a:gd name="connsiteX1544" fmla="*/ 325844 w 2265958"/>
                <a:gd name="connsiteY1544" fmla="*/ 220417 h 3268980"/>
                <a:gd name="connsiteX1545" fmla="*/ 325139 w 2265958"/>
                <a:gd name="connsiteY1545" fmla="*/ 221781 h 3268980"/>
                <a:gd name="connsiteX1546" fmla="*/ 324339 w 2265958"/>
                <a:gd name="connsiteY1546" fmla="*/ 223051 h 3268980"/>
                <a:gd name="connsiteX1547" fmla="*/ 323587 w 2265958"/>
                <a:gd name="connsiteY1547" fmla="*/ 224274 h 3268980"/>
                <a:gd name="connsiteX1548" fmla="*/ 322741 w 2265958"/>
                <a:gd name="connsiteY1548" fmla="*/ 225357 h 3268980"/>
                <a:gd name="connsiteX1549" fmla="*/ 320485 w 2265958"/>
                <a:gd name="connsiteY1549" fmla="*/ 228179 h 3268980"/>
                <a:gd name="connsiteX1550" fmla="*/ 318229 w 2265958"/>
                <a:gd name="connsiteY1550" fmla="*/ 231049 h 3268980"/>
                <a:gd name="connsiteX1551" fmla="*/ 316019 w 2265958"/>
                <a:gd name="connsiteY1551" fmla="*/ 233966 h 3268980"/>
                <a:gd name="connsiteX1552" fmla="*/ 314844 w 2265958"/>
                <a:gd name="connsiteY1552" fmla="*/ 235377 h 3268980"/>
                <a:gd name="connsiteX1553" fmla="*/ 313716 w 2265958"/>
                <a:gd name="connsiteY1553" fmla="*/ 236741 h 3268980"/>
                <a:gd name="connsiteX1554" fmla="*/ 312447 w 2265958"/>
                <a:gd name="connsiteY1554" fmla="*/ 238059 h 3268980"/>
                <a:gd name="connsiteX1555" fmla="*/ 311178 w 2265958"/>
                <a:gd name="connsiteY1555" fmla="*/ 239376 h 3268980"/>
                <a:gd name="connsiteX1556" fmla="*/ 309862 w 2265958"/>
                <a:gd name="connsiteY1556" fmla="*/ 240599 h 3268980"/>
                <a:gd name="connsiteX1557" fmla="*/ 308499 w 2265958"/>
                <a:gd name="connsiteY1557" fmla="*/ 241728 h 3268980"/>
                <a:gd name="connsiteX1558" fmla="*/ 307041 w 2265958"/>
                <a:gd name="connsiteY1558" fmla="*/ 242810 h 3268980"/>
                <a:gd name="connsiteX1559" fmla="*/ 305490 w 2265958"/>
                <a:gd name="connsiteY1559" fmla="*/ 243798 h 3268980"/>
                <a:gd name="connsiteX1560" fmla="*/ 303892 w 2265958"/>
                <a:gd name="connsiteY1560" fmla="*/ 244692 h 3268980"/>
                <a:gd name="connsiteX1561" fmla="*/ 303093 w 2265958"/>
                <a:gd name="connsiteY1561" fmla="*/ 245068 h 3268980"/>
                <a:gd name="connsiteX1562" fmla="*/ 302200 w 2265958"/>
                <a:gd name="connsiteY1562" fmla="*/ 245492 h 3268980"/>
                <a:gd name="connsiteX1563" fmla="*/ 300085 w 2265958"/>
                <a:gd name="connsiteY1563" fmla="*/ 247844 h 3268980"/>
                <a:gd name="connsiteX1564" fmla="*/ 298063 w 2265958"/>
                <a:gd name="connsiteY1564" fmla="*/ 250290 h 3268980"/>
                <a:gd name="connsiteX1565" fmla="*/ 295995 w 2265958"/>
                <a:gd name="connsiteY1565" fmla="*/ 252972 h 3268980"/>
                <a:gd name="connsiteX1566" fmla="*/ 294021 w 2265958"/>
                <a:gd name="connsiteY1566" fmla="*/ 255700 h 3268980"/>
                <a:gd name="connsiteX1567" fmla="*/ 292000 w 2265958"/>
                <a:gd name="connsiteY1567" fmla="*/ 258523 h 3268980"/>
                <a:gd name="connsiteX1568" fmla="*/ 290025 w 2265958"/>
                <a:gd name="connsiteY1568" fmla="*/ 261487 h 3268980"/>
                <a:gd name="connsiteX1569" fmla="*/ 288145 w 2265958"/>
                <a:gd name="connsiteY1569" fmla="*/ 264451 h 3268980"/>
                <a:gd name="connsiteX1570" fmla="*/ 286265 w 2265958"/>
                <a:gd name="connsiteY1570" fmla="*/ 267509 h 3268980"/>
                <a:gd name="connsiteX1571" fmla="*/ 284479 w 2265958"/>
                <a:gd name="connsiteY1571" fmla="*/ 270567 h 3268980"/>
                <a:gd name="connsiteX1572" fmla="*/ 282692 w 2265958"/>
                <a:gd name="connsiteY1572" fmla="*/ 273672 h 3268980"/>
                <a:gd name="connsiteX1573" fmla="*/ 280953 w 2265958"/>
                <a:gd name="connsiteY1573" fmla="*/ 276777 h 3268980"/>
                <a:gd name="connsiteX1574" fmla="*/ 279355 w 2265958"/>
                <a:gd name="connsiteY1574" fmla="*/ 279788 h 3268980"/>
                <a:gd name="connsiteX1575" fmla="*/ 277757 w 2265958"/>
                <a:gd name="connsiteY1575" fmla="*/ 282893 h 3268980"/>
                <a:gd name="connsiteX1576" fmla="*/ 276253 w 2265958"/>
                <a:gd name="connsiteY1576" fmla="*/ 285904 h 3268980"/>
                <a:gd name="connsiteX1577" fmla="*/ 274843 w 2265958"/>
                <a:gd name="connsiteY1577" fmla="*/ 288914 h 3268980"/>
                <a:gd name="connsiteX1578" fmla="*/ 273526 w 2265958"/>
                <a:gd name="connsiteY1578" fmla="*/ 291784 h 3268980"/>
                <a:gd name="connsiteX1579" fmla="*/ 273808 w 2265958"/>
                <a:gd name="connsiteY1579" fmla="*/ 291831 h 3268980"/>
                <a:gd name="connsiteX1580" fmla="*/ 274043 w 2265958"/>
                <a:gd name="connsiteY1580" fmla="*/ 291784 h 3268980"/>
                <a:gd name="connsiteX1581" fmla="*/ 274278 w 2265958"/>
                <a:gd name="connsiteY1581" fmla="*/ 291690 h 3268980"/>
                <a:gd name="connsiteX1582" fmla="*/ 274419 w 2265958"/>
                <a:gd name="connsiteY1582" fmla="*/ 291643 h 3268980"/>
                <a:gd name="connsiteX1583" fmla="*/ 274466 w 2265958"/>
                <a:gd name="connsiteY1583" fmla="*/ 291502 h 3268980"/>
                <a:gd name="connsiteX1584" fmla="*/ 274560 w 2265958"/>
                <a:gd name="connsiteY1584" fmla="*/ 291361 h 3268980"/>
                <a:gd name="connsiteX1585" fmla="*/ 274654 w 2265958"/>
                <a:gd name="connsiteY1585" fmla="*/ 291031 h 3268980"/>
                <a:gd name="connsiteX1586" fmla="*/ 274749 w 2265958"/>
                <a:gd name="connsiteY1586" fmla="*/ 290655 h 3268980"/>
                <a:gd name="connsiteX1587" fmla="*/ 274843 w 2265958"/>
                <a:gd name="connsiteY1587" fmla="*/ 290514 h 3268980"/>
                <a:gd name="connsiteX1588" fmla="*/ 274984 w 2265958"/>
                <a:gd name="connsiteY1588" fmla="*/ 290373 h 3268980"/>
                <a:gd name="connsiteX1589" fmla="*/ 275172 w 2265958"/>
                <a:gd name="connsiteY1589" fmla="*/ 290232 h 3268980"/>
                <a:gd name="connsiteX1590" fmla="*/ 275360 w 2265958"/>
                <a:gd name="connsiteY1590" fmla="*/ 290138 h 3268980"/>
                <a:gd name="connsiteX1591" fmla="*/ 275736 w 2265958"/>
                <a:gd name="connsiteY1591" fmla="*/ 290091 h 3268980"/>
                <a:gd name="connsiteX1592" fmla="*/ 276065 w 2265958"/>
                <a:gd name="connsiteY1592" fmla="*/ 290044 h 3268980"/>
                <a:gd name="connsiteX1593" fmla="*/ 275595 w 2265958"/>
                <a:gd name="connsiteY1593" fmla="*/ 291408 h 3268980"/>
                <a:gd name="connsiteX1594" fmla="*/ 275031 w 2265958"/>
                <a:gd name="connsiteY1594" fmla="*/ 292725 h 3268980"/>
                <a:gd name="connsiteX1595" fmla="*/ 274419 w 2265958"/>
                <a:gd name="connsiteY1595" fmla="*/ 293995 h 3268980"/>
                <a:gd name="connsiteX1596" fmla="*/ 273714 w 2265958"/>
                <a:gd name="connsiteY1596" fmla="*/ 295218 h 3268980"/>
                <a:gd name="connsiteX1597" fmla="*/ 272915 w 2265958"/>
                <a:gd name="connsiteY1597" fmla="*/ 296442 h 3268980"/>
                <a:gd name="connsiteX1598" fmla="*/ 272116 w 2265958"/>
                <a:gd name="connsiteY1598" fmla="*/ 297571 h 3268980"/>
                <a:gd name="connsiteX1599" fmla="*/ 271223 w 2265958"/>
                <a:gd name="connsiteY1599" fmla="*/ 298747 h 3268980"/>
                <a:gd name="connsiteX1600" fmla="*/ 270330 w 2265958"/>
                <a:gd name="connsiteY1600" fmla="*/ 299829 h 3268980"/>
                <a:gd name="connsiteX1601" fmla="*/ 268497 w 2265958"/>
                <a:gd name="connsiteY1601" fmla="*/ 301899 h 3268980"/>
                <a:gd name="connsiteX1602" fmla="*/ 266711 w 2265958"/>
                <a:gd name="connsiteY1602" fmla="*/ 303969 h 3268980"/>
                <a:gd name="connsiteX1603" fmla="*/ 265018 w 2265958"/>
                <a:gd name="connsiteY1603" fmla="*/ 305898 h 3268980"/>
                <a:gd name="connsiteX1604" fmla="*/ 264313 w 2265958"/>
                <a:gd name="connsiteY1604" fmla="*/ 306886 h 3268980"/>
                <a:gd name="connsiteX1605" fmla="*/ 263561 w 2265958"/>
                <a:gd name="connsiteY1605" fmla="*/ 307874 h 3268980"/>
                <a:gd name="connsiteX1606" fmla="*/ 262903 w 2265958"/>
                <a:gd name="connsiteY1606" fmla="*/ 308862 h 3268980"/>
                <a:gd name="connsiteX1607" fmla="*/ 262386 w 2265958"/>
                <a:gd name="connsiteY1607" fmla="*/ 309897 h 3268980"/>
                <a:gd name="connsiteX1608" fmla="*/ 261916 w 2265958"/>
                <a:gd name="connsiteY1608" fmla="*/ 310885 h 3268980"/>
                <a:gd name="connsiteX1609" fmla="*/ 261587 w 2265958"/>
                <a:gd name="connsiteY1609" fmla="*/ 311825 h 3268980"/>
                <a:gd name="connsiteX1610" fmla="*/ 261305 w 2265958"/>
                <a:gd name="connsiteY1610" fmla="*/ 312860 h 3268980"/>
                <a:gd name="connsiteX1611" fmla="*/ 261070 w 2265958"/>
                <a:gd name="connsiteY1611" fmla="*/ 313895 h 3268980"/>
                <a:gd name="connsiteX1612" fmla="*/ 260882 w 2265958"/>
                <a:gd name="connsiteY1612" fmla="*/ 314883 h 3268980"/>
                <a:gd name="connsiteX1613" fmla="*/ 260741 w 2265958"/>
                <a:gd name="connsiteY1613" fmla="*/ 315918 h 3268980"/>
                <a:gd name="connsiteX1614" fmla="*/ 260553 w 2265958"/>
                <a:gd name="connsiteY1614" fmla="*/ 318035 h 3268980"/>
                <a:gd name="connsiteX1615" fmla="*/ 260318 w 2265958"/>
                <a:gd name="connsiteY1615" fmla="*/ 320246 h 3268980"/>
                <a:gd name="connsiteX1616" fmla="*/ 260083 w 2265958"/>
                <a:gd name="connsiteY1616" fmla="*/ 322458 h 3268980"/>
                <a:gd name="connsiteX1617" fmla="*/ 259942 w 2265958"/>
                <a:gd name="connsiteY1617" fmla="*/ 323634 h 3268980"/>
                <a:gd name="connsiteX1618" fmla="*/ 259754 w 2265958"/>
                <a:gd name="connsiteY1618" fmla="*/ 324857 h 3268980"/>
                <a:gd name="connsiteX1619" fmla="*/ 259425 w 2265958"/>
                <a:gd name="connsiteY1619" fmla="*/ 326174 h 3268980"/>
                <a:gd name="connsiteX1620" fmla="*/ 259002 w 2265958"/>
                <a:gd name="connsiteY1620" fmla="*/ 327444 h 3268980"/>
                <a:gd name="connsiteX1621" fmla="*/ 258532 w 2265958"/>
                <a:gd name="connsiteY1621" fmla="*/ 328621 h 3268980"/>
                <a:gd name="connsiteX1622" fmla="*/ 258014 w 2265958"/>
                <a:gd name="connsiteY1622" fmla="*/ 329703 h 3268980"/>
                <a:gd name="connsiteX1623" fmla="*/ 257450 w 2265958"/>
                <a:gd name="connsiteY1623" fmla="*/ 330832 h 3268980"/>
                <a:gd name="connsiteX1624" fmla="*/ 256839 w 2265958"/>
                <a:gd name="connsiteY1624" fmla="*/ 331914 h 3268980"/>
                <a:gd name="connsiteX1625" fmla="*/ 255476 w 2265958"/>
                <a:gd name="connsiteY1625" fmla="*/ 333937 h 3268980"/>
                <a:gd name="connsiteX1626" fmla="*/ 254113 w 2265958"/>
                <a:gd name="connsiteY1626" fmla="*/ 335960 h 3268980"/>
                <a:gd name="connsiteX1627" fmla="*/ 252750 w 2265958"/>
                <a:gd name="connsiteY1627" fmla="*/ 338030 h 3268980"/>
                <a:gd name="connsiteX1628" fmla="*/ 252092 w 2265958"/>
                <a:gd name="connsiteY1628" fmla="*/ 339065 h 3268980"/>
                <a:gd name="connsiteX1629" fmla="*/ 251481 w 2265958"/>
                <a:gd name="connsiteY1629" fmla="*/ 340194 h 3268980"/>
                <a:gd name="connsiteX1630" fmla="*/ 250917 w 2265958"/>
                <a:gd name="connsiteY1630" fmla="*/ 341323 h 3268980"/>
                <a:gd name="connsiteX1631" fmla="*/ 250400 w 2265958"/>
                <a:gd name="connsiteY1631" fmla="*/ 342546 h 3268980"/>
                <a:gd name="connsiteX1632" fmla="*/ 249789 w 2265958"/>
                <a:gd name="connsiteY1632" fmla="*/ 344098 h 3268980"/>
                <a:gd name="connsiteX1633" fmla="*/ 249271 w 2265958"/>
                <a:gd name="connsiteY1633" fmla="*/ 345651 h 3268980"/>
                <a:gd name="connsiteX1634" fmla="*/ 248895 w 2265958"/>
                <a:gd name="connsiteY1634" fmla="*/ 347203 h 3268980"/>
                <a:gd name="connsiteX1635" fmla="*/ 248472 w 2265958"/>
                <a:gd name="connsiteY1635" fmla="*/ 348709 h 3268980"/>
                <a:gd name="connsiteX1636" fmla="*/ 247814 w 2265958"/>
                <a:gd name="connsiteY1636" fmla="*/ 351673 h 3268980"/>
                <a:gd name="connsiteX1637" fmla="*/ 247156 w 2265958"/>
                <a:gd name="connsiteY1637" fmla="*/ 354636 h 3268980"/>
                <a:gd name="connsiteX1638" fmla="*/ 246827 w 2265958"/>
                <a:gd name="connsiteY1638" fmla="*/ 356142 h 3268980"/>
                <a:gd name="connsiteX1639" fmla="*/ 246404 w 2265958"/>
                <a:gd name="connsiteY1639" fmla="*/ 357600 h 3268980"/>
                <a:gd name="connsiteX1640" fmla="*/ 245981 w 2265958"/>
                <a:gd name="connsiteY1640" fmla="*/ 359106 h 3268980"/>
                <a:gd name="connsiteX1641" fmla="*/ 245370 w 2265958"/>
                <a:gd name="connsiteY1641" fmla="*/ 360658 h 3268980"/>
                <a:gd name="connsiteX1642" fmla="*/ 244759 w 2265958"/>
                <a:gd name="connsiteY1642" fmla="*/ 362211 h 3268980"/>
                <a:gd name="connsiteX1643" fmla="*/ 244007 w 2265958"/>
                <a:gd name="connsiteY1643" fmla="*/ 363763 h 3268980"/>
                <a:gd name="connsiteX1644" fmla="*/ 243067 w 2265958"/>
                <a:gd name="connsiteY1644" fmla="*/ 365363 h 3268980"/>
                <a:gd name="connsiteX1645" fmla="*/ 242033 w 2265958"/>
                <a:gd name="connsiteY1645" fmla="*/ 367056 h 3268980"/>
                <a:gd name="connsiteX1646" fmla="*/ 241610 w 2265958"/>
                <a:gd name="connsiteY1646" fmla="*/ 367809 h 3268980"/>
                <a:gd name="connsiteX1647" fmla="*/ 241139 w 2265958"/>
                <a:gd name="connsiteY1647" fmla="*/ 368609 h 3268980"/>
                <a:gd name="connsiteX1648" fmla="*/ 240246 w 2265958"/>
                <a:gd name="connsiteY1648" fmla="*/ 370350 h 3268980"/>
                <a:gd name="connsiteX1649" fmla="*/ 239447 w 2265958"/>
                <a:gd name="connsiteY1649" fmla="*/ 372231 h 3268980"/>
                <a:gd name="connsiteX1650" fmla="*/ 238648 w 2265958"/>
                <a:gd name="connsiteY1650" fmla="*/ 374254 h 3268980"/>
                <a:gd name="connsiteX1651" fmla="*/ 237990 w 2265958"/>
                <a:gd name="connsiteY1651" fmla="*/ 376371 h 3268980"/>
                <a:gd name="connsiteX1652" fmla="*/ 237332 w 2265958"/>
                <a:gd name="connsiteY1652" fmla="*/ 378535 h 3268980"/>
                <a:gd name="connsiteX1653" fmla="*/ 236721 w 2265958"/>
                <a:gd name="connsiteY1653" fmla="*/ 380841 h 3268980"/>
                <a:gd name="connsiteX1654" fmla="*/ 236110 w 2265958"/>
                <a:gd name="connsiteY1654" fmla="*/ 383146 h 3268980"/>
                <a:gd name="connsiteX1655" fmla="*/ 235593 w 2265958"/>
                <a:gd name="connsiteY1655" fmla="*/ 385498 h 3268980"/>
                <a:gd name="connsiteX1656" fmla="*/ 235076 w 2265958"/>
                <a:gd name="connsiteY1656" fmla="*/ 387850 h 3268980"/>
                <a:gd name="connsiteX1657" fmla="*/ 234230 w 2265958"/>
                <a:gd name="connsiteY1657" fmla="*/ 392414 h 3268980"/>
                <a:gd name="connsiteX1658" fmla="*/ 232725 w 2265958"/>
                <a:gd name="connsiteY1658" fmla="*/ 400553 h 3268980"/>
                <a:gd name="connsiteX1659" fmla="*/ 232208 w 2265958"/>
                <a:gd name="connsiteY1659" fmla="*/ 403328 h 3268980"/>
                <a:gd name="connsiteX1660" fmla="*/ 231785 w 2265958"/>
                <a:gd name="connsiteY1660" fmla="*/ 406104 h 3268980"/>
                <a:gd name="connsiteX1661" fmla="*/ 231362 w 2265958"/>
                <a:gd name="connsiteY1661" fmla="*/ 408738 h 3268980"/>
                <a:gd name="connsiteX1662" fmla="*/ 231033 w 2265958"/>
                <a:gd name="connsiteY1662" fmla="*/ 411326 h 3268980"/>
                <a:gd name="connsiteX1663" fmla="*/ 230751 w 2265958"/>
                <a:gd name="connsiteY1663" fmla="*/ 413913 h 3268980"/>
                <a:gd name="connsiteX1664" fmla="*/ 230516 w 2265958"/>
                <a:gd name="connsiteY1664" fmla="*/ 416454 h 3268980"/>
                <a:gd name="connsiteX1665" fmla="*/ 230281 w 2265958"/>
                <a:gd name="connsiteY1665" fmla="*/ 418900 h 3268980"/>
                <a:gd name="connsiteX1666" fmla="*/ 230140 w 2265958"/>
                <a:gd name="connsiteY1666" fmla="*/ 421394 h 3268980"/>
                <a:gd name="connsiteX1667" fmla="*/ 230093 w 2265958"/>
                <a:gd name="connsiteY1667" fmla="*/ 423793 h 3268980"/>
                <a:gd name="connsiteX1668" fmla="*/ 230046 w 2265958"/>
                <a:gd name="connsiteY1668" fmla="*/ 426145 h 3268980"/>
                <a:gd name="connsiteX1669" fmla="*/ 230093 w 2265958"/>
                <a:gd name="connsiteY1669" fmla="*/ 428544 h 3268980"/>
                <a:gd name="connsiteX1670" fmla="*/ 230140 w 2265958"/>
                <a:gd name="connsiteY1670" fmla="*/ 430897 h 3268980"/>
                <a:gd name="connsiteX1671" fmla="*/ 230281 w 2265958"/>
                <a:gd name="connsiteY1671" fmla="*/ 433249 h 3268980"/>
                <a:gd name="connsiteX1672" fmla="*/ 230516 w 2265958"/>
                <a:gd name="connsiteY1672" fmla="*/ 435554 h 3268980"/>
                <a:gd name="connsiteX1673" fmla="*/ 230751 w 2265958"/>
                <a:gd name="connsiteY1673" fmla="*/ 437859 h 3268980"/>
                <a:gd name="connsiteX1674" fmla="*/ 231080 w 2265958"/>
                <a:gd name="connsiteY1674" fmla="*/ 440070 h 3268980"/>
                <a:gd name="connsiteX1675" fmla="*/ 231409 w 2265958"/>
                <a:gd name="connsiteY1675" fmla="*/ 442376 h 3268980"/>
                <a:gd name="connsiteX1676" fmla="*/ 231832 w 2265958"/>
                <a:gd name="connsiteY1676" fmla="*/ 444681 h 3268980"/>
                <a:gd name="connsiteX1677" fmla="*/ 232349 w 2265958"/>
                <a:gd name="connsiteY1677" fmla="*/ 446939 h 3268980"/>
                <a:gd name="connsiteX1678" fmla="*/ 232866 w 2265958"/>
                <a:gd name="connsiteY1678" fmla="*/ 449244 h 3268980"/>
                <a:gd name="connsiteX1679" fmla="*/ 233431 w 2265958"/>
                <a:gd name="connsiteY1679" fmla="*/ 451549 h 3268980"/>
                <a:gd name="connsiteX1680" fmla="*/ 234136 w 2265958"/>
                <a:gd name="connsiteY1680" fmla="*/ 453808 h 3268980"/>
                <a:gd name="connsiteX1681" fmla="*/ 234794 w 2265958"/>
                <a:gd name="connsiteY1681" fmla="*/ 456207 h 3268980"/>
                <a:gd name="connsiteX1682" fmla="*/ 235593 w 2265958"/>
                <a:gd name="connsiteY1682" fmla="*/ 458465 h 3268980"/>
                <a:gd name="connsiteX1683" fmla="*/ 236439 w 2265958"/>
                <a:gd name="connsiteY1683" fmla="*/ 460864 h 3268980"/>
                <a:gd name="connsiteX1684" fmla="*/ 237332 w 2265958"/>
                <a:gd name="connsiteY1684" fmla="*/ 463264 h 3268980"/>
                <a:gd name="connsiteX1685" fmla="*/ 238272 w 2265958"/>
                <a:gd name="connsiteY1685" fmla="*/ 465663 h 3268980"/>
                <a:gd name="connsiteX1686" fmla="*/ 239306 w 2265958"/>
                <a:gd name="connsiteY1686" fmla="*/ 468156 h 3268980"/>
                <a:gd name="connsiteX1687" fmla="*/ 240387 w 2265958"/>
                <a:gd name="connsiteY1687" fmla="*/ 470603 h 3268980"/>
                <a:gd name="connsiteX1688" fmla="*/ 241516 w 2265958"/>
                <a:gd name="connsiteY1688" fmla="*/ 473143 h 3268980"/>
                <a:gd name="connsiteX1689" fmla="*/ 242738 w 2265958"/>
                <a:gd name="connsiteY1689" fmla="*/ 475731 h 3268980"/>
                <a:gd name="connsiteX1690" fmla="*/ 244007 w 2265958"/>
                <a:gd name="connsiteY1690" fmla="*/ 478318 h 3268980"/>
                <a:gd name="connsiteX1691" fmla="*/ 245229 w 2265958"/>
                <a:gd name="connsiteY1691" fmla="*/ 480764 h 3268980"/>
                <a:gd name="connsiteX1692" fmla="*/ 246357 w 2265958"/>
                <a:gd name="connsiteY1692" fmla="*/ 482929 h 3268980"/>
                <a:gd name="connsiteX1693" fmla="*/ 248425 w 2265958"/>
                <a:gd name="connsiteY1693" fmla="*/ 486645 h 3268980"/>
                <a:gd name="connsiteX1694" fmla="*/ 250165 w 2265958"/>
                <a:gd name="connsiteY1694" fmla="*/ 489891 h 3268980"/>
                <a:gd name="connsiteX1695" fmla="*/ 250917 w 2265958"/>
                <a:gd name="connsiteY1695" fmla="*/ 491397 h 3268980"/>
                <a:gd name="connsiteX1696" fmla="*/ 251575 w 2265958"/>
                <a:gd name="connsiteY1696" fmla="*/ 492855 h 3268980"/>
                <a:gd name="connsiteX1697" fmla="*/ 252233 w 2265958"/>
                <a:gd name="connsiteY1697" fmla="*/ 494361 h 3268980"/>
                <a:gd name="connsiteX1698" fmla="*/ 252750 w 2265958"/>
                <a:gd name="connsiteY1698" fmla="*/ 495960 h 3268980"/>
                <a:gd name="connsiteX1699" fmla="*/ 253267 w 2265958"/>
                <a:gd name="connsiteY1699" fmla="*/ 497654 h 3268980"/>
                <a:gd name="connsiteX1700" fmla="*/ 253596 w 2265958"/>
                <a:gd name="connsiteY1700" fmla="*/ 499488 h 3268980"/>
                <a:gd name="connsiteX1701" fmla="*/ 253925 w 2265958"/>
                <a:gd name="connsiteY1701" fmla="*/ 501464 h 3268980"/>
                <a:gd name="connsiteX1702" fmla="*/ 254160 w 2265958"/>
                <a:gd name="connsiteY1702" fmla="*/ 503675 h 3268980"/>
                <a:gd name="connsiteX1703" fmla="*/ 254395 w 2265958"/>
                <a:gd name="connsiteY1703" fmla="*/ 506216 h 3268980"/>
                <a:gd name="connsiteX1704" fmla="*/ 254536 w 2265958"/>
                <a:gd name="connsiteY1704" fmla="*/ 508992 h 3268980"/>
                <a:gd name="connsiteX1705" fmla="*/ 251293 w 2265958"/>
                <a:gd name="connsiteY1705" fmla="*/ 515343 h 3268980"/>
                <a:gd name="connsiteX1706" fmla="*/ 249506 w 2265958"/>
                <a:gd name="connsiteY1706" fmla="*/ 519106 h 3268980"/>
                <a:gd name="connsiteX1707" fmla="*/ 247720 w 2265958"/>
                <a:gd name="connsiteY1707" fmla="*/ 522964 h 3268980"/>
                <a:gd name="connsiteX1708" fmla="*/ 246921 w 2265958"/>
                <a:gd name="connsiteY1708" fmla="*/ 524846 h 3268980"/>
                <a:gd name="connsiteX1709" fmla="*/ 246169 w 2265958"/>
                <a:gd name="connsiteY1709" fmla="*/ 526728 h 3268980"/>
                <a:gd name="connsiteX1710" fmla="*/ 245511 w 2265958"/>
                <a:gd name="connsiteY1710" fmla="*/ 528609 h 3268980"/>
                <a:gd name="connsiteX1711" fmla="*/ 244947 w 2265958"/>
                <a:gd name="connsiteY1711" fmla="*/ 530350 h 3268980"/>
                <a:gd name="connsiteX1712" fmla="*/ 244477 w 2265958"/>
                <a:gd name="connsiteY1712" fmla="*/ 532044 h 3268980"/>
                <a:gd name="connsiteX1713" fmla="*/ 244101 w 2265958"/>
                <a:gd name="connsiteY1713" fmla="*/ 533643 h 3268980"/>
                <a:gd name="connsiteX1714" fmla="*/ 244007 w 2265958"/>
                <a:gd name="connsiteY1714" fmla="*/ 534349 h 3268980"/>
                <a:gd name="connsiteX1715" fmla="*/ 243960 w 2265958"/>
                <a:gd name="connsiteY1715" fmla="*/ 535102 h 3268980"/>
                <a:gd name="connsiteX1716" fmla="*/ 243913 w 2265958"/>
                <a:gd name="connsiteY1716" fmla="*/ 535713 h 3268980"/>
                <a:gd name="connsiteX1717" fmla="*/ 243913 w 2265958"/>
                <a:gd name="connsiteY1717" fmla="*/ 536372 h 3268980"/>
                <a:gd name="connsiteX1718" fmla="*/ 243443 w 2265958"/>
                <a:gd name="connsiteY1718" fmla="*/ 536137 h 3268980"/>
                <a:gd name="connsiteX1719" fmla="*/ 242973 w 2265958"/>
                <a:gd name="connsiteY1719" fmla="*/ 535760 h 3268980"/>
                <a:gd name="connsiteX1720" fmla="*/ 242644 w 2265958"/>
                <a:gd name="connsiteY1720" fmla="*/ 535384 h 3268980"/>
                <a:gd name="connsiteX1721" fmla="*/ 242409 w 2265958"/>
                <a:gd name="connsiteY1721" fmla="*/ 534913 h 3268980"/>
                <a:gd name="connsiteX1722" fmla="*/ 242174 w 2265958"/>
                <a:gd name="connsiteY1722" fmla="*/ 534349 h 3268980"/>
                <a:gd name="connsiteX1723" fmla="*/ 242033 w 2265958"/>
                <a:gd name="connsiteY1723" fmla="*/ 533690 h 3268980"/>
                <a:gd name="connsiteX1724" fmla="*/ 241986 w 2265958"/>
                <a:gd name="connsiteY1724" fmla="*/ 532938 h 3268980"/>
                <a:gd name="connsiteX1725" fmla="*/ 241939 w 2265958"/>
                <a:gd name="connsiteY1725" fmla="*/ 532232 h 3268980"/>
                <a:gd name="connsiteX1726" fmla="*/ 241986 w 2265958"/>
                <a:gd name="connsiteY1726" fmla="*/ 531338 h 3268980"/>
                <a:gd name="connsiteX1727" fmla="*/ 242033 w 2265958"/>
                <a:gd name="connsiteY1727" fmla="*/ 530491 h 3268980"/>
                <a:gd name="connsiteX1728" fmla="*/ 242315 w 2265958"/>
                <a:gd name="connsiteY1728" fmla="*/ 528609 h 3268980"/>
                <a:gd name="connsiteX1729" fmla="*/ 242738 w 2265958"/>
                <a:gd name="connsiteY1729" fmla="*/ 526539 h 3268980"/>
                <a:gd name="connsiteX1730" fmla="*/ 243255 w 2265958"/>
                <a:gd name="connsiteY1730" fmla="*/ 524375 h 3268980"/>
                <a:gd name="connsiteX1731" fmla="*/ 244336 w 2265958"/>
                <a:gd name="connsiteY1731" fmla="*/ 519953 h 3268980"/>
                <a:gd name="connsiteX1732" fmla="*/ 244853 w 2265958"/>
                <a:gd name="connsiteY1732" fmla="*/ 517789 h 3268980"/>
                <a:gd name="connsiteX1733" fmla="*/ 245323 w 2265958"/>
                <a:gd name="connsiteY1733" fmla="*/ 515719 h 3268980"/>
                <a:gd name="connsiteX1734" fmla="*/ 245746 w 2265958"/>
                <a:gd name="connsiteY1734" fmla="*/ 513696 h 3268980"/>
                <a:gd name="connsiteX1735" fmla="*/ 245981 w 2265958"/>
                <a:gd name="connsiteY1735" fmla="*/ 511861 h 3268980"/>
                <a:gd name="connsiteX1736" fmla="*/ 246028 w 2265958"/>
                <a:gd name="connsiteY1736" fmla="*/ 510967 h 3268980"/>
                <a:gd name="connsiteX1737" fmla="*/ 246028 w 2265958"/>
                <a:gd name="connsiteY1737" fmla="*/ 510168 h 3268980"/>
                <a:gd name="connsiteX1738" fmla="*/ 246028 w 2265958"/>
                <a:gd name="connsiteY1738" fmla="*/ 509415 h 3268980"/>
                <a:gd name="connsiteX1739" fmla="*/ 245887 w 2265958"/>
                <a:gd name="connsiteY1739" fmla="*/ 508803 h 3268980"/>
                <a:gd name="connsiteX1740" fmla="*/ 245605 w 2265958"/>
                <a:gd name="connsiteY1740" fmla="*/ 507345 h 3268980"/>
                <a:gd name="connsiteX1741" fmla="*/ 245370 w 2265958"/>
                <a:gd name="connsiteY1741" fmla="*/ 505887 h 3268980"/>
                <a:gd name="connsiteX1742" fmla="*/ 244994 w 2265958"/>
                <a:gd name="connsiteY1742" fmla="*/ 502782 h 3268980"/>
                <a:gd name="connsiteX1743" fmla="*/ 244618 w 2265958"/>
                <a:gd name="connsiteY1743" fmla="*/ 499583 h 3268980"/>
                <a:gd name="connsiteX1744" fmla="*/ 244195 w 2265958"/>
                <a:gd name="connsiteY1744" fmla="*/ 496383 h 3268980"/>
                <a:gd name="connsiteX1745" fmla="*/ 243913 w 2265958"/>
                <a:gd name="connsiteY1745" fmla="*/ 494784 h 3268980"/>
                <a:gd name="connsiteX1746" fmla="*/ 243537 w 2265958"/>
                <a:gd name="connsiteY1746" fmla="*/ 493231 h 3268980"/>
                <a:gd name="connsiteX1747" fmla="*/ 243208 w 2265958"/>
                <a:gd name="connsiteY1747" fmla="*/ 491726 h 3268980"/>
                <a:gd name="connsiteX1748" fmla="*/ 242738 w 2265958"/>
                <a:gd name="connsiteY1748" fmla="*/ 490221 h 3268980"/>
                <a:gd name="connsiteX1749" fmla="*/ 242174 w 2265958"/>
                <a:gd name="connsiteY1749" fmla="*/ 488856 h 3268980"/>
                <a:gd name="connsiteX1750" fmla="*/ 241516 w 2265958"/>
                <a:gd name="connsiteY1750" fmla="*/ 487539 h 3268980"/>
                <a:gd name="connsiteX1751" fmla="*/ 241186 w 2265958"/>
                <a:gd name="connsiteY1751" fmla="*/ 486880 h 3268980"/>
                <a:gd name="connsiteX1752" fmla="*/ 240763 w 2265958"/>
                <a:gd name="connsiteY1752" fmla="*/ 486316 h 3268980"/>
                <a:gd name="connsiteX1753" fmla="*/ 240387 w 2265958"/>
                <a:gd name="connsiteY1753" fmla="*/ 485704 h 3268980"/>
                <a:gd name="connsiteX1754" fmla="*/ 239964 w 2265958"/>
                <a:gd name="connsiteY1754" fmla="*/ 485187 h 3268980"/>
                <a:gd name="connsiteX1755" fmla="*/ 239635 w 2265958"/>
                <a:gd name="connsiteY1755" fmla="*/ 485093 h 3268980"/>
                <a:gd name="connsiteX1756" fmla="*/ 239306 w 2265958"/>
                <a:gd name="connsiteY1756" fmla="*/ 484999 h 3268980"/>
                <a:gd name="connsiteX1757" fmla="*/ 238883 w 2265958"/>
                <a:gd name="connsiteY1757" fmla="*/ 484763 h 3268980"/>
                <a:gd name="connsiteX1758" fmla="*/ 238366 w 2265958"/>
                <a:gd name="connsiteY1758" fmla="*/ 484434 h 3268980"/>
                <a:gd name="connsiteX1759" fmla="*/ 237238 w 2265958"/>
                <a:gd name="connsiteY1759" fmla="*/ 483634 h 3268980"/>
                <a:gd name="connsiteX1760" fmla="*/ 235969 w 2265958"/>
                <a:gd name="connsiteY1760" fmla="*/ 482458 h 3268980"/>
                <a:gd name="connsiteX1761" fmla="*/ 234465 w 2265958"/>
                <a:gd name="connsiteY1761" fmla="*/ 481141 h 3268980"/>
                <a:gd name="connsiteX1762" fmla="*/ 232960 w 2265958"/>
                <a:gd name="connsiteY1762" fmla="*/ 479635 h 3268980"/>
                <a:gd name="connsiteX1763" fmla="*/ 231362 w 2265958"/>
                <a:gd name="connsiteY1763" fmla="*/ 477989 h 3268980"/>
                <a:gd name="connsiteX1764" fmla="*/ 229811 w 2265958"/>
                <a:gd name="connsiteY1764" fmla="*/ 476201 h 3268980"/>
                <a:gd name="connsiteX1765" fmla="*/ 228213 w 2265958"/>
                <a:gd name="connsiteY1765" fmla="*/ 474413 h 3268980"/>
                <a:gd name="connsiteX1766" fmla="*/ 226756 w 2265958"/>
                <a:gd name="connsiteY1766" fmla="*/ 472579 h 3268980"/>
                <a:gd name="connsiteX1767" fmla="*/ 225393 w 2265958"/>
                <a:gd name="connsiteY1767" fmla="*/ 470791 h 3268980"/>
                <a:gd name="connsiteX1768" fmla="*/ 224170 w 2265958"/>
                <a:gd name="connsiteY1768" fmla="*/ 469050 h 3268980"/>
                <a:gd name="connsiteX1769" fmla="*/ 223183 w 2265958"/>
                <a:gd name="connsiteY1769" fmla="*/ 467451 h 3268980"/>
                <a:gd name="connsiteX1770" fmla="*/ 222760 w 2265958"/>
                <a:gd name="connsiteY1770" fmla="*/ 466698 h 3268980"/>
                <a:gd name="connsiteX1771" fmla="*/ 222384 w 2265958"/>
                <a:gd name="connsiteY1771" fmla="*/ 466039 h 3268980"/>
                <a:gd name="connsiteX1772" fmla="*/ 222149 w 2265958"/>
                <a:gd name="connsiteY1772" fmla="*/ 465334 h 3268980"/>
                <a:gd name="connsiteX1773" fmla="*/ 221914 w 2265958"/>
                <a:gd name="connsiteY1773" fmla="*/ 464769 h 3268980"/>
                <a:gd name="connsiteX1774" fmla="*/ 221820 w 2265958"/>
                <a:gd name="connsiteY1774" fmla="*/ 464252 h 3268980"/>
                <a:gd name="connsiteX1775" fmla="*/ 221773 w 2265958"/>
                <a:gd name="connsiteY1775" fmla="*/ 463734 h 3268980"/>
                <a:gd name="connsiteX1776" fmla="*/ 221209 w 2265958"/>
                <a:gd name="connsiteY1776" fmla="*/ 462746 h 3268980"/>
                <a:gd name="connsiteX1777" fmla="*/ 220504 w 2265958"/>
                <a:gd name="connsiteY1777" fmla="*/ 461805 h 3268980"/>
                <a:gd name="connsiteX1778" fmla="*/ 219799 w 2265958"/>
                <a:gd name="connsiteY1778" fmla="*/ 460911 h 3268980"/>
                <a:gd name="connsiteX1779" fmla="*/ 219000 w 2265958"/>
                <a:gd name="connsiteY1779" fmla="*/ 460018 h 3268980"/>
                <a:gd name="connsiteX1780" fmla="*/ 218201 w 2265958"/>
                <a:gd name="connsiteY1780" fmla="*/ 459218 h 3268980"/>
                <a:gd name="connsiteX1781" fmla="*/ 217355 w 2265958"/>
                <a:gd name="connsiteY1781" fmla="*/ 458418 h 3268980"/>
                <a:gd name="connsiteX1782" fmla="*/ 216415 w 2265958"/>
                <a:gd name="connsiteY1782" fmla="*/ 457759 h 3268980"/>
                <a:gd name="connsiteX1783" fmla="*/ 215427 w 2265958"/>
                <a:gd name="connsiteY1783" fmla="*/ 457148 h 3268980"/>
                <a:gd name="connsiteX1784" fmla="*/ 214393 w 2265958"/>
                <a:gd name="connsiteY1784" fmla="*/ 456583 h 3268980"/>
                <a:gd name="connsiteX1785" fmla="*/ 213359 w 2265958"/>
                <a:gd name="connsiteY1785" fmla="*/ 456113 h 3268980"/>
                <a:gd name="connsiteX1786" fmla="*/ 212325 w 2265958"/>
                <a:gd name="connsiteY1786" fmla="*/ 455736 h 3268980"/>
                <a:gd name="connsiteX1787" fmla="*/ 211197 w 2265958"/>
                <a:gd name="connsiteY1787" fmla="*/ 455454 h 3268980"/>
                <a:gd name="connsiteX1788" fmla="*/ 210116 w 2265958"/>
                <a:gd name="connsiteY1788" fmla="*/ 455219 h 3268980"/>
                <a:gd name="connsiteX1789" fmla="*/ 208894 w 2265958"/>
                <a:gd name="connsiteY1789" fmla="*/ 455172 h 3268980"/>
                <a:gd name="connsiteX1790" fmla="*/ 207765 w 2265958"/>
                <a:gd name="connsiteY1790" fmla="*/ 455078 h 3268980"/>
                <a:gd name="connsiteX1791" fmla="*/ 206543 w 2265958"/>
                <a:gd name="connsiteY1791" fmla="*/ 455219 h 3268980"/>
                <a:gd name="connsiteX1792" fmla="*/ 197471 w 2265958"/>
                <a:gd name="connsiteY1792" fmla="*/ 446751 h 3268980"/>
                <a:gd name="connsiteX1793" fmla="*/ 195497 w 2265958"/>
                <a:gd name="connsiteY1793" fmla="*/ 445951 h 3268980"/>
                <a:gd name="connsiteX1794" fmla="*/ 193617 w 2265958"/>
                <a:gd name="connsiteY1794" fmla="*/ 445245 h 3268980"/>
                <a:gd name="connsiteX1795" fmla="*/ 191643 w 2265958"/>
                <a:gd name="connsiteY1795" fmla="*/ 444681 h 3268980"/>
                <a:gd name="connsiteX1796" fmla="*/ 189715 w 2265958"/>
                <a:gd name="connsiteY1796" fmla="*/ 444116 h 3268980"/>
                <a:gd name="connsiteX1797" fmla="*/ 187741 w 2265958"/>
                <a:gd name="connsiteY1797" fmla="*/ 443646 h 3268980"/>
                <a:gd name="connsiteX1798" fmla="*/ 185720 w 2265958"/>
                <a:gd name="connsiteY1798" fmla="*/ 443270 h 3268980"/>
                <a:gd name="connsiteX1799" fmla="*/ 183793 w 2265958"/>
                <a:gd name="connsiteY1799" fmla="*/ 442893 h 3268980"/>
                <a:gd name="connsiteX1800" fmla="*/ 181771 w 2265958"/>
                <a:gd name="connsiteY1800" fmla="*/ 442611 h 3268980"/>
                <a:gd name="connsiteX1801" fmla="*/ 179750 w 2265958"/>
                <a:gd name="connsiteY1801" fmla="*/ 442329 h 3268980"/>
                <a:gd name="connsiteX1802" fmla="*/ 177729 w 2265958"/>
                <a:gd name="connsiteY1802" fmla="*/ 442140 h 3268980"/>
                <a:gd name="connsiteX1803" fmla="*/ 173733 w 2265958"/>
                <a:gd name="connsiteY1803" fmla="*/ 441811 h 3268980"/>
                <a:gd name="connsiteX1804" fmla="*/ 169644 w 2265958"/>
                <a:gd name="connsiteY1804" fmla="*/ 441576 h 3268980"/>
                <a:gd name="connsiteX1805" fmla="*/ 165554 w 2265958"/>
                <a:gd name="connsiteY1805" fmla="*/ 441341 h 3268980"/>
                <a:gd name="connsiteX1806" fmla="*/ 164567 w 2265958"/>
                <a:gd name="connsiteY1806" fmla="*/ 441200 h 3268980"/>
                <a:gd name="connsiteX1807" fmla="*/ 163627 w 2265958"/>
                <a:gd name="connsiteY1807" fmla="*/ 440964 h 3268980"/>
                <a:gd name="connsiteX1808" fmla="*/ 162687 w 2265958"/>
                <a:gd name="connsiteY1808" fmla="*/ 440682 h 3268980"/>
                <a:gd name="connsiteX1809" fmla="*/ 161747 w 2265958"/>
                <a:gd name="connsiteY1809" fmla="*/ 440259 h 3268980"/>
                <a:gd name="connsiteX1810" fmla="*/ 160901 w 2265958"/>
                <a:gd name="connsiteY1810" fmla="*/ 439788 h 3268980"/>
                <a:gd name="connsiteX1811" fmla="*/ 160008 w 2265958"/>
                <a:gd name="connsiteY1811" fmla="*/ 439318 h 3268980"/>
                <a:gd name="connsiteX1812" fmla="*/ 158269 w 2265958"/>
                <a:gd name="connsiteY1812" fmla="*/ 438283 h 3268980"/>
                <a:gd name="connsiteX1813" fmla="*/ 156529 w 2265958"/>
                <a:gd name="connsiteY1813" fmla="*/ 437342 h 3268980"/>
                <a:gd name="connsiteX1814" fmla="*/ 155683 w 2265958"/>
                <a:gd name="connsiteY1814" fmla="*/ 436871 h 3268980"/>
                <a:gd name="connsiteX1815" fmla="*/ 154743 w 2265958"/>
                <a:gd name="connsiteY1815" fmla="*/ 436448 h 3268980"/>
                <a:gd name="connsiteX1816" fmla="*/ 153850 w 2265958"/>
                <a:gd name="connsiteY1816" fmla="*/ 436072 h 3268980"/>
                <a:gd name="connsiteX1817" fmla="*/ 152910 w 2265958"/>
                <a:gd name="connsiteY1817" fmla="*/ 435836 h 3268980"/>
                <a:gd name="connsiteX1818" fmla="*/ 151876 w 2265958"/>
                <a:gd name="connsiteY1818" fmla="*/ 435601 h 3268980"/>
                <a:gd name="connsiteX1819" fmla="*/ 150889 w 2265958"/>
                <a:gd name="connsiteY1819" fmla="*/ 435554 h 3268980"/>
                <a:gd name="connsiteX1820" fmla="*/ 149855 w 2265958"/>
                <a:gd name="connsiteY1820" fmla="*/ 435554 h 3268980"/>
                <a:gd name="connsiteX1821" fmla="*/ 148914 w 2265958"/>
                <a:gd name="connsiteY1821" fmla="*/ 435648 h 3268980"/>
                <a:gd name="connsiteX1822" fmla="*/ 147927 w 2265958"/>
                <a:gd name="connsiteY1822" fmla="*/ 435836 h 3268980"/>
                <a:gd name="connsiteX1823" fmla="*/ 146987 w 2265958"/>
                <a:gd name="connsiteY1823" fmla="*/ 436119 h 3268980"/>
                <a:gd name="connsiteX1824" fmla="*/ 146047 w 2265958"/>
                <a:gd name="connsiteY1824" fmla="*/ 436401 h 3268980"/>
                <a:gd name="connsiteX1825" fmla="*/ 145107 w 2265958"/>
                <a:gd name="connsiteY1825" fmla="*/ 436730 h 3268980"/>
                <a:gd name="connsiteX1826" fmla="*/ 143274 w 2265958"/>
                <a:gd name="connsiteY1826" fmla="*/ 437389 h 3268980"/>
                <a:gd name="connsiteX1827" fmla="*/ 142334 w 2265958"/>
                <a:gd name="connsiteY1827" fmla="*/ 437718 h 3268980"/>
                <a:gd name="connsiteX1828" fmla="*/ 141441 w 2265958"/>
                <a:gd name="connsiteY1828" fmla="*/ 438000 h 3268980"/>
                <a:gd name="connsiteX1829" fmla="*/ 140500 w 2265958"/>
                <a:gd name="connsiteY1829" fmla="*/ 438236 h 3268980"/>
                <a:gd name="connsiteX1830" fmla="*/ 139513 w 2265958"/>
                <a:gd name="connsiteY1830" fmla="*/ 438377 h 3268980"/>
                <a:gd name="connsiteX1831" fmla="*/ 138573 w 2265958"/>
                <a:gd name="connsiteY1831" fmla="*/ 438471 h 3268980"/>
                <a:gd name="connsiteX1832" fmla="*/ 137586 w 2265958"/>
                <a:gd name="connsiteY1832" fmla="*/ 438471 h 3268980"/>
                <a:gd name="connsiteX1833" fmla="*/ 136599 w 2265958"/>
                <a:gd name="connsiteY1833" fmla="*/ 438377 h 3268980"/>
                <a:gd name="connsiteX1834" fmla="*/ 135565 w 2265958"/>
                <a:gd name="connsiteY1834" fmla="*/ 438048 h 3268980"/>
                <a:gd name="connsiteX1835" fmla="*/ 135001 w 2265958"/>
                <a:gd name="connsiteY1835" fmla="*/ 437718 h 3268980"/>
                <a:gd name="connsiteX1836" fmla="*/ 134343 w 2265958"/>
                <a:gd name="connsiteY1836" fmla="*/ 437389 h 3268980"/>
                <a:gd name="connsiteX1837" fmla="*/ 133685 w 2265958"/>
                <a:gd name="connsiteY1837" fmla="*/ 437154 h 3268980"/>
                <a:gd name="connsiteX1838" fmla="*/ 132886 w 2265958"/>
                <a:gd name="connsiteY1838" fmla="*/ 436871 h 3268980"/>
                <a:gd name="connsiteX1839" fmla="*/ 131992 w 2265958"/>
                <a:gd name="connsiteY1839" fmla="*/ 436683 h 3268980"/>
                <a:gd name="connsiteX1840" fmla="*/ 131099 w 2265958"/>
                <a:gd name="connsiteY1840" fmla="*/ 436495 h 3268980"/>
                <a:gd name="connsiteX1841" fmla="*/ 130112 w 2265958"/>
                <a:gd name="connsiteY1841" fmla="*/ 436401 h 3268980"/>
                <a:gd name="connsiteX1842" fmla="*/ 129078 w 2265958"/>
                <a:gd name="connsiteY1842" fmla="*/ 436307 h 3268980"/>
                <a:gd name="connsiteX1843" fmla="*/ 126869 w 2265958"/>
                <a:gd name="connsiteY1843" fmla="*/ 436166 h 3268980"/>
                <a:gd name="connsiteX1844" fmla="*/ 124613 w 2265958"/>
                <a:gd name="connsiteY1844" fmla="*/ 436166 h 3268980"/>
                <a:gd name="connsiteX1845" fmla="*/ 122168 w 2265958"/>
                <a:gd name="connsiteY1845" fmla="*/ 436307 h 3268980"/>
                <a:gd name="connsiteX1846" fmla="*/ 119724 w 2265958"/>
                <a:gd name="connsiteY1846" fmla="*/ 436448 h 3268980"/>
                <a:gd name="connsiteX1847" fmla="*/ 117233 w 2265958"/>
                <a:gd name="connsiteY1847" fmla="*/ 436683 h 3268980"/>
                <a:gd name="connsiteX1848" fmla="*/ 114835 w 2265958"/>
                <a:gd name="connsiteY1848" fmla="*/ 437013 h 3268980"/>
                <a:gd name="connsiteX1849" fmla="*/ 112391 w 2265958"/>
                <a:gd name="connsiteY1849" fmla="*/ 437389 h 3268980"/>
                <a:gd name="connsiteX1850" fmla="*/ 110182 w 2265958"/>
                <a:gd name="connsiteY1850" fmla="*/ 437765 h 3268980"/>
                <a:gd name="connsiteX1851" fmla="*/ 108020 w 2265958"/>
                <a:gd name="connsiteY1851" fmla="*/ 438189 h 3268980"/>
                <a:gd name="connsiteX1852" fmla="*/ 106139 w 2265958"/>
                <a:gd name="connsiteY1852" fmla="*/ 438565 h 3268980"/>
                <a:gd name="connsiteX1853" fmla="*/ 104541 w 2265958"/>
                <a:gd name="connsiteY1853" fmla="*/ 438988 h 3268980"/>
                <a:gd name="connsiteX1854" fmla="*/ 103178 w 2265958"/>
                <a:gd name="connsiteY1854" fmla="*/ 439412 h 3268980"/>
                <a:gd name="connsiteX1855" fmla="*/ 102755 w 2265958"/>
                <a:gd name="connsiteY1855" fmla="*/ 439035 h 3268980"/>
                <a:gd name="connsiteX1856" fmla="*/ 102426 w 2265958"/>
                <a:gd name="connsiteY1856" fmla="*/ 438706 h 3268980"/>
                <a:gd name="connsiteX1857" fmla="*/ 102003 w 2265958"/>
                <a:gd name="connsiteY1857" fmla="*/ 438424 h 3268980"/>
                <a:gd name="connsiteX1858" fmla="*/ 101580 w 2265958"/>
                <a:gd name="connsiteY1858" fmla="*/ 438142 h 3268980"/>
                <a:gd name="connsiteX1859" fmla="*/ 100734 w 2265958"/>
                <a:gd name="connsiteY1859" fmla="*/ 437718 h 3268980"/>
                <a:gd name="connsiteX1860" fmla="*/ 99841 w 2265958"/>
                <a:gd name="connsiteY1860" fmla="*/ 437436 h 3268980"/>
                <a:gd name="connsiteX1861" fmla="*/ 98900 w 2265958"/>
                <a:gd name="connsiteY1861" fmla="*/ 437201 h 3268980"/>
                <a:gd name="connsiteX1862" fmla="*/ 97913 w 2265958"/>
                <a:gd name="connsiteY1862" fmla="*/ 437107 h 3268980"/>
                <a:gd name="connsiteX1863" fmla="*/ 96926 w 2265958"/>
                <a:gd name="connsiteY1863" fmla="*/ 436965 h 3268980"/>
                <a:gd name="connsiteX1864" fmla="*/ 95986 w 2265958"/>
                <a:gd name="connsiteY1864" fmla="*/ 436965 h 3268980"/>
                <a:gd name="connsiteX1865" fmla="*/ 93965 w 2265958"/>
                <a:gd name="connsiteY1865" fmla="*/ 436965 h 3268980"/>
                <a:gd name="connsiteX1866" fmla="*/ 91944 w 2265958"/>
                <a:gd name="connsiteY1866" fmla="*/ 436965 h 3268980"/>
                <a:gd name="connsiteX1867" fmla="*/ 90956 w 2265958"/>
                <a:gd name="connsiteY1867" fmla="*/ 436918 h 3268980"/>
                <a:gd name="connsiteX1868" fmla="*/ 90063 w 2265958"/>
                <a:gd name="connsiteY1868" fmla="*/ 436824 h 3268980"/>
                <a:gd name="connsiteX1869" fmla="*/ 89123 w 2265958"/>
                <a:gd name="connsiteY1869" fmla="*/ 436636 h 3268980"/>
                <a:gd name="connsiteX1870" fmla="*/ 88230 w 2265958"/>
                <a:gd name="connsiteY1870" fmla="*/ 436354 h 3268980"/>
                <a:gd name="connsiteX1871" fmla="*/ 85363 w 2265958"/>
                <a:gd name="connsiteY1871" fmla="*/ 434002 h 3268980"/>
                <a:gd name="connsiteX1872" fmla="*/ 82542 w 2265958"/>
                <a:gd name="connsiteY1872" fmla="*/ 431508 h 3268980"/>
                <a:gd name="connsiteX1873" fmla="*/ 79769 w 2265958"/>
                <a:gd name="connsiteY1873" fmla="*/ 428921 h 3268980"/>
                <a:gd name="connsiteX1874" fmla="*/ 77137 w 2265958"/>
                <a:gd name="connsiteY1874" fmla="*/ 426286 h 3268980"/>
                <a:gd name="connsiteX1875" fmla="*/ 76244 w 2265958"/>
                <a:gd name="connsiteY1875" fmla="*/ 426568 h 3268980"/>
                <a:gd name="connsiteX1876" fmla="*/ 75492 w 2265958"/>
                <a:gd name="connsiteY1876" fmla="*/ 426898 h 3268980"/>
                <a:gd name="connsiteX1877" fmla="*/ 74834 w 2265958"/>
                <a:gd name="connsiteY1877" fmla="*/ 427368 h 3268980"/>
                <a:gd name="connsiteX1878" fmla="*/ 74269 w 2265958"/>
                <a:gd name="connsiteY1878" fmla="*/ 427886 h 3268980"/>
                <a:gd name="connsiteX1879" fmla="*/ 73799 w 2265958"/>
                <a:gd name="connsiteY1879" fmla="*/ 428450 h 3268980"/>
                <a:gd name="connsiteX1880" fmla="*/ 73376 w 2265958"/>
                <a:gd name="connsiteY1880" fmla="*/ 429109 h 3268980"/>
                <a:gd name="connsiteX1881" fmla="*/ 73047 w 2265958"/>
                <a:gd name="connsiteY1881" fmla="*/ 429862 h 3268980"/>
                <a:gd name="connsiteX1882" fmla="*/ 72765 w 2265958"/>
                <a:gd name="connsiteY1882" fmla="*/ 430661 h 3268980"/>
                <a:gd name="connsiteX1883" fmla="*/ 72577 w 2265958"/>
                <a:gd name="connsiteY1883" fmla="*/ 431461 h 3268980"/>
                <a:gd name="connsiteX1884" fmla="*/ 72483 w 2265958"/>
                <a:gd name="connsiteY1884" fmla="*/ 432355 h 3268980"/>
                <a:gd name="connsiteX1885" fmla="*/ 72389 w 2265958"/>
                <a:gd name="connsiteY1885" fmla="*/ 433296 h 3268980"/>
                <a:gd name="connsiteX1886" fmla="*/ 72389 w 2265958"/>
                <a:gd name="connsiteY1886" fmla="*/ 434237 h 3268980"/>
                <a:gd name="connsiteX1887" fmla="*/ 72389 w 2265958"/>
                <a:gd name="connsiteY1887" fmla="*/ 435272 h 3268980"/>
                <a:gd name="connsiteX1888" fmla="*/ 72530 w 2265958"/>
                <a:gd name="connsiteY1888" fmla="*/ 436213 h 3268980"/>
                <a:gd name="connsiteX1889" fmla="*/ 72718 w 2265958"/>
                <a:gd name="connsiteY1889" fmla="*/ 437248 h 3268980"/>
                <a:gd name="connsiteX1890" fmla="*/ 72859 w 2265958"/>
                <a:gd name="connsiteY1890" fmla="*/ 438283 h 3268980"/>
                <a:gd name="connsiteX1891" fmla="*/ 73329 w 2265958"/>
                <a:gd name="connsiteY1891" fmla="*/ 440353 h 3268980"/>
                <a:gd name="connsiteX1892" fmla="*/ 73893 w 2265958"/>
                <a:gd name="connsiteY1892" fmla="*/ 442423 h 3268980"/>
                <a:gd name="connsiteX1893" fmla="*/ 74552 w 2265958"/>
                <a:gd name="connsiteY1893" fmla="*/ 444399 h 3268980"/>
                <a:gd name="connsiteX1894" fmla="*/ 75210 w 2265958"/>
                <a:gd name="connsiteY1894" fmla="*/ 446233 h 3268980"/>
                <a:gd name="connsiteX1895" fmla="*/ 75962 w 2265958"/>
                <a:gd name="connsiteY1895" fmla="*/ 447927 h 3268980"/>
                <a:gd name="connsiteX1896" fmla="*/ 76667 w 2265958"/>
                <a:gd name="connsiteY1896" fmla="*/ 449385 h 3268980"/>
                <a:gd name="connsiteX1897" fmla="*/ 77278 w 2265958"/>
                <a:gd name="connsiteY1897" fmla="*/ 450609 h 3268980"/>
                <a:gd name="connsiteX1898" fmla="*/ 77795 w 2265958"/>
                <a:gd name="connsiteY1898" fmla="*/ 451455 h 3268980"/>
                <a:gd name="connsiteX1899" fmla="*/ 78500 w 2265958"/>
                <a:gd name="connsiteY1899" fmla="*/ 452490 h 3268980"/>
                <a:gd name="connsiteX1900" fmla="*/ 79017 w 2265958"/>
                <a:gd name="connsiteY1900" fmla="*/ 453525 h 3268980"/>
                <a:gd name="connsiteX1901" fmla="*/ 79487 w 2265958"/>
                <a:gd name="connsiteY1901" fmla="*/ 454654 h 3268980"/>
                <a:gd name="connsiteX1902" fmla="*/ 79863 w 2265958"/>
                <a:gd name="connsiteY1902" fmla="*/ 455689 h 3268980"/>
                <a:gd name="connsiteX1903" fmla="*/ 80239 w 2265958"/>
                <a:gd name="connsiteY1903" fmla="*/ 456724 h 3268980"/>
                <a:gd name="connsiteX1904" fmla="*/ 80521 w 2265958"/>
                <a:gd name="connsiteY1904" fmla="*/ 457759 h 3268980"/>
                <a:gd name="connsiteX1905" fmla="*/ 81085 w 2265958"/>
                <a:gd name="connsiteY1905" fmla="*/ 459876 h 3268980"/>
                <a:gd name="connsiteX1906" fmla="*/ 81602 w 2265958"/>
                <a:gd name="connsiteY1906" fmla="*/ 461899 h 3268980"/>
                <a:gd name="connsiteX1907" fmla="*/ 81931 w 2265958"/>
                <a:gd name="connsiteY1907" fmla="*/ 462934 h 3268980"/>
                <a:gd name="connsiteX1908" fmla="*/ 82307 w 2265958"/>
                <a:gd name="connsiteY1908" fmla="*/ 463875 h 3268980"/>
                <a:gd name="connsiteX1909" fmla="*/ 82777 w 2265958"/>
                <a:gd name="connsiteY1909" fmla="*/ 464910 h 3268980"/>
                <a:gd name="connsiteX1910" fmla="*/ 83295 w 2265958"/>
                <a:gd name="connsiteY1910" fmla="*/ 465851 h 3268980"/>
                <a:gd name="connsiteX1911" fmla="*/ 83906 w 2265958"/>
                <a:gd name="connsiteY1911" fmla="*/ 466839 h 3268980"/>
                <a:gd name="connsiteX1912" fmla="*/ 84658 w 2265958"/>
                <a:gd name="connsiteY1912" fmla="*/ 467733 h 3268980"/>
                <a:gd name="connsiteX1913" fmla="*/ 85269 w 2265958"/>
                <a:gd name="connsiteY1913" fmla="*/ 468439 h 3268980"/>
                <a:gd name="connsiteX1914" fmla="*/ 85974 w 2265958"/>
                <a:gd name="connsiteY1914" fmla="*/ 469144 h 3268980"/>
                <a:gd name="connsiteX1915" fmla="*/ 86726 w 2265958"/>
                <a:gd name="connsiteY1915" fmla="*/ 469756 h 3268980"/>
                <a:gd name="connsiteX1916" fmla="*/ 87478 w 2265958"/>
                <a:gd name="connsiteY1916" fmla="*/ 470368 h 3268980"/>
                <a:gd name="connsiteX1917" fmla="*/ 89076 w 2265958"/>
                <a:gd name="connsiteY1917" fmla="*/ 471497 h 3268980"/>
                <a:gd name="connsiteX1918" fmla="*/ 90674 w 2265958"/>
                <a:gd name="connsiteY1918" fmla="*/ 472579 h 3268980"/>
                <a:gd name="connsiteX1919" fmla="*/ 92367 w 2265958"/>
                <a:gd name="connsiteY1919" fmla="*/ 473614 h 3268980"/>
                <a:gd name="connsiteX1920" fmla="*/ 93918 w 2265958"/>
                <a:gd name="connsiteY1920" fmla="*/ 474743 h 3268980"/>
                <a:gd name="connsiteX1921" fmla="*/ 94717 w 2265958"/>
                <a:gd name="connsiteY1921" fmla="*/ 475354 h 3268980"/>
                <a:gd name="connsiteX1922" fmla="*/ 95469 w 2265958"/>
                <a:gd name="connsiteY1922" fmla="*/ 475966 h 3268980"/>
                <a:gd name="connsiteX1923" fmla="*/ 96221 w 2265958"/>
                <a:gd name="connsiteY1923" fmla="*/ 476625 h 3268980"/>
                <a:gd name="connsiteX1924" fmla="*/ 96879 w 2265958"/>
                <a:gd name="connsiteY1924" fmla="*/ 477283 h 3268980"/>
                <a:gd name="connsiteX1925" fmla="*/ 97302 w 2265958"/>
                <a:gd name="connsiteY1925" fmla="*/ 477801 h 3268980"/>
                <a:gd name="connsiteX1926" fmla="*/ 97678 w 2265958"/>
                <a:gd name="connsiteY1926" fmla="*/ 478365 h 3268980"/>
                <a:gd name="connsiteX1927" fmla="*/ 98148 w 2265958"/>
                <a:gd name="connsiteY1927" fmla="*/ 479024 h 3268980"/>
                <a:gd name="connsiteX1928" fmla="*/ 98571 w 2265958"/>
                <a:gd name="connsiteY1928" fmla="*/ 479729 h 3268980"/>
                <a:gd name="connsiteX1929" fmla="*/ 99323 w 2265958"/>
                <a:gd name="connsiteY1929" fmla="*/ 481282 h 3268980"/>
                <a:gd name="connsiteX1930" fmla="*/ 100029 w 2265958"/>
                <a:gd name="connsiteY1930" fmla="*/ 482882 h 3268980"/>
                <a:gd name="connsiteX1931" fmla="*/ 100734 w 2265958"/>
                <a:gd name="connsiteY1931" fmla="*/ 484528 h 3268980"/>
                <a:gd name="connsiteX1932" fmla="*/ 101298 w 2265958"/>
                <a:gd name="connsiteY1932" fmla="*/ 486128 h 3268980"/>
                <a:gd name="connsiteX1933" fmla="*/ 102332 w 2265958"/>
                <a:gd name="connsiteY1933" fmla="*/ 488903 h 3268980"/>
                <a:gd name="connsiteX1934" fmla="*/ 102567 w 2265958"/>
                <a:gd name="connsiteY1934" fmla="*/ 489468 h 3268980"/>
                <a:gd name="connsiteX1935" fmla="*/ 102849 w 2265958"/>
                <a:gd name="connsiteY1935" fmla="*/ 490126 h 3268980"/>
                <a:gd name="connsiteX1936" fmla="*/ 103460 w 2265958"/>
                <a:gd name="connsiteY1936" fmla="*/ 491161 h 3268980"/>
                <a:gd name="connsiteX1937" fmla="*/ 104118 w 2265958"/>
                <a:gd name="connsiteY1937" fmla="*/ 492149 h 3268980"/>
                <a:gd name="connsiteX1938" fmla="*/ 104870 w 2265958"/>
                <a:gd name="connsiteY1938" fmla="*/ 492949 h 3268980"/>
                <a:gd name="connsiteX1939" fmla="*/ 105669 w 2265958"/>
                <a:gd name="connsiteY1939" fmla="*/ 493749 h 3268980"/>
                <a:gd name="connsiteX1940" fmla="*/ 106468 w 2265958"/>
                <a:gd name="connsiteY1940" fmla="*/ 494408 h 3268980"/>
                <a:gd name="connsiteX1941" fmla="*/ 107408 w 2265958"/>
                <a:gd name="connsiteY1941" fmla="*/ 495066 h 3268980"/>
                <a:gd name="connsiteX1942" fmla="*/ 108255 w 2265958"/>
                <a:gd name="connsiteY1942" fmla="*/ 495678 h 3268980"/>
                <a:gd name="connsiteX1943" fmla="*/ 110088 w 2265958"/>
                <a:gd name="connsiteY1943" fmla="*/ 496901 h 3268980"/>
                <a:gd name="connsiteX1944" fmla="*/ 111028 w 2265958"/>
                <a:gd name="connsiteY1944" fmla="*/ 497513 h 3268980"/>
                <a:gd name="connsiteX1945" fmla="*/ 111874 w 2265958"/>
                <a:gd name="connsiteY1945" fmla="*/ 498218 h 3268980"/>
                <a:gd name="connsiteX1946" fmla="*/ 112767 w 2265958"/>
                <a:gd name="connsiteY1946" fmla="*/ 498971 h 3268980"/>
                <a:gd name="connsiteX1947" fmla="*/ 113613 w 2265958"/>
                <a:gd name="connsiteY1947" fmla="*/ 499771 h 3268980"/>
                <a:gd name="connsiteX1948" fmla="*/ 114365 w 2265958"/>
                <a:gd name="connsiteY1948" fmla="*/ 500618 h 3268980"/>
                <a:gd name="connsiteX1949" fmla="*/ 115117 w 2265958"/>
                <a:gd name="connsiteY1949" fmla="*/ 501653 h 3268980"/>
                <a:gd name="connsiteX1950" fmla="*/ 119583 w 2265958"/>
                <a:gd name="connsiteY1950" fmla="*/ 508615 h 3268980"/>
                <a:gd name="connsiteX1951" fmla="*/ 122168 w 2265958"/>
                <a:gd name="connsiteY1951" fmla="*/ 512567 h 3268980"/>
                <a:gd name="connsiteX1952" fmla="*/ 123484 w 2265958"/>
                <a:gd name="connsiteY1952" fmla="*/ 514496 h 3268980"/>
                <a:gd name="connsiteX1953" fmla="*/ 124895 w 2265958"/>
                <a:gd name="connsiteY1953" fmla="*/ 516378 h 3268980"/>
                <a:gd name="connsiteX1954" fmla="*/ 126305 w 2265958"/>
                <a:gd name="connsiteY1954" fmla="*/ 518307 h 3268980"/>
                <a:gd name="connsiteX1955" fmla="*/ 127762 w 2265958"/>
                <a:gd name="connsiteY1955" fmla="*/ 520141 h 3268980"/>
                <a:gd name="connsiteX1956" fmla="*/ 129172 w 2265958"/>
                <a:gd name="connsiteY1956" fmla="*/ 521929 h 3268980"/>
                <a:gd name="connsiteX1957" fmla="*/ 130676 w 2265958"/>
                <a:gd name="connsiteY1957" fmla="*/ 523529 h 3268980"/>
                <a:gd name="connsiteX1958" fmla="*/ 132180 w 2265958"/>
                <a:gd name="connsiteY1958" fmla="*/ 525081 h 3268980"/>
                <a:gd name="connsiteX1959" fmla="*/ 133685 w 2265958"/>
                <a:gd name="connsiteY1959" fmla="*/ 526445 h 3268980"/>
                <a:gd name="connsiteX1960" fmla="*/ 134437 w 2265958"/>
                <a:gd name="connsiteY1960" fmla="*/ 527104 h 3268980"/>
                <a:gd name="connsiteX1961" fmla="*/ 135142 w 2265958"/>
                <a:gd name="connsiteY1961" fmla="*/ 527668 h 3268980"/>
                <a:gd name="connsiteX1962" fmla="*/ 135894 w 2265958"/>
                <a:gd name="connsiteY1962" fmla="*/ 528186 h 3268980"/>
                <a:gd name="connsiteX1963" fmla="*/ 136599 w 2265958"/>
                <a:gd name="connsiteY1963" fmla="*/ 528656 h 3268980"/>
                <a:gd name="connsiteX1964" fmla="*/ 137445 w 2265958"/>
                <a:gd name="connsiteY1964" fmla="*/ 529221 h 3268980"/>
                <a:gd name="connsiteX1965" fmla="*/ 138244 w 2265958"/>
                <a:gd name="connsiteY1965" fmla="*/ 529738 h 3268980"/>
                <a:gd name="connsiteX1966" fmla="*/ 138902 w 2265958"/>
                <a:gd name="connsiteY1966" fmla="*/ 530303 h 3268980"/>
                <a:gd name="connsiteX1967" fmla="*/ 139513 w 2265958"/>
                <a:gd name="connsiteY1967" fmla="*/ 530868 h 3268980"/>
                <a:gd name="connsiteX1968" fmla="*/ 140030 w 2265958"/>
                <a:gd name="connsiteY1968" fmla="*/ 531479 h 3268980"/>
                <a:gd name="connsiteX1969" fmla="*/ 140500 w 2265958"/>
                <a:gd name="connsiteY1969" fmla="*/ 532044 h 3268980"/>
                <a:gd name="connsiteX1970" fmla="*/ 140970 w 2265958"/>
                <a:gd name="connsiteY1970" fmla="*/ 532608 h 3268980"/>
                <a:gd name="connsiteX1971" fmla="*/ 141300 w 2265958"/>
                <a:gd name="connsiteY1971" fmla="*/ 533173 h 3268980"/>
                <a:gd name="connsiteX1972" fmla="*/ 141582 w 2265958"/>
                <a:gd name="connsiteY1972" fmla="*/ 533784 h 3268980"/>
                <a:gd name="connsiteX1973" fmla="*/ 141864 w 2265958"/>
                <a:gd name="connsiteY1973" fmla="*/ 534349 h 3268980"/>
                <a:gd name="connsiteX1974" fmla="*/ 142287 w 2265958"/>
                <a:gd name="connsiteY1974" fmla="*/ 535478 h 3268980"/>
                <a:gd name="connsiteX1975" fmla="*/ 142710 w 2265958"/>
                <a:gd name="connsiteY1975" fmla="*/ 536560 h 3268980"/>
                <a:gd name="connsiteX1976" fmla="*/ 142992 w 2265958"/>
                <a:gd name="connsiteY1976" fmla="*/ 537736 h 3268980"/>
                <a:gd name="connsiteX1977" fmla="*/ 143274 w 2265958"/>
                <a:gd name="connsiteY1977" fmla="*/ 538771 h 3268980"/>
                <a:gd name="connsiteX1978" fmla="*/ 143650 w 2265958"/>
                <a:gd name="connsiteY1978" fmla="*/ 539806 h 3268980"/>
                <a:gd name="connsiteX1979" fmla="*/ 143838 w 2265958"/>
                <a:gd name="connsiteY1979" fmla="*/ 540324 h 3268980"/>
                <a:gd name="connsiteX1980" fmla="*/ 144120 w 2265958"/>
                <a:gd name="connsiteY1980" fmla="*/ 540794 h 3268980"/>
                <a:gd name="connsiteX1981" fmla="*/ 144402 w 2265958"/>
                <a:gd name="connsiteY1981" fmla="*/ 541217 h 3268980"/>
                <a:gd name="connsiteX1982" fmla="*/ 144684 w 2265958"/>
                <a:gd name="connsiteY1982" fmla="*/ 541688 h 3268980"/>
                <a:gd name="connsiteX1983" fmla="*/ 145107 w 2265958"/>
                <a:gd name="connsiteY1983" fmla="*/ 542158 h 3268980"/>
                <a:gd name="connsiteX1984" fmla="*/ 145530 w 2265958"/>
                <a:gd name="connsiteY1984" fmla="*/ 542582 h 3268980"/>
                <a:gd name="connsiteX1985" fmla="*/ 146047 w 2265958"/>
                <a:gd name="connsiteY1985" fmla="*/ 542958 h 3268980"/>
                <a:gd name="connsiteX1986" fmla="*/ 146611 w 2265958"/>
                <a:gd name="connsiteY1986" fmla="*/ 543382 h 3268980"/>
                <a:gd name="connsiteX1987" fmla="*/ 147222 w 2265958"/>
                <a:gd name="connsiteY1987" fmla="*/ 543711 h 3268980"/>
                <a:gd name="connsiteX1988" fmla="*/ 147927 w 2265958"/>
                <a:gd name="connsiteY1988" fmla="*/ 544040 h 3268980"/>
                <a:gd name="connsiteX1989" fmla="*/ 148726 w 2265958"/>
                <a:gd name="connsiteY1989" fmla="*/ 544322 h 3268980"/>
                <a:gd name="connsiteX1990" fmla="*/ 149667 w 2265958"/>
                <a:gd name="connsiteY1990" fmla="*/ 544652 h 3268980"/>
                <a:gd name="connsiteX1991" fmla="*/ 150466 w 2265958"/>
                <a:gd name="connsiteY1991" fmla="*/ 544934 h 3268980"/>
                <a:gd name="connsiteX1992" fmla="*/ 151312 w 2265958"/>
                <a:gd name="connsiteY1992" fmla="*/ 545216 h 3268980"/>
                <a:gd name="connsiteX1993" fmla="*/ 152910 w 2265958"/>
                <a:gd name="connsiteY1993" fmla="*/ 545875 h 3268980"/>
                <a:gd name="connsiteX1994" fmla="*/ 154508 w 2265958"/>
                <a:gd name="connsiteY1994" fmla="*/ 546769 h 3268980"/>
                <a:gd name="connsiteX1995" fmla="*/ 156153 w 2265958"/>
                <a:gd name="connsiteY1995" fmla="*/ 547616 h 3268980"/>
                <a:gd name="connsiteX1996" fmla="*/ 157704 w 2265958"/>
                <a:gd name="connsiteY1996" fmla="*/ 548604 h 3268980"/>
                <a:gd name="connsiteX1997" fmla="*/ 159162 w 2265958"/>
                <a:gd name="connsiteY1997" fmla="*/ 549639 h 3268980"/>
                <a:gd name="connsiteX1998" fmla="*/ 160666 w 2265958"/>
                <a:gd name="connsiteY1998" fmla="*/ 550721 h 3268980"/>
                <a:gd name="connsiteX1999" fmla="*/ 162170 w 2265958"/>
                <a:gd name="connsiteY1999" fmla="*/ 551897 h 3268980"/>
                <a:gd name="connsiteX2000" fmla="*/ 165178 w 2265958"/>
                <a:gd name="connsiteY2000" fmla="*/ 554202 h 3268980"/>
                <a:gd name="connsiteX2001" fmla="*/ 168140 w 2265958"/>
                <a:gd name="connsiteY2001" fmla="*/ 556413 h 3268980"/>
                <a:gd name="connsiteX2002" fmla="*/ 169691 w 2265958"/>
                <a:gd name="connsiteY2002" fmla="*/ 557495 h 3268980"/>
                <a:gd name="connsiteX2003" fmla="*/ 171195 w 2265958"/>
                <a:gd name="connsiteY2003" fmla="*/ 558530 h 3268980"/>
                <a:gd name="connsiteX2004" fmla="*/ 172746 w 2265958"/>
                <a:gd name="connsiteY2004" fmla="*/ 559471 h 3268980"/>
                <a:gd name="connsiteX2005" fmla="*/ 174344 w 2265958"/>
                <a:gd name="connsiteY2005" fmla="*/ 560318 h 3268980"/>
                <a:gd name="connsiteX2006" fmla="*/ 175238 w 2265958"/>
                <a:gd name="connsiteY2006" fmla="*/ 560741 h 3268980"/>
                <a:gd name="connsiteX2007" fmla="*/ 176178 w 2265958"/>
                <a:gd name="connsiteY2007" fmla="*/ 561118 h 3268980"/>
                <a:gd name="connsiteX2008" fmla="*/ 177165 w 2265958"/>
                <a:gd name="connsiteY2008" fmla="*/ 561447 h 3268980"/>
                <a:gd name="connsiteX2009" fmla="*/ 178246 w 2265958"/>
                <a:gd name="connsiteY2009" fmla="*/ 561729 h 3268980"/>
                <a:gd name="connsiteX2010" fmla="*/ 179374 w 2265958"/>
                <a:gd name="connsiteY2010" fmla="*/ 561964 h 3268980"/>
                <a:gd name="connsiteX2011" fmla="*/ 180502 w 2265958"/>
                <a:gd name="connsiteY2011" fmla="*/ 562106 h 3268980"/>
                <a:gd name="connsiteX2012" fmla="*/ 181630 w 2265958"/>
                <a:gd name="connsiteY2012" fmla="*/ 562247 h 3268980"/>
                <a:gd name="connsiteX2013" fmla="*/ 182852 w 2265958"/>
                <a:gd name="connsiteY2013" fmla="*/ 562341 h 3268980"/>
                <a:gd name="connsiteX2014" fmla="*/ 184122 w 2265958"/>
                <a:gd name="connsiteY2014" fmla="*/ 562388 h 3268980"/>
                <a:gd name="connsiteX2015" fmla="*/ 185391 w 2265958"/>
                <a:gd name="connsiteY2015" fmla="*/ 562388 h 3268980"/>
                <a:gd name="connsiteX2016" fmla="*/ 186707 w 2265958"/>
                <a:gd name="connsiteY2016" fmla="*/ 562388 h 3268980"/>
                <a:gd name="connsiteX2017" fmla="*/ 187976 w 2265958"/>
                <a:gd name="connsiteY2017" fmla="*/ 562341 h 3268980"/>
                <a:gd name="connsiteX2018" fmla="*/ 190655 w 2265958"/>
                <a:gd name="connsiteY2018" fmla="*/ 562153 h 3268980"/>
                <a:gd name="connsiteX2019" fmla="*/ 193382 w 2265958"/>
                <a:gd name="connsiteY2019" fmla="*/ 561823 h 3268980"/>
                <a:gd name="connsiteX2020" fmla="*/ 196061 w 2265958"/>
                <a:gd name="connsiteY2020" fmla="*/ 561353 h 3268980"/>
                <a:gd name="connsiteX2021" fmla="*/ 198740 w 2265958"/>
                <a:gd name="connsiteY2021" fmla="*/ 560835 h 3268980"/>
                <a:gd name="connsiteX2022" fmla="*/ 201326 w 2265958"/>
                <a:gd name="connsiteY2022" fmla="*/ 560224 h 3268980"/>
                <a:gd name="connsiteX2023" fmla="*/ 203770 w 2265958"/>
                <a:gd name="connsiteY2023" fmla="*/ 559518 h 3268980"/>
                <a:gd name="connsiteX2024" fmla="*/ 206120 w 2265958"/>
                <a:gd name="connsiteY2024" fmla="*/ 558765 h 3268980"/>
                <a:gd name="connsiteX2025" fmla="*/ 208330 w 2265958"/>
                <a:gd name="connsiteY2025" fmla="*/ 557966 h 3268980"/>
                <a:gd name="connsiteX2026" fmla="*/ 210351 w 2265958"/>
                <a:gd name="connsiteY2026" fmla="*/ 557119 h 3268980"/>
                <a:gd name="connsiteX2027" fmla="*/ 212090 w 2265958"/>
                <a:gd name="connsiteY2027" fmla="*/ 556178 h 3268980"/>
                <a:gd name="connsiteX2028" fmla="*/ 212701 w 2265958"/>
                <a:gd name="connsiteY2028" fmla="*/ 555849 h 3268980"/>
                <a:gd name="connsiteX2029" fmla="*/ 213218 w 2265958"/>
                <a:gd name="connsiteY2029" fmla="*/ 555519 h 3268980"/>
                <a:gd name="connsiteX2030" fmla="*/ 214299 w 2265958"/>
                <a:gd name="connsiteY2030" fmla="*/ 554578 h 3268980"/>
                <a:gd name="connsiteX2031" fmla="*/ 215333 w 2265958"/>
                <a:gd name="connsiteY2031" fmla="*/ 553590 h 3268980"/>
                <a:gd name="connsiteX2032" fmla="*/ 216368 w 2265958"/>
                <a:gd name="connsiteY2032" fmla="*/ 552508 h 3268980"/>
                <a:gd name="connsiteX2033" fmla="*/ 217402 w 2265958"/>
                <a:gd name="connsiteY2033" fmla="*/ 551285 h 3268980"/>
                <a:gd name="connsiteX2034" fmla="*/ 218436 w 2265958"/>
                <a:gd name="connsiteY2034" fmla="*/ 550109 h 3268980"/>
                <a:gd name="connsiteX2035" fmla="*/ 220504 w 2265958"/>
                <a:gd name="connsiteY2035" fmla="*/ 547616 h 3268980"/>
                <a:gd name="connsiteX2036" fmla="*/ 221585 w 2265958"/>
                <a:gd name="connsiteY2036" fmla="*/ 546487 h 3268980"/>
                <a:gd name="connsiteX2037" fmla="*/ 222666 w 2265958"/>
                <a:gd name="connsiteY2037" fmla="*/ 545357 h 3268980"/>
                <a:gd name="connsiteX2038" fmla="*/ 223841 w 2265958"/>
                <a:gd name="connsiteY2038" fmla="*/ 544417 h 3268980"/>
                <a:gd name="connsiteX2039" fmla="*/ 224405 w 2265958"/>
                <a:gd name="connsiteY2039" fmla="*/ 543993 h 3268980"/>
                <a:gd name="connsiteX2040" fmla="*/ 225064 w 2265958"/>
                <a:gd name="connsiteY2040" fmla="*/ 543617 h 3268980"/>
                <a:gd name="connsiteX2041" fmla="*/ 225628 w 2265958"/>
                <a:gd name="connsiteY2041" fmla="*/ 543193 h 3268980"/>
                <a:gd name="connsiteX2042" fmla="*/ 226239 w 2265958"/>
                <a:gd name="connsiteY2042" fmla="*/ 542911 h 3268980"/>
                <a:gd name="connsiteX2043" fmla="*/ 226897 w 2265958"/>
                <a:gd name="connsiteY2043" fmla="*/ 542629 h 3268980"/>
                <a:gd name="connsiteX2044" fmla="*/ 227555 w 2265958"/>
                <a:gd name="connsiteY2044" fmla="*/ 542394 h 3268980"/>
                <a:gd name="connsiteX2045" fmla="*/ 228260 w 2265958"/>
                <a:gd name="connsiteY2045" fmla="*/ 542252 h 3268980"/>
                <a:gd name="connsiteX2046" fmla="*/ 228965 w 2265958"/>
                <a:gd name="connsiteY2046" fmla="*/ 542158 h 3268980"/>
                <a:gd name="connsiteX2047" fmla="*/ 229623 w 2265958"/>
                <a:gd name="connsiteY2047" fmla="*/ 542111 h 3268980"/>
                <a:gd name="connsiteX2048" fmla="*/ 230375 w 2265958"/>
                <a:gd name="connsiteY2048" fmla="*/ 542158 h 3268980"/>
                <a:gd name="connsiteX2049" fmla="*/ 230751 w 2265958"/>
                <a:gd name="connsiteY2049" fmla="*/ 542394 h 3268980"/>
                <a:gd name="connsiteX2050" fmla="*/ 231080 w 2265958"/>
                <a:gd name="connsiteY2050" fmla="*/ 542676 h 3268980"/>
                <a:gd name="connsiteX2051" fmla="*/ 231362 w 2265958"/>
                <a:gd name="connsiteY2051" fmla="*/ 542958 h 3268980"/>
                <a:gd name="connsiteX2052" fmla="*/ 231644 w 2265958"/>
                <a:gd name="connsiteY2052" fmla="*/ 543240 h 3268980"/>
                <a:gd name="connsiteX2053" fmla="*/ 231926 w 2265958"/>
                <a:gd name="connsiteY2053" fmla="*/ 543664 h 3268980"/>
                <a:gd name="connsiteX2054" fmla="*/ 232161 w 2265958"/>
                <a:gd name="connsiteY2054" fmla="*/ 544040 h 3268980"/>
                <a:gd name="connsiteX2055" fmla="*/ 232584 w 2265958"/>
                <a:gd name="connsiteY2055" fmla="*/ 544934 h 3268980"/>
                <a:gd name="connsiteX2056" fmla="*/ 232913 w 2265958"/>
                <a:gd name="connsiteY2056" fmla="*/ 545969 h 3268980"/>
                <a:gd name="connsiteX2057" fmla="*/ 233149 w 2265958"/>
                <a:gd name="connsiteY2057" fmla="*/ 547098 h 3268980"/>
                <a:gd name="connsiteX2058" fmla="*/ 233384 w 2265958"/>
                <a:gd name="connsiteY2058" fmla="*/ 548321 h 3268980"/>
                <a:gd name="connsiteX2059" fmla="*/ 233478 w 2265958"/>
                <a:gd name="connsiteY2059" fmla="*/ 549686 h 3268980"/>
                <a:gd name="connsiteX2060" fmla="*/ 233478 w 2265958"/>
                <a:gd name="connsiteY2060" fmla="*/ 551144 h 3268980"/>
                <a:gd name="connsiteX2061" fmla="*/ 233478 w 2265958"/>
                <a:gd name="connsiteY2061" fmla="*/ 552744 h 3268980"/>
                <a:gd name="connsiteX2062" fmla="*/ 233431 w 2265958"/>
                <a:gd name="connsiteY2062" fmla="*/ 554390 h 3268980"/>
                <a:gd name="connsiteX2063" fmla="*/ 233243 w 2265958"/>
                <a:gd name="connsiteY2063" fmla="*/ 556131 h 3268980"/>
                <a:gd name="connsiteX2064" fmla="*/ 233102 w 2265958"/>
                <a:gd name="connsiteY2064" fmla="*/ 557966 h 3268980"/>
                <a:gd name="connsiteX2065" fmla="*/ 232866 w 2265958"/>
                <a:gd name="connsiteY2065" fmla="*/ 559941 h 3268980"/>
                <a:gd name="connsiteX2066" fmla="*/ 232208 w 2265958"/>
                <a:gd name="connsiteY2066" fmla="*/ 563940 h 3268980"/>
                <a:gd name="connsiteX2067" fmla="*/ 231409 w 2265958"/>
                <a:gd name="connsiteY2067" fmla="*/ 568315 h 3268980"/>
                <a:gd name="connsiteX2068" fmla="*/ 230516 w 2265958"/>
                <a:gd name="connsiteY2068" fmla="*/ 572879 h 3268980"/>
                <a:gd name="connsiteX2069" fmla="*/ 229529 w 2265958"/>
                <a:gd name="connsiteY2069" fmla="*/ 577630 h 3268980"/>
                <a:gd name="connsiteX2070" fmla="*/ 228448 w 2265958"/>
                <a:gd name="connsiteY2070" fmla="*/ 582523 h 3268980"/>
                <a:gd name="connsiteX2071" fmla="*/ 226145 w 2265958"/>
                <a:gd name="connsiteY2071" fmla="*/ 592638 h 3268980"/>
                <a:gd name="connsiteX2072" fmla="*/ 224970 w 2265958"/>
                <a:gd name="connsiteY2072" fmla="*/ 597766 h 3268980"/>
                <a:gd name="connsiteX2073" fmla="*/ 223888 w 2265958"/>
                <a:gd name="connsiteY2073" fmla="*/ 602894 h 3268980"/>
                <a:gd name="connsiteX2074" fmla="*/ 222854 w 2265958"/>
                <a:gd name="connsiteY2074" fmla="*/ 607927 h 3268980"/>
                <a:gd name="connsiteX2075" fmla="*/ 221867 w 2265958"/>
                <a:gd name="connsiteY2075" fmla="*/ 612961 h 3268980"/>
                <a:gd name="connsiteX2076" fmla="*/ 221068 w 2265958"/>
                <a:gd name="connsiteY2076" fmla="*/ 617760 h 3268980"/>
                <a:gd name="connsiteX2077" fmla="*/ 220739 w 2265958"/>
                <a:gd name="connsiteY2077" fmla="*/ 620159 h 3268980"/>
                <a:gd name="connsiteX2078" fmla="*/ 220363 w 2265958"/>
                <a:gd name="connsiteY2078" fmla="*/ 622511 h 3268980"/>
                <a:gd name="connsiteX2079" fmla="*/ 220175 w 2265958"/>
                <a:gd name="connsiteY2079" fmla="*/ 624817 h 3268980"/>
                <a:gd name="connsiteX2080" fmla="*/ 219940 w 2265958"/>
                <a:gd name="connsiteY2080" fmla="*/ 626981 h 3268980"/>
                <a:gd name="connsiteX2081" fmla="*/ 219752 w 2265958"/>
                <a:gd name="connsiteY2081" fmla="*/ 629192 h 3268980"/>
                <a:gd name="connsiteX2082" fmla="*/ 219564 w 2265958"/>
                <a:gd name="connsiteY2082" fmla="*/ 631262 h 3268980"/>
                <a:gd name="connsiteX2083" fmla="*/ 219517 w 2265958"/>
                <a:gd name="connsiteY2083" fmla="*/ 633332 h 3268980"/>
                <a:gd name="connsiteX2084" fmla="*/ 219517 w 2265958"/>
                <a:gd name="connsiteY2084" fmla="*/ 635261 h 3268980"/>
                <a:gd name="connsiteX2085" fmla="*/ 219658 w 2265958"/>
                <a:gd name="connsiteY2085" fmla="*/ 637095 h 3268980"/>
                <a:gd name="connsiteX2086" fmla="*/ 219752 w 2265958"/>
                <a:gd name="connsiteY2086" fmla="*/ 638883 h 3268980"/>
                <a:gd name="connsiteX2087" fmla="*/ 219940 w 2265958"/>
                <a:gd name="connsiteY2087" fmla="*/ 640624 h 3268980"/>
                <a:gd name="connsiteX2088" fmla="*/ 220222 w 2265958"/>
                <a:gd name="connsiteY2088" fmla="*/ 642223 h 3268980"/>
                <a:gd name="connsiteX2089" fmla="*/ 220598 w 2265958"/>
                <a:gd name="connsiteY2089" fmla="*/ 643729 h 3268980"/>
                <a:gd name="connsiteX2090" fmla="*/ 221021 w 2265958"/>
                <a:gd name="connsiteY2090" fmla="*/ 645140 h 3268980"/>
                <a:gd name="connsiteX2091" fmla="*/ 221585 w 2265958"/>
                <a:gd name="connsiteY2091" fmla="*/ 646410 h 3268980"/>
                <a:gd name="connsiteX2092" fmla="*/ 222149 w 2265958"/>
                <a:gd name="connsiteY2092" fmla="*/ 647634 h 3268980"/>
                <a:gd name="connsiteX2093" fmla="*/ 222525 w 2265958"/>
                <a:gd name="connsiteY2093" fmla="*/ 648151 h 3268980"/>
                <a:gd name="connsiteX2094" fmla="*/ 222901 w 2265958"/>
                <a:gd name="connsiteY2094" fmla="*/ 648669 h 3268980"/>
                <a:gd name="connsiteX2095" fmla="*/ 223324 w 2265958"/>
                <a:gd name="connsiteY2095" fmla="*/ 649186 h 3268980"/>
                <a:gd name="connsiteX2096" fmla="*/ 223700 w 2265958"/>
                <a:gd name="connsiteY2096" fmla="*/ 649657 h 3268980"/>
                <a:gd name="connsiteX2097" fmla="*/ 224170 w 2265958"/>
                <a:gd name="connsiteY2097" fmla="*/ 650033 h 3268980"/>
                <a:gd name="connsiteX2098" fmla="*/ 224640 w 2265958"/>
                <a:gd name="connsiteY2098" fmla="*/ 650456 h 3268980"/>
                <a:gd name="connsiteX2099" fmla="*/ 225111 w 2265958"/>
                <a:gd name="connsiteY2099" fmla="*/ 650786 h 3268980"/>
                <a:gd name="connsiteX2100" fmla="*/ 225628 w 2265958"/>
                <a:gd name="connsiteY2100" fmla="*/ 651115 h 3268980"/>
                <a:gd name="connsiteX2101" fmla="*/ 226192 w 2265958"/>
                <a:gd name="connsiteY2101" fmla="*/ 651444 h 3268980"/>
                <a:gd name="connsiteX2102" fmla="*/ 226756 w 2265958"/>
                <a:gd name="connsiteY2102" fmla="*/ 651632 h 3268980"/>
                <a:gd name="connsiteX2103" fmla="*/ 227320 w 2265958"/>
                <a:gd name="connsiteY2103" fmla="*/ 651868 h 3268980"/>
                <a:gd name="connsiteX2104" fmla="*/ 227978 w 2265958"/>
                <a:gd name="connsiteY2104" fmla="*/ 652056 h 3268980"/>
                <a:gd name="connsiteX2105" fmla="*/ 228683 w 2265958"/>
                <a:gd name="connsiteY2105" fmla="*/ 652150 h 3268980"/>
                <a:gd name="connsiteX2106" fmla="*/ 229341 w 2265958"/>
                <a:gd name="connsiteY2106" fmla="*/ 652291 h 3268980"/>
                <a:gd name="connsiteX2107" fmla="*/ 230046 w 2265958"/>
                <a:gd name="connsiteY2107" fmla="*/ 652385 h 3268980"/>
                <a:gd name="connsiteX2108" fmla="*/ 230798 w 2265958"/>
                <a:gd name="connsiteY2108" fmla="*/ 652385 h 3268980"/>
                <a:gd name="connsiteX2109" fmla="*/ 231597 w 2265958"/>
                <a:gd name="connsiteY2109" fmla="*/ 652385 h 3268980"/>
                <a:gd name="connsiteX2110" fmla="*/ 232396 w 2265958"/>
                <a:gd name="connsiteY2110" fmla="*/ 652338 h 3268980"/>
                <a:gd name="connsiteX2111" fmla="*/ 233243 w 2265958"/>
                <a:gd name="connsiteY2111" fmla="*/ 652244 h 3268980"/>
                <a:gd name="connsiteX2112" fmla="*/ 234136 w 2265958"/>
                <a:gd name="connsiteY2112" fmla="*/ 652103 h 3268980"/>
                <a:gd name="connsiteX2113" fmla="*/ 233713 w 2265958"/>
                <a:gd name="connsiteY2113" fmla="*/ 646269 h 3268980"/>
                <a:gd name="connsiteX2114" fmla="*/ 233384 w 2265958"/>
                <a:gd name="connsiteY2114" fmla="*/ 640342 h 3268980"/>
                <a:gd name="connsiteX2115" fmla="*/ 233102 w 2265958"/>
                <a:gd name="connsiteY2115" fmla="*/ 634461 h 3268980"/>
                <a:gd name="connsiteX2116" fmla="*/ 232866 w 2265958"/>
                <a:gd name="connsiteY2116" fmla="*/ 628580 h 3268980"/>
                <a:gd name="connsiteX2117" fmla="*/ 232725 w 2265958"/>
                <a:gd name="connsiteY2117" fmla="*/ 622794 h 3268980"/>
                <a:gd name="connsiteX2118" fmla="*/ 232725 w 2265958"/>
                <a:gd name="connsiteY2118" fmla="*/ 619924 h 3268980"/>
                <a:gd name="connsiteX2119" fmla="*/ 232819 w 2265958"/>
                <a:gd name="connsiteY2119" fmla="*/ 616960 h 3268980"/>
                <a:gd name="connsiteX2120" fmla="*/ 232866 w 2265958"/>
                <a:gd name="connsiteY2120" fmla="*/ 614090 h 3268980"/>
                <a:gd name="connsiteX2121" fmla="*/ 232960 w 2265958"/>
                <a:gd name="connsiteY2121" fmla="*/ 611221 h 3268980"/>
                <a:gd name="connsiteX2122" fmla="*/ 233102 w 2265958"/>
                <a:gd name="connsiteY2122" fmla="*/ 608304 h 3268980"/>
                <a:gd name="connsiteX2123" fmla="*/ 233243 w 2265958"/>
                <a:gd name="connsiteY2123" fmla="*/ 605434 h 3268980"/>
                <a:gd name="connsiteX2124" fmla="*/ 233525 w 2265958"/>
                <a:gd name="connsiteY2124" fmla="*/ 602611 h 3268980"/>
                <a:gd name="connsiteX2125" fmla="*/ 233760 w 2265958"/>
                <a:gd name="connsiteY2125" fmla="*/ 599742 h 3268980"/>
                <a:gd name="connsiteX2126" fmla="*/ 234136 w 2265958"/>
                <a:gd name="connsiteY2126" fmla="*/ 596872 h 3268980"/>
                <a:gd name="connsiteX2127" fmla="*/ 234512 w 2265958"/>
                <a:gd name="connsiteY2127" fmla="*/ 593955 h 3268980"/>
                <a:gd name="connsiteX2128" fmla="*/ 234982 w 2265958"/>
                <a:gd name="connsiteY2128" fmla="*/ 591179 h 3268980"/>
                <a:gd name="connsiteX2129" fmla="*/ 235499 w 2265958"/>
                <a:gd name="connsiteY2129" fmla="*/ 588263 h 3268980"/>
                <a:gd name="connsiteX2130" fmla="*/ 236063 w 2265958"/>
                <a:gd name="connsiteY2130" fmla="*/ 585487 h 3268980"/>
                <a:gd name="connsiteX2131" fmla="*/ 236721 w 2265958"/>
                <a:gd name="connsiteY2131" fmla="*/ 582664 h 3268980"/>
                <a:gd name="connsiteX2132" fmla="*/ 237473 w 2265958"/>
                <a:gd name="connsiteY2132" fmla="*/ 579842 h 3268980"/>
                <a:gd name="connsiteX2133" fmla="*/ 238178 w 2265958"/>
                <a:gd name="connsiteY2133" fmla="*/ 577019 h 3268980"/>
                <a:gd name="connsiteX2134" fmla="*/ 239071 w 2265958"/>
                <a:gd name="connsiteY2134" fmla="*/ 574196 h 3268980"/>
                <a:gd name="connsiteX2135" fmla="*/ 240058 w 2265958"/>
                <a:gd name="connsiteY2135" fmla="*/ 571373 h 3268980"/>
                <a:gd name="connsiteX2136" fmla="*/ 240998 w 2265958"/>
                <a:gd name="connsiteY2136" fmla="*/ 568598 h 3268980"/>
                <a:gd name="connsiteX2137" fmla="*/ 242127 w 2265958"/>
                <a:gd name="connsiteY2137" fmla="*/ 565775 h 3268980"/>
                <a:gd name="connsiteX2138" fmla="*/ 243302 w 2265958"/>
                <a:gd name="connsiteY2138" fmla="*/ 563046 h 3268980"/>
                <a:gd name="connsiteX2139" fmla="*/ 244571 w 2265958"/>
                <a:gd name="connsiteY2139" fmla="*/ 560271 h 3268980"/>
                <a:gd name="connsiteX2140" fmla="*/ 245652 w 2265958"/>
                <a:gd name="connsiteY2140" fmla="*/ 559894 h 3268980"/>
                <a:gd name="connsiteX2141" fmla="*/ 246686 w 2265958"/>
                <a:gd name="connsiteY2141" fmla="*/ 559518 h 3268980"/>
                <a:gd name="connsiteX2142" fmla="*/ 247673 w 2265958"/>
                <a:gd name="connsiteY2142" fmla="*/ 559236 h 3268980"/>
                <a:gd name="connsiteX2143" fmla="*/ 248660 w 2265958"/>
                <a:gd name="connsiteY2143" fmla="*/ 558954 h 3268980"/>
                <a:gd name="connsiteX2144" fmla="*/ 249600 w 2265958"/>
                <a:gd name="connsiteY2144" fmla="*/ 558765 h 3268980"/>
                <a:gd name="connsiteX2145" fmla="*/ 250494 w 2265958"/>
                <a:gd name="connsiteY2145" fmla="*/ 558624 h 3268980"/>
                <a:gd name="connsiteX2146" fmla="*/ 251340 w 2265958"/>
                <a:gd name="connsiteY2146" fmla="*/ 558530 h 3268980"/>
                <a:gd name="connsiteX2147" fmla="*/ 252233 w 2265958"/>
                <a:gd name="connsiteY2147" fmla="*/ 558483 h 3268980"/>
                <a:gd name="connsiteX2148" fmla="*/ 253032 w 2265958"/>
                <a:gd name="connsiteY2148" fmla="*/ 558436 h 3268980"/>
                <a:gd name="connsiteX2149" fmla="*/ 253831 w 2265958"/>
                <a:gd name="connsiteY2149" fmla="*/ 558483 h 3268980"/>
                <a:gd name="connsiteX2150" fmla="*/ 254583 w 2265958"/>
                <a:gd name="connsiteY2150" fmla="*/ 558530 h 3268980"/>
                <a:gd name="connsiteX2151" fmla="*/ 255288 w 2265958"/>
                <a:gd name="connsiteY2151" fmla="*/ 558624 h 3268980"/>
                <a:gd name="connsiteX2152" fmla="*/ 255993 w 2265958"/>
                <a:gd name="connsiteY2152" fmla="*/ 558765 h 3268980"/>
                <a:gd name="connsiteX2153" fmla="*/ 256651 w 2265958"/>
                <a:gd name="connsiteY2153" fmla="*/ 558954 h 3268980"/>
                <a:gd name="connsiteX2154" fmla="*/ 257356 w 2265958"/>
                <a:gd name="connsiteY2154" fmla="*/ 559189 h 3268980"/>
                <a:gd name="connsiteX2155" fmla="*/ 257967 w 2265958"/>
                <a:gd name="connsiteY2155" fmla="*/ 559424 h 3268980"/>
                <a:gd name="connsiteX2156" fmla="*/ 258532 w 2265958"/>
                <a:gd name="connsiteY2156" fmla="*/ 559706 h 3268980"/>
                <a:gd name="connsiteX2157" fmla="*/ 259096 w 2265958"/>
                <a:gd name="connsiteY2157" fmla="*/ 559988 h 3268980"/>
                <a:gd name="connsiteX2158" fmla="*/ 259707 w 2265958"/>
                <a:gd name="connsiteY2158" fmla="*/ 560318 h 3268980"/>
                <a:gd name="connsiteX2159" fmla="*/ 260224 w 2265958"/>
                <a:gd name="connsiteY2159" fmla="*/ 560741 h 3268980"/>
                <a:gd name="connsiteX2160" fmla="*/ 260741 w 2265958"/>
                <a:gd name="connsiteY2160" fmla="*/ 561118 h 3268980"/>
                <a:gd name="connsiteX2161" fmla="*/ 261258 w 2265958"/>
                <a:gd name="connsiteY2161" fmla="*/ 561541 h 3268980"/>
                <a:gd name="connsiteX2162" fmla="*/ 262151 w 2265958"/>
                <a:gd name="connsiteY2162" fmla="*/ 562529 h 3268980"/>
                <a:gd name="connsiteX2163" fmla="*/ 263044 w 2265958"/>
                <a:gd name="connsiteY2163" fmla="*/ 563564 h 3268980"/>
                <a:gd name="connsiteX2164" fmla="*/ 263796 w 2265958"/>
                <a:gd name="connsiteY2164" fmla="*/ 564646 h 3268980"/>
                <a:gd name="connsiteX2165" fmla="*/ 264501 w 2265958"/>
                <a:gd name="connsiteY2165" fmla="*/ 565869 h 3268980"/>
                <a:gd name="connsiteX2166" fmla="*/ 265206 w 2265958"/>
                <a:gd name="connsiteY2166" fmla="*/ 567139 h 3268980"/>
                <a:gd name="connsiteX2167" fmla="*/ 265770 w 2265958"/>
                <a:gd name="connsiteY2167" fmla="*/ 568504 h 3268980"/>
                <a:gd name="connsiteX2168" fmla="*/ 266381 w 2265958"/>
                <a:gd name="connsiteY2168" fmla="*/ 569868 h 3268980"/>
                <a:gd name="connsiteX2169" fmla="*/ 266946 w 2265958"/>
                <a:gd name="connsiteY2169" fmla="*/ 571326 h 3268980"/>
                <a:gd name="connsiteX2170" fmla="*/ 267463 w 2265958"/>
                <a:gd name="connsiteY2170" fmla="*/ 572738 h 3268980"/>
                <a:gd name="connsiteX2171" fmla="*/ 268356 w 2265958"/>
                <a:gd name="connsiteY2171" fmla="*/ 575749 h 3268980"/>
                <a:gd name="connsiteX2172" fmla="*/ 269249 w 2265958"/>
                <a:gd name="connsiteY2172" fmla="*/ 578712 h 3268980"/>
                <a:gd name="connsiteX2173" fmla="*/ 270142 w 2265958"/>
                <a:gd name="connsiteY2173" fmla="*/ 581676 h 3268980"/>
                <a:gd name="connsiteX2174" fmla="*/ 271035 w 2265958"/>
                <a:gd name="connsiteY2174" fmla="*/ 584546 h 3268980"/>
                <a:gd name="connsiteX2175" fmla="*/ 271458 w 2265958"/>
                <a:gd name="connsiteY2175" fmla="*/ 585863 h 3268980"/>
                <a:gd name="connsiteX2176" fmla="*/ 271975 w 2265958"/>
                <a:gd name="connsiteY2176" fmla="*/ 587134 h 3268980"/>
                <a:gd name="connsiteX2177" fmla="*/ 272492 w 2265958"/>
                <a:gd name="connsiteY2177" fmla="*/ 588357 h 3268980"/>
                <a:gd name="connsiteX2178" fmla="*/ 273103 w 2265958"/>
                <a:gd name="connsiteY2178" fmla="*/ 589486 h 3268980"/>
                <a:gd name="connsiteX2179" fmla="*/ 273949 w 2265958"/>
                <a:gd name="connsiteY2179" fmla="*/ 590991 h 3268980"/>
                <a:gd name="connsiteX2180" fmla="*/ 274796 w 2265958"/>
                <a:gd name="connsiteY2180" fmla="*/ 592356 h 3268980"/>
                <a:gd name="connsiteX2181" fmla="*/ 275736 w 2265958"/>
                <a:gd name="connsiteY2181" fmla="*/ 593673 h 3268980"/>
                <a:gd name="connsiteX2182" fmla="*/ 276723 w 2265958"/>
                <a:gd name="connsiteY2182" fmla="*/ 594990 h 3268980"/>
                <a:gd name="connsiteX2183" fmla="*/ 277663 w 2265958"/>
                <a:gd name="connsiteY2183" fmla="*/ 596260 h 3268980"/>
                <a:gd name="connsiteX2184" fmla="*/ 278697 w 2265958"/>
                <a:gd name="connsiteY2184" fmla="*/ 597483 h 3268980"/>
                <a:gd name="connsiteX2185" fmla="*/ 279872 w 2265958"/>
                <a:gd name="connsiteY2185" fmla="*/ 598613 h 3268980"/>
                <a:gd name="connsiteX2186" fmla="*/ 280953 w 2265958"/>
                <a:gd name="connsiteY2186" fmla="*/ 599742 h 3268980"/>
                <a:gd name="connsiteX2187" fmla="*/ 282175 w 2265958"/>
                <a:gd name="connsiteY2187" fmla="*/ 600824 h 3268980"/>
                <a:gd name="connsiteX2188" fmla="*/ 283351 w 2265958"/>
                <a:gd name="connsiteY2188" fmla="*/ 601859 h 3268980"/>
                <a:gd name="connsiteX2189" fmla="*/ 284573 w 2265958"/>
                <a:gd name="connsiteY2189" fmla="*/ 602847 h 3268980"/>
                <a:gd name="connsiteX2190" fmla="*/ 285842 w 2265958"/>
                <a:gd name="connsiteY2190" fmla="*/ 603740 h 3268980"/>
                <a:gd name="connsiteX2191" fmla="*/ 287158 w 2265958"/>
                <a:gd name="connsiteY2191" fmla="*/ 604681 h 3268980"/>
                <a:gd name="connsiteX2192" fmla="*/ 288474 w 2265958"/>
                <a:gd name="connsiteY2192" fmla="*/ 605528 h 3268980"/>
                <a:gd name="connsiteX2193" fmla="*/ 289884 w 2265958"/>
                <a:gd name="connsiteY2193" fmla="*/ 606328 h 3268980"/>
                <a:gd name="connsiteX2194" fmla="*/ 291247 w 2265958"/>
                <a:gd name="connsiteY2194" fmla="*/ 607128 h 3268980"/>
                <a:gd name="connsiteX2195" fmla="*/ 292658 w 2265958"/>
                <a:gd name="connsiteY2195" fmla="*/ 607833 h 3268980"/>
                <a:gd name="connsiteX2196" fmla="*/ 294115 w 2265958"/>
                <a:gd name="connsiteY2196" fmla="*/ 608586 h 3268980"/>
                <a:gd name="connsiteX2197" fmla="*/ 295572 w 2265958"/>
                <a:gd name="connsiteY2197" fmla="*/ 609198 h 3268980"/>
                <a:gd name="connsiteX2198" fmla="*/ 297029 w 2265958"/>
                <a:gd name="connsiteY2198" fmla="*/ 609856 h 3268980"/>
                <a:gd name="connsiteX2199" fmla="*/ 298533 w 2265958"/>
                <a:gd name="connsiteY2199" fmla="*/ 610468 h 3268980"/>
                <a:gd name="connsiteX2200" fmla="*/ 300038 w 2265958"/>
                <a:gd name="connsiteY2200" fmla="*/ 610985 h 3268980"/>
                <a:gd name="connsiteX2201" fmla="*/ 301589 w 2265958"/>
                <a:gd name="connsiteY2201" fmla="*/ 611550 h 3268980"/>
                <a:gd name="connsiteX2202" fmla="*/ 303140 w 2265958"/>
                <a:gd name="connsiteY2202" fmla="*/ 612020 h 3268980"/>
                <a:gd name="connsiteX2203" fmla="*/ 306242 w 2265958"/>
                <a:gd name="connsiteY2203" fmla="*/ 612961 h 3268980"/>
                <a:gd name="connsiteX2204" fmla="*/ 309345 w 2265958"/>
                <a:gd name="connsiteY2204" fmla="*/ 613761 h 3268980"/>
                <a:gd name="connsiteX2205" fmla="*/ 312494 w 2265958"/>
                <a:gd name="connsiteY2205" fmla="*/ 614467 h 3268980"/>
                <a:gd name="connsiteX2206" fmla="*/ 315643 w 2265958"/>
                <a:gd name="connsiteY2206" fmla="*/ 615031 h 3268980"/>
                <a:gd name="connsiteX2207" fmla="*/ 315549 w 2265958"/>
                <a:gd name="connsiteY2207" fmla="*/ 613855 h 3268980"/>
                <a:gd name="connsiteX2208" fmla="*/ 315314 w 2265958"/>
                <a:gd name="connsiteY2208" fmla="*/ 612726 h 3268980"/>
                <a:gd name="connsiteX2209" fmla="*/ 315126 w 2265958"/>
                <a:gd name="connsiteY2209" fmla="*/ 611550 h 3268980"/>
                <a:gd name="connsiteX2210" fmla="*/ 314844 w 2265958"/>
                <a:gd name="connsiteY2210" fmla="*/ 610468 h 3268980"/>
                <a:gd name="connsiteX2211" fmla="*/ 314515 w 2265958"/>
                <a:gd name="connsiteY2211" fmla="*/ 609386 h 3268980"/>
                <a:gd name="connsiteX2212" fmla="*/ 314186 w 2265958"/>
                <a:gd name="connsiteY2212" fmla="*/ 608351 h 3268980"/>
                <a:gd name="connsiteX2213" fmla="*/ 313810 w 2265958"/>
                <a:gd name="connsiteY2213" fmla="*/ 607316 h 3268980"/>
                <a:gd name="connsiteX2214" fmla="*/ 313434 w 2265958"/>
                <a:gd name="connsiteY2214" fmla="*/ 606281 h 3268980"/>
                <a:gd name="connsiteX2215" fmla="*/ 312494 w 2265958"/>
                <a:gd name="connsiteY2215" fmla="*/ 604258 h 3268980"/>
                <a:gd name="connsiteX2216" fmla="*/ 311460 w 2265958"/>
                <a:gd name="connsiteY2216" fmla="*/ 602376 h 3268980"/>
                <a:gd name="connsiteX2217" fmla="*/ 310379 w 2265958"/>
                <a:gd name="connsiteY2217" fmla="*/ 600400 h 3268980"/>
                <a:gd name="connsiteX2218" fmla="*/ 309251 w 2265958"/>
                <a:gd name="connsiteY2218" fmla="*/ 598566 h 3268980"/>
                <a:gd name="connsiteX2219" fmla="*/ 306806 w 2265958"/>
                <a:gd name="connsiteY2219" fmla="*/ 594896 h 3268980"/>
                <a:gd name="connsiteX2220" fmla="*/ 304362 w 2265958"/>
                <a:gd name="connsiteY2220" fmla="*/ 591226 h 3268980"/>
                <a:gd name="connsiteX2221" fmla="*/ 303187 w 2265958"/>
                <a:gd name="connsiteY2221" fmla="*/ 589392 h 3268980"/>
                <a:gd name="connsiteX2222" fmla="*/ 302106 w 2265958"/>
                <a:gd name="connsiteY2222" fmla="*/ 587557 h 3268980"/>
                <a:gd name="connsiteX2223" fmla="*/ 301072 w 2265958"/>
                <a:gd name="connsiteY2223" fmla="*/ 585581 h 3268980"/>
                <a:gd name="connsiteX2224" fmla="*/ 300085 w 2265958"/>
                <a:gd name="connsiteY2224" fmla="*/ 583605 h 3268980"/>
                <a:gd name="connsiteX2225" fmla="*/ 301871 w 2265958"/>
                <a:gd name="connsiteY2225" fmla="*/ 583605 h 3268980"/>
                <a:gd name="connsiteX2226" fmla="*/ 303704 w 2265958"/>
                <a:gd name="connsiteY2226" fmla="*/ 583793 h 3268980"/>
                <a:gd name="connsiteX2227" fmla="*/ 305631 w 2265958"/>
                <a:gd name="connsiteY2227" fmla="*/ 584029 h 3268980"/>
                <a:gd name="connsiteX2228" fmla="*/ 307558 w 2265958"/>
                <a:gd name="connsiteY2228" fmla="*/ 584311 h 3268980"/>
                <a:gd name="connsiteX2229" fmla="*/ 309533 w 2265958"/>
                <a:gd name="connsiteY2229" fmla="*/ 584734 h 3268980"/>
                <a:gd name="connsiteX2230" fmla="*/ 311507 w 2265958"/>
                <a:gd name="connsiteY2230" fmla="*/ 585158 h 3268980"/>
                <a:gd name="connsiteX2231" fmla="*/ 315596 w 2265958"/>
                <a:gd name="connsiteY2231" fmla="*/ 586099 h 3268980"/>
                <a:gd name="connsiteX2232" fmla="*/ 317712 w 2265958"/>
                <a:gd name="connsiteY2232" fmla="*/ 586569 h 3268980"/>
                <a:gd name="connsiteX2233" fmla="*/ 319874 w 2265958"/>
                <a:gd name="connsiteY2233" fmla="*/ 586945 h 3268980"/>
                <a:gd name="connsiteX2234" fmla="*/ 321989 w 2265958"/>
                <a:gd name="connsiteY2234" fmla="*/ 587322 h 3268980"/>
                <a:gd name="connsiteX2235" fmla="*/ 324104 w 2265958"/>
                <a:gd name="connsiteY2235" fmla="*/ 587604 h 3268980"/>
                <a:gd name="connsiteX2236" fmla="*/ 326314 w 2265958"/>
                <a:gd name="connsiteY2236" fmla="*/ 587745 h 3268980"/>
                <a:gd name="connsiteX2237" fmla="*/ 328476 w 2265958"/>
                <a:gd name="connsiteY2237" fmla="*/ 587886 h 3268980"/>
                <a:gd name="connsiteX2238" fmla="*/ 329557 w 2265958"/>
                <a:gd name="connsiteY2238" fmla="*/ 587839 h 3268980"/>
                <a:gd name="connsiteX2239" fmla="*/ 330685 w 2265958"/>
                <a:gd name="connsiteY2239" fmla="*/ 587839 h 3268980"/>
                <a:gd name="connsiteX2240" fmla="*/ 331766 w 2265958"/>
                <a:gd name="connsiteY2240" fmla="*/ 587698 h 3268980"/>
                <a:gd name="connsiteX2241" fmla="*/ 332847 w 2265958"/>
                <a:gd name="connsiteY2241" fmla="*/ 587604 h 3268980"/>
                <a:gd name="connsiteX2242" fmla="*/ 332847 w 2265958"/>
                <a:gd name="connsiteY2242" fmla="*/ 586522 h 3268980"/>
                <a:gd name="connsiteX2243" fmla="*/ 332753 w 2265958"/>
                <a:gd name="connsiteY2243" fmla="*/ 585487 h 3268980"/>
                <a:gd name="connsiteX2244" fmla="*/ 332612 w 2265958"/>
                <a:gd name="connsiteY2244" fmla="*/ 584499 h 3268980"/>
                <a:gd name="connsiteX2245" fmla="*/ 332518 w 2265958"/>
                <a:gd name="connsiteY2245" fmla="*/ 583558 h 3268980"/>
                <a:gd name="connsiteX2246" fmla="*/ 332283 w 2265958"/>
                <a:gd name="connsiteY2246" fmla="*/ 582711 h 3268980"/>
                <a:gd name="connsiteX2247" fmla="*/ 332095 w 2265958"/>
                <a:gd name="connsiteY2247" fmla="*/ 581817 h 3268980"/>
                <a:gd name="connsiteX2248" fmla="*/ 331578 w 2265958"/>
                <a:gd name="connsiteY2248" fmla="*/ 580171 h 3268980"/>
                <a:gd name="connsiteX2249" fmla="*/ 330967 w 2265958"/>
                <a:gd name="connsiteY2249" fmla="*/ 578618 h 3268980"/>
                <a:gd name="connsiteX2250" fmla="*/ 330309 w 2265958"/>
                <a:gd name="connsiteY2250" fmla="*/ 577113 h 3268980"/>
                <a:gd name="connsiteX2251" fmla="*/ 328946 w 2265958"/>
                <a:gd name="connsiteY2251" fmla="*/ 574243 h 3268980"/>
                <a:gd name="connsiteX2252" fmla="*/ 329651 w 2265958"/>
                <a:gd name="connsiteY2252" fmla="*/ 573349 h 3268980"/>
                <a:gd name="connsiteX2253" fmla="*/ 330356 w 2265958"/>
                <a:gd name="connsiteY2253" fmla="*/ 572597 h 3268980"/>
                <a:gd name="connsiteX2254" fmla="*/ 331202 w 2265958"/>
                <a:gd name="connsiteY2254" fmla="*/ 571844 h 3268980"/>
                <a:gd name="connsiteX2255" fmla="*/ 332001 w 2265958"/>
                <a:gd name="connsiteY2255" fmla="*/ 571185 h 3268980"/>
                <a:gd name="connsiteX2256" fmla="*/ 332800 w 2265958"/>
                <a:gd name="connsiteY2256" fmla="*/ 570574 h 3268980"/>
                <a:gd name="connsiteX2257" fmla="*/ 333647 w 2265958"/>
                <a:gd name="connsiteY2257" fmla="*/ 570056 h 3268980"/>
                <a:gd name="connsiteX2258" fmla="*/ 334587 w 2265958"/>
                <a:gd name="connsiteY2258" fmla="*/ 569586 h 3268980"/>
                <a:gd name="connsiteX2259" fmla="*/ 335480 w 2265958"/>
                <a:gd name="connsiteY2259" fmla="*/ 569209 h 3268980"/>
                <a:gd name="connsiteX2260" fmla="*/ 336420 w 2265958"/>
                <a:gd name="connsiteY2260" fmla="*/ 568833 h 3268980"/>
                <a:gd name="connsiteX2261" fmla="*/ 337313 w 2265958"/>
                <a:gd name="connsiteY2261" fmla="*/ 568551 h 3268980"/>
                <a:gd name="connsiteX2262" fmla="*/ 338300 w 2265958"/>
                <a:gd name="connsiteY2262" fmla="*/ 568315 h 3268980"/>
                <a:gd name="connsiteX2263" fmla="*/ 339287 w 2265958"/>
                <a:gd name="connsiteY2263" fmla="*/ 568174 h 3268980"/>
                <a:gd name="connsiteX2264" fmla="*/ 340321 w 2265958"/>
                <a:gd name="connsiteY2264" fmla="*/ 567986 h 3268980"/>
                <a:gd name="connsiteX2265" fmla="*/ 341308 w 2265958"/>
                <a:gd name="connsiteY2265" fmla="*/ 567845 h 3268980"/>
                <a:gd name="connsiteX2266" fmla="*/ 342343 w 2265958"/>
                <a:gd name="connsiteY2266" fmla="*/ 567751 h 3268980"/>
                <a:gd name="connsiteX2267" fmla="*/ 343377 w 2265958"/>
                <a:gd name="connsiteY2267" fmla="*/ 567751 h 3268980"/>
                <a:gd name="connsiteX2268" fmla="*/ 345492 w 2265958"/>
                <a:gd name="connsiteY2268" fmla="*/ 567751 h 3268980"/>
                <a:gd name="connsiteX2269" fmla="*/ 347560 w 2265958"/>
                <a:gd name="connsiteY2269" fmla="*/ 567798 h 3268980"/>
                <a:gd name="connsiteX2270" fmla="*/ 349675 w 2265958"/>
                <a:gd name="connsiteY2270" fmla="*/ 567986 h 3268980"/>
                <a:gd name="connsiteX2271" fmla="*/ 351791 w 2265958"/>
                <a:gd name="connsiteY2271" fmla="*/ 568221 h 3268980"/>
                <a:gd name="connsiteX2272" fmla="*/ 355927 w 2265958"/>
                <a:gd name="connsiteY2272" fmla="*/ 568739 h 3268980"/>
                <a:gd name="connsiteX2273" fmla="*/ 357995 w 2265958"/>
                <a:gd name="connsiteY2273" fmla="*/ 568974 h 3268980"/>
                <a:gd name="connsiteX2274" fmla="*/ 359970 w 2265958"/>
                <a:gd name="connsiteY2274" fmla="*/ 569068 h 3268980"/>
                <a:gd name="connsiteX2275" fmla="*/ 363025 w 2265958"/>
                <a:gd name="connsiteY2275" fmla="*/ 569256 h 3268980"/>
                <a:gd name="connsiteX2276" fmla="*/ 366127 w 2265958"/>
                <a:gd name="connsiteY2276" fmla="*/ 569303 h 3268980"/>
                <a:gd name="connsiteX2277" fmla="*/ 369183 w 2265958"/>
                <a:gd name="connsiteY2277" fmla="*/ 569303 h 3268980"/>
                <a:gd name="connsiteX2278" fmla="*/ 372285 w 2265958"/>
                <a:gd name="connsiteY2278" fmla="*/ 569256 h 3268980"/>
                <a:gd name="connsiteX2279" fmla="*/ 375294 w 2265958"/>
                <a:gd name="connsiteY2279" fmla="*/ 569115 h 3268980"/>
                <a:gd name="connsiteX2280" fmla="*/ 378396 w 2265958"/>
                <a:gd name="connsiteY2280" fmla="*/ 568880 h 3268980"/>
                <a:gd name="connsiteX2281" fmla="*/ 381451 w 2265958"/>
                <a:gd name="connsiteY2281" fmla="*/ 568598 h 3268980"/>
                <a:gd name="connsiteX2282" fmla="*/ 384554 w 2265958"/>
                <a:gd name="connsiteY2282" fmla="*/ 568268 h 3268980"/>
                <a:gd name="connsiteX2283" fmla="*/ 387609 w 2265958"/>
                <a:gd name="connsiteY2283" fmla="*/ 567845 h 3268980"/>
                <a:gd name="connsiteX2284" fmla="*/ 390664 w 2265958"/>
                <a:gd name="connsiteY2284" fmla="*/ 567422 h 3268980"/>
                <a:gd name="connsiteX2285" fmla="*/ 393720 w 2265958"/>
                <a:gd name="connsiteY2285" fmla="*/ 566904 h 3268980"/>
                <a:gd name="connsiteX2286" fmla="*/ 396681 w 2265958"/>
                <a:gd name="connsiteY2286" fmla="*/ 566293 h 3268980"/>
                <a:gd name="connsiteX2287" fmla="*/ 399736 w 2265958"/>
                <a:gd name="connsiteY2287" fmla="*/ 565728 h 3268980"/>
                <a:gd name="connsiteX2288" fmla="*/ 402745 w 2265958"/>
                <a:gd name="connsiteY2288" fmla="*/ 565069 h 3268980"/>
                <a:gd name="connsiteX2289" fmla="*/ 405706 w 2265958"/>
                <a:gd name="connsiteY2289" fmla="*/ 564317 h 3268980"/>
                <a:gd name="connsiteX2290" fmla="*/ 408715 w 2265958"/>
                <a:gd name="connsiteY2290" fmla="*/ 563564 h 3268980"/>
                <a:gd name="connsiteX2291" fmla="*/ 408809 w 2265958"/>
                <a:gd name="connsiteY2291" fmla="*/ 564881 h 3268980"/>
                <a:gd name="connsiteX2292" fmla="*/ 408997 w 2265958"/>
                <a:gd name="connsiteY2292" fmla="*/ 566246 h 3268980"/>
                <a:gd name="connsiteX2293" fmla="*/ 409279 w 2265958"/>
                <a:gd name="connsiteY2293" fmla="*/ 567563 h 3268980"/>
                <a:gd name="connsiteX2294" fmla="*/ 409608 w 2265958"/>
                <a:gd name="connsiteY2294" fmla="*/ 568880 h 3268980"/>
                <a:gd name="connsiteX2295" fmla="*/ 410031 w 2265958"/>
                <a:gd name="connsiteY2295" fmla="*/ 570244 h 3268980"/>
                <a:gd name="connsiteX2296" fmla="*/ 410548 w 2265958"/>
                <a:gd name="connsiteY2296" fmla="*/ 571420 h 3268980"/>
                <a:gd name="connsiteX2297" fmla="*/ 411112 w 2265958"/>
                <a:gd name="connsiteY2297" fmla="*/ 572644 h 3268980"/>
                <a:gd name="connsiteX2298" fmla="*/ 411770 w 2265958"/>
                <a:gd name="connsiteY2298" fmla="*/ 573773 h 3268980"/>
                <a:gd name="connsiteX2299" fmla="*/ 412475 w 2265958"/>
                <a:gd name="connsiteY2299" fmla="*/ 574808 h 3268980"/>
                <a:gd name="connsiteX2300" fmla="*/ 413368 w 2265958"/>
                <a:gd name="connsiteY2300" fmla="*/ 575796 h 3268980"/>
                <a:gd name="connsiteX2301" fmla="*/ 413838 w 2265958"/>
                <a:gd name="connsiteY2301" fmla="*/ 576266 h 3268980"/>
                <a:gd name="connsiteX2302" fmla="*/ 414355 w 2265958"/>
                <a:gd name="connsiteY2302" fmla="*/ 576737 h 3268980"/>
                <a:gd name="connsiteX2303" fmla="*/ 414778 w 2265958"/>
                <a:gd name="connsiteY2303" fmla="*/ 577113 h 3268980"/>
                <a:gd name="connsiteX2304" fmla="*/ 415389 w 2265958"/>
                <a:gd name="connsiteY2304" fmla="*/ 577489 h 3268980"/>
                <a:gd name="connsiteX2305" fmla="*/ 415906 w 2265958"/>
                <a:gd name="connsiteY2305" fmla="*/ 577819 h 3268980"/>
                <a:gd name="connsiteX2306" fmla="*/ 416470 w 2265958"/>
                <a:gd name="connsiteY2306" fmla="*/ 578148 h 3268980"/>
                <a:gd name="connsiteX2307" fmla="*/ 417082 w 2265958"/>
                <a:gd name="connsiteY2307" fmla="*/ 578383 h 3268980"/>
                <a:gd name="connsiteX2308" fmla="*/ 417740 w 2265958"/>
                <a:gd name="connsiteY2308" fmla="*/ 578665 h 3268980"/>
                <a:gd name="connsiteX2309" fmla="*/ 418398 w 2265958"/>
                <a:gd name="connsiteY2309" fmla="*/ 578854 h 3268980"/>
                <a:gd name="connsiteX2310" fmla="*/ 419103 w 2265958"/>
                <a:gd name="connsiteY2310" fmla="*/ 579089 h 3268980"/>
                <a:gd name="connsiteX2311" fmla="*/ 419808 w 2265958"/>
                <a:gd name="connsiteY2311" fmla="*/ 579183 h 3268980"/>
                <a:gd name="connsiteX2312" fmla="*/ 420560 w 2265958"/>
                <a:gd name="connsiteY2312" fmla="*/ 579324 h 3268980"/>
                <a:gd name="connsiteX2313" fmla="*/ 421453 w 2265958"/>
                <a:gd name="connsiteY2313" fmla="*/ 579418 h 3268980"/>
                <a:gd name="connsiteX2314" fmla="*/ 422299 w 2265958"/>
                <a:gd name="connsiteY2314" fmla="*/ 579559 h 3268980"/>
                <a:gd name="connsiteX2315" fmla="*/ 423145 w 2265958"/>
                <a:gd name="connsiteY2315" fmla="*/ 579747 h 3268980"/>
                <a:gd name="connsiteX2316" fmla="*/ 423944 w 2265958"/>
                <a:gd name="connsiteY2316" fmla="*/ 579936 h 3268980"/>
                <a:gd name="connsiteX2317" fmla="*/ 425355 w 2265958"/>
                <a:gd name="connsiteY2317" fmla="*/ 580453 h 3268980"/>
                <a:gd name="connsiteX2318" fmla="*/ 426765 w 2265958"/>
                <a:gd name="connsiteY2318" fmla="*/ 581018 h 3268980"/>
                <a:gd name="connsiteX2319" fmla="*/ 428081 w 2265958"/>
                <a:gd name="connsiteY2319" fmla="*/ 581676 h 3268980"/>
                <a:gd name="connsiteX2320" fmla="*/ 429256 w 2265958"/>
                <a:gd name="connsiteY2320" fmla="*/ 582429 h 3268980"/>
                <a:gd name="connsiteX2321" fmla="*/ 430478 w 2265958"/>
                <a:gd name="connsiteY2321" fmla="*/ 583182 h 3268980"/>
                <a:gd name="connsiteX2322" fmla="*/ 431653 w 2265958"/>
                <a:gd name="connsiteY2322" fmla="*/ 583982 h 3268980"/>
                <a:gd name="connsiteX2323" fmla="*/ 434004 w 2265958"/>
                <a:gd name="connsiteY2323" fmla="*/ 585628 h 3268980"/>
                <a:gd name="connsiteX2324" fmla="*/ 435179 w 2265958"/>
                <a:gd name="connsiteY2324" fmla="*/ 586428 h 3268980"/>
                <a:gd name="connsiteX2325" fmla="*/ 436495 w 2265958"/>
                <a:gd name="connsiteY2325" fmla="*/ 587228 h 3268980"/>
                <a:gd name="connsiteX2326" fmla="*/ 437905 w 2265958"/>
                <a:gd name="connsiteY2326" fmla="*/ 587980 h 3268980"/>
                <a:gd name="connsiteX2327" fmla="*/ 439315 w 2265958"/>
                <a:gd name="connsiteY2327" fmla="*/ 588686 h 3268980"/>
                <a:gd name="connsiteX2328" fmla="*/ 440960 w 2265958"/>
                <a:gd name="connsiteY2328" fmla="*/ 589298 h 3268980"/>
                <a:gd name="connsiteX2329" fmla="*/ 442653 w 2265958"/>
                <a:gd name="connsiteY2329" fmla="*/ 589909 h 3268980"/>
                <a:gd name="connsiteX2330" fmla="*/ 445990 w 2265958"/>
                <a:gd name="connsiteY2330" fmla="*/ 590803 h 3268980"/>
                <a:gd name="connsiteX2331" fmla="*/ 449562 w 2265958"/>
                <a:gd name="connsiteY2331" fmla="*/ 591697 h 3268980"/>
                <a:gd name="connsiteX2332" fmla="*/ 453276 w 2265958"/>
                <a:gd name="connsiteY2332" fmla="*/ 592497 h 3268980"/>
                <a:gd name="connsiteX2333" fmla="*/ 457130 w 2265958"/>
                <a:gd name="connsiteY2333" fmla="*/ 593296 h 3268980"/>
                <a:gd name="connsiteX2334" fmla="*/ 460985 w 2265958"/>
                <a:gd name="connsiteY2334" fmla="*/ 593955 h 3268980"/>
                <a:gd name="connsiteX2335" fmla="*/ 464792 w 2265958"/>
                <a:gd name="connsiteY2335" fmla="*/ 594614 h 3268980"/>
                <a:gd name="connsiteX2336" fmla="*/ 468412 w 2265958"/>
                <a:gd name="connsiteY2336" fmla="*/ 595131 h 3268980"/>
                <a:gd name="connsiteX2337" fmla="*/ 471843 w 2265958"/>
                <a:gd name="connsiteY2337" fmla="*/ 595508 h 3268980"/>
                <a:gd name="connsiteX2338" fmla="*/ 472642 w 2265958"/>
                <a:gd name="connsiteY2338" fmla="*/ 595649 h 3268980"/>
                <a:gd name="connsiteX2339" fmla="*/ 473488 w 2265958"/>
                <a:gd name="connsiteY2339" fmla="*/ 595649 h 3268980"/>
                <a:gd name="connsiteX2340" fmla="*/ 474193 w 2265958"/>
                <a:gd name="connsiteY2340" fmla="*/ 595649 h 3268980"/>
                <a:gd name="connsiteX2341" fmla="*/ 475040 w 2265958"/>
                <a:gd name="connsiteY2341" fmla="*/ 595602 h 3268980"/>
                <a:gd name="connsiteX2342" fmla="*/ 476591 w 2265958"/>
                <a:gd name="connsiteY2342" fmla="*/ 595413 h 3268980"/>
                <a:gd name="connsiteX2343" fmla="*/ 478048 w 2265958"/>
                <a:gd name="connsiteY2343" fmla="*/ 595178 h 3268980"/>
                <a:gd name="connsiteX2344" fmla="*/ 479552 w 2265958"/>
                <a:gd name="connsiteY2344" fmla="*/ 594802 h 3268980"/>
                <a:gd name="connsiteX2345" fmla="*/ 481009 w 2265958"/>
                <a:gd name="connsiteY2345" fmla="*/ 594378 h 3268980"/>
                <a:gd name="connsiteX2346" fmla="*/ 483924 w 2265958"/>
                <a:gd name="connsiteY2346" fmla="*/ 593391 h 3268980"/>
                <a:gd name="connsiteX2347" fmla="*/ 486838 w 2265958"/>
                <a:gd name="connsiteY2347" fmla="*/ 592356 h 3268980"/>
                <a:gd name="connsiteX2348" fmla="*/ 488295 w 2265958"/>
                <a:gd name="connsiteY2348" fmla="*/ 591885 h 3268980"/>
                <a:gd name="connsiteX2349" fmla="*/ 489799 w 2265958"/>
                <a:gd name="connsiteY2349" fmla="*/ 591509 h 3268980"/>
                <a:gd name="connsiteX2350" fmla="*/ 491350 w 2265958"/>
                <a:gd name="connsiteY2350" fmla="*/ 591226 h 3268980"/>
                <a:gd name="connsiteX2351" fmla="*/ 492855 w 2265958"/>
                <a:gd name="connsiteY2351" fmla="*/ 590991 h 3268980"/>
                <a:gd name="connsiteX2352" fmla="*/ 494406 w 2265958"/>
                <a:gd name="connsiteY2352" fmla="*/ 590850 h 3268980"/>
                <a:gd name="connsiteX2353" fmla="*/ 495205 w 2265958"/>
                <a:gd name="connsiteY2353" fmla="*/ 590850 h 3268980"/>
                <a:gd name="connsiteX2354" fmla="*/ 496004 w 2265958"/>
                <a:gd name="connsiteY2354" fmla="*/ 590850 h 3268980"/>
                <a:gd name="connsiteX2355" fmla="*/ 497085 w 2265958"/>
                <a:gd name="connsiteY2355" fmla="*/ 590944 h 3268980"/>
                <a:gd name="connsiteX2356" fmla="*/ 498166 w 2265958"/>
                <a:gd name="connsiteY2356" fmla="*/ 590944 h 3268980"/>
                <a:gd name="connsiteX2357" fmla="*/ 499200 w 2265958"/>
                <a:gd name="connsiteY2357" fmla="*/ 590850 h 3268980"/>
                <a:gd name="connsiteX2358" fmla="*/ 500188 w 2265958"/>
                <a:gd name="connsiteY2358" fmla="*/ 590756 h 3268980"/>
                <a:gd name="connsiteX2359" fmla="*/ 501175 w 2265958"/>
                <a:gd name="connsiteY2359" fmla="*/ 590662 h 3268980"/>
                <a:gd name="connsiteX2360" fmla="*/ 502068 w 2265958"/>
                <a:gd name="connsiteY2360" fmla="*/ 590474 h 3268980"/>
                <a:gd name="connsiteX2361" fmla="*/ 503008 w 2265958"/>
                <a:gd name="connsiteY2361" fmla="*/ 590239 h 3268980"/>
                <a:gd name="connsiteX2362" fmla="*/ 503948 w 2265958"/>
                <a:gd name="connsiteY2362" fmla="*/ 589956 h 3268980"/>
                <a:gd name="connsiteX2363" fmla="*/ 504794 w 2265958"/>
                <a:gd name="connsiteY2363" fmla="*/ 589721 h 3268980"/>
                <a:gd name="connsiteX2364" fmla="*/ 505640 w 2265958"/>
                <a:gd name="connsiteY2364" fmla="*/ 589392 h 3268980"/>
                <a:gd name="connsiteX2365" fmla="*/ 507332 w 2265958"/>
                <a:gd name="connsiteY2365" fmla="*/ 588686 h 3268980"/>
                <a:gd name="connsiteX2366" fmla="*/ 508931 w 2265958"/>
                <a:gd name="connsiteY2366" fmla="*/ 587886 h 3268980"/>
                <a:gd name="connsiteX2367" fmla="*/ 510482 w 2265958"/>
                <a:gd name="connsiteY2367" fmla="*/ 586945 h 3268980"/>
                <a:gd name="connsiteX2368" fmla="*/ 511986 w 2265958"/>
                <a:gd name="connsiteY2368" fmla="*/ 586052 h 3268980"/>
                <a:gd name="connsiteX2369" fmla="*/ 513537 w 2265958"/>
                <a:gd name="connsiteY2369" fmla="*/ 585017 h 3268980"/>
                <a:gd name="connsiteX2370" fmla="*/ 516639 w 2265958"/>
                <a:gd name="connsiteY2370" fmla="*/ 582947 h 3268980"/>
                <a:gd name="connsiteX2371" fmla="*/ 518237 w 2265958"/>
                <a:gd name="connsiteY2371" fmla="*/ 581912 h 3268980"/>
                <a:gd name="connsiteX2372" fmla="*/ 519883 w 2265958"/>
                <a:gd name="connsiteY2372" fmla="*/ 580877 h 3268980"/>
                <a:gd name="connsiteX2373" fmla="*/ 521575 w 2265958"/>
                <a:gd name="connsiteY2373" fmla="*/ 579889 h 3268980"/>
                <a:gd name="connsiteX2374" fmla="*/ 523408 w 2265958"/>
                <a:gd name="connsiteY2374" fmla="*/ 578948 h 3268980"/>
                <a:gd name="connsiteX2375" fmla="*/ 524677 w 2265958"/>
                <a:gd name="connsiteY2375" fmla="*/ 578430 h 3268980"/>
                <a:gd name="connsiteX2376" fmla="*/ 525946 w 2265958"/>
                <a:gd name="connsiteY2376" fmla="*/ 578007 h 3268980"/>
                <a:gd name="connsiteX2377" fmla="*/ 527216 w 2265958"/>
                <a:gd name="connsiteY2377" fmla="*/ 577583 h 3268980"/>
                <a:gd name="connsiteX2378" fmla="*/ 528485 w 2265958"/>
                <a:gd name="connsiteY2378" fmla="*/ 577160 h 3268980"/>
                <a:gd name="connsiteX2379" fmla="*/ 530929 w 2265958"/>
                <a:gd name="connsiteY2379" fmla="*/ 576548 h 3268980"/>
                <a:gd name="connsiteX2380" fmla="*/ 533279 w 2265958"/>
                <a:gd name="connsiteY2380" fmla="*/ 575937 h 3268980"/>
                <a:gd name="connsiteX2381" fmla="*/ 534454 w 2265958"/>
                <a:gd name="connsiteY2381" fmla="*/ 575513 h 3268980"/>
                <a:gd name="connsiteX2382" fmla="*/ 535583 w 2265958"/>
                <a:gd name="connsiteY2382" fmla="*/ 575090 h 3268980"/>
                <a:gd name="connsiteX2383" fmla="*/ 536664 w 2265958"/>
                <a:gd name="connsiteY2383" fmla="*/ 574572 h 3268980"/>
                <a:gd name="connsiteX2384" fmla="*/ 537839 w 2265958"/>
                <a:gd name="connsiteY2384" fmla="*/ 574008 h 3268980"/>
                <a:gd name="connsiteX2385" fmla="*/ 538873 w 2265958"/>
                <a:gd name="connsiteY2385" fmla="*/ 573349 h 3268980"/>
                <a:gd name="connsiteX2386" fmla="*/ 539954 w 2265958"/>
                <a:gd name="connsiteY2386" fmla="*/ 572597 h 3268980"/>
                <a:gd name="connsiteX2387" fmla="*/ 540988 w 2265958"/>
                <a:gd name="connsiteY2387" fmla="*/ 571656 h 3268980"/>
                <a:gd name="connsiteX2388" fmla="*/ 542022 w 2265958"/>
                <a:gd name="connsiteY2388" fmla="*/ 570621 h 3268980"/>
                <a:gd name="connsiteX2389" fmla="*/ 542821 w 2265958"/>
                <a:gd name="connsiteY2389" fmla="*/ 569727 h 3268980"/>
                <a:gd name="connsiteX2390" fmla="*/ 543714 w 2265958"/>
                <a:gd name="connsiteY2390" fmla="*/ 568880 h 3268980"/>
                <a:gd name="connsiteX2391" fmla="*/ 544561 w 2265958"/>
                <a:gd name="connsiteY2391" fmla="*/ 568033 h 3268980"/>
                <a:gd name="connsiteX2392" fmla="*/ 545454 w 2265958"/>
                <a:gd name="connsiteY2392" fmla="*/ 567280 h 3268980"/>
                <a:gd name="connsiteX2393" fmla="*/ 547381 w 2265958"/>
                <a:gd name="connsiteY2393" fmla="*/ 565728 h 3268980"/>
                <a:gd name="connsiteX2394" fmla="*/ 549261 w 2265958"/>
                <a:gd name="connsiteY2394" fmla="*/ 564364 h 3268980"/>
                <a:gd name="connsiteX2395" fmla="*/ 551282 w 2265958"/>
                <a:gd name="connsiteY2395" fmla="*/ 562999 h 3268980"/>
                <a:gd name="connsiteX2396" fmla="*/ 553351 w 2265958"/>
                <a:gd name="connsiteY2396" fmla="*/ 561729 h 3268980"/>
                <a:gd name="connsiteX2397" fmla="*/ 557440 w 2265958"/>
                <a:gd name="connsiteY2397" fmla="*/ 559142 h 3268980"/>
                <a:gd name="connsiteX2398" fmla="*/ 559414 w 2265958"/>
                <a:gd name="connsiteY2398" fmla="*/ 557871 h 3268980"/>
                <a:gd name="connsiteX2399" fmla="*/ 561436 w 2265958"/>
                <a:gd name="connsiteY2399" fmla="*/ 556554 h 3268980"/>
                <a:gd name="connsiteX2400" fmla="*/ 563363 w 2265958"/>
                <a:gd name="connsiteY2400" fmla="*/ 555237 h 3268980"/>
                <a:gd name="connsiteX2401" fmla="*/ 565196 w 2265958"/>
                <a:gd name="connsiteY2401" fmla="*/ 553779 h 3268980"/>
                <a:gd name="connsiteX2402" fmla="*/ 566089 w 2265958"/>
                <a:gd name="connsiteY2402" fmla="*/ 553026 h 3268980"/>
                <a:gd name="connsiteX2403" fmla="*/ 566982 w 2265958"/>
                <a:gd name="connsiteY2403" fmla="*/ 552273 h 3268980"/>
                <a:gd name="connsiteX2404" fmla="*/ 567781 w 2265958"/>
                <a:gd name="connsiteY2404" fmla="*/ 551473 h 3268980"/>
                <a:gd name="connsiteX2405" fmla="*/ 568580 w 2265958"/>
                <a:gd name="connsiteY2405" fmla="*/ 550674 h 3268980"/>
                <a:gd name="connsiteX2406" fmla="*/ 569333 w 2265958"/>
                <a:gd name="connsiteY2406" fmla="*/ 549827 h 3268980"/>
                <a:gd name="connsiteX2407" fmla="*/ 570085 w 2265958"/>
                <a:gd name="connsiteY2407" fmla="*/ 548933 h 3268980"/>
                <a:gd name="connsiteX2408" fmla="*/ 570743 w 2265958"/>
                <a:gd name="connsiteY2408" fmla="*/ 548039 h 3268980"/>
                <a:gd name="connsiteX2409" fmla="*/ 571448 w 2265958"/>
                <a:gd name="connsiteY2409" fmla="*/ 547051 h 3268980"/>
                <a:gd name="connsiteX2410" fmla="*/ 572482 w 2265958"/>
                <a:gd name="connsiteY2410" fmla="*/ 545546 h 3268980"/>
                <a:gd name="connsiteX2411" fmla="*/ 573986 w 2265958"/>
                <a:gd name="connsiteY2411" fmla="*/ 543476 h 3268980"/>
                <a:gd name="connsiteX2412" fmla="*/ 578217 w 2265958"/>
                <a:gd name="connsiteY2412" fmla="*/ 537736 h 3268980"/>
                <a:gd name="connsiteX2413" fmla="*/ 584045 w 2265958"/>
                <a:gd name="connsiteY2413" fmla="*/ 530256 h 3268980"/>
                <a:gd name="connsiteX2414" fmla="*/ 590908 w 2265958"/>
                <a:gd name="connsiteY2414" fmla="*/ 521223 h 3268980"/>
                <a:gd name="connsiteX2415" fmla="*/ 598805 w 2265958"/>
                <a:gd name="connsiteY2415" fmla="*/ 511062 h 3268980"/>
                <a:gd name="connsiteX2416" fmla="*/ 607266 w 2265958"/>
                <a:gd name="connsiteY2416" fmla="*/ 500006 h 3268980"/>
                <a:gd name="connsiteX2417" fmla="*/ 616056 w 2265958"/>
                <a:gd name="connsiteY2417" fmla="*/ 488386 h 3268980"/>
                <a:gd name="connsiteX2418" fmla="*/ 624893 w 2265958"/>
                <a:gd name="connsiteY2418" fmla="*/ 476625 h 3268980"/>
                <a:gd name="connsiteX2419" fmla="*/ 629265 w 2265958"/>
                <a:gd name="connsiteY2419" fmla="*/ 470697 h 3268980"/>
                <a:gd name="connsiteX2420" fmla="*/ 633495 w 2265958"/>
                <a:gd name="connsiteY2420" fmla="*/ 464863 h 3268980"/>
                <a:gd name="connsiteX2421" fmla="*/ 637632 w 2265958"/>
                <a:gd name="connsiteY2421" fmla="*/ 459124 h 3268980"/>
                <a:gd name="connsiteX2422" fmla="*/ 641627 w 2265958"/>
                <a:gd name="connsiteY2422" fmla="*/ 453525 h 3268980"/>
                <a:gd name="connsiteX2423" fmla="*/ 645388 w 2265958"/>
                <a:gd name="connsiteY2423" fmla="*/ 448068 h 3268980"/>
                <a:gd name="connsiteX2424" fmla="*/ 648960 w 2265958"/>
                <a:gd name="connsiteY2424" fmla="*/ 442893 h 3268980"/>
                <a:gd name="connsiteX2425" fmla="*/ 652250 w 2265958"/>
                <a:gd name="connsiteY2425" fmla="*/ 437953 h 3268980"/>
                <a:gd name="connsiteX2426" fmla="*/ 655165 w 2265958"/>
                <a:gd name="connsiteY2426" fmla="*/ 433296 h 3268980"/>
                <a:gd name="connsiteX2427" fmla="*/ 657797 w 2265958"/>
                <a:gd name="connsiteY2427" fmla="*/ 428968 h 3268980"/>
                <a:gd name="connsiteX2428" fmla="*/ 659019 w 2265958"/>
                <a:gd name="connsiteY2428" fmla="*/ 426992 h 3268980"/>
                <a:gd name="connsiteX2429" fmla="*/ 660053 w 2265958"/>
                <a:gd name="connsiteY2429" fmla="*/ 425063 h 3268980"/>
                <a:gd name="connsiteX2430" fmla="*/ 661041 w 2265958"/>
                <a:gd name="connsiteY2430" fmla="*/ 423275 h 3268980"/>
                <a:gd name="connsiteX2431" fmla="*/ 661934 w 2265958"/>
                <a:gd name="connsiteY2431" fmla="*/ 421582 h 3268980"/>
                <a:gd name="connsiteX2432" fmla="*/ 662686 w 2265958"/>
                <a:gd name="connsiteY2432" fmla="*/ 419935 h 3268980"/>
                <a:gd name="connsiteX2433" fmla="*/ 663344 w 2265958"/>
                <a:gd name="connsiteY2433" fmla="*/ 418524 h 3268980"/>
                <a:gd name="connsiteX2434" fmla="*/ 663861 w 2265958"/>
                <a:gd name="connsiteY2434" fmla="*/ 417159 h 3268980"/>
                <a:gd name="connsiteX2435" fmla="*/ 664237 w 2265958"/>
                <a:gd name="connsiteY2435" fmla="*/ 415936 h 3268980"/>
                <a:gd name="connsiteX2436" fmla="*/ 664472 w 2265958"/>
                <a:gd name="connsiteY2436" fmla="*/ 414854 h 3268980"/>
                <a:gd name="connsiteX2437" fmla="*/ 664660 w 2265958"/>
                <a:gd name="connsiteY2437" fmla="*/ 413913 h 3268980"/>
                <a:gd name="connsiteX2438" fmla="*/ 664660 w 2265958"/>
                <a:gd name="connsiteY2438" fmla="*/ 413537 h 3268980"/>
                <a:gd name="connsiteX2439" fmla="*/ 664660 w 2265958"/>
                <a:gd name="connsiteY2439" fmla="*/ 413114 h 3268980"/>
                <a:gd name="connsiteX2440" fmla="*/ 664613 w 2265958"/>
                <a:gd name="connsiteY2440" fmla="*/ 412784 h 3268980"/>
                <a:gd name="connsiteX2441" fmla="*/ 664472 w 2265958"/>
                <a:gd name="connsiteY2441" fmla="*/ 412502 h 3268980"/>
                <a:gd name="connsiteX2442" fmla="*/ 664378 w 2265958"/>
                <a:gd name="connsiteY2442" fmla="*/ 412173 h 3268980"/>
                <a:gd name="connsiteX2443" fmla="*/ 664190 w 2265958"/>
                <a:gd name="connsiteY2443" fmla="*/ 411984 h 3268980"/>
                <a:gd name="connsiteX2444" fmla="*/ 664049 w 2265958"/>
                <a:gd name="connsiteY2444" fmla="*/ 411749 h 3268980"/>
                <a:gd name="connsiteX2445" fmla="*/ 663720 w 2265958"/>
                <a:gd name="connsiteY2445" fmla="*/ 411608 h 3268980"/>
                <a:gd name="connsiteX2446" fmla="*/ 662028 w 2265958"/>
                <a:gd name="connsiteY2446" fmla="*/ 411890 h 3268980"/>
                <a:gd name="connsiteX2447" fmla="*/ 660242 w 2265958"/>
                <a:gd name="connsiteY2447" fmla="*/ 412267 h 3268980"/>
                <a:gd name="connsiteX2448" fmla="*/ 658502 w 2265958"/>
                <a:gd name="connsiteY2448" fmla="*/ 412784 h 3268980"/>
                <a:gd name="connsiteX2449" fmla="*/ 656763 w 2265958"/>
                <a:gd name="connsiteY2449" fmla="*/ 413302 h 3268980"/>
                <a:gd name="connsiteX2450" fmla="*/ 655071 w 2265958"/>
                <a:gd name="connsiteY2450" fmla="*/ 413866 h 3268980"/>
                <a:gd name="connsiteX2451" fmla="*/ 653285 w 2265958"/>
                <a:gd name="connsiteY2451" fmla="*/ 414572 h 3268980"/>
                <a:gd name="connsiteX2452" fmla="*/ 651545 w 2265958"/>
                <a:gd name="connsiteY2452" fmla="*/ 415231 h 3268980"/>
                <a:gd name="connsiteX2453" fmla="*/ 649853 w 2265958"/>
                <a:gd name="connsiteY2453" fmla="*/ 415983 h 3268980"/>
                <a:gd name="connsiteX2454" fmla="*/ 646422 w 2265958"/>
                <a:gd name="connsiteY2454" fmla="*/ 417536 h 3268980"/>
                <a:gd name="connsiteX2455" fmla="*/ 643037 w 2265958"/>
                <a:gd name="connsiteY2455" fmla="*/ 419041 h 3268980"/>
                <a:gd name="connsiteX2456" fmla="*/ 639700 w 2265958"/>
                <a:gd name="connsiteY2456" fmla="*/ 420547 h 3268980"/>
                <a:gd name="connsiteX2457" fmla="*/ 638055 w 2265958"/>
                <a:gd name="connsiteY2457" fmla="*/ 421205 h 3268980"/>
                <a:gd name="connsiteX2458" fmla="*/ 636363 w 2265958"/>
                <a:gd name="connsiteY2458" fmla="*/ 421864 h 3268980"/>
                <a:gd name="connsiteX2459" fmla="*/ 635140 w 2265958"/>
                <a:gd name="connsiteY2459" fmla="*/ 422146 h 3268980"/>
                <a:gd name="connsiteX2460" fmla="*/ 633777 w 2265958"/>
                <a:gd name="connsiteY2460" fmla="*/ 422381 h 3268980"/>
                <a:gd name="connsiteX2461" fmla="*/ 632555 w 2265958"/>
                <a:gd name="connsiteY2461" fmla="*/ 422523 h 3268980"/>
                <a:gd name="connsiteX2462" fmla="*/ 631192 w 2265958"/>
                <a:gd name="connsiteY2462" fmla="*/ 422664 h 3268980"/>
                <a:gd name="connsiteX2463" fmla="*/ 629970 w 2265958"/>
                <a:gd name="connsiteY2463" fmla="*/ 422711 h 3268980"/>
                <a:gd name="connsiteX2464" fmla="*/ 628607 w 2265958"/>
                <a:gd name="connsiteY2464" fmla="*/ 422711 h 3268980"/>
                <a:gd name="connsiteX2465" fmla="*/ 626021 w 2265958"/>
                <a:gd name="connsiteY2465" fmla="*/ 422711 h 3268980"/>
                <a:gd name="connsiteX2466" fmla="*/ 623436 w 2265958"/>
                <a:gd name="connsiteY2466" fmla="*/ 422758 h 3268980"/>
                <a:gd name="connsiteX2467" fmla="*/ 622167 w 2265958"/>
                <a:gd name="connsiteY2467" fmla="*/ 422852 h 3268980"/>
                <a:gd name="connsiteX2468" fmla="*/ 620945 w 2265958"/>
                <a:gd name="connsiteY2468" fmla="*/ 422993 h 3268980"/>
                <a:gd name="connsiteX2469" fmla="*/ 619676 w 2265958"/>
                <a:gd name="connsiteY2469" fmla="*/ 423181 h 3268980"/>
                <a:gd name="connsiteX2470" fmla="*/ 618359 w 2265958"/>
                <a:gd name="connsiteY2470" fmla="*/ 423464 h 3268980"/>
                <a:gd name="connsiteX2471" fmla="*/ 617090 w 2265958"/>
                <a:gd name="connsiteY2471" fmla="*/ 423887 h 3268980"/>
                <a:gd name="connsiteX2472" fmla="*/ 615821 w 2265958"/>
                <a:gd name="connsiteY2472" fmla="*/ 424310 h 3268980"/>
                <a:gd name="connsiteX2473" fmla="*/ 611544 w 2265958"/>
                <a:gd name="connsiteY2473" fmla="*/ 426286 h 3268980"/>
                <a:gd name="connsiteX2474" fmla="*/ 609616 w 2265958"/>
                <a:gd name="connsiteY2474" fmla="*/ 427086 h 3268980"/>
                <a:gd name="connsiteX2475" fmla="*/ 608629 w 2265958"/>
                <a:gd name="connsiteY2475" fmla="*/ 427415 h 3268980"/>
                <a:gd name="connsiteX2476" fmla="*/ 607595 w 2265958"/>
                <a:gd name="connsiteY2476" fmla="*/ 427698 h 3268980"/>
                <a:gd name="connsiteX2477" fmla="*/ 606608 w 2265958"/>
                <a:gd name="connsiteY2477" fmla="*/ 427933 h 3268980"/>
                <a:gd name="connsiteX2478" fmla="*/ 605621 w 2265958"/>
                <a:gd name="connsiteY2478" fmla="*/ 428168 h 3268980"/>
                <a:gd name="connsiteX2479" fmla="*/ 604587 w 2265958"/>
                <a:gd name="connsiteY2479" fmla="*/ 428309 h 3268980"/>
                <a:gd name="connsiteX2480" fmla="*/ 603553 w 2265958"/>
                <a:gd name="connsiteY2480" fmla="*/ 428309 h 3268980"/>
                <a:gd name="connsiteX2481" fmla="*/ 602472 w 2265958"/>
                <a:gd name="connsiteY2481" fmla="*/ 428309 h 3268980"/>
                <a:gd name="connsiteX2482" fmla="*/ 601343 w 2265958"/>
                <a:gd name="connsiteY2482" fmla="*/ 428121 h 3268980"/>
                <a:gd name="connsiteX2483" fmla="*/ 600121 w 2265958"/>
                <a:gd name="connsiteY2483" fmla="*/ 427886 h 3268980"/>
                <a:gd name="connsiteX2484" fmla="*/ 598899 w 2265958"/>
                <a:gd name="connsiteY2484" fmla="*/ 427603 h 3268980"/>
                <a:gd name="connsiteX2485" fmla="*/ 598147 w 2265958"/>
                <a:gd name="connsiteY2485" fmla="*/ 427368 h 3268980"/>
                <a:gd name="connsiteX2486" fmla="*/ 597442 w 2265958"/>
                <a:gd name="connsiteY2486" fmla="*/ 427274 h 3268980"/>
                <a:gd name="connsiteX2487" fmla="*/ 596737 w 2265958"/>
                <a:gd name="connsiteY2487" fmla="*/ 427133 h 3268980"/>
                <a:gd name="connsiteX2488" fmla="*/ 596032 w 2265958"/>
                <a:gd name="connsiteY2488" fmla="*/ 427086 h 3268980"/>
                <a:gd name="connsiteX2489" fmla="*/ 595374 w 2265958"/>
                <a:gd name="connsiteY2489" fmla="*/ 427086 h 3268980"/>
                <a:gd name="connsiteX2490" fmla="*/ 594716 w 2265958"/>
                <a:gd name="connsiteY2490" fmla="*/ 427086 h 3268980"/>
                <a:gd name="connsiteX2491" fmla="*/ 594105 w 2265958"/>
                <a:gd name="connsiteY2491" fmla="*/ 427133 h 3268980"/>
                <a:gd name="connsiteX2492" fmla="*/ 593446 w 2265958"/>
                <a:gd name="connsiteY2492" fmla="*/ 427274 h 3268980"/>
                <a:gd name="connsiteX2493" fmla="*/ 592271 w 2265958"/>
                <a:gd name="connsiteY2493" fmla="*/ 427556 h 3268980"/>
                <a:gd name="connsiteX2494" fmla="*/ 591096 w 2265958"/>
                <a:gd name="connsiteY2494" fmla="*/ 427886 h 3268980"/>
                <a:gd name="connsiteX2495" fmla="*/ 590015 w 2265958"/>
                <a:gd name="connsiteY2495" fmla="*/ 428356 h 3268980"/>
                <a:gd name="connsiteX2496" fmla="*/ 588840 w 2265958"/>
                <a:gd name="connsiteY2496" fmla="*/ 428874 h 3268980"/>
                <a:gd name="connsiteX2497" fmla="*/ 586678 w 2265958"/>
                <a:gd name="connsiteY2497" fmla="*/ 429956 h 3268980"/>
                <a:gd name="connsiteX2498" fmla="*/ 585550 w 2265958"/>
                <a:gd name="connsiteY2498" fmla="*/ 430520 h 3268980"/>
                <a:gd name="connsiteX2499" fmla="*/ 584374 w 2265958"/>
                <a:gd name="connsiteY2499" fmla="*/ 431038 h 3268980"/>
                <a:gd name="connsiteX2500" fmla="*/ 583246 w 2265958"/>
                <a:gd name="connsiteY2500" fmla="*/ 431508 h 3268980"/>
                <a:gd name="connsiteX2501" fmla="*/ 581977 w 2265958"/>
                <a:gd name="connsiteY2501" fmla="*/ 431932 h 3268980"/>
                <a:gd name="connsiteX2502" fmla="*/ 580661 w 2265958"/>
                <a:gd name="connsiteY2502" fmla="*/ 432261 h 3268980"/>
                <a:gd name="connsiteX2503" fmla="*/ 580003 w 2265958"/>
                <a:gd name="connsiteY2503" fmla="*/ 432355 h 3268980"/>
                <a:gd name="connsiteX2504" fmla="*/ 579251 w 2265958"/>
                <a:gd name="connsiteY2504" fmla="*/ 432449 h 3268980"/>
                <a:gd name="connsiteX2505" fmla="*/ 577888 w 2265958"/>
                <a:gd name="connsiteY2505" fmla="*/ 432590 h 3268980"/>
                <a:gd name="connsiteX2506" fmla="*/ 576430 w 2265958"/>
                <a:gd name="connsiteY2506" fmla="*/ 432778 h 3268980"/>
                <a:gd name="connsiteX2507" fmla="*/ 575020 w 2265958"/>
                <a:gd name="connsiteY2507" fmla="*/ 432873 h 3268980"/>
                <a:gd name="connsiteX2508" fmla="*/ 573516 w 2265958"/>
                <a:gd name="connsiteY2508" fmla="*/ 432967 h 3268980"/>
                <a:gd name="connsiteX2509" fmla="*/ 570602 w 2265958"/>
                <a:gd name="connsiteY2509" fmla="*/ 433014 h 3268980"/>
                <a:gd name="connsiteX2510" fmla="*/ 567593 w 2265958"/>
                <a:gd name="connsiteY2510" fmla="*/ 432967 h 3268980"/>
                <a:gd name="connsiteX2511" fmla="*/ 564632 w 2265958"/>
                <a:gd name="connsiteY2511" fmla="*/ 432778 h 3268980"/>
                <a:gd name="connsiteX2512" fmla="*/ 561577 w 2265958"/>
                <a:gd name="connsiteY2512" fmla="*/ 432590 h 3268980"/>
                <a:gd name="connsiteX2513" fmla="*/ 555513 w 2265958"/>
                <a:gd name="connsiteY2513" fmla="*/ 432073 h 3268980"/>
                <a:gd name="connsiteX2514" fmla="*/ 549449 w 2265958"/>
                <a:gd name="connsiteY2514" fmla="*/ 431508 h 3268980"/>
                <a:gd name="connsiteX2515" fmla="*/ 546441 w 2265958"/>
                <a:gd name="connsiteY2515" fmla="*/ 431273 h 3268980"/>
                <a:gd name="connsiteX2516" fmla="*/ 543479 w 2265958"/>
                <a:gd name="connsiteY2516" fmla="*/ 431132 h 3268980"/>
                <a:gd name="connsiteX2517" fmla="*/ 540518 w 2265958"/>
                <a:gd name="connsiteY2517" fmla="*/ 431038 h 3268980"/>
                <a:gd name="connsiteX2518" fmla="*/ 537604 w 2265958"/>
                <a:gd name="connsiteY2518" fmla="*/ 431038 h 3268980"/>
                <a:gd name="connsiteX2519" fmla="*/ 534783 w 2265958"/>
                <a:gd name="connsiteY2519" fmla="*/ 431179 h 3268980"/>
                <a:gd name="connsiteX2520" fmla="*/ 533326 w 2265958"/>
                <a:gd name="connsiteY2520" fmla="*/ 431226 h 3268980"/>
                <a:gd name="connsiteX2521" fmla="*/ 531963 w 2265958"/>
                <a:gd name="connsiteY2521" fmla="*/ 431414 h 3268980"/>
                <a:gd name="connsiteX2522" fmla="*/ 528156 w 2265958"/>
                <a:gd name="connsiteY2522" fmla="*/ 431838 h 3268980"/>
                <a:gd name="connsiteX2523" fmla="*/ 523596 w 2265958"/>
                <a:gd name="connsiteY2523" fmla="*/ 432449 h 3268980"/>
                <a:gd name="connsiteX2524" fmla="*/ 518472 w 2265958"/>
                <a:gd name="connsiteY2524" fmla="*/ 433249 h 3268980"/>
                <a:gd name="connsiteX2525" fmla="*/ 515840 w 2265958"/>
                <a:gd name="connsiteY2525" fmla="*/ 433719 h 3268980"/>
                <a:gd name="connsiteX2526" fmla="*/ 513114 w 2265958"/>
                <a:gd name="connsiteY2526" fmla="*/ 434237 h 3268980"/>
                <a:gd name="connsiteX2527" fmla="*/ 510482 w 2265958"/>
                <a:gd name="connsiteY2527" fmla="*/ 434754 h 3268980"/>
                <a:gd name="connsiteX2528" fmla="*/ 507849 w 2265958"/>
                <a:gd name="connsiteY2528" fmla="*/ 435319 h 3268980"/>
                <a:gd name="connsiteX2529" fmla="*/ 505311 w 2265958"/>
                <a:gd name="connsiteY2529" fmla="*/ 435883 h 3268980"/>
                <a:gd name="connsiteX2530" fmla="*/ 502867 w 2265958"/>
                <a:gd name="connsiteY2530" fmla="*/ 436495 h 3268980"/>
                <a:gd name="connsiteX2531" fmla="*/ 500658 w 2265958"/>
                <a:gd name="connsiteY2531" fmla="*/ 437201 h 3268980"/>
                <a:gd name="connsiteX2532" fmla="*/ 498636 w 2265958"/>
                <a:gd name="connsiteY2532" fmla="*/ 437906 h 3268980"/>
                <a:gd name="connsiteX2533" fmla="*/ 496803 w 2265958"/>
                <a:gd name="connsiteY2533" fmla="*/ 438659 h 3268980"/>
                <a:gd name="connsiteX2534" fmla="*/ 496004 w 2265958"/>
                <a:gd name="connsiteY2534" fmla="*/ 438988 h 3268980"/>
                <a:gd name="connsiteX2535" fmla="*/ 495299 w 2265958"/>
                <a:gd name="connsiteY2535" fmla="*/ 439412 h 3268980"/>
                <a:gd name="connsiteX2536" fmla="*/ 492996 w 2265958"/>
                <a:gd name="connsiteY2536" fmla="*/ 440588 h 3268980"/>
                <a:gd name="connsiteX2537" fmla="*/ 490786 w 2265958"/>
                <a:gd name="connsiteY2537" fmla="*/ 441811 h 3268980"/>
                <a:gd name="connsiteX2538" fmla="*/ 488483 w 2265958"/>
                <a:gd name="connsiteY2538" fmla="*/ 442940 h 3268980"/>
                <a:gd name="connsiteX2539" fmla="*/ 486180 w 2265958"/>
                <a:gd name="connsiteY2539" fmla="*/ 444069 h 3268980"/>
                <a:gd name="connsiteX2540" fmla="*/ 481526 w 2265958"/>
                <a:gd name="connsiteY2540" fmla="*/ 446186 h 3268980"/>
                <a:gd name="connsiteX2541" fmla="*/ 476779 w 2265958"/>
                <a:gd name="connsiteY2541" fmla="*/ 448209 h 3268980"/>
                <a:gd name="connsiteX2542" fmla="*/ 467378 w 2265958"/>
                <a:gd name="connsiteY2542" fmla="*/ 452255 h 3268980"/>
                <a:gd name="connsiteX2543" fmla="*/ 462677 w 2265958"/>
                <a:gd name="connsiteY2543" fmla="*/ 454325 h 3268980"/>
                <a:gd name="connsiteX2544" fmla="*/ 457882 w 2265958"/>
                <a:gd name="connsiteY2544" fmla="*/ 456489 h 3268980"/>
                <a:gd name="connsiteX2545" fmla="*/ 455767 w 2265958"/>
                <a:gd name="connsiteY2545" fmla="*/ 457430 h 3268980"/>
                <a:gd name="connsiteX2546" fmla="*/ 453699 w 2265958"/>
                <a:gd name="connsiteY2546" fmla="*/ 458465 h 3268980"/>
                <a:gd name="connsiteX2547" fmla="*/ 451678 w 2265958"/>
                <a:gd name="connsiteY2547" fmla="*/ 459500 h 3268980"/>
                <a:gd name="connsiteX2548" fmla="*/ 449750 w 2265958"/>
                <a:gd name="connsiteY2548" fmla="*/ 460676 h 3268980"/>
                <a:gd name="connsiteX2549" fmla="*/ 447776 w 2265958"/>
                <a:gd name="connsiteY2549" fmla="*/ 461805 h 3268980"/>
                <a:gd name="connsiteX2550" fmla="*/ 445943 w 2265958"/>
                <a:gd name="connsiteY2550" fmla="*/ 463028 h 3268980"/>
                <a:gd name="connsiteX2551" fmla="*/ 444110 w 2265958"/>
                <a:gd name="connsiteY2551" fmla="*/ 464299 h 3268980"/>
                <a:gd name="connsiteX2552" fmla="*/ 442277 w 2265958"/>
                <a:gd name="connsiteY2552" fmla="*/ 465569 h 3268980"/>
                <a:gd name="connsiteX2553" fmla="*/ 440490 w 2265958"/>
                <a:gd name="connsiteY2553" fmla="*/ 466933 h 3268980"/>
                <a:gd name="connsiteX2554" fmla="*/ 438704 w 2265958"/>
                <a:gd name="connsiteY2554" fmla="*/ 468298 h 3268980"/>
                <a:gd name="connsiteX2555" fmla="*/ 436918 w 2265958"/>
                <a:gd name="connsiteY2555" fmla="*/ 469709 h 3268980"/>
                <a:gd name="connsiteX2556" fmla="*/ 435179 w 2265958"/>
                <a:gd name="connsiteY2556" fmla="*/ 471214 h 3268980"/>
                <a:gd name="connsiteX2557" fmla="*/ 431700 w 2265958"/>
                <a:gd name="connsiteY2557" fmla="*/ 474178 h 3268980"/>
                <a:gd name="connsiteX2558" fmla="*/ 428175 w 2265958"/>
                <a:gd name="connsiteY2558" fmla="*/ 477424 h 3268980"/>
                <a:gd name="connsiteX2559" fmla="*/ 426154 w 2265958"/>
                <a:gd name="connsiteY2559" fmla="*/ 479306 h 3268980"/>
                <a:gd name="connsiteX2560" fmla="*/ 424226 w 2265958"/>
                <a:gd name="connsiteY2560" fmla="*/ 481329 h 3268980"/>
                <a:gd name="connsiteX2561" fmla="*/ 422393 w 2265958"/>
                <a:gd name="connsiteY2561" fmla="*/ 483352 h 3268980"/>
                <a:gd name="connsiteX2562" fmla="*/ 420654 w 2265958"/>
                <a:gd name="connsiteY2562" fmla="*/ 485422 h 3268980"/>
                <a:gd name="connsiteX2563" fmla="*/ 419009 w 2265958"/>
                <a:gd name="connsiteY2563" fmla="*/ 487492 h 3268980"/>
                <a:gd name="connsiteX2564" fmla="*/ 417458 w 2265958"/>
                <a:gd name="connsiteY2564" fmla="*/ 489609 h 3268980"/>
                <a:gd name="connsiteX2565" fmla="*/ 415953 w 2265958"/>
                <a:gd name="connsiteY2565" fmla="*/ 491773 h 3268980"/>
                <a:gd name="connsiteX2566" fmla="*/ 414543 w 2265958"/>
                <a:gd name="connsiteY2566" fmla="*/ 494031 h 3268980"/>
                <a:gd name="connsiteX2567" fmla="*/ 413321 w 2265958"/>
                <a:gd name="connsiteY2567" fmla="*/ 496289 h 3268980"/>
                <a:gd name="connsiteX2568" fmla="*/ 412099 w 2265958"/>
                <a:gd name="connsiteY2568" fmla="*/ 498501 h 3268980"/>
                <a:gd name="connsiteX2569" fmla="*/ 411018 w 2265958"/>
                <a:gd name="connsiteY2569" fmla="*/ 500806 h 3268980"/>
                <a:gd name="connsiteX2570" fmla="*/ 409984 w 2265958"/>
                <a:gd name="connsiteY2570" fmla="*/ 503158 h 3268980"/>
                <a:gd name="connsiteX2571" fmla="*/ 409044 w 2265958"/>
                <a:gd name="connsiteY2571" fmla="*/ 505510 h 3268980"/>
                <a:gd name="connsiteX2572" fmla="*/ 408244 w 2265958"/>
                <a:gd name="connsiteY2572" fmla="*/ 507957 h 3268980"/>
                <a:gd name="connsiteX2573" fmla="*/ 407492 w 2265958"/>
                <a:gd name="connsiteY2573" fmla="*/ 510356 h 3268980"/>
                <a:gd name="connsiteX2574" fmla="*/ 406881 w 2265958"/>
                <a:gd name="connsiteY2574" fmla="*/ 512755 h 3268980"/>
                <a:gd name="connsiteX2575" fmla="*/ 406270 w 2265958"/>
                <a:gd name="connsiteY2575" fmla="*/ 515249 h 3268980"/>
                <a:gd name="connsiteX2576" fmla="*/ 405847 w 2265958"/>
                <a:gd name="connsiteY2576" fmla="*/ 517742 h 3268980"/>
                <a:gd name="connsiteX2577" fmla="*/ 405424 w 2265958"/>
                <a:gd name="connsiteY2577" fmla="*/ 520188 h 3268980"/>
                <a:gd name="connsiteX2578" fmla="*/ 405095 w 2265958"/>
                <a:gd name="connsiteY2578" fmla="*/ 522729 h 3268980"/>
                <a:gd name="connsiteX2579" fmla="*/ 404860 w 2265958"/>
                <a:gd name="connsiteY2579" fmla="*/ 525175 h 3268980"/>
                <a:gd name="connsiteX2580" fmla="*/ 404719 w 2265958"/>
                <a:gd name="connsiteY2580" fmla="*/ 527716 h 3268980"/>
                <a:gd name="connsiteX2581" fmla="*/ 404672 w 2265958"/>
                <a:gd name="connsiteY2581" fmla="*/ 530303 h 3268980"/>
                <a:gd name="connsiteX2582" fmla="*/ 404719 w 2265958"/>
                <a:gd name="connsiteY2582" fmla="*/ 532843 h 3268980"/>
                <a:gd name="connsiteX2583" fmla="*/ 404860 w 2265958"/>
                <a:gd name="connsiteY2583" fmla="*/ 535431 h 3268980"/>
                <a:gd name="connsiteX2584" fmla="*/ 405048 w 2265958"/>
                <a:gd name="connsiteY2584" fmla="*/ 537971 h 3268980"/>
                <a:gd name="connsiteX2585" fmla="*/ 405330 w 2265958"/>
                <a:gd name="connsiteY2585" fmla="*/ 540559 h 3268980"/>
                <a:gd name="connsiteX2586" fmla="*/ 405659 w 2265958"/>
                <a:gd name="connsiteY2586" fmla="*/ 543146 h 3268980"/>
                <a:gd name="connsiteX2587" fmla="*/ 406082 w 2265958"/>
                <a:gd name="connsiteY2587" fmla="*/ 545687 h 3268980"/>
                <a:gd name="connsiteX2588" fmla="*/ 406599 w 2265958"/>
                <a:gd name="connsiteY2588" fmla="*/ 548274 h 3268980"/>
                <a:gd name="connsiteX2589" fmla="*/ 407210 w 2265958"/>
                <a:gd name="connsiteY2589" fmla="*/ 550862 h 3268980"/>
                <a:gd name="connsiteX2590" fmla="*/ 407821 w 2265958"/>
                <a:gd name="connsiteY2590" fmla="*/ 553449 h 3268980"/>
                <a:gd name="connsiteX2591" fmla="*/ 406599 w 2265958"/>
                <a:gd name="connsiteY2591" fmla="*/ 554202 h 3268980"/>
                <a:gd name="connsiteX2592" fmla="*/ 405236 w 2265958"/>
                <a:gd name="connsiteY2592" fmla="*/ 554908 h 3268980"/>
                <a:gd name="connsiteX2593" fmla="*/ 403873 w 2265958"/>
                <a:gd name="connsiteY2593" fmla="*/ 555613 h 3268980"/>
                <a:gd name="connsiteX2594" fmla="*/ 402369 w 2265958"/>
                <a:gd name="connsiteY2594" fmla="*/ 556272 h 3268980"/>
                <a:gd name="connsiteX2595" fmla="*/ 400818 w 2265958"/>
                <a:gd name="connsiteY2595" fmla="*/ 556836 h 3268980"/>
                <a:gd name="connsiteX2596" fmla="*/ 399219 w 2265958"/>
                <a:gd name="connsiteY2596" fmla="*/ 557401 h 3268980"/>
                <a:gd name="connsiteX2597" fmla="*/ 397621 w 2265958"/>
                <a:gd name="connsiteY2597" fmla="*/ 557919 h 3268980"/>
                <a:gd name="connsiteX2598" fmla="*/ 395882 w 2265958"/>
                <a:gd name="connsiteY2598" fmla="*/ 558436 h 3268980"/>
                <a:gd name="connsiteX2599" fmla="*/ 394096 w 2265958"/>
                <a:gd name="connsiteY2599" fmla="*/ 558859 h 3268980"/>
                <a:gd name="connsiteX2600" fmla="*/ 392310 w 2265958"/>
                <a:gd name="connsiteY2600" fmla="*/ 559236 h 3268980"/>
                <a:gd name="connsiteX2601" fmla="*/ 390476 w 2265958"/>
                <a:gd name="connsiteY2601" fmla="*/ 559659 h 3268980"/>
                <a:gd name="connsiteX2602" fmla="*/ 388643 w 2265958"/>
                <a:gd name="connsiteY2602" fmla="*/ 559988 h 3268980"/>
                <a:gd name="connsiteX2603" fmla="*/ 386763 w 2265958"/>
                <a:gd name="connsiteY2603" fmla="*/ 560271 h 3268980"/>
                <a:gd name="connsiteX2604" fmla="*/ 384789 w 2265958"/>
                <a:gd name="connsiteY2604" fmla="*/ 560506 h 3268980"/>
                <a:gd name="connsiteX2605" fmla="*/ 382861 w 2265958"/>
                <a:gd name="connsiteY2605" fmla="*/ 560741 h 3268980"/>
                <a:gd name="connsiteX2606" fmla="*/ 380887 w 2265958"/>
                <a:gd name="connsiteY2606" fmla="*/ 560929 h 3268980"/>
                <a:gd name="connsiteX2607" fmla="*/ 378913 w 2265958"/>
                <a:gd name="connsiteY2607" fmla="*/ 561023 h 3268980"/>
                <a:gd name="connsiteX2608" fmla="*/ 376986 w 2265958"/>
                <a:gd name="connsiteY2608" fmla="*/ 561118 h 3268980"/>
                <a:gd name="connsiteX2609" fmla="*/ 375012 w 2265958"/>
                <a:gd name="connsiteY2609" fmla="*/ 561212 h 3268980"/>
                <a:gd name="connsiteX2610" fmla="*/ 373037 w 2265958"/>
                <a:gd name="connsiteY2610" fmla="*/ 561259 h 3268980"/>
                <a:gd name="connsiteX2611" fmla="*/ 371063 w 2265958"/>
                <a:gd name="connsiteY2611" fmla="*/ 561259 h 3268980"/>
                <a:gd name="connsiteX2612" fmla="*/ 369089 w 2265958"/>
                <a:gd name="connsiteY2612" fmla="*/ 561212 h 3268980"/>
                <a:gd name="connsiteX2613" fmla="*/ 367209 w 2265958"/>
                <a:gd name="connsiteY2613" fmla="*/ 561118 h 3268980"/>
                <a:gd name="connsiteX2614" fmla="*/ 365281 w 2265958"/>
                <a:gd name="connsiteY2614" fmla="*/ 561023 h 3268980"/>
                <a:gd name="connsiteX2615" fmla="*/ 363354 w 2265958"/>
                <a:gd name="connsiteY2615" fmla="*/ 560835 h 3268980"/>
                <a:gd name="connsiteX2616" fmla="*/ 361521 w 2265958"/>
                <a:gd name="connsiteY2616" fmla="*/ 560694 h 3268980"/>
                <a:gd name="connsiteX2617" fmla="*/ 359688 w 2265958"/>
                <a:gd name="connsiteY2617" fmla="*/ 560506 h 3268980"/>
                <a:gd name="connsiteX2618" fmla="*/ 357901 w 2265958"/>
                <a:gd name="connsiteY2618" fmla="*/ 560224 h 3268980"/>
                <a:gd name="connsiteX2619" fmla="*/ 356162 w 2265958"/>
                <a:gd name="connsiteY2619" fmla="*/ 559988 h 3268980"/>
                <a:gd name="connsiteX2620" fmla="*/ 354470 w 2265958"/>
                <a:gd name="connsiteY2620" fmla="*/ 559659 h 3268980"/>
                <a:gd name="connsiteX2621" fmla="*/ 352825 w 2265958"/>
                <a:gd name="connsiteY2621" fmla="*/ 559283 h 3268980"/>
                <a:gd name="connsiteX2622" fmla="*/ 351227 w 2265958"/>
                <a:gd name="connsiteY2622" fmla="*/ 558954 h 3268980"/>
                <a:gd name="connsiteX2623" fmla="*/ 353671 w 2265958"/>
                <a:gd name="connsiteY2623" fmla="*/ 558201 h 3268980"/>
                <a:gd name="connsiteX2624" fmla="*/ 356068 w 2265958"/>
                <a:gd name="connsiteY2624" fmla="*/ 557307 h 3268980"/>
                <a:gd name="connsiteX2625" fmla="*/ 358513 w 2265958"/>
                <a:gd name="connsiteY2625" fmla="*/ 556319 h 3268980"/>
                <a:gd name="connsiteX2626" fmla="*/ 361004 w 2265958"/>
                <a:gd name="connsiteY2626" fmla="*/ 555143 h 3268980"/>
                <a:gd name="connsiteX2627" fmla="*/ 363495 w 2265958"/>
                <a:gd name="connsiteY2627" fmla="*/ 553967 h 3268980"/>
                <a:gd name="connsiteX2628" fmla="*/ 365939 w 2265958"/>
                <a:gd name="connsiteY2628" fmla="*/ 552649 h 3268980"/>
                <a:gd name="connsiteX2629" fmla="*/ 368431 w 2265958"/>
                <a:gd name="connsiteY2629" fmla="*/ 551191 h 3268980"/>
                <a:gd name="connsiteX2630" fmla="*/ 370828 w 2265958"/>
                <a:gd name="connsiteY2630" fmla="*/ 549686 h 3268980"/>
                <a:gd name="connsiteX2631" fmla="*/ 373225 w 2265958"/>
                <a:gd name="connsiteY2631" fmla="*/ 548086 h 3268980"/>
                <a:gd name="connsiteX2632" fmla="*/ 375623 w 2265958"/>
                <a:gd name="connsiteY2632" fmla="*/ 546345 h 3268980"/>
                <a:gd name="connsiteX2633" fmla="*/ 377973 w 2265958"/>
                <a:gd name="connsiteY2633" fmla="*/ 544558 h 3268980"/>
                <a:gd name="connsiteX2634" fmla="*/ 380182 w 2265958"/>
                <a:gd name="connsiteY2634" fmla="*/ 542676 h 3268980"/>
                <a:gd name="connsiteX2635" fmla="*/ 382438 w 2265958"/>
                <a:gd name="connsiteY2635" fmla="*/ 540700 h 3268980"/>
                <a:gd name="connsiteX2636" fmla="*/ 384554 w 2265958"/>
                <a:gd name="connsiteY2636" fmla="*/ 538724 h 3268980"/>
                <a:gd name="connsiteX2637" fmla="*/ 386575 w 2265958"/>
                <a:gd name="connsiteY2637" fmla="*/ 536560 h 3268980"/>
                <a:gd name="connsiteX2638" fmla="*/ 388549 w 2265958"/>
                <a:gd name="connsiteY2638" fmla="*/ 534396 h 3268980"/>
                <a:gd name="connsiteX2639" fmla="*/ 390382 w 2265958"/>
                <a:gd name="connsiteY2639" fmla="*/ 532138 h 3268980"/>
                <a:gd name="connsiteX2640" fmla="*/ 392075 w 2265958"/>
                <a:gd name="connsiteY2640" fmla="*/ 529833 h 3268980"/>
                <a:gd name="connsiteX2641" fmla="*/ 392921 w 2265958"/>
                <a:gd name="connsiteY2641" fmla="*/ 528656 h 3268980"/>
                <a:gd name="connsiteX2642" fmla="*/ 393720 w 2265958"/>
                <a:gd name="connsiteY2642" fmla="*/ 527480 h 3268980"/>
                <a:gd name="connsiteX2643" fmla="*/ 394472 w 2265958"/>
                <a:gd name="connsiteY2643" fmla="*/ 526304 h 3268980"/>
                <a:gd name="connsiteX2644" fmla="*/ 395177 w 2265958"/>
                <a:gd name="connsiteY2644" fmla="*/ 525034 h 3268980"/>
                <a:gd name="connsiteX2645" fmla="*/ 395835 w 2265958"/>
                <a:gd name="connsiteY2645" fmla="*/ 523811 h 3268980"/>
                <a:gd name="connsiteX2646" fmla="*/ 396540 w 2265958"/>
                <a:gd name="connsiteY2646" fmla="*/ 522541 h 3268980"/>
                <a:gd name="connsiteX2647" fmla="*/ 397104 w 2265958"/>
                <a:gd name="connsiteY2647" fmla="*/ 521270 h 3268980"/>
                <a:gd name="connsiteX2648" fmla="*/ 397668 w 2265958"/>
                <a:gd name="connsiteY2648" fmla="*/ 520000 h 3268980"/>
                <a:gd name="connsiteX2649" fmla="*/ 398185 w 2265958"/>
                <a:gd name="connsiteY2649" fmla="*/ 518777 h 3268980"/>
                <a:gd name="connsiteX2650" fmla="*/ 398702 w 2265958"/>
                <a:gd name="connsiteY2650" fmla="*/ 517507 h 3268980"/>
                <a:gd name="connsiteX2651" fmla="*/ 399125 w 2265958"/>
                <a:gd name="connsiteY2651" fmla="*/ 516189 h 3268980"/>
                <a:gd name="connsiteX2652" fmla="*/ 399501 w 2265958"/>
                <a:gd name="connsiteY2652" fmla="*/ 514825 h 3268980"/>
                <a:gd name="connsiteX2653" fmla="*/ 399830 w 2265958"/>
                <a:gd name="connsiteY2653" fmla="*/ 513508 h 3268980"/>
                <a:gd name="connsiteX2654" fmla="*/ 400207 w 2265958"/>
                <a:gd name="connsiteY2654" fmla="*/ 512191 h 3268980"/>
                <a:gd name="connsiteX2655" fmla="*/ 400442 w 2265958"/>
                <a:gd name="connsiteY2655" fmla="*/ 510873 h 3268980"/>
                <a:gd name="connsiteX2656" fmla="*/ 400677 w 2265958"/>
                <a:gd name="connsiteY2656" fmla="*/ 509509 h 3268980"/>
                <a:gd name="connsiteX2657" fmla="*/ 400771 w 2265958"/>
                <a:gd name="connsiteY2657" fmla="*/ 508192 h 3268980"/>
                <a:gd name="connsiteX2658" fmla="*/ 400865 w 2265958"/>
                <a:gd name="connsiteY2658" fmla="*/ 506780 h 3268980"/>
                <a:gd name="connsiteX2659" fmla="*/ 400959 w 2265958"/>
                <a:gd name="connsiteY2659" fmla="*/ 505416 h 3268980"/>
                <a:gd name="connsiteX2660" fmla="*/ 400959 w 2265958"/>
                <a:gd name="connsiteY2660" fmla="*/ 504052 h 3268980"/>
                <a:gd name="connsiteX2661" fmla="*/ 400865 w 2265958"/>
                <a:gd name="connsiteY2661" fmla="*/ 502640 h 3268980"/>
                <a:gd name="connsiteX2662" fmla="*/ 400818 w 2265958"/>
                <a:gd name="connsiteY2662" fmla="*/ 501276 h 3268980"/>
                <a:gd name="connsiteX2663" fmla="*/ 400677 w 2265958"/>
                <a:gd name="connsiteY2663" fmla="*/ 499818 h 3268980"/>
                <a:gd name="connsiteX2664" fmla="*/ 400442 w 2265958"/>
                <a:gd name="connsiteY2664" fmla="*/ 498453 h 3268980"/>
                <a:gd name="connsiteX2665" fmla="*/ 400160 w 2265958"/>
                <a:gd name="connsiteY2665" fmla="*/ 497089 h 3268980"/>
                <a:gd name="connsiteX2666" fmla="*/ 399783 w 2265958"/>
                <a:gd name="connsiteY2666" fmla="*/ 495631 h 3268980"/>
                <a:gd name="connsiteX2667" fmla="*/ 399407 w 2265958"/>
                <a:gd name="connsiteY2667" fmla="*/ 494219 h 3268980"/>
                <a:gd name="connsiteX2668" fmla="*/ 398937 w 2265958"/>
                <a:gd name="connsiteY2668" fmla="*/ 492808 h 3268980"/>
                <a:gd name="connsiteX2669" fmla="*/ 397245 w 2265958"/>
                <a:gd name="connsiteY2669" fmla="*/ 492573 h 3268980"/>
                <a:gd name="connsiteX2670" fmla="*/ 395647 w 2265958"/>
                <a:gd name="connsiteY2670" fmla="*/ 492432 h 3268980"/>
                <a:gd name="connsiteX2671" fmla="*/ 394002 w 2265958"/>
                <a:gd name="connsiteY2671" fmla="*/ 492244 h 3268980"/>
                <a:gd name="connsiteX2672" fmla="*/ 392404 w 2265958"/>
                <a:gd name="connsiteY2672" fmla="*/ 492196 h 3268980"/>
                <a:gd name="connsiteX2673" fmla="*/ 390758 w 2265958"/>
                <a:gd name="connsiteY2673" fmla="*/ 492149 h 3268980"/>
                <a:gd name="connsiteX2674" fmla="*/ 389113 w 2265958"/>
                <a:gd name="connsiteY2674" fmla="*/ 492149 h 3268980"/>
                <a:gd name="connsiteX2675" fmla="*/ 387515 w 2265958"/>
                <a:gd name="connsiteY2675" fmla="*/ 492196 h 3268980"/>
                <a:gd name="connsiteX2676" fmla="*/ 385964 w 2265958"/>
                <a:gd name="connsiteY2676" fmla="*/ 492291 h 3268980"/>
                <a:gd name="connsiteX2677" fmla="*/ 384319 w 2265958"/>
                <a:gd name="connsiteY2677" fmla="*/ 492479 h 3268980"/>
                <a:gd name="connsiteX2678" fmla="*/ 382767 w 2265958"/>
                <a:gd name="connsiteY2678" fmla="*/ 492714 h 3268980"/>
                <a:gd name="connsiteX2679" fmla="*/ 381169 w 2265958"/>
                <a:gd name="connsiteY2679" fmla="*/ 492996 h 3268980"/>
                <a:gd name="connsiteX2680" fmla="*/ 379618 w 2265958"/>
                <a:gd name="connsiteY2680" fmla="*/ 493278 h 3268980"/>
                <a:gd name="connsiteX2681" fmla="*/ 378114 w 2265958"/>
                <a:gd name="connsiteY2681" fmla="*/ 493608 h 3268980"/>
                <a:gd name="connsiteX2682" fmla="*/ 376657 w 2265958"/>
                <a:gd name="connsiteY2682" fmla="*/ 494078 h 3268980"/>
                <a:gd name="connsiteX2683" fmla="*/ 375153 w 2265958"/>
                <a:gd name="connsiteY2683" fmla="*/ 494549 h 3268980"/>
                <a:gd name="connsiteX2684" fmla="*/ 373648 w 2265958"/>
                <a:gd name="connsiteY2684" fmla="*/ 495066 h 3268980"/>
                <a:gd name="connsiteX2685" fmla="*/ 372191 w 2265958"/>
                <a:gd name="connsiteY2685" fmla="*/ 495631 h 3268980"/>
                <a:gd name="connsiteX2686" fmla="*/ 370781 w 2265958"/>
                <a:gd name="connsiteY2686" fmla="*/ 496289 h 3268980"/>
                <a:gd name="connsiteX2687" fmla="*/ 369324 w 2265958"/>
                <a:gd name="connsiteY2687" fmla="*/ 496901 h 3268980"/>
                <a:gd name="connsiteX2688" fmla="*/ 367961 w 2265958"/>
                <a:gd name="connsiteY2688" fmla="*/ 497654 h 3268980"/>
                <a:gd name="connsiteX2689" fmla="*/ 366645 w 2265958"/>
                <a:gd name="connsiteY2689" fmla="*/ 498453 h 3268980"/>
                <a:gd name="connsiteX2690" fmla="*/ 365281 w 2265958"/>
                <a:gd name="connsiteY2690" fmla="*/ 499253 h 3268980"/>
                <a:gd name="connsiteX2691" fmla="*/ 364012 w 2265958"/>
                <a:gd name="connsiteY2691" fmla="*/ 500194 h 3268980"/>
                <a:gd name="connsiteX2692" fmla="*/ 362743 w 2265958"/>
                <a:gd name="connsiteY2692" fmla="*/ 501088 h 3268980"/>
                <a:gd name="connsiteX2693" fmla="*/ 361474 w 2265958"/>
                <a:gd name="connsiteY2693" fmla="*/ 502076 h 3268980"/>
                <a:gd name="connsiteX2694" fmla="*/ 360252 w 2265958"/>
                <a:gd name="connsiteY2694" fmla="*/ 503111 h 3268980"/>
                <a:gd name="connsiteX2695" fmla="*/ 359124 w 2265958"/>
                <a:gd name="connsiteY2695" fmla="*/ 504240 h 3268980"/>
                <a:gd name="connsiteX2696" fmla="*/ 357948 w 2265958"/>
                <a:gd name="connsiteY2696" fmla="*/ 505416 h 3268980"/>
                <a:gd name="connsiteX2697" fmla="*/ 356867 w 2265958"/>
                <a:gd name="connsiteY2697" fmla="*/ 506639 h 3268980"/>
                <a:gd name="connsiteX2698" fmla="*/ 355786 w 2265958"/>
                <a:gd name="connsiteY2698" fmla="*/ 507862 h 3268980"/>
                <a:gd name="connsiteX2699" fmla="*/ 354799 w 2265958"/>
                <a:gd name="connsiteY2699" fmla="*/ 509227 h 3268980"/>
                <a:gd name="connsiteX2700" fmla="*/ 353812 w 2265958"/>
                <a:gd name="connsiteY2700" fmla="*/ 510591 h 3268980"/>
                <a:gd name="connsiteX2701" fmla="*/ 352919 w 2265958"/>
                <a:gd name="connsiteY2701" fmla="*/ 511955 h 3268980"/>
                <a:gd name="connsiteX2702" fmla="*/ 352120 w 2265958"/>
                <a:gd name="connsiteY2702" fmla="*/ 513414 h 3268980"/>
                <a:gd name="connsiteX2703" fmla="*/ 351415 w 2265958"/>
                <a:gd name="connsiteY2703" fmla="*/ 514825 h 3268980"/>
                <a:gd name="connsiteX2704" fmla="*/ 350757 w 2265958"/>
                <a:gd name="connsiteY2704" fmla="*/ 516378 h 3268980"/>
                <a:gd name="connsiteX2705" fmla="*/ 350146 w 2265958"/>
                <a:gd name="connsiteY2705" fmla="*/ 518024 h 3268980"/>
                <a:gd name="connsiteX2706" fmla="*/ 349628 w 2265958"/>
                <a:gd name="connsiteY2706" fmla="*/ 519624 h 3268980"/>
                <a:gd name="connsiteX2707" fmla="*/ 349158 w 2265958"/>
                <a:gd name="connsiteY2707" fmla="*/ 521223 h 3268980"/>
                <a:gd name="connsiteX2708" fmla="*/ 348688 w 2265958"/>
                <a:gd name="connsiteY2708" fmla="*/ 522964 h 3268980"/>
                <a:gd name="connsiteX2709" fmla="*/ 348359 w 2265958"/>
                <a:gd name="connsiteY2709" fmla="*/ 524611 h 3268980"/>
                <a:gd name="connsiteX2710" fmla="*/ 347983 w 2265958"/>
                <a:gd name="connsiteY2710" fmla="*/ 526351 h 3268980"/>
                <a:gd name="connsiteX2711" fmla="*/ 347325 w 2265958"/>
                <a:gd name="connsiteY2711" fmla="*/ 529833 h 3268980"/>
                <a:gd name="connsiteX2712" fmla="*/ 346197 w 2265958"/>
                <a:gd name="connsiteY2712" fmla="*/ 536936 h 3268980"/>
                <a:gd name="connsiteX2713" fmla="*/ 345586 w 2265958"/>
                <a:gd name="connsiteY2713" fmla="*/ 540371 h 3268980"/>
                <a:gd name="connsiteX2714" fmla="*/ 344928 w 2265958"/>
                <a:gd name="connsiteY2714" fmla="*/ 543758 h 3268980"/>
                <a:gd name="connsiteX2715" fmla="*/ 344505 w 2265958"/>
                <a:gd name="connsiteY2715" fmla="*/ 545452 h 3268980"/>
                <a:gd name="connsiteX2716" fmla="*/ 344035 w 2265958"/>
                <a:gd name="connsiteY2716" fmla="*/ 547051 h 3268980"/>
                <a:gd name="connsiteX2717" fmla="*/ 343612 w 2265958"/>
                <a:gd name="connsiteY2717" fmla="*/ 548604 h 3268980"/>
                <a:gd name="connsiteX2718" fmla="*/ 343095 w 2265958"/>
                <a:gd name="connsiteY2718" fmla="*/ 550156 h 3268980"/>
                <a:gd name="connsiteX2719" fmla="*/ 342484 w 2265958"/>
                <a:gd name="connsiteY2719" fmla="*/ 551614 h 3268980"/>
                <a:gd name="connsiteX2720" fmla="*/ 341826 w 2265958"/>
                <a:gd name="connsiteY2720" fmla="*/ 553026 h 3268980"/>
                <a:gd name="connsiteX2721" fmla="*/ 341120 w 2265958"/>
                <a:gd name="connsiteY2721" fmla="*/ 554390 h 3268980"/>
                <a:gd name="connsiteX2722" fmla="*/ 340321 w 2265958"/>
                <a:gd name="connsiteY2722" fmla="*/ 555754 h 3268980"/>
                <a:gd name="connsiteX2723" fmla="*/ 339475 w 2265958"/>
                <a:gd name="connsiteY2723" fmla="*/ 556931 h 3268980"/>
                <a:gd name="connsiteX2724" fmla="*/ 338488 w 2265958"/>
                <a:gd name="connsiteY2724" fmla="*/ 558107 h 3268980"/>
                <a:gd name="connsiteX2725" fmla="*/ 337454 w 2265958"/>
                <a:gd name="connsiteY2725" fmla="*/ 559189 h 3268980"/>
                <a:gd name="connsiteX2726" fmla="*/ 336232 w 2265958"/>
                <a:gd name="connsiteY2726" fmla="*/ 560224 h 3268980"/>
                <a:gd name="connsiteX2727" fmla="*/ 335527 w 2265958"/>
                <a:gd name="connsiteY2727" fmla="*/ 560741 h 3268980"/>
                <a:gd name="connsiteX2728" fmla="*/ 334869 w 2265958"/>
                <a:gd name="connsiteY2728" fmla="*/ 561212 h 3268980"/>
                <a:gd name="connsiteX2729" fmla="*/ 334164 w 2265958"/>
                <a:gd name="connsiteY2729" fmla="*/ 561588 h 3268980"/>
                <a:gd name="connsiteX2730" fmla="*/ 333459 w 2265958"/>
                <a:gd name="connsiteY2730" fmla="*/ 562011 h 3268980"/>
                <a:gd name="connsiteX2731" fmla="*/ 332800 w 2265958"/>
                <a:gd name="connsiteY2731" fmla="*/ 562294 h 3268980"/>
                <a:gd name="connsiteX2732" fmla="*/ 332142 w 2265958"/>
                <a:gd name="connsiteY2732" fmla="*/ 562576 h 3268980"/>
                <a:gd name="connsiteX2733" fmla="*/ 331484 w 2265958"/>
                <a:gd name="connsiteY2733" fmla="*/ 562811 h 3268980"/>
                <a:gd name="connsiteX2734" fmla="*/ 330779 w 2265958"/>
                <a:gd name="connsiteY2734" fmla="*/ 562999 h 3268980"/>
                <a:gd name="connsiteX2735" fmla="*/ 330168 w 2265958"/>
                <a:gd name="connsiteY2735" fmla="*/ 563141 h 3268980"/>
                <a:gd name="connsiteX2736" fmla="*/ 329463 w 2265958"/>
                <a:gd name="connsiteY2736" fmla="*/ 563188 h 3268980"/>
                <a:gd name="connsiteX2737" fmla="*/ 328805 w 2265958"/>
                <a:gd name="connsiteY2737" fmla="*/ 563282 h 3268980"/>
                <a:gd name="connsiteX2738" fmla="*/ 328147 w 2265958"/>
                <a:gd name="connsiteY2738" fmla="*/ 563282 h 3268980"/>
                <a:gd name="connsiteX2739" fmla="*/ 327489 w 2265958"/>
                <a:gd name="connsiteY2739" fmla="*/ 563282 h 3268980"/>
                <a:gd name="connsiteX2740" fmla="*/ 326831 w 2265958"/>
                <a:gd name="connsiteY2740" fmla="*/ 563188 h 3268980"/>
                <a:gd name="connsiteX2741" fmla="*/ 325562 w 2265958"/>
                <a:gd name="connsiteY2741" fmla="*/ 562999 h 3268980"/>
                <a:gd name="connsiteX2742" fmla="*/ 324245 w 2265958"/>
                <a:gd name="connsiteY2742" fmla="*/ 562623 h 3268980"/>
                <a:gd name="connsiteX2743" fmla="*/ 322976 w 2265958"/>
                <a:gd name="connsiteY2743" fmla="*/ 562153 h 3268980"/>
                <a:gd name="connsiteX2744" fmla="*/ 321660 w 2265958"/>
                <a:gd name="connsiteY2744" fmla="*/ 561588 h 3268980"/>
                <a:gd name="connsiteX2745" fmla="*/ 320391 w 2265958"/>
                <a:gd name="connsiteY2745" fmla="*/ 560976 h 3268980"/>
                <a:gd name="connsiteX2746" fmla="*/ 319075 w 2265958"/>
                <a:gd name="connsiteY2746" fmla="*/ 560271 h 3268980"/>
                <a:gd name="connsiteX2747" fmla="*/ 317712 w 2265958"/>
                <a:gd name="connsiteY2747" fmla="*/ 559471 h 3268980"/>
                <a:gd name="connsiteX2748" fmla="*/ 315079 w 2265958"/>
                <a:gd name="connsiteY2748" fmla="*/ 557730 h 3268980"/>
                <a:gd name="connsiteX2749" fmla="*/ 312400 w 2265958"/>
                <a:gd name="connsiteY2749" fmla="*/ 555943 h 3268980"/>
                <a:gd name="connsiteX2750" fmla="*/ 309580 w 2265958"/>
                <a:gd name="connsiteY2750" fmla="*/ 554108 h 3268980"/>
                <a:gd name="connsiteX2751" fmla="*/ 308217 w 2265958"/>
                <a:gd name="connsiteY2751" fmla="*/ 553214 h 3268980"/>
                <a:gd name="connsiteX2752" fmla="*/ 306712 w 2265958"/>
                <a:gd name="connsiteY2752" fmla="*/ 552414 h 3268980"/>
                <a:gd name="connsiteX2753" fmla="*/ 305255 w 2265958"/>
                <a:gd name="connsiteY2753" fmla="*/ 551614 h 3268980"/>
                <a:gd name="connsiteX2754" fmla="*/ 303704 w 2265958"/>
                <a:gd name="connsiteY2754" fmla="*/ 550862 h 3268980"/>
                <a:gd name="connsiteX2755" fmla="*/ 302200 w 2265958"/>
                <a:gd name="connsiteY2755" fmla="*/ 550156 h 3268980"/>
                <a:gd name="connsiteX2756" fmla="*/ 300602 w 2265958"/>
                <a:gd name="connsiteY2756" fmla="*/ 549592 h 3268980"/>
                <a:gd name="connsiteX2757" fmla="*/ 299003 w 2265958"/>
                <a:gd name="connsiteY2757" fmla="*/ 549121 h 3268980"/>
                <a:gd name="connsiteX2758" fmla="*/ 297311 w 2265958"/>
                <a:gd name="connsiteY2758" fmla="*/ 548698 h 3268980"/>
                <a:gd name="connsiteX2759" fmla="*/ 295666 w 2265958"/>
                <a:gd name="connsiteY2759" fmla="*/ 548509 h 3268980"/>
                <a:gd name="connsiteX2760" fmla="*/ 294820 w 2265958"/>
                <a:gd name="connsiteY2760" fmla="*/ 548415 h 3268980"/>
                <a:gd name="connsiteX2761" fmla="*/ 293927 w 2265958"/>
                <a:gd name="connsiteY2761" fmla="*/ 548368 h 3268980"/>
                <a:gd name="connsiteX2762" fmla="*/ 293034 w 2265958"/>
                <a:gd name="connsiteY2762" fmla="*/ 548368 h 3268980"/>
                <a:gd name="connsiteX2763" fmla="*/ 292141 w 2265958"/>
                <a:gd name="connsiteY2763" fmla="*/ 548415 h 3268980"/>
                <a:gd name="connsiteX2764" fmla="*/ 291247 w 2265958"/>
                <a:gd name="connsiteY2764" fmla="*/ 548509 h 3268980"/>
                <a:gd name="connsiteX2765" fmla="*/ 290307 w 2265958"/>
                <a:gd name="connsiteY2765" fmla="*/ 548604 h 3268980"/>
                <a:gd name="connsiteX2766" fmla="*/ 289414 w 2265958"/>
                <a:gd name="connsiteY2766" fmla="*/ 548792 h 3268980"/>
                <a:gd name="connsiteX2767" fmla="*/ 288474 w 2265958"/>
                <a:gd name="connsiteY2767" fmla="*/ 549027 h 3268980"/>
                <a:gd name="connsiteX2768" fmla="*/ 287628 w 2265958"/>
                <a:gd name="connsiteY2768" fmla="*/ 549309 h 3268980"/>
                <a:gd name="connsiteX2769" fmla="*/ 286829 w 2265958"/>
                <a:gd name="connsiteY2769" fmla="*/ 549592 h 3268980"/>
                <a:gd name="connsiteX2770" fmla="*/ 286030 w 2265958"/>
                <a:gd name="connsiteY2770" fmla="*/ 549921 h 3268980"/>
                <a:gd name="connsiteX2771" fmla="*/ 285278 w 2265958"/>
                <a:gd name="connsiteY2771" fmla="*/ 550344 h 3268980"/>
                <a:gd name="connsiteX2772" fmla="*/ 284526 w 2265958"/>
                <a:gd name="connsiteY2772" fmla="*/ 550721 h 3268980"/>
                <a:gd name="connsiteX2773" fmla="*/ 283821 w 2265958"/>
                <a:gd name="connsiteY2773" fmla="*/ 551191 h 3268980"/>
                <a:gd name="connsiteX2774" fmla="*/ 282457 w 2265958"/>
                <a:gd name="connsiteY2774" fmla="*/ 552132 h 3268980"/>
                <a:gd name="connsiteX2775" fmla="*/ 281141 w 2265958"/>
                <a:gd name="connsiteY2775" fmla="*/ 553073 h 3268980"/>
                <a:gd name="connsiteX2776" fmla="*/ 278697 w 2265958"/>
                <a:gd name="connsiteY2776" fmla="*/ 554908 h 3268980"/>
                <a:gd name="connsiteX2777" fmla="*/ 277569 w 2265958"/>
                <a:gd name="connsiteY2777" fmla="*/ 555754 h 3268980"/>
                <a:gd name="connsiteX2778" fmla="*/ 276911 w 2265958"/>
                <a:gd name="connsiteY2778" fmla="*/ 556084 h 3268980"/>
                <a:gd name="connsiteX2779" fmla="*/ 276347 w 2265958"/>
                <a:gd name="connsiteY2779" fmla="*/ 556413 h 3268980"/>
                <a:gd name="connsiteX2780" fmla="*/ 275783 w 2265958"/>
                <a:gd name="connsiteY2780" fmla="*/ 556648 h 3268980"/>
                <a:gd name="connsiteX2781" fmla="*/ 275172 w 2265958"/>
                <a:gd name="connsiteY2781" fmla="*/ 556884 h 3268980"/>
                <a:gd name="connsiteX2782" fmla="*/ 274560 w 2265958"/>
                <a:gd name="connsiteY2782" fmla="*/ 557072 h 3268980"/>
                <a:gd name="connsiteX2783" fmla="*/ 273949 w 2265958"/>
                <a:gd name="connsiteY2783" fmla="*/ 557166 h 3268980"/>
                <a:gd name="connsiteX2784" fmla="*/ 273291 w 2265958"/>
                <a:gd name="connsiteY2784" fmla="*/ 557213 h 3268980"/>
                <a:gd name="connsiteX2785" fmla="*/ 272633 w 2265958"/>
                <a:gd name="connsiteY2785" fmla="*/ 557213 h 3268980"/>
                <a:gd name="connsiteX2786" fmla="*/ 271975 w 2265958"/>
                <a:gd name="connsiteY2786" fmla="*/ 557119 h 3268980"/>
                <a:gd name="connsiteX2787" fmla="*/ 271317 w 2265958"/>
                <a:gd name="connsiteY2787" fmla="*/ 556931 h 3268980"/>
                <a:gd name="connsiteX2788" fmla="*/ 270565 w 2265958"/>
                <a:gd name="connsiteY2788" fmla="*/ 556648 h 3268980"/>
                <a:gd name="connsiteX2789" fmla="*/ 269813 w 2265958"/>
                <a:gd name="connsiteY2789" fmla="*/ 556319 h 3268980"/>
                <a:gd name="connsiteX2790" fmla="*/ 269061 w 2265958"/>
                <a:gd name="connsiteY2790" fmla="*/ 555849 h 3268980"/>
                <a:gd name="connsiteX2791" fmla="*/ 268262 w 2265958"/>
                <a:gd name="connsiteY2791" fmla="*/ 555331 h 3268980"/>
                <a:gd name="connsiteX2792" fmla="*/ 266052 w 2265958"/>
                <a:gd name="connsiteY2792" fmla="*/ 553779 h 3268980"/>
                <a:gd name="connsiteX2793" fmla="*/ 265018 w 2265958"/>
                <a:gd name="connsiteY2793" fmla="*/ 553026 h 3268980"/>
                <a:gd name="connsiteX2794" fmla="*/ 263937 w 2265958"/>
                <a:gd name="connsiteY2794" fmla="*/ 552320 h 3268980"/>
                <a:gd name="connsiteX2795" fmla="*/ 262809 w 2265958"/>
                <a:gd name="connsiteY2795" fmla="*/ 551709 h 3268980"/>
                <a:gd name="connsiteX2796" fmla="*/ 261681 w 2265958"/>
                <a:gd name="connsiteY2796" fmla="*/ 551144 h 3268980"/>
                <a:gd name="connsiteX2797" fmla="*/ 260600 w 2265958"/>
                <a:gd name="connsiteY2797" fmla="*/ 550627 h 3268980"/>
                <a:gd name="connsiteX2798" fmla="*/ 259472 w 2265958"/>
                <a:gd name="connsiteY2798" fmla="*/ 550156 h 3268980"/>
                <a:gd name="connsiteX2799" fmla="*/ 258297 w 2265958"/>
                <a:gd name="connsiteY2799" fmla="*/ 549733 h 3268980"/>
                <a:gd name="connsiteX2800" fmla="*/ 257121 w 2265958"/>
                <a:gd name="connsiteY2800" fmla="*/ 549356 h 3268980"/>
                <a:gd name="connsiteX2801" fmla="*/ 255899 w 2265958"/>
                <a:gd name="connsiteY2801" fmla="*/ 549074 h 3268980"/>
                <a:gd name="connsiteX2802" fmla="*/ 254630 w 2265958"/>
                <a:gd name="connsiteY2802" fmla="*/ 548839 h 3268980"/>
                <a:gd name="connsiteX2803" fmla="*/ 253361 w 2265958"/>
                <a:gd name="connsiteY2803" fmla="*/ 548651 h 3268980"/>
                <a:gd name="connsiteX2804" fmla="*/ 252092 w 2265958"/>
                <a:gd name="connsiteY2804" fmla="*/ 548557 h 3268980"/>
                <a:gd name="connsiteX2805" fmla="*/ 250729 w 2265958"/>
                <a:gd name="connsiteY2805" fmla="*/ 548557 h 3268980"/>
                <a:gd name="connsiteX2806" fmla="*/ 249365 w 2265958"/>
                <a:gd name="connsiteY2806" fmla="*/ 548604 h 3268980"/>
                <a:gd name="connsiteX2807" fmla="*/ 250118 w 2265958"/>
                <a:gd name="connsiteY2807" fmla="*/ 547522 h 3268980"/>
                <a:gd name="connsiteX2808" fmla="*/ 250776 w 2265958"/>
                <a:gd name="connsiteY2808" fmla="*/ 546251 h 3268980"/>
                <a:gd name="connsiteX2809" fmla="*/ 251481 w 2265958"/>
                <a:gd name="connsiteY2809" fmla="*/ 544934 h 3268980"/>
                <a:gd name="connsiteX2810" fmla="*/ 252186 w 2265958"/>
                <a:gd name="connsiteY2810" fmla="*/ 543476 h 3268980"/>
                <a:gd name="connsiteX2811" fmla="*/ 252844 w 2265958"/>
                <a:gd name="connsiteY2811" fmla="*/ 541923 h 3268980"/>
                <a:gd name="connsiteX2812" fmla="*/ 253549 w 2265958"/>
                <a:gd name="connsiteY2812" fmla="*/ 540324 h 3268980"/>
                <a:gd name="connsiteX2813" fmla="*/ 254865 w 2265958"/>
                <a:gd name="connsiteY2813" fmla="*/ 536936 h 3268980"/>
                <a:gd name="connsiteX2814" fmla="*/ 256181 w 2265958"/>
                <a:gd name="connsiteY2814" fmla="*/ 533314 h 3268980"/>
                <a:gd name="connsiteX2815" fmla="*/ 257497 w 2265958"/>
                <a:gd name="connsiteY2815" fmla="*/ 529550 h 3268980"/>
                <a:gd name="connsiteX2816" fmla="*/ 258908 w 2265958"/>
                <a:gd name="connsiteY2816" fmla="*/ 525881 h 3268980"/>
                <a:gd name="connsiteX2817" fmla="*/ 260271 w 2265958"/>
                <a:gd name="connsiteY2817" fmla="*/ 522211 h 3268980"/>
                <a:gd name="connsiteX2818" fmla="*/ 261023 w 2265958"/>
                <a:gd name="connsiteY2818" fmla="*/ 520471 h 3268980"/>
                <a:gd name="connsiteX2819" fmla="*/ 261775 w 2265958"/>
                <a:gd name="connsiteY2819" fmla="*/ 518777 h 3268980"/>
                <a:gd name="connsiteX2820" fmla="*/ 262527 w 2265958"/>
                <a:gd name="connsiteY2820" fmla="*/ 517083 h 3268980"/>
                <a:gd name="connsiteX2821" fmla="*/ 263326 w 2265958"/>
                <a:gd name="connsiteY2821" fmla="*/ 515531 h 3268980"/>
                <a:gd name="connsiteX2822" fmla="*/ 264125 w 2265958"/>
                <a:gd name="connsiteY2822" fmla="*/ 514025 h 3268980"/>
                <a:gd name="connsiteX2823" fmla="*/ 264971 w 2265958"/>
                <a:gd name="connsiteY2823" fmla="*/ 512661 h 3268980"/>
                <a:gd name="connsiteX2824" fmla="*/ 265864 w 2265958"/>
                <a:gd name="connsiteY2824" fmla="*/ 511391 h 3268980"/>
                <a:gd name="connsiteX2825" fmla="*/ 266758 w 2265958"/>
                <a:gd name="connsiteY2825" fmla="*/ 510262 h 3268980"/>
                <a:gd name="connsiteX2826" fmla="*/ 267698 w 2265958"/>
                <a:gd name="connsiteY2826" fmla="*/ 509227 h 3268980"/>
                <a:gd name="connsiteX2827" fmla="*/ 268638 w 2265958"/>
                <a:gd name="connsiteY2827" fmla="*/ 508286 h 3268980"/>
                <a:gd name="connsiteX2828" fmla="*/ 269155 w 2265958"/>
                <a:gd name="connsiteY2828" fmla="*/ 507957 h 3268980"/>
                <a:gd name="connsiteX2829" fmla="*/ 269672 w 2265958"/>
                <a:gd name="connsiteY2829" fmla="*/ 507533 h 3268980"/>
                <a:gd name="connsiteX2830" fmla="*/ 270189 w 2265958"/>
                <a:gd name="connsiteY2830" fmla="*/ 507251 h 3268980"/>
                <a:gd name="connsiteX2831" fmla="*/ 270706 w 2265958"/>
                <a:gd name="connsiteY2831" fmla="*/ 507016 h 3268980"/>
                <a:gd name="connsiteX2832" fmla="*/ 271317 w 2265958"/>
                <a:gd name="connsiteY2832" fmla="*/ 506780 h 3268980"/>
                <a:gd name="connsiteX2833" fmla="*/ 271834 w 2265958"/>
                <a:gd name="connsiteY2833" fmla="*/ 506639 h 3268980"/>
                <a:gd name="connsiteX2834" fmla="*/ 272398 w 2265958"/>
                <a:gd name="connsiteY2834" fmla="*/ 506451 h 3268980"/>
                <a:gd name="connsiteX2835" fmla="*/ 272962 w 2265958"/>
                <a:gd name="connsiteY2835" fmla="*/ 506404 h 3268980"/>
                <a:gd name="connsiteX2836" fmla="*/ 273620 w 2265958"/>
                <a:gd name="connsiteY2836" fmla="*/ 506310 h 3268980"/>
                <a:gd name="connsiteX2837" fmla="*/ 274184 w 2265958"/>
                <a:gd name="connsiteY2837" fmla="*/ 506404 h 3268980"/>
                <a:gd name="connsiteX2838" fmla="*/ 274796 w 2265958"/>
                <a:gd name="connsiteY2838" fmla="*/ 506451 h 3268980"/>
                <a:gd name="connsiteX2839" fmla="*/ 275454 w 2265958"/>
                <a:gd name="connsiteY2839" fmla="*/ 506545 h 3268980"/>
                <a:gd name="connsiteX2840" fmla="*/ 276864 w 2265958"/>
                <a:gd name="connsiteY2840" fmla="*/ 506827 h 3268980"/>
                <a:gd name="connsiteX2841" fmla="*/ 278321 w 2265958"/>
                <a:gd name="connsiteY2841" fmla="*/ 507157 h 3268980"/>
                <a:gd name="connsiteX2842" fmla="*/ 279825 w 2265958"/>
                <a:gd name="connsiteY2842" fmla="*/ 507439 h 3268980"/>
                <a:gd name="connsiteX2843" fmla="*/ 281235 w 2265958"/>
                <a:gd name="connsiteY2843" fmla="*/ 507674 h 3268980"/>
                <a:gd name="connsiteX2844" fmla="*/ 282739 w 2265958"/>
                <a:gd name="connsiteY2844" fmla="*/ 507815 h 3268980"/>
                <a:gd name="connsiteX2845" fmla="*/ 284244 w 2265958"/>
                <a:gd name="connsiteY2845" fmla="*/ 507957 h 3268980"/>
                <a:gd name="connsiteX2846" fmla="*/ 287158 w 2265958"/>
                <a:gd name="connsiteY2846" fmla="*/ 508192 h 3268980"/>
                <a:gd name="connsiteX2847" fmla="*/ 290166 w 2265958"/>
                <a:gd name="connsiteY2847" fmla="*/ 508239 h 3268980"/>
                <a:gd name="connsiteX2848" fmla="*/ 293128 w 2265958"/>
                <a:gd name="connsiteY2848" fmla="*/ 508098 h 3268980"/>
                <a:gd name="connsiteX2849" fmla="*/ 296089 w 2265958"/>
                <a:gd name="connsiteY2849" fmla="*/ 507957 h 3268980"/>
                <a:gd name="connsiteX2850" fmla="*/ 299050 w 2265958"/>
                <a:gd name="connsiteY2850" fmla="*/ 507674 h 3268980"/>
                <a:gd name="connsiteX2851" fmla="*/ 302059 w 2265958"/>
                <a:gd name="connsiteY2851" fmla="*/ 507251 h 3268980"/>
                <a:gd name="connsiteX2852" fmla="*/ 304973 w 2265958"/>
                <a:gd name="connsiteY2852" fmla="*/ 506733 h 3268980"/>
                <a:gd name="connsiteX2853" fmla="*/ 307887 w 2265958"/>
                <a:gd name="connsiteY2853" fmla="*/ 506122 h 3268980"/>
                <a:gd name="connsiteX2854" fmla="*/ 310849 w 2265958"/>
                <a:gd name="connsiteY2854" fmla="*/ 505416 h 3268980"/>
                <a:gd name="connsiteX2855" fmla="*/ 313763 w 2265958"/>
                <a:gd name="connsiteY2855" fmla="*/ 504616 h 3268980"/>
                <a:gd name="connsiteX2856" fmla="*/ 316631 w 2265958"/>
                <a:gd name="connsiteY2856" fmla="*/ 503723 h 3268980"/>
                <a:gd name="connsiteX2857" fmla="*/ 319498 w 2265958"/>
                <a:gd name="connsiteY2857" fmla="*/ 502782 h 3268980"/>
                <a:gd name="connsiteX2858" fmla="*/ 322365 w 2265958"/>
                <a:gd name="connsiteY2858" fmla="*/ 501747 h 3268980"/>
                <a:gd name="connsiteX2859" fmla="*/ 323258 w 2265958"/>
                <a:gd name="connsiteY2859" fmla="*/ 501370 h 3268980"/>
                <a:gd name="connsiteX2860" fmla="*/ 324151 w 2265958"/>
                <a:gd name="connsiteY2860" fmla="*/ 500994 h 3268980"/>
                <a:gd name="connsiteX2861" fmla="*/ 325186 w 2265958"/>
                <a:gd name="connsiteY2861" fmla="*/ 500476 h 3268980"/>
                <a:gd name="connsiteX2862" fmla="*/ 326220 w 2265958"/>
                <a:gd name="connsiteY2862" fmla="*/ 499818 h 3268980"/>
                <a:gd name="connsiteX2863" fmla="*/ 328523 w 2265958"/>
                <a:gd name="connsiteY2863" fmla="*/ 498453 h 3268980"/>
                <a:gd name="connsiteX2864" fmla="*/ 331014 w 2265958"/>
                <a:gd name="connsiteY2864" fmla="*/ 496807 h 3268980"/>
                <a:gd name="connsiteX2865" fmla="*/ 333647 w 2265958"/>
                <a:gd name="connsiteY2865" fmla="*/ 494925 h 3268980"/>
                <a:gd name="connsiteX2866" fmla="*/ 336279 w 2265958"/>
                <a:gd name="connsiteY2866" fmla="*/ 492855 h 3268980"/>
                <a:gd name="connsiteX2867" fmla="*/ 339005 w 2265958"/>
                <a:gd name="connsiteY2867" fmla="*/ 490691 h 3268980"/>
                <a:gd name="connsiteX2868" fmla="*/ 341685 w 2265958"/>
                <a:gd name="connsiteY2868" fmla="*/ 488386 h 3268980"/>
                <a:gd name="connsiteX2869" fmla="*/ 344270 w 2265958"/>
                <a:gd name="connsiteY2869" fmla="*/ 485987 h 3268980"/>
                <a:gd name="connsiteX2870" fmla="*/ 346808 w 2265958"/>
                <a:gd name="connsiteY2870" fmla="*/ 483634 h 3268980"/>
                <a:gd name="connsiteX2871" fmla="*/ 349158 w 2265958"/>
                <a:gd name="connsiteY2871" fmla="*/ 481188 h 3268980"/>
                <a:gd name="connsiteX2872" fmla="*/ 351274 w 2265958"/>
                <a:gd name="connsiteY2872" fmla="*/ 478836 h 3268980"/>
                <a:gd name="connsiteX2873" fmla="*/ 352214 w 2265958"/>
                <a:gd name="connsiteY2873" fmla="*/ 477707 h 3268980"/>
                <a:gd name="connsiteX2874" fmla="*/ 353154 w 2265958"/>
                <a:gd name="connsiteY2874" fmla="*/ 476530 h 3268980"/>
                <a:gd name="connsiteX2875" fmla="*/ 353953 w 2265958"/>
                <a:gd name="connsiteY2875" fmla="*/ 475448 h 3268980"/>
                <a:gd name="connsiteX2876" fmla="*/ 354705 w 2265958"/>
                <a:gd name="connsiteY2876" fmla="*/ 474413 h 3268980"/>
                <a:gd name="connsiteX2877" fmla="*/ 355316 w 2265958"/>
                <a:gd name="connsiteY2877" fmla="*/ 473378 h 3268980"/>
                <a:gd name="connsiteX2878" fmla="*/ 355880 w 2265958"/>
                <a:gd name="connsiteY2878" fmla="*/ 472390 h 3268980"/>
                <a:gd name="connsiteX2879" fmla="*/ 356350 w 2265958"/>
                <a:gd name="connsiteY2879" fmla="*/ 471497 h 3268980"/>
                <a:gd name="connsiteX2880" fmla="*/ 356679 w 2265958"/>
                <a:gd name="connsiteY2880" fmla="*/ 470556 h 3268980"/>
                <a:gd name="connsiteX2881" fmla="*/ 357102 w 2265958"/>
                <a:gd name="connsiteY2881" fmla="*/ 469427 h 3268980"/>
                <a:gd name="connsiteX2882" fmla="*/ 357572 w 2265958"/>
                <a:gd name="connsiteY2882" fmla="*/ 468250 h 3268980"/>
                <a:gd name="connsiteX2883" fmla="*/ 358089 w 2265958"/>
                <a:gd name="connsiteY2883" fmla="*/ 467215 h 3268980"/>
                <a:gd name="connsiteX2884" fmla="*/ 358607 w 2265958"/>
                <a:gd name="connsiteY2884" fmla="*/ 466322 h 3268980"/>
                <a:gd name="connsiteX2885" fmla="*/ 359171 w 2265958"/>
                <a:gd name="connsiteY2885" fmla="*/ 465381 h 3268980"/>
                <a:gd name="connsiteX2886" fmla="*/ 359735 w 2265958"/>
                <a:gd name="connsiteY2886" fmla="*/ 464534 h 3268980"/>
                <a:gd name="connsiteX2887" fmla="*/ 360393 w 2265958"/>
                <a:gd name="connsiteY2887" fmla="*/ 463640 h 3268980"/>
                <a:gd name="connsiteX2888" fmla="*/ 361004 w 2265958"/>
                <a:gd name="connsiteY2888" fmla="*/ 462840 h 3268980"/>
                <a:gd name="connsiteX2889" fmla="*/ 362367 w 2265958"/>
                <a:gd name="connsiteY2889" fmla="*/ 461382 h 3268980"/>
                <a:gd name="connsiteX2890" fmla="*/ 363824 w 2265958"/>
                <a:gd name="connsiteY2890" fmla="*/ 459829 h 3268980"/>
                <a:gd name="connsiteX2891" fmla="*/ 367162 w 2265958"/>
                <a:gd name="connsiteY2891" fmla="*/ 456583 h 3268980"/>
                <a:gd name="connsiteX2892" fmla="*/ 367679 w 2265958"/>
                <a:gd name="connsiteY2892" fmla="*/ 456066 h 3268980"/>
                <a:gd name="connsiteX2893" fmla="*/ 368149 w 2265958"/>
                <a:gd name="connsiteY2893" fmla="*/ 455548 h 3268980"/>
                <a:gd name="connsiteX2894" fmla="*/ 368525 w 2265958"/>
                <a:gd name="connsiteY2894" fmla="*/ 455031 h 3268980"/>
                <a:gd name="connsiteX2895" fmla="*/ 368901 w 2265958"/>
                <a:gd name="connsiteY2895" fmla="*/ 454513 h 3268980"/>
                <a:gd name="connsiteX2896" fmla="*/ 369230 w 2265958"/>
                <a:gd name="connsiteY2896" fmla="*/ 453996 h 3268980"/>
                <a:gd name="connsiteX2897" fmla="*/ 369512 w 2265958"/>
                <a:gd name="connsiteY2897" fmla="*/ 453478 h 3268980"/>
                <a:gd name="connsiteX2898" fmla="*/ 369982 w 2265958"/>
                <a:gd name="connsiteY2898" fmla="*/ 452396 h 3268980"/>
                <a:gd name="connsiteX2899" fmla="*/ 370264 w 2265958"/>
                <a:gd name="connsiteY2899" fmla="*/ 451361 h 3268980"/>
                <a:gd name="connsiteX2900" fmla="*/ 370499 w 2265958"/>
                <a:gd name="connsiteY2900" fmla="*/ 450326 h 3268980"/>
                <a:gd name="connsiteX2901" fmla="*/ 370640 w 2265958"/>
                <a:gd name="connsiteY2901" fmla="*/ 449291 h 3268980"/>
                <a:gd name="connsiteX2902" fmla="*/ 370734 w 2265958"/>
                <a:gd name="connsiteY2902" fmla="*/ 448209 h 3268980"/>
                <a:gd name="connsiteX2903" fmla="*/ 370781 w 2265958"/>
                <a:gd name="connsiteY2903" fmla="*/ 445998 h 3268980"/>
                <a:gd name="connsiteX2904" fmla="*/ 370828 w 2265958"/>
                <a:gd name="connsiteY2904" fmla="*/ 444869 h 3268980"/>
                <a:gd name="connsiteX2905" fmla="*/ 370875 w 2265958"/>
                <a:gd name="connsiteY2905" fmla="*/ 443693 h 3268980"/>
                <a:gd name="connsiteX2906" fmla="*/ 371016 w 2265958"/>
                <a:gd name="connsiteY2906" fmla="*/ 442564 h 3268980"/>
                <a:gd name="connsiteX2907" fmla="*/ 371157 w 2265958"/>
                <a:gd name="connsiteY2907" fmla="*/ 441341 h 3268980"/>
                <a:gd name="connsiteX2908" fmla="*/ 371486 w 2265958"/>
                <a:gd name="connsiteY2908" fmla="*/ 440165 h 3268980"/>
                <a:gd name="connsiteX2909" fmla="*/ 371862 w 2265958"/>
                <a:gd name="connsiteY2909" fmla="*/ 438894 h 3268980"/>
                <a:gd name="connsiteX2910" fmla="*/ 372332 w 2265958"/>
                <a:gd name="connsiteY2910" fmla="*/ 437671 h 3268980"/>
                <a:gd name="connsiteX2911" fmla="*/ 372849 w 2265958"/>
                <a:gd name="connsiteY2911" fmla="*/ 436495 h 3268980"/>
                <a:gd name="connsiteX2912" fmla="*/ 373836 w 2265958"/>
                <a:gd name="connsiteY2912" fmla="*/ 434378 h 3268980"/>
                <a:gd name="connsiteX2913" fmla="*/ 374918 w 2265958"/>
                <a:gd name="connsiteY2913" fmla="*/ 432449 h 3268980"/>
                <a:gd name="connsiteX2914" fmla="*/ 375999 w 2265958"/>
                <a:gd name="connsiteY2914" fmla="*/ 430614 h 3268980"/>
                <a:gd name="connsiteX2915" fmla="*/ 377080 w 2265958"/>
                <a:gd name="connsiteY2915" fmla="*/ 428874 h 3268980"/>
                <a:gd name="connsiteX2916" fmla="*/ 378208 w 2265958"/>
                <a:gd name="connsiteY2916" fmla="*/ 427180 h 3268980"/>
                <a:gd name="connsiteX2917" fmla="*/ 379289 w 2265958"/>
                <a:gd name="connsiteY2917" fmla="*/ 425533 h 3268980"/>
                <a:gd name="connsiteX2918" fmla="*/ 380323 w 2265958"/>
                <a:gd name="connsiteY2918" fmla="*/ 423934 h 3268980"/>
                <a:gd name="connsiteX2919" fmla="*/ 381216 w 2265958"/>
                <a:gd name="connsiteY2919" fmla="*/ 422240 h 3268980"/>
                <a:gd name="connsiteX2920" fmla="*/ 382109 w 2265958"/>
                <a:gd name="connsiteY2920" fmla="*/ 420594 h 3268980"/>
                <a:gd name="connsiteX2921" fmla="*/ 382485 w 2265958"/>
                <a:gd name="connsiteY2921" fmla="*/ 419747 h 3268980"/>
                <a:gd name="connsiteX2922" fmla="*/ 382861 w 2265958"/>
                <a:gd name="connsiteY2922" fmla="*/ 418853 h 3268980"/>
                <a:gd name="connsiteX2923" fmla="*/ 383190 w 2265958"/>
                <a:gd name="connsiteY2923" fmla="*/ 417959 h 3268980"/>
                <a:gd name="connsiteX2924" fmla="*/ 383473 w 2265958"/>
                <a:gd name="connsiteY2924" fmla="*/ 416971 h 3268980"/>
                <a:gd name="connsiteX2925" fmla="*/ 383755 w 2265958"/>
                <a:gd name="connsiteY2925" fmla="*/ 415983 h 3268980"/>
                <a:gd name="connsiteX2926" fmla="*/ 383990 w 2265958"/>
                <a:gd name="connsiteY2926" fmla="*/ 414995 h 3268980"/>
                <a:gd name="connsiteX2927" fmla="*/ 384178 w 2265958"/>
                <a:gd name="connsiteY2927" fmla="*/ 413913 h 3268980"/>
                <a:gd name="connsiteX2928" fmla="*/ 384272 w 2265958"/>
                <a:gd name="connsiteY2928" fmla="*/ 412831 h 3268980"/>
                <a:gd name="connsiteX2929" fmla="*/ 384319 w 2265958"/>
                <a:gd name="connsiteY2929" fmla="*/ 411655 h 3268980"/>
                <a:gd name="connsiteX2930" fmla="*/ 384413 w 2265958"/>
                <a:gd name="connsiteY2930" fmla="*/ 410526 h 3268980"/>
                <a:gd name="connsiteX2931" fmla="*/ 384413 w 2265958"/>
                <a:gd name="connsiteY2931" fmla="*/ 409256 h 3268980"/>
                <a:gd name="connsiteX2932" fmla="*/ 384319 w 2265958"/>
                <a:gd name="connsiteY2932" fmla="*/ 407939 h 3268980"/>
                <a:gd name="connsiteX2933" fmla="*/ 384225 w 2265958"/>
                <a:gd name="connsiteY2933" fmla="*/ 406668 h 3268980"/>
                <a:gd name="connsiteX2934" fmla="*/ 384225 w 2265958"/>
                <a:gd name="connsiteY2934" fmla="*/ 405445 h 3268980"/>
                <a:gd name="connsiteX2935" fmla="*/ 384225 w 2265958"/>
                <a:gd name="connsiteY2935" fmla="*/ 404269 h 3268980"/>
                <a:gd name="connsiteX2936" fmla="*/ 384272 w 2265958"/>
                <a:gd name="connsiteY2936" fmla="*/ 403093 h 3268980"/>
                <a:gd name="connsiteX2937" fmla="*/ 384460 w 2265958"/>
                <a:gd name="connsiteY2937" fmla="*/ 400929 h 3268980"/>
                <a:gd name="connsiteX2938" fmla="*/ 384742 w 2265958"/>
                <a:gd name="connsiteY2938" fmla="*/ 398859 h 3268980"/>
                <a:gd name="connsiteX2939" fmla="*/ 385071 w 2265958"/>
                <a:gd name="connsiteY2939" fmla="*/ 396836 h 3268980"/>
                <a:gd name="connsiteX2940" fmla="*/ 385494 w 2265958"/>
                <a:gd name="connsiteY2940" fmla="*/ 394860 h 3268980"/>
                <a:gd name="connsiteX2941" fmla="*/ 386340 w 2265958"/>
                <a:gd name="connsiteY2941" fmla="*/ 391049 h 3268980"/>
                <a:gd name="connsiteX2942" fmla="*/ 386810 w 2265958"/>
                <a:gd name="connsiteY2942" fmla="*/ 389121 h 3268980"/>
                <a:gd name="connsiteX2943" fmla="*/ 387139 w 2265958"/>
                <a:gd name="connsiteY2943" fmla="*/ 387239 h 3268980"/>
                <a:gd name="connsiteX2944" fmla="*/ 387515 w 2265958"/>
                <a:gd name="connsiteY2944" fmla="*/ 385216 h 3268980"/>
                <a:gd name="connsiteX2945" fmla="*/ 387656 w 2265958"/>
                <a:gd name="connsiteY2945" fmla="*/ 383193 h 3268980"/>
                <a:gd name="connsiteX2946" fmla="*/ 387797 w 2265958"/>
                <a:gd name="connsiteY2946" fmla="*/ 382111 h 3268980"/>
                <a:gd name="connsiteX2947" fmla="*/ 387797 w 2265958"/>
                <a:gd name="connsiteY2947" fmla="*/ 381029 h 3268980"/>
                <a:gd name="connsiteX2948" fmla="*/ 387797 w 2265958"/>
                <a:gd name="connsiteY2948" fmla="*/ 379947 h 3268980"/>
                <a:gd name="connsiteX2949" fmla="*/ 387750 w 2265958"/>
                <a:gd name="connsiteY2949" fmla="*/ 378771 h 3268980"/>
                <a:gd name="connsiteX2950" fmla="*/ 387656 w 2265958"/>
                <a:gd name="connsiteY2950" fmla="*/ 377595 h 3268980"/>
                <a:gd name="connsiteX2951" fmla="*/ 387562 w 2265958"/>
                <a:gd name="connsiteY2951" fmla="*/ 376371 h 3268980"/>
                <a:gd name="connsiteX2952" fmla="*/ 387374 w 2265958"/>
                <a:gd name="connsiteY2952" fmla="*/ 375101 h 3268980"/>
                <a:gd name="connsiteX2953" fmla="*/ 387139 w 2265958"/>
                <a:gd name="connsiteY2953" fmla="*/ 373784 h 3268980"/>
                <a:gd name="connsiteX2954" fmla="*/ 386998 w 2265958"/>
                <a:gd name="connsiteY2954" fmla="*/ 372749 h 3268980"/>
                <a:gd name="connsiteX2955" fmla="*/ 386810 w 2265958"/>
                <a:gd name="connsiteY2955" fmla="*/ 371667 h 3268980"/>
                <a:gd name="connsiteX2956" fmla="*/ 386763 w 2265958"/>
                <a:gd name="connsiteY2956" fmla="*/ 370632 h 3268980"/>
                <a:gd name="connsiteX2957" fmla="*/ 386763 w 2265958"/>
                <a:gd name="connsiteY2957" fmla="*/ 369597 h 3268980"/>
                <a:gd name="connsiteX2958" fmla="*/ 386810 w 2265958"/>
                <a:gd name="connsiteY2958" fmla="*/ 368468 h 3268980"/>
                <a:gd name="connsiteX2959" fmla="*/ 386857 w 2265958"/>
                <a:gd name="connsiteY2959" fmla="*/ 367433 h 3268980"/>
                <a:gd name="connsiteX2960" fmla="*/ 386998 w 2265958"/>
                <a:gd name="connsiteY2960" fmla="*/ 366398 h 3268980"/>
                <a:gd name="connsiteX2961" fmla="*/ 387139 w 2265958"/>
                <a:gd name="connsiteY2961" fmla="*/ 365363 h 3268980"/>
                <a:gd name="connsiteX2962" fmla="*/ 387562 w 2265958"/>
                <a:gd name="connsiteY2962" fmla="*/ 363293 h 3268980"/>
                <a:gd name="connsiteX2963" fmla="*/ 388032 w 2265958"/>
                <a:gd name="connsiteY2963" fmla="*/ 361223 h 3268980"/>
                <a:gd name="connsiteX2964" fmla="*/ 389066 w 2265958"/>
                <a:gd name="connsiteY2964" fmla="*/ 357083 h 3268980"/>
                <a:gd name="connsiteX2965" fmla="*/ 389489 w 2265958"/>
                <a:gd name="connsiteY2965" fmla="*/ 355013 h 3268980"/>
                <a:gd name="connsiteX2966" fmla="*/ 389912 w 2265958"/>
                <a:gd name="connsiteY2966" fmla="*/ 352943 h 3268980"/>
                <a:gd name="connsiteX2967" fmla="*/ 390194 w 2265958"/>
                <a:gd name="connsiteY2967" fmla="*/ 350873 h 3268980"/>
                <a:gd name="connsiteX2968" fmla="*/ 390335 w 2265958"/>
                <a:gd name="connsiteY2968" fmla="*/ 349838 h 3268980"/>
                <a:gd name="connsiteX2969" fmla="*/ 390382 w 2265958"/>
                <a:gd name="connsiteY2969" fmla="*/ 348803 h 3268980"/>
                <a:gd name="connsiteX2970" fmla="*/ 390382 w 2265958"/>
                <a:gd name="connsiteY2970" fmla="*/ 347768 h 3268980"/>
                <a:gd name="connsiteX2971" fmla="*/ 390335 w 2265958"/>
                <a:gd name="connsiteY2971" fmla="*/ 346733 h 3268980"/>
                <a:gd name="connsiteX2972" fmla="*/ 390194 w 2265958"/>
                <a:gd name="connsiteY2972" fmla="*/ 345698 h 3268980"/>
                <a:gd name="connsiteX2973" fmla="*/ 390006 w 2265958"/>
                <a:gd name="connsiteY2973" fmla="*/ 344663 h 3268980"/>
                <a:gd name="connsiteX2974" fmla="*/ 389818 w 2265958"/>
                <a:gd name="connsiteY2974" fmla="*/ 343628 h 3268980"/>
                <a:gd name="connsiteX2975" fmla="*/ 389489 w 2265958"/>
                <a:gd name="connsiteY2975" fmla="*/ 342593 h 3268980"/>
                <a:gd name="connsiteX2976" fmla="*/ 389113 w 2265958"/>
                <a:gd name="connsiteY2976" fmla="*/ 341558 h 3268980"/>
                <a:gd name="connsiteX2977" fmla="*/ 388643 w 2265958"/>
                <a:gd name="connsiteY2977" fmla="*/ 340523 h 3268980"/>
                <a:gd name="connsiteX2978" fmla="*/ 386810 w 2265958"/>
                <a:gd name="connsiteY2978" fmla="*/ 339206 h 3268980"/>
                <a:gd name="connsiteX2979" fmla="*/ 385024 w 2265958"/>
                <a:gd name="connsiteY2979" fmla="*/ 338030 h 3268980"/>
                <a:gd name="connsiteX2980" fmla="*/ 383379 w 2265958"/>
                <a:gd name="connsiteY2980" fmla="*/ 336853 h 3268980"/>
                <a:gd name="connsiteX2981" fmla="*/ 382626 w 2265958"/>
                <a:gd name="connsiteY2981" fmla="*/ 336242 h 3268980"/>
                <a:gd name="connsiteX2982" fmla="*/ 381874 w 2265958"/>
                <a:gd name="connsiteY2982" fmla="*/ 335583 h 3268980"/>
                <a:gd name="connsiteX2983" fmla="*/ 381216 w 2265958"/>
                <a:gd name="connsiteY2983" fmla="*/ 334925 h 3268980"/>
                <a:gd name="connsiteX2984" fmla="*/ 380652 w 2265958"/>
                <a:gd name="connsiteY2984" fmla="*/ 334172 h 3268980"/>
                <a:gd name="connsiteX2985" fmla="*/ 380088 w 2265958"/>
                <a:gd name="connsiteY2985" fmla="*/ 333372 h 3268980"/>
                <a:gd name="connsiteX2986" fmla="*/ 379665 w 2265958"/>
                <a:gd name="connsiteY2986" fmla="*/ 332431 h 3268980"/>
                <a:gd name="connsiteX2987" fmla="*/ 379289 w 2265958"/>
                <a:gd name="connsiteY2987" fmla="*/ 331490 h 3268980"/>
                <a:gd name="connsiteX2988" fmla="*/ 379007 w 2265958"/>
                <a:gd name="connsiteY2988" fmla="*/ 330408 h 3268980"/>
                <a:gd name="connsiteX2989" fmla="*/ 378819 w 2265958"/>
                <a:gd name="connsiteY2989" fmla="*/ 329279 h 3268980"/>
                <a:gd name="connsiteX2990" fmla="*/ 378772 w 2265958"/>
                <a:gd name="connsiteY2990" fmla="*/ 328009 h 3268980"/>
                <a:gd name="connsiteX2991" fmla="*/ 378772 w 2265958"/>
                <a:gd name="connsiteY2991" fmla="*/ 325233 h 3268980"/>
                <a:gd name="connsiteX2992" fmla="*/ 378819 w 2265958"/>
                <a:gd name="connsiteY2992" fmla="*/ 322646 h 3268980"/>
                <a:gd name="connsiteX2993" fmla="*/ 378913 w 2265958"/>
                <a:gd name="connsiteY2993" fmla="*/ 318035 h 3268980"/>
                <a:gd name="connsiteX2994" fmla="*/ 379054 w 2265958"/>
                <a:gd name="connsiteY2994" fmla="*/ 315918 h 3268980"/>
                <a:gd name="connsiteX2995" fmla="*/ 379054 w 2265958"/>
                <a:gd name="connsiteY2995" fmla="*/ 313895 h 3268980"/>
                <a:gd name="connsiteX2996" fmla="*/ 379007 w 2265958"/>
                <a:gd name="connsiteY2996" fmla="*/ 312014 h 3268980"/>
                <a:gd name="connsiteX2997" fmla="*/ 378866 w 2265958"/>
                <a:gd name="connsiteY2997" fmla="*/ 310179 h 3268980"/>
                <a:gd name="connsiteX2998" fmla="*/ 378631 w 2265958"/>
                <a:gd name="connsiteY2998" fmla="*/ 308344 h 3268980"/>
                <a:gd name="connsiteX2999" fmla="*/ 378490 w 2265958"/>
                <a:gd name="connsiteY2999" fmla="*/ 307403 h 3268980"/>
                <a:gd name="connsiteX3000" fmla="*/ 378302 w 2265958"/>
                <a:gd name="connsiteY3000" fmla="*/ 306509 h 3268980"/>
                <a:gd name="connsiteX3001" fmla="*/ 378020 w 2265958"/>
                <a:gd name="connsiteY3001" fmla="*/ 305568 h 3268980"/>
                <a:gd name="connsiteX3002" fmla="*/ 377738 w 2265958"/>
                <a:gd name="connsiteY3002" fmla="*/ 304675 h 3268980"/>
                <a:gd name="connsiteX3003" fmla="*/ 377456 w 2265958"/>
                <a:gd name="connsiteY3003" fmla="*/ 303734 h 3268980"/>
                <a:gd name="connsiteX3004" fmla="*/ 377033 w 2265958"/>
                <a:gd name="connsiteY3004" fmla="*/ 302746 h 3268980"/>
                <a:gd name="connsiteX3005" fmla="*/ 376563 w 2265958"/>
                <a:gd name="connsiteY3005" fmla="*/ 301758 h 3268980"/>
                <a:gd name="connsiteX3006" fmla="*/ 376140 w 2265958"/>
                <a:gd name="connsiteY3006" fmla="*/ 300817 h 3268980"/>
                <a:gd name="connsiteX3007" fmla="*/ 375529 w 2265958"/>
                <a:gd name="connsiteY3007" fmla="*/ 299782 h 3268980"/>
                <a:gd name="connsiteX3008" fmla="*/ 374918 w 2265958"/>
                <a:gd name="connsiteY3008" fmla="*/ 298747 h 3268980"/>
                <a:gd name="connsiteX3009" fmla="*/ 374212 w 2265958"/>
                <a:gd name="connsiteY3009" fmla="*/ 297618 h 3268980"/>
                <a:gd name="connsiteX3010" fmla="*/ 373460 w 2265958"/>
                <a:gd name="connsiteY3010" fmla="*/ 296536 h 3268980"/>
                <a:gd name="connsiteX3011" fmla="*/ 372661 w 2265958"/>
                <a:gd name="connsiteY3011" fmla="*/ 295407 h 3268980"/>
                <a:gd name="connsiteX3012" fmla="*/ 371815 w 2265958"/>
                <a:gd name="connsiteY3012" fmla="*/ 294183 h 3268980"/>
                <a:gd name="connsiteX3013" fmla="*/ 372332 w 2265958"/>
                <a:gd name="connsiteY3013" fmla="*/ 294089 h 3268980"/>
                <a:gd name="connsiteX3014" fmla="*/ 372708 w 2265958"/>
                <a:gd name="connsiteY3014" fmla="*/ 293854 h 3268980"/>
                <a:gd name="connsiteX3015" fmla="*/ 373084 w 2265958"/>
                <a:gd name="connsiteY3015" fmla="*/ 293478 h 3268980"/>
                <a:gd name="connsiteX3016" fmla="*/ 373366 w 2265958"/>
                <a:gd name="connsiteY3016" fmla="*/ 293054 h 3268980"/>
                <a:gd name="connsiteX3017" fmla="*/ 373554 w 2265958"/>
                <a:gd name="connsiteY3017" fmla="*/ 292537 h 3268980"/>
                <a:gd name="connsiteX3018" fmla="*/ 373695 w 2265958"/>
                <a:gd name="connsiteY3018" fmla="*/ 291925 h 3268980"/>
                <a:gd name="connsiteX3019" fmla="*/ 373742 w 2265958"/>
                <a:gd name="connsiteY3019" fmla="*/ 291267 h 3268980"/>
                <a:gd name="connsiteX3020" fmla="*/ 373742 w 2265958"/>
                <a:gd name="connsiteY3020" fmla="*/ 290514 h 3268980"/>
                <a:gd name="connsiteX3021" fmla="*/ 373695 w 2265958"/>
                <a:gd name="connsiteY3021" fmla="*/ 289620 h 3268980"/>
                <a:gd name="connsiteX3022" fmla="*/ 373601 w 2265958"/>
                <a:gd name="connsiteY3022" fmla="*/ 288773 h 3268980"/>
                <a:gd name="connsiteX3023" fmla="*/ 373460 w 2265958"/>
                <a:gd name="connsiteY3023" fmla="*/ 287879 h 3268980"/>
                <a:gd name="connsiteX3024" fmla="*/ 373225 w 2265958"/>
                <a:gd name="connsiteY3024" fmla="*/ 286891 h 3268980"/>
                <a:gd name="connsiteX3025" fmla="*/ 372802 w 2265958"/>
                <a:gd name="connsiteY3025" fmla="*/ 284821 h 3268980"/>
                <a:gd name="connsiteX3026" fmla="*/ 372097 w 2265958"/>
                <a:gd name="connsiteY3026" fmla="*/ 282610 h 3268980"/>
                <a:gd name="connsiteX3027" fmla="*/ 371392 w 2265958"/>
                <a:gd name="connsiteY3027" fmla="*/ 280399 h 3268980"/>
                <a:gd name="connsiteX3028" fmla="*/ 370593 w 2265958"/>
                <a:gd name="connsiteY3028" fmla="*/ 278141 h 3268980"/>
                <a:gd name="connsiteX3029" fmla="*/ 369747 w 2265958"/>
                <a:gd name="connsiteY3029" fmla="*/ 275977 h 3268980"/>
                <a:gd name="connsiteX3030" fmla="*/ 368901 w 2265958"/>
                <a:gd name="connsiteY3030" fmla="*/ 273813 h 3268980"/>
                <a:gd name="connsiteX3031" fmla="*/ 367350 w 2265958"/>
                <a:gd name="connsiteY3031" fmla="*/ 270096 h 3268980"/>
                <a:gd name="connsiteX3032" fmla="*/ 366080 w 2265958"/>
                <a:gd name="connsiteY3032" fmla="*/ 267321 h 3268980"/>
                <a:gd name="connsiteX3033" fmla="*/ 362649 w 2265958"/>
                <a:gd name="connsiteY3033" fmla="*/ 259746 h 3268980"/>
                <a:gd name="connsiteX3034" fmla="*/ 360910 w 2265958"/>
                <a:gd name="connsiteY3034" fmla="*/ 255748 h 3268980"/>
                <a:gd name="connsiteX3035" fmla="*/ 359030 w 2265958"/>
                <a:gd name="connsiteY3035" fmla="*/ 251749 h 3268980"/>
                <a:gd name="connsiteX3036" fmla="*/ 357149 w 2265958"/>
                <a:gd name="connsiteY3036" fmla="*/ 247797 h 3268980"/>
                <a:gd name="connsiteX3037" fmla="*/ 355222 w 2265958"/>
                <a:gd name="connsiteY3037" fmla="*/ 243986 h 3268980"/>
                <a:gd name="connsiteX3038" fmla="*/ 354235 w 2265958"/>
                <a:gd name="connsiteY3038" fmla="*/ 242151 h 3268980"/>
                <a:gd name="connsiteX3039" fmla="*/ 353201 w 2265958"/>
                <a:gd name="connsiteY3039" fmla="*/ 240317 h 3268980"/>
                <a:gd name="connsiteX3040" fmla="*/ 352214 w 2265958"/>
                <a:gd name="connsiteY3040" fmla="*/ 238576 h 3268980"/>
                <a:gd name="connsiteX3041" fmla="*/ 351180 w 2265958"/>
                <a:gd name="connsiteY3041" fmla="*/ 236930 h 3268980"/>
                <a:gd name="connsiteX3042" fmla="*/ 350710 w 2265958"/>
                <a:gd name="connsiteY3042" fmla="*/ 236083 h 3268980"/>
                <a:gd name="connsiteX3043" fmla="*/ 350193 w 2265958"/>
                <a:gd name="connsiteY3043" fmla="*/ 235189 h 3268980"/>
                <a:gd name="connsiteX3044" fmla="*/ 349346 w 2265958"/>
                <a:gd name="connsiteY3044" fmla="*/ 233354 h 3268980"/>
                <a:gd name="connsiteX3045" fmla="*/ 348547 w 2265958"/>
                <a:gd name="connsiteY3045" fmla="*/ 231331 h 3268980"/>
                <a:gd name="connsiteX3046" fmla="*/ 347748 w 2265958"/>
                <a:gd name="connsiteY3046" fmla="*/ 229214 h 3268980"/>
                <a:gd name="connsiteX3047" fmla="*/ 346996 w 2265958"/>
                <a:gd name="connsiteY3047" fmla="*/ 227003 h 3268980"/>
                <a:gd name="connsiteX3048" fmla="*/ 346244 w 2265958"/>
                <a:gd name="connsiteY3048" fmla="*/ 224698 h 3268980"/>
                <a:gd name="connsiteX3049" fmla="*/ 344740 w 2265958"/>
                <a:gd name="connsiteY3049" fmla="*/ 220181 h 3268980"/>
                <a:gd name="connsiteX3050" fmla="*/ 343941 w 2265958"/>
                <a:gd name="connsiteY3050" fmla="*/ 217876 h 3268980"/>
                <a:gd name="connsiteX3051" fmla="*/ 343142 w 2265958"/>
                <a:gd name="connsiteY3051" fmla="*/ 215665 h 3268980"/>
                <a:gd name="connsiteX3052" fmla="*/ 342202 w 2265958"/>
                <a:gd name="connsiteY3052" fmla="*/ 213548 h 3268980"/>
                <a:gd name="connsiteX3053" fmla="*/ 341732 w 2265958"/>
                <a:gd name="connsiteY3053" fmla="*/ 212513 h 3268980"/>
                <a:gd name="connsiteX3054" fmla="*/ 341214 w 2265958"/>
                <a:gd name="connsiteY3054" fmla="*/ 211525 h 3268980"/>
                <a:gd name="connsiteX3055" fmla="*/ 340697 w 2265958"/>
                <a:gd name="connsiteY3055" fmla="*/ 210631 h 3268980"/>
                <a:gd name="connsiteX3056" fmla="*/ 340133 w 2265958"/>
                <a:gd name="connsiteY3056" fmla="*/ 209690 h 3268980"/>
                <a:gd name="connsiteX3057" fmla="*/ 339569 w 2265958"/>
                <a:gd name="connsiteY3057" fmla="*/ 208844 h 3268980"/>
                <a:gd name="connsiteX3058" fmla="*/ 338958 w 2265958"/>
                <a:gd name="connsiteY3058" fmla="*/ 207997 h 3268980"/>
                <a:gd name="connsiteX3059" fmla="*/ 338300 w 2265958"/>
                <a:gd name="connsiteY3059" fmla="*/ 207244 h 3268980"/>
                <a:gd name="connsiteX3060" fmla="*/ 337595 w 2265958"/>
                <a:gd name="connsiteY3060" fmla="*/ 206491 h 3268980"/>
                <a:gd name="connsiteX3061" fmla="*/ 336937 w 2265958"/>
                <a:gd name="connsiteY3061" fmla="*/ 205786 h 3268980"/>
                <a:gd name="connsiteX3062" fmla="*/ 377667 w 2265958"/>
                <a:gd name="connsiteY3062" fmla="*/ 0 h 3268980"/>
                <a:gd name="connsiteX3063" fmla="*/ 1888291 w 2265958"/>
                <a:gd name="connsiteY3063" fmla="*/ 0 h 3268980"/>
                <a:gd name="connsiteX3064" fmla="*/ 2265958 w 2265958"/>
                <a:gd name="connsiteY3064" fmla="*/ 377667 h 3268980"/>
                <a:gd name="connsiteX3065" fmla="*/ 2265958 w 2265958"/>
                <a:gd name="connsiteY3065" fmla="*/ 2891313 h 3268980"/>
                <a:gd name="connsiteX3066" fmla="*/ 1888291 w 2265958"/>
                <a:gd name="connsiteY3066" fmla="*/ 3268980 h 3268980"/>
                <a:gd name="connsiteX3067" fmla="*/ 377667 w 2265958"/>
                <a:gd name="connsiteY3067" fmla="*/ 3268980 h 3268980"/>
                <a:gd name="connsiteX3068" fmla="*/ 0 w 2265958"/>
                <a:gd name="connsiteY3068" fmla="*/ 2891313 h 3268980"/>
                <a:gd name="connsiteX3069" fmla="*/ 0 w 2265958"/>
                <a:gd name="connsiteY3069" fmla="*/ 377667 h 3268980"/>
                <a:gd name="connsiteX3070" fmla="*/ 377667 w 2265958"/>
                <a:gd name="connsiteY3070" fmla="*/ 0 h 3268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  <a:cxn ang="0">
                  <a:pos x="connsiteX2796" y="connsiteY2796"/>
                </a:cxn>
                <a:cxn ang="0">
                  <a:pos x="connsiteX2797" y="connsiteY2797"/>
                </a:cxn>
                <a:cxn ang="0">
                  <a:pos x="connsiteX2798" y="connsiteY2798"/>
                </a:cxn>
                <a:cxn ang="0">
                  <a:pos x="connsiteX2799" y="connsiteY2799"/>
                </a:cxn>
                <a:cxn ang="0">
                  <a:pos x="connsiteX2800" y="connsiteY2800"/>
                </a:cxn>
                <a:cxn ang="0">
                  <a:pos x="connsiteX2801" y="connsiteY2801"/>
                </a:cxn>
                <a:cxn ang="0">
                  <a:pos x="connsiteX2802" y="connsiteY2802"/>
                </a:cxn>
                <a:cxn ang="0">
                  <a:pos x="connsiteX2803" y="connsiteY2803"/>
                </a:cxn>
                <a:cxn ang="0">
                  <a:pos x="connsiteX2804" y="connsiteY2804"/>
                </a:cxn>
                <a:cxn ang="0">
                  <a:pos x="connsiteX2805" y="connsiteY2805"/>
                </a:cxn>
                <a:cxn ang="0">
                  <a:pos x="connsiteX2806" y="connsiteY2806"/>
                </a:cxn>
                <a:cxn ang="0">
                  <a:pos x="connsiteX2807" y="connsiteY2807"/>
                </a:cxn>
                <a:cxn ang="0">
                  <a:pos x="connsiteX2808" y="connsiteY2808"/>
                </a:cxn>
                <a:cxn ang="0">
                  <a:pos x="connsiteX2809" y="connsiteY2809"/>
                </a:cxn>
                <a:cxn ang="0">
                  <a:pos x="connsiteX2810" y="connsiteY2810"/>
                </a:cxn>
                <a:cxn ang="0">
                  <a:pos x="connsiteX2811" y="connsiteY2811"/>
                </a:cxn>
                <a:cxn ang="0">
                  <a:pos x="connsiteX2812" y="connsiteY2812"/>
                </a:cxn>
                <a:cxn ang="0">
                  <a:pos x="connsiteX2813" y="connsiteY2813"/>
                </a:cxn>
                <a:cxn ang="0">
                  <a:pos x="connsiteX2814" y="connsiteY2814"/>
                </a:cxn>
                <a:cxn ang="0">
                  <a:pos x="connsiteX2815" y="connsiteY2815"/>
                </a:cxn>
                <a:cxn ang="0">
                  <a:pos x="connsiteX2816" y="connsiteY2816"/>
                </a:cxn>
                <a:cxn ang="0">
                  <a:pos x="connsiteX2817" y="connsiteY2817"/>
                </a:cxn>
                <a:cxn ang="0">
                  <a:pos x="connsiteX2818" y="connsiteY2818"/>
                </a:cxn>
                <a:cxn ang="0">
                  <a:pos x="connsiteX2819" y="connsiteY2819"/>
                </a:cxn>
                <a:cxn ang="0">
                  <a:pos x="connsiteX2820" y="connsiteY2820"/>
                </a:cxn>
                <a:cxn ang="0">
                  <a:pos x="connsiteX2821" y="connsiteY2821"/>
                </a:cxn>
                <a:cxn ang="0">
                  <a:pos x="connsiteX2822" y="connsiteY2822"/>
                </a:cxn>
                <a:cxn ang="0">
                  <a:pos x="connsiteX2823" y="connsiteY2823"/>
                </a:cxn>
                <a:cxn ang="0">
                  <a:pos x="connsiteX2824" y="connsiteY2824"/>
                </a:cxn>
                <a:cxn ang="0">
                  <a:pos x="connsiteX2825" y="connsiteY2825"/>
                </a:cxn>
                <a:cxn ang="0">
                  <a:pos x="connsiteX2826" y="connsiteY2826"/>
                </a:cxn>
                <a:cxn ang="0">
                  <a:pos x="connsiteX2827" y="connsiteY2827"/>
                </a:cxn>
                <a:cxn ang="0">
                  <a:pos x="connsiteX2828" y="connsiteY2828"/>
                </a:cxn>
                <a:cxn ang="0">
                  <a:pos x="connsiteX2829" y="connsiteY2829"/>
                </a:cxn>
                <a:cxn ang="0">
                  <a:pos x="connsiteX2830" y="connsiteY2830"/>
                </a:cxn>
                <a:cxn ang="0">
                  <a:pos x="connsiteX2831" y="connsiteY2831"/>
                </a:cxn>
                <a:cxn ang="0">
                  <a:pos x="connsiteX2832" y="connsiteY2832"/>
                </a:cxn>
                <a:cxn ang="0">
                  <a:pos x="connsiteX2833" y="connsiteY2833"/>
                </a:cxn>
                <a:cxn ang="0">
                  <a:pos x="connsiteX2834" y="connsiteY2834"/>
                </a:cxn>
                <a:cxn ang="0">
                  <a:pos x="connsiteX2835" y="connsiteY2835"/>
                </a:cxn>
                <a:cxn ang="0">
                  <a:pos x="connsiteX2836" y="connsiteY2836"/>
                </a:cxn>
                <a:cxn ang="0">
                  <a:pos x="connsiteX2837" y="connsiteY2837"/>
                </a:cxn>
                <a:cxn ang="0">
                  <a:pos x="connsiteX2838" y="connsiteY2838"/>
                </a:cxn>
                <a:cxn ang="0">
                  <a:pos x="connsiteX2839" y="connsiteY2839"/>
                </a:cxn>
                <a:cxn ang="0">
                  <a:pos x="connsiteX2840" y="connsiteY2840"/>
                </a:cxn>
                <a:cxn ang="0">
                  <a:pos x="connsiteX2841" y="connsiteY2841"/>
                </a:cxn>
                <a:cxn ang="0">
                  <a:pos x="connsiteX2842" y="connsiteY2842"/>
                </a:cxn>
                <a:cxn ang="0">
                  <a:pos x="connsiteX2843" y="connsiteY2843"/>
                </a:cxn>
                <a:cxn ang="0">
                  <a:pos x="connsiteX2844" y="connsiteY2844"/>
                </a:cxn>
                <a:cxn ang="0">
                  <a:pos x="connsiteX2845" y="connsiteY2845"/>
                </a:cxn>
                <a:cxn ang="0">
                  <a:pos x="connsiteX2846" y="connsiteY2846"/>
                </a:cxn>
                <a:cxn ang="0">
                  <a:pos x="connsiteX2847" y="connsiteY2847"/>
                </a:cxn>
                <a:cxn ang="0">
                  <a:pos x="connsiteX2848" y="connsiteY2848"/>
                </a:cxn>
                <a:cxn ang="0">
                  <a:pos x="connsiteX2849" y="connsiteY2849"/>
                </a:cxn>
                <a:cxn ang="0">
                  <a:pos x="connsiteX2850" y="connsiteY2850"/>
                </a:cxn>
                <a:cxn ang="0">
                  <a:pos x="connsiteX2851" y="connsiteY2851"/>
                </a:cxn>
                <a:cxn ang="0">
                  <a:pos x="connsiteX2852" y="connsiteY2852"/>
                </a:cxn>
                <a:cxn ang="0">
                  <a:pos x="connsiteX2853" y="connsiteY2853"/>
                </a:cxn>
                <a:cxn ang="0">
                  <a:pos x="connsiteX2854" y="connsiteY2854"/>
                </a:cxn>
                <a:cxn ang="0">
                  <a:pos x="connsiteX2855" y="connsiteY2855"/>
                </a:cxn>
                <a:cxn ang="0">
                  <a:pos x="connsiteX2856" y="connsiteY2856"/>
                </a:cxn>
                <a:cxn ang="0">
                  <a:pos x="connsiteX2857" y="connsiteY2857"/>
                </a:cxn>
                <a:cxn ang="0">
                  <a:pos x="connsiteX2858" y="connsiteY2858"/>
                </a:cxn>
                <a:cxn ang="0">
                  <a:pos x="connsiteX2859" y="connsiteY2859"/>
                </a:cxn>
                <a:cxn ang="0">
                  <a:pos x="connsiteX2860" y="connsiteY2860"/>
                </a:cxn>
                <a:cxn ang="0">
                  <a:pos x="connsiteX2861" y="connsiteY2861"/>
                </a:cxn>
                <a:cxn ang="0">
                  <a:pos x="connsiteX2862" y="connsiteY2862"/>
                </a:cxn>
                <a:cxn ang="0">
                  <a:pos x="connsiteX2863" y="connsiteY2863"/>
                </a:cxn>
                <a:cxn ang="0">
                  <a:pos x="connsiteX2864" y="connsiteY2864"/>
                </a:cxn>
                <a:cxn ang="0">
                  <a:pos x="connsiteX2865" y="connsiteY2865"/>
                </a:cxn>
                <a:cxn ang="0">
                  <a:pos x="connsiteX2866" y="connsiteY2866"/>
                </a:cxn>
                <a:cxn ang="0">
                  <a:pos x="connsiteX2867" y="connsiteY2867"/>
                </a:cxn>
                <a:cxn ang="0">
                  <a:pos x="connsiteX2868" y="connsiteY2868"/>
                </a:cxn>
                <a:cxn ang="0">
                  <a:pos x="connsiteX2869" y="connsiteY2869"/>
                </a:cxn>
                <a:cxn ang="0">
                  <a:pos x="connsiteX2870" y="connsiteY2870"/>
                </a:cxn>
                <a:cxn ang="0">
                  <a:pos x="connsiteX2871" y="connsiteY2871"/>
                </a:cxn>
                <a:cxn ang="0">
                  <a:pos x="connsiteX2872" y="connsiteY2872"/>
                </a:cxn>
                <a:cxn ang="0">
                  <a:pos x="connsiteX2873" y="connsiteY2873"/>
                </a:cxn>
                <a:cxn ang="0">
                  <a:pos x="connsiteX2874" y="connsiteY2874"/>
                </a:cxn>
                <a:cxn ang="0">
                  <a:pos x="connsiteX2875" y="connsiteY2875"/>
                </a:cxn>
                <a:cxn ang="0">
                  <a:pos x="connsiteX2876" y="connsiteY2876"/>
                </a:cxn>
                <a:cxn ang="0">
                  <a:pos x="connsiteX2877" y="connsiteY2877"/>
                </a:cxn>
                <a:cxn ang="0">
                  <a:pos x="connsiteX2878" y="connsiteY2878"/>
                </a:cxn>
                <a:cxn ang="0">
                  <a:pos x="connsiteX2879" y="connsiteY2879"/>
                </a:cxn>
                <a:cxn ang="0">
                  <a:pos x="connsiteX2880" y="connsiteY2880"/>
                </a:cxn>
                <a:cxn ang="0">
                  <a:pos x="connsiteX2881" y="connsiteY2881"/>
                </a:cxn>
                <a:cxn ang="0">
                  <a:pos x="connsiteX2882" y="connsiteY2882"/>
                </a:cxn>
                <a:cxn ang="0">
                  <a:pos x="connsiteX2883" y="connsiteY2883"/>
                </a:cxn>
                <a:cxn ang="0">
                  <a:pos x="connsiteX2884" y="connsiteY2884"/>
                </a:cxn>
                <a:cxn ang="0">
                  <a:pos x="connsiteX2885" y="connsiteY2885"/>
                </a:cxn>
                <a:cxn ang="0">
                  <a:pos x="connsiteX2886" y="connsiteY2886"/>
                </a:cxn>
                <a:cxn ang="0">
                  <a:pos x="connsiteX2887" y="connsiteY2887"/>
                </a:cxn>
                <a:cxn ang="0">
                  <a:pos x="connsiteX2888" y="connsiteY2888"/>
                </a:cxn>
                <a:cxn ang="0">
                  <a:pos x="connsiteX2889" y="connsiteY2889"/>
                </a:cxn>
                <a:cxn ang="0">
                  <a:pos x="connsiteX2890" y="connsiteY2890"/>
                </a:cxn>
                <a:cxn ang="0">
                  <a:pos x="connsiteX2891" y="connsiteY2891"/>
                </a:cxn>
                <a:cxn ang="0">
                  <a:pos x="connsiteX2892" y="connsiteY2892"/>
                </a:cxn>
                <a:cxn ang="0">
                  <a:pos x="connsiteX2893" y="connsiteY2893"/>
                </a:cxn>
                <a:cxn ang="0">
                  <a:pos x="connsiteX2894" y="connsiteY2894"/>
                </a:cxn>
                <a:cxn ang="0">
                  <a:pos x="connsiteX2895" y="connsiteY2895"/>
                </a:cxn>
                <a:cxn ang="0">
                  <a:pos x="connsiteX2896" y="connsiteY2896"/>
                </a:cxn>
                <a:cxn ang="0">
                  <a:pos x="connsiteX2897" y="connsiteY2897"/>
                </a:cxn>
                <a:cxn ang="0">
                  <a:pos x="connsiteX2898" y="connsiteY2898"/>
                </a:cxn>
                <a:cxn ang="0">
                  <a:pos x="connsiteX2899" y="connsiteY2899"/>
                </a:cxn>
                <a:cxn ang="0">
                  <a:pos x="connsiteX2900" y="connsiteY2900"/>
                </a:cxn>
                <a:cxn ang="0">
                  <a:pos x="connsiteX2901" y="connsiteY2901"/>
                </a:cxn>
                <a:cxn ang="0">
                  <a:pos x="connsiteX2902" y="connsiteY2902"/>
                </a:cxn>
                <a:cxn ang="0">
                  <a:pos x="connsiteX2903" y="connsiteY2903"/>
                </a:cxn>
                <a:cxn ang="0">
                  <a:pos x="connsiteX2904" y="connsiteY2904"/>
                </a:cxn>
                <a:cxn ang="0">
                  <a:pos x="connsiteX2905" y="connsiteY2905"/>
                </a:cxn>
                <a:cxn ang="0">
                  <a:pos x="connsiteX2906" y="connsiteY2906"/>
                </a:cxn>
                <a:cxn ang="0">
                  <a:pos x="connsiteX2907" y="connsiteY2907"/>
                </a:cxn>
                <a:cxn ang="0">
                  <a:pos x="connsiteX2908" y="connsiteY2908"/>
                </a:cxn>
                <a:cxn ang="0">
                  <a:pos x="connsiteX2909" y="connsiteY2909"/>
                </a:cxn>
                <a:cxn ang="0">
                  <a:pos x="connsiteX2910" y="connsiteY2910"/>
                </a:cxn>
                <a:cxn ang="0">
                  <a:pos x="connsiteX2911" y="connsiteY2911"/>
                </a:cxn>
                <a:cxn ang="0">
                  <a:pos x="connsiteX2912" y="connsiteY2912"/>
                </a:cxn>
                <a:cxn ang="0">
                  <a:pos x="connsiteX2913" y="connsiteY2913"/>
                </a:cxn>
                <a:cxn ang="0">
                  <a:pos x="connsiteX2914" y="connsiteY2914"/>
                </a:cxn>
                <a:cxn ang="0">
                  <a:pos x="connsiteX2915" y="connsiteY2915"/>
                </a:cxn>
                <a:cxn ang="0">
                  <a:pos x="connsiteX2916" y="connsiteY2916"/>
                </a:cxn>
                <a:cxn ang="0">
                  <a:pos x="connsiteX2917" y="connsiteY2917"/>
                </a:cxn>
                <a:cxn ang="0">
                  <a:pos x="connsiteX2918" y="connsiteY2918"/>
                </a:cxn>
                <a:cxn ang="0">
                  <a:pos x="connsiteX2919" y="connsiteY2919"/>
                </a:cxn>
                <a:cxn ang="0">
                  <a:pos x="connsiteX2920" y="connsiteY2920"/>
                </a:cxn>
                <a:cxn ang="0">
                  <a:pos x="connsiteX2921" y="connsiteY2921"/>
                </a:cxn>
                <a:cxn ang="0">
                  <a:pos x="connsiteX2922" y="connsiteY2922"/>
                </a:cxn>
                <a:cxn ang="0">
                  <a:pos x="connsiteX2923" y="connsiteY2923"/>
                </a:cxn>
                <a:cxn ang="0">
                  <a:pos x="connsiteX2924" y="connsiteY2924"/>
                </a:cxn>
                <a:cxn ang="0">
                  <a:pos x="connsiteX2925" y="connsiteY2925"/>
                </a:cxn>
                <a:cxn ang="0">
                  <a:pos x="connsiteX2926" y="connsiteY2926"/>
                </a:cxn>
                <a:cxn ang="0">
                  <a:pos x="connsiteX2927" y="connsiteY2927"/>
                </a:cxn>
                <a:cxn ang="0">
                  <a:pos x="connsiteX2928" y="connsiteY2928"/>
                </a:cxn>
                <a:cxn ang="0">
                  <a:pos x="connsiteX2929" y="connsiteY2929"/>
                </a:cxn>
                <a:cxn ang="0">
                  <a:pos x="connsiteX2930" y="connsiteY2930"/>
                </a:cxn>
                <a:cxn ang="0">
                  <a:pos x="connsiteX2931" y="connsiteY2931"/>
                </a:cxn>
                <a:cxn ang="0">
                  <a:pos x="connsiteX2932" y="connsiteY2932"/>
                </a:cxn>
                <a:cxn ang="0">
                  <a:pos x="connsiteX2933" y="connsiteY2933"/>
                </a:cxn>
                <a:cxn ang="0">
                  <a:pos x="connsiteX2934" y="connsiteY2934"/>
                </a:cxn>
                <a:cxn ang="0">
                  <a:pos x="connsiteX2935" y="connsiteY2935"/>
                </a:cxn>
                <a:cxn ang="0">
                  <a:pos x="connsiteX2936" y="connsiteY2936"/>
                </a:cxn>
                <a:cxn ang="0">
                  <a:pos x="connsiteX2937" y="connsiteY2937"/>
                </a:cxn>
                <a:cxn ang="0">
                  <a:pos x="connsiteX2938" y="connsiteY2938"/>
                </a:cxn>
                <a:cxn ang="0">
                  <a:pos x="connsiteX2939" y="connsiteY2939"/>
                </a:cxn>
                <a:cxn ang="0">
                  <a:pos x="connsiteX2940" y="connsiteY2940"/>
                </a:cxn>
                <a:cxn ang="0">
                  <a:pos x="connsiteX2941" y="connsiteY2941"/>
                </a:cxn>
                <a:cxn ang="0">
                  <a:pos x="connsiteX2942" y="connsiteY2942"/>
                </a:cxn>
                <a:cxn ang="0">
                  <a:pos x="connsiteX2943" y="connsiteY2943"/>
                </a:cxn>
                <a:cxn ang="0">
                  <a:pos x="connsiteX2944" y="connsiteY2944"/>
                </a:cxn>
                <a:cxn ang="0">
                  <a:pos x="connsiteX2945" y="connsiteY2945"/>
                </a:cxn>
                <a:cxn ang="0">
                  <a:pos x="connsiteX2946" y="connsiteY2946"/>
                </a:cxn>
                <a:cxn ang="0">
                  <a:pos x="connsiteX2947" y="connsiteY2947"/>
                </a:cxn>
                <a:cxn ang="0">
                  <a:pos x="connsiteX2948" y="connsiteY2948"/>
                </a:cxn>
                <a:cxn ang="0">
                  <a:pos x="connsiteX2949" y="connsiteY2949"/>
                </a:cxn>
                <a:cxn ang="0">
                  <a:pos x="connsiteX2950" y="connsiteY2950"/>
                </a:cxn>
                <a:cxn ang="0">
                  <a:pos x="connsiteX2951" y="connsiteY2951"/>
                </a:cxn>
                <a:cxn ang="0">
                  <a:pos x="connsiteX2952" y="connsiteY2952"/>
                </a:cxn>
                <a:cxn ang="0">
                  <a:pos x="connsiteX2953" y="connsiteY2953"/>
                </a:cxn>
                <a:cxn ang="0">
                  <a:pos x="connsiteX2954" y="connsiteY2954"/>
                </a:cxn>
                <a:cxn ang="0">
                  <a:pos x="connsiteX2955" y="connsiteY2955"/>
                </a:cxn>
                <a:cxn ang="0">
                  <a:pos x="connsiteX2956" y="connsiteY2956"/>
                </a:cxn>
                <a:cxn ang="0">
                  <a:pos x="connsiteX2957" y="connsiteY2957"/>
                </a:cxn>
                <a:cxn ang="0">
                  <a:pos x="connsiteX2958" y="connsiteY2958"/>
                </a:cxn>
                <a:cxn ang="0">
                  <a:pos x="connsiteX2959" y="connsiteY2959"/>
                </a:cxn>
                <a:cxn ang="0">
                  <a:pos x="connsiteX2960" y="connsiteY2960"/>
                </a:cxn>
                <a:cxn ang="0">
                  <a:pos x="connsiteX2961" y="connsiteY2961"/>
                </a:cxn>
                <a:cxn ang="0">
                  <a:pos x="connsiteX2962" y="connsiteY2962"/>
                </a:cxn>
                <a:cxn ang="0">
                  <a:pos x="connsiteX2963" y="connsiteY2963"/>
                </a:cxn>
                <a:cxn ang="0">
                  <a:pos x="connsiteX2964" y="connsiteY2964"/>
                </a:cxn>
                <a:cxn ang="0">
                  <a:pos x="connsiteX2965" y="connsiteY2965"/>
                </a:cxn>
                <a:cxn ang="0">
                  <a:pos x="connsiteX2966" y="connsiteY2966"/>
                </a:cxn>
                <a:cxn ang="0">
                  <a:pos x="connsiteX2967" y="connsiteY2967"/>
                </a:cxn>
                <a:cxn ang="0">
                  <a:pos x="connsiteX2968" y="connsiteY2968"/>
                </a:cxn>
                <a:cxn ang="0">
                  <a:pos x="connsiteX2969" y="connsiteY2969"/>
                </a:cxn>
                <a:cxn ang="0">
                  <a:pos x="connsiteX2970" y="connsiteY2970"/>
                </a:cxn>
                <a:cxn ang="0">
                  <a:pos x="connsiteX2971" y="connsiteY2971"/>
                </a:cxn>
                <a:cxn ang="0">
                  <a:pos x="connsiteX2972" y="connsiteY2972"/>
                </a:cxn>
                <a:cxn ang="0">
                  <a:pos x="connsiteX2973" y="connsiteY2973"/>
                </a:cxn>
                <a:cxn ang="0">
                  <a:pos x="connsiteX2974" y="connsiteY2974"/>
                </a:cxn>
                <a:cxn ang="0">
                  <a:pos x="connsiteX2975" y="connsiteY2975"/>
                </a:cxn>
                <a:cxn ang="0">
                  <a:pos x="connsiteX2976" y="connsiteY2976"/>
                </a:cxn>
                <a:cxn ang="0">
                  <a:pos x="connsiteX2977" y="connsiteY2977"/>
                </a:cxn>
                <a:cxn ang="0">
                  <a:pos x="connsiteX2978" y="connsiteY2978"/>
                </a:cxn>
                <a:cxn ang="0">
                  <a:pos x="connsiteX2979" y="connsiteY2979"/>
                </a:cxn>
                <a:cxn ang="0">
                  <a:pos x="connsiteX2980" y="connsiteY2980"/>
                </a:cxn>
                <a:cxn ang="0">
                  <a:pos x="connsiteX2981" y="connsiteY2981"/>
                </a:cxn>
                <a:cxn ang="0">
                  <a:pos x="connsiteX2982" y="connsiteY2982"/>
                </a:cxn>
                <a:cxn ang="0">
                  <a:pos x="connsiteX2983" y="connsiteY2983"/>
                </a:cxn>
                <a:cxn ang="0">
                  <a:pos x="connsiteX2984" y="connsiteY2984"/>
                </a:cxn>
                <a:cxn ang="0">
                  <a:pos x="connsiteX2985" y="connsiteY2985"/>
                </a:cxn>
                <a:cxn ang="0">
                  <a:pos x="connsiteX2986" y="connsiteY2986"/>
                </a:cxn>
                <a:cxn ang="0">
                  <a:pos x="connsiteX2987" y="connsiteY2987"/>
                </a:cxn>
                <a:cxn ang="0">
                  <a:pos x="connsiteX2988" y="connsiteY2988"/>
                </a:cxn>
                <a:cxn ang="0">
                  <a:pos x="connsiteX2989" y="connsiteY2989"/>
                </a:cxn>
                <a:cxn ang="0">
                  <a:pos x="connsiteX2990" y="connsiteY2990"/>
                </a:cxn>
                <a:cxn ang="0">
                  <a:pos x="connsiteX2991" y="connsiteY2991"/>
                </a:cxn>
                <a:cxn ang="0">
                  <a:pos x="connsiteX2992" y="connsiteY2992"/>
                </a:cxn>
                <a:cxn ang="0">
                  <a:pos x="connsiteX2993" y="connsiteY2993"/>
                </a:cxn>
                <a:cxn ang="0">
                  <a:pos x="connsiteX2994" y="connsiteY2994"/>
                </a:cxn>
                <a:cxn ang="0">
                  <a:pos x="connsiteX2995" y="connsiteY2995"/>
                </a:cxn>
                <a:cxn ang="0">
                  <a:pos x="connsiteX2996" y="connsiteY2996"/>
                </a:cxn>
                <a:cxn ang="0">
                  <a:pos x="connsiteX2997" y="connsiteY2997"/>
                </a:cxn>
                <a:cxn ang="0">
                  <a:pos x="connsiteX2998" y="connsiteY2998"/>
                </a:cxn>
                <a:cxn ang="0">
                  <a:pos x="connsiteX2999" y="connsiteY2999"/>
                </a:cxn>
                <a:cxn ang="0">
                  <a:pos x="connsiteX3000" y="connsiteY3000"/>
                </a:cxn>
                <a:cxn ang="0">
                  <a:pos x="connsiteX3001" y="connsiteY3001"/>
                </a:cxn>
                <a:cxn ang="0">
                  <a:pos x="connsiteX3002" y="connsiteY3002"/>
                </a:cxn>
                <a:cxn ang="0">
                  <a:pos x="connsiteX3003" y="connsiteY3003"/>
                </a:cxn>
                <a:cxn ang="0">
                  <a:pos x="connsiteX3004" y="connsiteY3004"/>
                </a:cxn>
                <a:cxn ang="0">
                  <a:pos x="connsiteX3005" y="connsiteY3005"/>
                </a:cxn>
                <a:cxn ang="0">
                  <a:pos x="connsiteX3006" y="connsiteY3006"/>
                </a:cxn>
                <a:cxn ang="0">
                  <a:pos x="connsiteX3007" y="connsiteY3007"/>
                </a:cxn>
                <a:cxn ang="0">
                  <a:pos x="connsiteX3008" y="connsiteY3008"/>
                </a:cxn>
                <a:cxn ang="0">
                  <a:pos x="connsiteX3009" y="connsiteY3009"/>
                </a:cxn>
                <a:cxn ang="0">
                  <a:pos x="connsiteX3010" y="connsiteY3010"/>
                </a:cxn>
                <a:cxn ang="0">
                  <a:pos x="connsiteX3011" y="connsiteY3011"/>
                </a:cxn>
                <a:cxn ang="0">
                  <a:pos x="connsiteX3012" y="connsiteY3012"/>
                </a:cxn>
                <a:cxn ang="0">
                  <a:pos x="connsiteX3013" y="connsiteY3013"/>
                </a:cxn>
                <a:cxn ang="0">
                  <a:pos x="connsiteX3014" y="connsiteY3014"/>
                </a:cxn>
                <a:cxn ang="0">
                  <a:pos x="connsiteX3015" y="connsiteY3015"/>
                </a:cxn>
                <a:cxn ang="0">
                  <a:pos x="connsiteX3016" y="connsiteY3016"/>
                </a:cxn>
                <a:cxn ang="0">
                  <a:pos x="connsiteX3017" y="connsiteY3017"/>
                </a:cxn>
                <a:cxn ang="0">
                  <a:pos x="connsiteX3018" y="connsiteY3018"/>
                </a:cxn>
                <a:cxn ang="0">
                  <a:pos x="connsiteX3019" y="connsiteY3019"/>
                </a:cxn>
                <a:cxn ang="0">
                  <a:pos x="connsiteX3020" y="connsiteY3020"/>
                </a:cxn>
                <a:cxn ang="0">
                  <a:pos x="connsiteX3021" y="connsiteY3021"/>
                </a:cxn>
                <a:cxn ang="0">
                  <a:pos x="connsiteX3022" y="connsiteY3022"/>
                </a:cxn>
                <a:cxn ang="0">
                  <a:pos x="connsiteX3023" y="connsiteY3023"/>
                </a:cxn>
                <a:cxn ang="0">
                  <a:pos x="connsiteX3024" y="connsiteY3024"/>
                </a:cxn>
                <a:cxn ang="0">
                  <a:pos x="connsiteX3025" y="connsiteY3025"/>
                </a:cxn>
                <a:cxn ang="0">
                  <a:pos x="connsiteX3026" y="connsiteY3026"/>
                </a:cxn>
                <a:cxn ang="0">
                  <a:pos x="connsiteX3027" y="connsiteY3027"/>
                </a:cxn>
                <a:cxn ang="0">
                  <a:pos x="connsiteX3028" y="connsiteY3028"/>
                </a:cxn>
                <a:cxn ang="0">
                  <a:pos x="connsiteX3029" y="connsiteY3029"/>
                </a:cxn>
                <a:cxn ang="0">
                  <a:pos x="connsiteX3030" y="connsiteY3030"/>
                </a:cxn>
                <a:cxn ang="0">
                  <a:pos x="connsiteX3031" y="connsiteY3031"/>
                </a:cxn>
                <a:cxn ang="0">
                  <a:pos x="connsiteX3032" y="connsiteY3032"/>
                </a:cxn>
                <a:cxn ang="0">
                  <a:pos x="connsiteX3033" y="connsiteY3033"/>
                </a:cxn>
                <a:cxn ang="0">
                  <a:pos x="connsiteX3034" y="connsiteY3034"/>
                </a:cxn>
                <a:cxn ang="0">
                  <a:pos x="connsiteX3035" y="connsiteY3035"/>
                </a:cxn>
                <a:cxn ang="0">
                  <a:pos x="connsiteX3036" y="connsiteY3036"/>
                </a:cxn>
                <a:cxn ang="0">
                  <a:pos x="connsiteX3037" y="connsiteY3037"/>
                </a:cxn>
                <a:cxn ang="0">
                  <a:pos x="connsiteX3038" y="connsiteY3038"/>
                </a:cxn>
                <a:cxn ang="0">
                  <a:pos x="connsiteX3039" y="connsiteY3039"/>
                </a:cxn>
                <a:cxn ang="0">
                  <a:pos x="connsiteX3040" y="connsiteY3040"/>
                </a:cxn>
                <a:cxn ang="0">
                  <a:pos x="connsiteX3041" y="connsiteY3041"/>
                </a:cxn>
                <a:cxn ang="0">
                  <a:pos x="connsiteX3042" y="connsiteY3042"/>
                </a:cxn>
                <a:cxn ang="0">
                  <a:pos x="connsiteX3043" y="connsiteY3043"/>
                </a:cxn>
                <a:cxn ang="0">
                  <a:pos x="connsiteX3044" y="connsiteY3044"/>
                </a:cxn>
                <a:cxn ang="0">
                  <a:pos x="connsiteX3045" y="connsiteY3045"/>
                </a:cxn>
                <a:cxn ang="0">
                  <a:pos x="connsiteX3046" y="connsiteY3046"/>
                </a:cxn>
                <a:cxn ang="0">
                  <a:pos x="connsiteX3047" y="connsiteY3047"/>
                </a:cxn>
                <a:cxn ang="0">
                  <a:pos x="connsiteX3048" y="connsiteY3048"/>
                </a:cxn>
                <a:cxn ang="0">
                  <a:pos x="connsiteX3049" y="connsiteY3049"/>
                </a:cxn>
                <a:cxn ang="0">
                  <a:pos x="connsiteX3050" y="connsiteY3050"/>
                </a:cxn>
                <a:cxn ang="0">
                  <a:pos x="connsiteX3051" y="connsiteY3051"/>
                </a:cxn>
                <a:cxn ang="0">
                  <a:pos x="connsiteX3052" y="connsiteY3052"/>
                </a:cxn>
                <a:cxn ang="0">
                  <a:pos x="connsiteX3053" y="connsiteY3053"/>
                </a:cxn>
                <a:cxn ang="0">
                  <a:pos x="connsiteX3054" y="connsiteY3054"/>
                </a:cxn>
                <a:cxn ang="0">
                  <a:pos x="connsiteX3055" y="connsiteY3055"/>
                </a:cxn>
                <a:cxn ang="0">
                  <a:pos x="connsiteX3056" y="connsiteY3056"/>
                </a:cxn>
                <a:cxn ang="0">
                  <a:pos x="connsiteX3057" y="connsiteY3057"/>
                </a:cxn>
                <a:cxn ang="0">
                  <a:pos x="connsiteX3058" y="connsiteY3058"/>
                </a:cxn>
                <a:cxn ang="0">
                  <a:pos x="connsiteX3059" y="connsiteY3059"/>
                </a:cxn>
                <a:cxn ang="0">
                  <a:pos x="connsiteX3060" y="connsiteY3060"/>
                </a:cxn>
                <a:cxn ang="0">
                  <a:pos x="connsiteX3061" y="connsiteY3061"/>
                </a:cxn>
                <a:cxn ang="0">
                  <a:pos x="connsiteX3062" y="connsiteY3062"/>
                </a:cxn>
                <a:cxn ang="0">
                  <a:pos x="connsiteX3063" y="connsiteY3063"/>
                </a:cxn>
                <a:cxn ang="0">
                  <a:pos x="connsiteX3064" y="connsiteY3064"/>
                </a:cxn>
                <a:cxn ang="0">
                  <a:pos x="connsiteX3065" y="connsiteY3065"/>
                </a:cxn>
                <a:cxn ang="0">
                  <a:pos x="connsiteX3066" y="connsiteY3066"/>
                </a:cxn>
                <a:cxn ang="0">
                  <a:pos x="connsiteX3067" y="connsiteY3067"/>
                </a:cxn>
                <a:cxn ang="0">
                  <a:pos x="connsiteX3068" y="connsiteY3068"/>
                </a:cxn>
                <a:cxn ang="0">
                  <a:pos x="connsiteX3069" y="connsiteY3069"/>
                </a:cxn>
                <a:cxn ang="0">
                  <a:pos x="connsiteX3070" y="connsiteY3070"/>
                </a:cxn>
              </a:cxnLst>
              <a:rect l="l" t="t" r="r" b="b"/>
              <a:pathLst>
                <a:path w="2265958" h="3268980">
                  <a:moveTo>
                    <a:pt x="1899650" y="2686247"/>
                  </a:moveTo>
                  <a:lnTo>
                    <a:pt x="1899086" y="2686577"/>
                  </a:lnTo>
                  <a:lnTo>
                    <a:pt x="1898474" y="2687000"/>
                  </a:lnTo>
                  <a:lnTo>
                    <a:pt x="1897957" y="2687376"/>
                  </a:lnTo>
                  <a:lnTo>
                    <a:pt x="1897440" y="2687847"/>
                  </a:lnTo>
                  <a:lnTo>
                    <a:pt x="1896923" y="2688364"/>
                  </a:lnTo>
                  <a:lnTo>
                    <a:pt x="1896500" y="2688929"/>
                  </a:lnTo>
                  <a:lnTo>
                    <a:pt x="1895560" y="2690105"/>
                  </a:lnTo>
                  <a:lnTo>
                    <a:pt x="1894667" y="2691375"/>
                  </a:lnTo>
                  <a:lnTo>
                    <a:pt x="1893821" y="2692692"/>
                  </a:lnTo>
                  <a:lnTo>
                    <a:pt x="1893022" y="2694104"/>
                  </a:lnTo>
                  <a:lnTo>
                    <a:pt x="1892270" y="2695562"/>
                  </a:lnTo>
                  <a:lnTo>
                    <a:pt x="1890813" y="2698573"/>
                  </a:lnTo>
                  <a:lnTo>
                    <a:pt x="1889308" y="2701443"/>
                  </a:lnTo>
                  <a:lnTo>
                    <a:pt x="1888603" y="2702807"/>
                  </a:lnTo>
                  <a:lnTo>
                    <a:pt x="1887804" y="2704077"/>
                  </a:lnTo>
                  <a:lnTo>
                    <a:pt x="1887052" y="2705301"/>
                  </a:lnTo>
                  <a:lnTo>
                    <a:pt x="1886206" y="2706383"/>
                  </a:lnTo>
                  <a:lnTo>
                    <a:pt x="1883950" y="2709205"/>
                  </a:lnTo>
                  <a:lnTo>
                    <a:pt x="1881693" y="2712075"/>
                  </a:lnTo>
                  <a:lnTo>
                    <a:pt x="1879484" y="2714992"/>
                  </a:lnTo>
                  <a:lnTo>
                    <a:pt x="1878309" y="2716403"/>
                  </a:lnTo>
                  <a:lnTo>
                    <a:pt x="1877181" y="2717767"/>
                  </a:lnTo>
                  <a:lnTo>
                    <a:pt x="1875912" y="2719085"/>
                  </a:lnTo>
                  <a:lnTo>
                    <a:pt x="1874643" y="2720402"/>
                  </a:lnTo>
                  <a:lnTo>
                    <a:pt x="1873326" y="2721625"/>
                  </a:lnTo>
                  <a:lnTo>
                    <a:pt x="1871963" y="2722754"/>
                  </a:lnTo>
                  <a:lnTo>
                    <a:pt x="1870506" y="2723836"/>
                  </a:lnTo>
                  <a:lnTo>
                    <a:pt x="1868955" y="2724824"/>
                  </a:lnTo>
                  <a:lnTo>
                    <a:pt x="1867357" y="2725718"/>
                  </a:lnTo>
                  <a:lnTo>
                    <a:pt x="1866558" y="2726094"/>
                  </a:lnTo>
                  <a:lnTo>
                    <a:pt x="1865665" y="2726518"/>
                  </a:lnTo>
                  <a:lnTo>
                    <a:pt x="1863549" y="2728870"/>
                  </a:lnTo>
                  <a:lnTo>
                    <a:pt x="1861528" y="2731316"/>
                  </a:lnTo>
                  <a:lnTo>
                    <a:pt x="1859460" y="2733998"/>
                  </a:lnTo>
                  <a:lnTo>
                    <a:pt x="1857486" y="2736727"/>
                  </a:lnTo>
                  <a:lnTo>
                    <a:pt x="1855464" y="2739549"/>
                  </a:lnTo>
                  <a:lnTo>
                    <a:pt x="1853490" y="2742513"/>
                  </a:lnTo>
                  <a:lnTo>
                    <a:pt x="1851610" y="2745477"/>
                  </a:lnTo>
                  <a:lnTo>
                    <a:pt x="1849730" y="2748535"/>
                  </a:lnTo>
                  <a:lnTo>
                    <a:pt x="1847943" y="2751593"/>
                  </a:lnTo>
                  <a:lnTo>
                    <a:pt x="1846157" y="2754698"/>
                  </a:lnTo>
                  <a:lnTo>
                    <a:pt x="1844418" y="2757803"/>
                  </a:lnTo>
                  <a:lnTo>
                    <a:pt x="1842820" y="2760814"/>
                  </a:lnTo>
                  <a:lnTo>
                    <a:pt x="1841222" y="2763919"/>
                  </a:lnTo>
                  <a:lnTo>
                    <a:pt x="1839717" y="2766930"/>
                  </a:lnTo>
                  <a:lnTo>
                    <a:pt x="1838307" y="2769941"/>
                  </a:lnTo>
                  <a:lnTo>
                    <a:pt x="1836991" y="2772810"/>
                  </a:lnTo>
                  <a:lnTo>
                    <a:pt x="1837273" y="2772857"/>
                  </a:lnTo>
                  <a:lnTo>
                    <a:pt x="1837508" y="2772810"/>
                  </a:lnTo>
                  <a:lnTo>
                    <a:pt x="1837743" y="2772716"/>
                  </a:lnTo>
                  <a:lnTo>
                    <a:pt x="1837884" y="2772669"/>
                  </a:lnTo>
                  <a:lnTo>
                    <a:pt x="1837931" y="2772528"/>
                  </a:lnTo>
                  <a:lnTo>
                    <a:pt x="1838025" y="2772387"/>
                  </a:lnTo>
                  <a:lnTo>
                    <a:pt x="1838119" y="2772058"/>
                  </a:lnTo>
                  <a:lnTo>
                    <a:pt x="1838213" y="2771681"/>
                  </a:lnTo>
                  <a:lnTo>
                    <a:pt x="1838307" y="2771540"/>
                  </a:lnTo>
                  <a:lnTo>
                    <a:pt x="1838448" y="2771399"/>
                  </a:lnTo>
                  <a:lnTo>
                    <a:pt x="1838636" y="2771258"/>
                  </a:lnTo>
                  <a:lnTo>
                    <a:pt x="1838824" y="2771164"/>
                  </a:lnTo>
                  <a:lnTo>
                    <a:pt x="1839200" y="2771117"/>
                  </a:lnTo>
                  <a:lnTo>
                    <a:pt x="1839529" y="2771070"/>
                  </a:lnTo>
                  <a:lnTo>
                    <a:pt x="1839059" y="2772434"/>
                  </a:lnTo>
                  <a:lnTo>
                    <a:pt x="1838495" y="2773751"/>
                  </a:lnTo>
                  <a:lnTo>
                    <a:pt x="1837884" y="2775021"/>
                  </a:lnTo>
                  <a:lnTo>
                    <a:pt x="1837179" y="2776245"/>
                  </a:lnTo>
                  <a:lnTo>
                    <a:pt x="1836380" y="2777468"/>
                  </a:lnTo>
                  <a:lnTo>
                    <a:pt x="1835581" y="2778597"/>
                  </a:lnTo>
                  <a:lnTo>
                    <a:pt x="1834688" y="2779773"/>
                  </a:lnTo>
                  <a:lnTo>
                    <a:pt x="1833795" y="2780855"/>
                  </a:lnTo>
                  <a:lnTo>
                    <a:pt x="1831962" y="2782925"/>
                  </a:lnTo>
                  <a:lnTo>
                    <a:pt x="1830175" y="2784995"/>
                  </a:lnTo>
                  <a:lnTo>
                    <a:pt x="1828483" y="2786924"/>
                  </a:lnTo>
                  <a:lnTo>
                    <a:pt x="1827778" y="2787912"/>
                  </a:lnTo>
                  <a:lnTo>
                    <a:pt x="1827026" y="2788900"/>
                  </a:lnTo>
                  <a:lnTo>
                    <a:pt x="1826368" y="2789888"/>
                  </a:lnTo>
                  <a:lnTo>
                    <a:pt x="1825851" y="2790923"/>
                  </a:lnTo>
                  <a:lnTo>
                    <a:pt x="1825381" y="2791911"/>
                  </a:lnTo>
                  <a:lnTo>
                    <a:pt x="1825052" y="2792852"/>
                  </a:lnTo>
                  <a:lnTo>
                    <a:pt x="1824770" y="2793887"/>
                  </a:lnTo>
                  <a:lnTo>
                    <a:pt x="1824535" y="2794922"/>
                  </a:lnTo>
                  <a:lnTo>
                    <a:pt x="1824347" y="2795909"/>
                  </a:lnTo>
                  <a:lnTo>
                    <a:pt x="1824206" y="2796944"/>
                  </a:lnTo>
                  <a:lnTo>
                    <a:pt x="1824018" y="2799061"/>
                  </a:lnTo>
                  <a:lnTo>
                    <a:pt x="1823783" y="2801273"/>
                  </a:lnTo>
                  <a:lnTo>
                    <a:pt x="1823548" y="2803484"/>
                  </a:lnTo>
                  <a:lnTo>
                    <a:pt x="1823406" y="2804660"/>
                  </a:lnTo>
                  <a:lnTo>
                    <a:pt x="1823218" y="2805883"/>
                  </a:lnTo>
                  <a:lnTo>
                    <a:pt x="1822889" y="2807200"/>
                  </a:lnTo>
                  <a:lnTo>
                    <a:pt x="1822466" y="2808471"/>
                  </a:lnTo>
                  <a:lnTo>
                    <a:pt x="1821996" y="2809647"/>
                  </a:lnTo>
                  <a:lnTo>
                    <a:pt x="1821479" y="2810729"/>
                  </a:lnTo>
                  <a:lnTo>
                    <a:pt x="1820915" y="2811858"/>
                  </a:lnTo>
                  <a:lnTo>
                    <a:pt x="1820304" y="2812940"/>
                  </a:lnTo>
                  <a:lnTo>
                    <a:pt x="1818941" y="2814963"/>
                  </a:lnTo>
                  <a:lnTo>
                    <a:pt x="1817578" y="2816986"/>
                  </a:lnTo>
                  <a:lnTo>
                    <a:pt x="1816215" y="2819056"/>
                  </a:lnTo>
                  <a:lnTo>
                    <a:pt x="1815557" y="2820091"/>
                  </a:lnTo>
                  <a:lnTo>
                    <a:pt x="1814945" y="2821220"/>
                  </a:lnTo>
                  <a:lnTo>
                    <a:pt x="1814381" y="2822349"/>
                  </a:lnTo>
                  <a:lnTo>
                    <a:pt x="1813864" y="2823572"/>
                  </a:lnTo>
                  <a:lnTo>
                    <a:pt x="1813253" y="2825124"/>
                  </a:lnTo>
                  <a:lnTo>
                    <a:pt x="1812736" y="2826677"/>
                  </a:lnTo>
                  <a:lnTo>
                    <a:pt x="1812360" y="2828229"/>
                  </a:lnTo>
                  <a:lnTo>
                    <a:pt x="1811937" y="2829735"/>
                  </a:lnTo>
                  <a:lnTo>
                    <a:pt x="1811279" y="2832699"/>
                  </a:lnTo>
                  <a:lnTo>
                    <a:pt x="1810621" y="2835663"/>
                  </a:lnTo>
                  <a:lnTo>
                    <a:pt x="1810292" y="2837168"/>
                  </a:lnTo>
                  <a:lnTo>
                    <a:pt x="1809869" y="2838626"/>
                  </a:lnTo>
                  <a:lnTo>
                    <a:pt x="1809446" y="2840132"/>
                  </a:lnTo>
                  <a:lnTo>
                    <a:pt x="1808835" y="2841684"/>
                  </a:lnTo>
                  <a:lnTo>
                    <a:pt x="1808224" y="2843237"/>
                  </a:lnTo>
                  <a:lnTo>
                    <a:pt x="1807472" y="2844789"/>
                  </a:lnTo>
                  <a:lnTo>
                    <a:pt x="1806531" y="2846389"/>
                  </a:lnTo>
                  <a:lnTo>
                    <a:pt x="1805497" y="2848083"/>
                  </a:lnTo>
                  <a:lnTo>
                    <a:pt x="1805074" y="2848835"/>
                  </a:lnTo>
                  <a:lnTo>
                    <a:pt x="1804604" y="2849635"/>
                  </a:lnTo>
                  <a:lnTo>
                    <a:pt x="1803711" y="2851376"/>
                  </a:lnTo>
                  <a:lnTo>
                    <a:pt x="1802912" y="2853257"/>
                  </a:lnTo>
                  <a:lnTo>
                    <a:pt x="1802113" y="2855280"/>
                  </a:lnTo>
                  <a:lnTo>
                    <a:pt x="1801455" y="2857397"/>
                  </a:lnTo>
                  <a:lnTo>
                    <a:pt x="1800797" y="2859562"/>
                  </a:lnTo>
                  <a:lnTo>
                    <a:pt x="1800186" y="2861867"/>
                  </a:lnTo>
                  <a:lnTo>
                    <a:pt x="1799575" y="2864172"/>
                  </a:lnTo>
                  <a:lnTo>
                    <a:pt x="1799058" y="2866524"/>
                  </a:lnTo>
                  <a:lnTo>
                    <a:pt x="1798540" y="2868876"/>
                  </a:lnTo>
                  <a:lnTo>
                    <a:pt x="1797694" y="2873440"/>
                  </a:lnTo>
                  <a:lnTo>
                    <a:pt x="1796190" y="2881579"/>
                  </a:lnTo>
                  <a:lnTo>
                    <a:pt x="1795673" y="2884354"/>
                  </a:lnTo>
                  <a:lnTo>
                    <a:pt x="1795250" y="2887130"/>
                  </a:lnTo>
                  <a:lnTo>
                    <a:pt x="1794827" y="2889764"/>
                  </a:lnTo>
                  <a:lnTo>
                    <a:pt x="1794498" y="2892352"/>
                  </a:lnTo>
                  <a:lnTo>
                    <a:pt x="1794216" y="2894939"/>
                  </a:lnTo>
                  <a:lnTo>
                    <a:pt x="1793981" y="2897480"/>
                  </a:lnTo>
                  <a:lnTo>
                    <a:pt x="1793746" y="2899926"/>
                  </a:lnTo>
                  <a:lnTo>
                    <a:pt x="1793605" y="2902420"/>
                  </a:lnTo>
                  <a:lnTo>
                    <a:pt x="1793558" y="2904819"/>
                  </a:lnTo>
                  <a:lnTo>
                    <a:pt x="1793511" y="2907171"/>
                  </a:lnTo>
                  <a:lnTo>
                    <a:pt x="1793558" y="2909570"/>
                  </a:lnTo>
                  <a:lnTo>
                    <a:pt x="1793605" y="2911923"/>
                  </a:lnTo>
                  <a:lnTo>
                    <a:pt x="1793746" y="2914275"/>
                  </a:lnTo>
                  <a:lnTo>
                    <a:pt x="1793981" y="2916580"/>
                  </a:lnTo>
                  <a:lnTo>
                    <a:pt x="1794216" y="2918885"/>
                  </a:lnTo>
                  <a:lnTo>
                    <a:pt x="1794545" y="2921097"/>
                  </a:lnTo>
                  <a:lnTo>
                    <a:pt x="1794874" y="2923402"/>
                  </a:lnTo>
                  <a:lnTo>
                    <a:pt x="1795297" y="2925707"/>
                  </a:lnTo>
                  <a:lnTo>
                    <a:pt x="1795814" y="2927965"/>
                  </a:lnTo>
                  <a:lnTo>
                    <a:pt x="1796331" y="2930270"/>
                  </a:lnTo>
                  <a:lnTo>
                    <a:pt x="1796895" y="2932576"/>
                  </a:lnTo>
                  <a:lnTo>
                    <a:pt x="1797600" y="2934834"/>
                  </a:lnTo>
                  <a:lnTo>
                    <a:pt x="1798258" y="2937233"/>
                  </a:lnTo>
                  <a:lnTo>
                    <a:pt x="1799058" y="2939491"/>
                  </a:lnTo>
                  <a:lnTo>
                    <a:pt x="1799904" y="2941891"/>
                  </a:lnTo>
                  <a:lnTo>
                    <a:pt x="1800797" y="2944290"/>
                  </a:lnTo>
                  <a:lnTo>
                    <a:pt x="1801737" y="2946689"/>
                  </a:lnTo>
                  <a:lnTo>
                    <a:pt x="1802771" y="2949182"/>
                  </a:lnTo>
                  <a:lnTo>
                    <a:pt x="1803852" y="2951629"/>
                  </a:lnTo>
                  <a:lnTo>
                    <a:pt x="1804980" y="2954169"/>
                  </a:lnTo>
                  <a:lnTo>
                    <a:pt x="1806202" y="2956757"/>
                  </a:lnTo>
                  <a:lnTo>
                    <a:pt x="1807472" y="2959344"/>
                  </a:lnTo>
                  <a:lnTo>
                    <a:pt x="1808694" y="2961791"/>
                  </a:lnTo>
                  <a:lnTo>
                    <a:pt x="1809822" y="2963955"/>
                  </a:lnTo>
                  <a:lnTo>
                    <a:pt x="1811890" y="2967671"/>
                  </a:lnTo>
                  <a:lnTo>
                    <a:pt x="1813629" y="2970917"/>
                  </a:lnTo>
                  <a:lnTo>
                    <a:pt x="1814381" y="2972423"/>
                  </a:lnTo>
                  <a:lnTo>
                    <a:pt x="1815039" y="2973881"/>
                  </a:lnTo>
                  <a:lnTo>
                    <a:pt x="1815698" y="2975387"/>
                  </a:lnTo>
                  <a:lnTo>
                    <a:pt x="1816215" y="2976986"/>
                  </a:lnTo>
                  <a:lnTo>
                    <a:pt x="1816732" y="2978680"/>
                  </a:lnTo>
                  <a:lnTo>
                    <a:pt x="1817061" y="2980515"/>
                  </a:lnTo>
                  <a:lnTo>
                    <a:pt x="1817390" y="2982490"/>
                  </a:lnTo>
                  <a:lnTo>
                    <a:pt x="1817625" y="2984702"/>
                  </a:lnTo>
                  <a:lnTo>
                    <a:pt x="1817860" y="2987242"/>
                  </a:lnTo>
                  <a:lnTo>
                    <a:pt x="1818001" y="2990018"/>
                  </a:lnTo>
                  <a:lnTo>
                    <a:pt x="1814757" y="2996369"/>
                  </a:lnTo>
                  <a:lnTo>
                    <a:pt x="1812971" y="3000132"/>
                  </a:lnTo>
                  <a:lnTo>
                    <a:pt x="1811185" y="3003990"/>
                  </a:lnTo>
                  <a:lnTo>
                    <a:pt x="1810386" y="3005872"/>
                  </a:lnTo>
                  <a:lnTo>
                    <a:pt x="1809634" y="3007754"/>
                  </a:lnTo>
                  <a:lnTo>
                    <a:pt x="1808976" y="3009635"/>
                  </a:lnTo>
                  <a:lnTo>
                    <a:pt x="1808412" y="3011376"/>
                  </a:lnTo>
                  <a:lnTo>
                    <a:pt x="1807942" y="3013070"/>
                  </a:lnTo>
                  <a:lnTo>
                    <a:pt x="1807566" y="3014669"/>
                  </a:lnTo>
                  <a:lnTo>
                    <a:pt x="1807472" y="3015375"/>
                  </a:lnTo>
                  <a:lnTo>
                    <a:pt x="1807425" y="3016128"/>
                  </a:lnTo>
                  <a:lnTo>
                    <a:pt x="1807378" y="3016739"/>
                  </a:lnTo>
                  <a:lnTo>
                    <a:pt x="1807378" y="3017398"/>
                  </a:lnTo>
                  <a:lnTo>
                    <a:pt x="1806908" y="3017163"/>
                  </a:lnTo>
                  <a:lnTo>
                    <a:pt x="1806437" y="3016786"/>
                  </a:lnTo>
                  <a:lnTo>
                    <a:pt x="1806108" y="3016410"/>
                  </a:lnTo>
                  <a:lnTo>
                    <a:pt x="1805873" y="3015940"/>
                  </a:lnTo>
                  <a:lnTo>
                    <a:pt x="1805638" y="3015375"/>
                  </a:lnTo>
                  <a:lnTo>
                    <a:pt x="1805497" y="3014716"/>
                  </a:lnTo>
                  <a:lnTo>
                    <a:pt x="1805450" y="3013964"/>
                  </a:lnTo>
                  <a:lnTo>
                    <a:pt x="1805403" y="3013258"/>
                  </a:lnTo>
                  <a:lnTo>
                    <a:pt x="1805450" y="3012364"/>
                  </a:lnTo>
                  <a:lnTo>
                    <a:pt x="1805497" y="3011517"/>
                  </a:lnTo>
                  <a:lnTo>
                    <a:pt x="1805779" y="3009635"/>
                  </a:lnTo>
                  <a:lnTo>
                    <a:pt x="1806202" y="3007566"/>
                  </a:lnTo>
                  <a:lnTo>
                    <a:pt x="1806719" y="3005401"/>
                  </a:lnTo>
                  <a:lnTo>
                    <a:pt x="1807801" y="3000979"/>
                  </a:lnTo>
                  <a:lnTo>
                    <a:pt x="1808318" y="2998815"/>
                  </a:lnTo>
                  <a:lnTo>
                    <a:pt x="1808788" y="2996745"/>
                  </a:lnTo>
                  <a:lnTo>
                    <a:pt x="1809211" y="2994722"/>
                  </a:lnTo>
                  <a:lnTo>
                    <a:pt x="1809446" y="2992887"/>
                  </a:lnTo>
                  <a:lnTo>
                    <a:pt x="1809493" y="2991994"/>
                  </a:lnTo>
                  <a:lnTo>
                    <a:pt x="1809493" y="2991194"/>
                  </a:lnTo>
                  <a:lnTo>
                    <a:pt x="1809493" y="2990441"/>
                  </a:lnTo>
                  <a:lnTo>
                    <a:pt x="1809352" y="2989829"/>
                  </a:lnTo>
                  <a:lnTo>
                    <a:pt x="1809070" y="2988371"/>
                  </a:lnTo>
                  <a:lnTo>
                    <a:pt x="1808835" y="2986913"/>
                  </a:lnTo>
                  <a:lnTo>
                    <a:pt x="1808459" y="2983808"/>
                  </a:lnTo>
                  <a:lnTo>
                    <a:pt x="1808083" y="2980609"/>
                  </a:lnTo>
                  <a:lnTo>
                    <a:pt x="1807660" y="2977410"/>
                  </a:lnTo>
                  <a:lnTo>
                    <a:pt x="1807378" y="2975810"/>
                  </a:lnTo>
                  <a:lnTo>
                    <a:pt x="1807002" y="2974258"/>
                  </a:lnTo>
                  <a:lnTo>
                    <a:pt x="1806672" y="2972752"/>
                  </a:lnTo>
                  <a:lnTo>
                    <a:pt x="1806202" y="2971247"/>
                  </a:lnTo>
                  <a:lnTo>
                    <a:pt x="1805638" y="2969882"/>
                  </a:lnTo>
                  <a:lnTo>
                    <a:pt x="1804980" y="2968565"/>
                  </a:lnTo>
                  <a:lnTo>
                    <a:pt x="1804651" y="2967906"/>
                  </a:lnTo>
                  <a:lnTo>
                    <a:pt x="1804228" y="2967342"/>
                  </a:lnTo>
                  <a:lnTo>
                    <a:pt x="1803852" y="2966730"/>
                  </a:lnTo>
                  <a:lnTo>
                    <a:pt x="1803429" y="2966213"/>
                  </a:lnTo>
                  <a:lnTo>
                    <a:pt x="1803100" y="2966119"/>
                  </a:lnTo>
                  <a:lnTo>
                    <a:pt x="1802771" y="2966025"/>
                  </a:lnTo>
                  <a:lnTo>
                    <a:pt x="1802348" y="2965789"/>
                  </a:lnTo>
                  <a:lnTo>
                    <a:pt x="1801831" y="2965460"/>
                  </a:lnTo>
                  <a:lnTo>
                    <a:pt x="1800703" y="2964660"/>
                  </a:lnTo>
                  <a:lnTo>
                    <a:pt x="1799434" y="2963484"/>
                  </a:lnTo>
                  <a:lnTo>
                    <a:pt x="1797929" y="2962167"/>
                  </a:lnTo>
                  <a:lnTo>
                    <a:pt x="1796425" y="2960662"/>
                  </a:lnTo>
                  <a:lnTo>
                    <a:pt x="1794827" y="2959015"/>
                  </a:lnTo>
                  <a:lnTo>
                    <a:pt x="1793276" y="2957227"/>
                  </a:lnTo>
                  <a:lnTo>
                    <a:pt x="1791678" y="2955439"/>
                  </a:lnTo>
                  <a:lnTo>
                    <a:pt x="1790220" y="2953605"/>
                  </a:lnTo>
                  <a:lnTo>
                    <a:pt x="1788857" y="2951817"/>
                  </a:lnTo>
                  <a:lnTo>
                    <a:pt x="1787635" y="2950076"/>
                  </a:lnTo>
                  <a:lnTo>
                    <a:pt x="1786648" y="2948477"/>
                  </a:lnTo>
                  <a:lnTo>
                    <a:pt x="1786225" y="2947724"/>
                  </a:lnTo>
                  <a:lnTo>
                    <a:pt x="1785849" y="2947065"/>
                  </a:lnTo>
                  <a:lnTo>
                    <a:pt x="1785614" y="2946360"/>
                  </a:lnTo>
                  <a:lnTo>
                    <a:pt x="1785379" y="2945795"/>
                  </a:lnTo>
                  <a:lnTo>
                    <a:pt x="1785285" y="2945278"/>
                  </a:lnTo>
                  <a:lnTo>
                    <a:pt x="1785238" y="2944760"/>
                  </a:lnTo>
                  <a:lnTo>
                    <a:pt x="1784674" y="2943772"/>
                  </a:lnTo>
                  <a:lnTo>
                    <a:pt x="1783969" y="2942831"/>
                  </a:lnTo>
                  <a:lnTo>
                    <a:pt x="1783264" y="2941938"/>
                  </a:lnTo>
                  <a:lnTo>
                    <a:pt x="1782465" y="2941044"/>
                  </a:lnTo>
                  <a:lnTo>
                    <a:pt x="1781665" y="2940244"/>
                  </a:lnTo>
                  <a:lnTo>
                    <a:pt x="1780819" y="2939444"/>
                  </a:lnTo>
                  <a:lnTo>
                    <a:pt x="1779879" y="2938786"/>
                  </a:lnTo>
                  <a:lnTo>
                    <a:pt x="1778892" y="2938174"/>
                  </a:lnTo>
                  <a:lnTo>
                    <a:pt x="1777858" y="2937609"/>
                  </a:lnTo>
                  <a:lnTo>
                    <a:pt x="1776824" y="2937139"/>
                  </a:lnTo>
                  <a:lnTo>
                    <a:pt x="1775790" y="2936763"/>
                  </a:lnTo>
                  <a:lnTo>
                    <a:pt x="1774662" y="2936480"/>
                  </a:lnTo>
                  <a:lnTo>
                    <a:pt x="1773581" y="2936245"/>
                  </a:lnTo>
                  <a:lnTo>
                    <a:pt x="1772358" y="2936198"/>
                  </a:lnTo>
                  <a:lnTo>
                    <a:pt x="1771230" y="2936104"/>
                  </a:lnTo>
                  <a:lnTo>
                    <a:pt x="1770008" y="2936245"/>
                  </a:lnTo>
                  <a:lnTo>
                    <a:pt x="1760936" y="2927777"/>
                  </a:lnTo>
                  <a:lnTo>
                    <a:pt x="1758962" y="2926977"/>
                  </a:lnTo>
                  <a:lnTo>
                    <a:pt x="1757082" y="2926272"/>
                  </a:lnTo>
                  <a:lnTo>
                    <a:pt x="1755107" y="2925707"/>
                  </a:lnTo>
                  <a:lnTo>
                    <a:pt x="1753180" y="2925142"/>
                  </a:lnTo>
                  <a:lnTo>
                    <a:pt x="1751206" y="2924672"/>
                  </a:lnTo>
                  <a:lnTo>
                    <a:pt x="1749185" y="2924296"/>
                  </a:lnTo>
                  <a:lnTo>
                    <a:pt x="1747257" y="2923919"/>
                  </a:lnTo>
                  <a:lnTo>
                    <a:pt x="1745236" y="2923637"/>
                  </a:lnTo>
                  <a:lnTo>
                    <a:pt x="1743215" y="2923355"/>
                  </a:lnTo>
                  <a:lnTo>
                    <a:pt x="1741194" y="2923167"/>
                  </a:lnTo>
                  <a:lnTo>
                    <a:pt x="1737198" y="2922837"/>
                  </a:lnTo>
                  <a:lnTo>
                    <a:pt x="1733109" y="2922602"/>
                  </a:lnTo>
                  <a:lnTo>
                    <a:pt x="1729019" y="2922367"/>
                  </a:lnTo>
                  <a:lnTo>
                    <a:pt x="1728032" y="2922226"/>
                  </a:lnTo>
                  <a:lnTo>
                    <a:pt x="1727092" y="2921990"/>
                  </a:lnTo>
                  <a:lnTo>
                    <a:pt x="1726152" y="2921708"/>
                  </a:lnTo>
                  <a:lnTo>
                    <a:pt x="1725212" y="2921285"/>
                  </a:lnTo>
                  <a:lnTo>
                    <a:pt x="1724366" y="2920814"/>
                  </a:lnTo>
                  <a:lnTo>
                    <a:pt x="1723472" y="2920344"/>
                  </a:lnTo>
                  <a:lnTo>
                    <a:pt x="1721733" y="2919309"/>
                  </a:lnTo>
                  <a:lnTo>
                    <a:pt x="1719994" y="2918368"/>
                  </a:lnTo>
                  <a:lnTo>
                    <a:pt x="1719148" y="2917897"/>
                  </a:lnTo>
                  <a:lnTo>
                    <a:pt x="1718208" y="2917474"/>
                  </a:lnTo>
                  <a:lnTo>
                    <a:pt x="1717315" y="2917098"/>
                  </a:lnTo>
                  <a:lnTo>
                    <a:pt x="1716375" y="2916862"/>
                  </a:lnTo>
                  <a:lnTo>
                    <a:pt x="1715341" y="2916627"/>
                  </a:lnTo>
                  <a:lnTo>
                    <a:pt x="1714353" y="2916580"/>
                  </a:lnTo>
                  <a:lnTo>
                    <a:pt x="1713319" y="2916580"/>
                  </a:lnTo>
                  <a:lnTo>
                    <a:pt x="1712379" y="2916674"/>
                  </a:lnTo>
                  <a:lnTo>
                    <a:pt x="1711392" y="2916862"/>
                  </a:lnTo>
                  <a:lnTo>
                    <a:pt x="1710452" y="2917145"/>
                  </a:lnTo>
                  <a:lnTo>
                    <a:pt x="1709512" y="2917427"/>
                  </a:lnTo>
                  <a:lnTo>
                    <a:pt x="1708572" y="2917756"/>
                  </a:lnTo>
                  <a:lnTo>
                    <a:pt x="1706738" y="2918415"/>
                  </a:lnTo>
                  <a:lnTo>
                    <a:pt x="1705798" y="2918744"/>
                  </a:lnTo>
                  <a:lnTo>
                    <a:pt x="1704905" y="2919027"/>
                  </a:lnTo>
                  <a:lnTo>
                    <a:pt x="1703965" y="2919262"/>
                  </a:lnTo>
                  <a:lnTo>
                    <a:pt x="1702978" y="2919403"/>
                  </a:lnTo>
                  <a:lnTo>
                    <a:pt x="1702038" y="2919497"/>
                  </a:lnTo>
                  <a:lnTo>
                    <a:pt x="1701051" y="2919497"/>
                  </a:lnTo>
                  <a:lnTo>
                    <a:pt x="1700064" y="2919403"/>
                  </a:lnTo>
                  <a:lnTo>
                    <a:pt x="1699030" y="2919074"/>
                  </a:lnTo>
                  <a:lnTo>
                    <a:pt x="1698466" y="2918744"/>
                  </a:lnTo>
                  <a:lnTo>
                    <a:pt x="1697807" y="2918415"/>
                  </a:lnTo>
                  <a:lnTo>
                    <a:pt x="1697149" y="2918180"/>
                  </a:lnTo>
                  <a:lnTo>
                    <a:pt x="1696350" y="2917897"/>
                  </a:lnTo>
                  <a:lnTo>
                    <a:pt x="1695457" y="2917709"/>
                  </a:lnTo>
                  <a:lnTo>
                    <a:pt x="1694564" y="2917521"/>
                  </a:lnTo>
                  <a:lnTo>
                    <a:pt x="1693577" y="2917427"/>
                  </a:lnTo>
                  <a:lnTo>
                    <a:pt x="1692543" y="2917333"/>
                  </a:lnTo>
                  <a:lnTo>
                    <a:pt x="1690334" y="2917192"/>
                  </a:lnTo>
                  <a:lnTo>
                    <a:pt x="1688077" y="2917192"/>
                  </a:lnTo>
                  <a:lnTo>
                    <a:pt x="1685633" y="2917333"/>
                  </a:lnTo>
                  <a:lnTo>
                    <a:pt x="1683189" y="2917474"/>
                  </a:lnTo>
                  <a:lnTo>
                    <a:pt x="1680697" y="2917709"/>
                  </a:lnTo>
                  <a:lnTo>
                    <a:pt x="1678300" y="2918039"/>
                  </a:lnTo>
                  <a:lnTo>
                    <a:pt x="1675856" y="2918415"/>
                  </a:lnTo>
                  <a:lnTo>
                    <a:pt x="1673647" y="2918791"/>
                  </a:lnTo>
                  <a:lnTo>
                    <a:pt x="1671484" y="2919215"/>
                  </a:lnTo>
                  <a:lnTo>
                    <a:pt x="1669604" y="2919591"/>
                  </a:lnTo>
                  <a:lnTo>
                    <a:pt x="1668006" y="2920015"/>
                  </a:lnTo>
                  <a:lnTo>
                    <a:pt x="1666643" y="2920438"/>
                  </a:lnTo>
                  <a:lnTo>
                    <a:pt x="1666220" y="2920062"/>
                  </a:lnTo>
                  <a:lnTo>
                    <a:pt x="1665891" y="2919732"/>
                  </a:lnTo>
                  <a:lnTo>
                    <a:pt x="1665468" y="2919450"/>
                  </a:lnTo>
                  <a:lnTo>
                    <a:pt x="1665044" y="2919168"/>
                  </a:lnTo>
                  <a:lnTo>
                    <a:pt x="1664198" y="2918744"/>
                  </a:lnTo>
                  <a:lnTo>
                    <a:pt x="1663305" y="2918462"/>
                  </a:lnTo>
                  <a:lnTo>
                    <a:pt x="1662365" y="2918227"/>
                  </a:lnTo>
                  <a:lnTo>
                    <a:pt x="1661378" y="2918133"/>
                  </a:lnTo>
                  <a:lnTo>
                    <a:pt x="1660391" y="2917992"/>
                  </a:lnTo>
                  <a:lnTo>
                    <a:pt x="1659451" y="2917992"/>
                  </a:lnTo>
                  <a:lnTo>
                    <a:pt x="1657430" y="2917992"/>
                  </a:lnTo>
                  <a:lnTo>
                    <a:pt x="1655408" y="2917992"/>
                  </a:lnTo>
                  <a:lnTo>
                    <a:pt x="1654421" y="2917945"/>
                  </a:lnTo>
                  <a:lnTo>
                    <a:pt x="1653528" y="2917850"/>
                  </a:lnTo>
                  <a:lnTo>
                    <a:pt x="1652588" y="2917662"/>
                  </a:lnTo>
                  <a:lnTo>
                    <a:pt x="1651695" y="2917380"/>
                  </a:lnTo>
                  <a:lnTo>
                    <a:pt x="1648828" y="2915028"/>
                  </a:lnTo>
                  <a:lnTo>
                    <a:pt x="1646007" y="2912534"/>
                  </a:lnTo>
                  <a:lnTo>
                    <a:pt x="1643234" y="2909947"/>
                  </a:lnTo>
                  <a:lnTo>
                    <a:pt x="1640602" y="2907312"/>
                  </a:lnTo>
                  <a:lnTo>
                    <a:pt x="1639708" y="2907595"/>
                  </a:lnTo>
                  <a:lnTo>
                    <a:pt x="1638956" y="2907924"/>
                  </a:lnTo>
                  <a:lnTo>
                    <a:pt x="1638298" y="2908394"/>
                  </a:lnTo>
                  <a:lnTo>
                    <a:pt x="1637734" y="2908912"/>
                  </a:lnTo>
                  <a:lnTo>
                    <a:pt x="1637264" y="2909476"/>
                  </a:lnTo>
                  <a:lnTo>
                    <a:pt x="1636841" y="2910135"/>
                  </a:lnTo>
                  <a:lnTo>
                    <a:pt x="1636512" y="2910888"/>
                  </a:lnTo>
                  <a:lnTo>
                    <a:pt x="1636230" y="2911688"/>
                  </a:lnTo>
                  <a:lnTo>
                    <a:pt x="1636042" y="2912487"/>
                  </a:lnTo>
                  <a:lnTo>
                    <a:pt x="1635948" y="2913381"/>
                  </a:lnTo>
                  <a:lnTo>
                    <a:pt x="1635854" y="2914322"/>
                  </a:lnTo>
                  <a:lnTo>
                    <a:pt x="1635854" y="2915263"/>
                  </a:lnTo>
                  <a:lnTo>
                    <a:pt x="1635854" y="2916298"/>
                  </a:lnTo>
                  <a:lnTo>
                    <a:pt x="1635995" y="2917239"/>
                  </a:lnTo>
                  <a:lnTo>
                    <a:pt x="1636183" y="2918274"/>
                  </a:lnTo>
                  <a:lnTo>
                    <a:pt x="1636324" y="2919309"/>
                  </a:lnTo>
                  <a:lnTo>
                    <a:pt x="1636794" y="2921379"/>
                  </a:lnTo>
                  <a:lnTo>
                    <a:pt x="1637358" y="2923449"/>
                  </a:lnTo>
                  <a:lnTo>
                    <a:pt x="1638016" y="2925425"/>
                  </a:lnTo>
                  <a:lnTo>
                    <a:pt x="1638674" y="2927259"/>
                  </a:lnTo>
                  <a:lnTo>
                    <a:pt x="1639426" y="2928953"/>
                  </a:lnTo>
                  <a:lnTo>
                    <a:pt x="1640132" y="2930411"/>
                  </a:lnTo>
                  <a:lnTo>
                    <a:pt x="1640743" y="2931635"/>
                  </a:lnTo>
                  <a:lnTo>
                    <a:pt x="1641260" y="2932481"/>
                  </a:lnTo>
                  <a:lnTo>
                    <a:pt x="1641965" y="2933516"/>
                  </a:lnTo>
                  <a:lnTo>
                    <a:pt x="1642482" y="2934551"/>
                  </a:lnTo>
                  <a:lnTo>
                    <a:pt x="1642952" y="2935681"/>
                  </a:lnTo>
                  <a:lnTo>
                    <a:pt x="1643328" y="2936716"/>
                  </a:lnTo>
                  <a:lnTo>
                    <a:pt x="1643704" y="2937751"/>
                  </a:lnTo>
                  <a:lnTo>
                    <a:pt x="1643986" y="2938786"/>
                  </a:lnTo>
                  <a:lnTo>
                    <a:pt x="1644550" y="2940903"/>
                  </a:lnTo>
                  <a:lnTo>
                    <a:pt x="1645067" y="2942925"/>
                  </a:lnTo>
                  <a:lnTo>
                    <a:pt x="1645396" y="2943960"/>
                  </a:lnTo>
                  <a:lnTo>
                    <a:pt x="1645772" y="2944901"/>
                  </a:lnTo>
                  <a:lnTo>
                    <a:pt x="1646242" y="2945936"/>
                  </a:lnTo>
                  <a:lnTo>
                    <a:pt x="1646759" y="2946877"/>
                  </a:lnTo>
                  <a:lnTo>
                    <a:pt x="1647370" y="2947865"/>
                  </a:lnTo>
                  <a:lnTo>
                    <a:pt x="1648122" y="2948759"/>
                  </a:lnTo>
                  <a:lnTo>
                    <a:pt x="1648734" y="2949465"/>
                  </a:lnTo>
                  <a:lnTo>
                    <a:pt x="1649439" y="2950170"/>
                  </a:lnTo>
                  <a:lnTo>
                    <a:pt x="1650191" y="2950782"/>
                  </a:lnTo>
                  <a:lnTo>
                    <a:pt x="1650943" y="2951394"/>
                  </a:lnTo>
                  <a:lnTo>
                    <a:pt x="1652541" y="2952523"/>
                  </a:lnTo>
                  <a:lnTo>
                    <a:pt x="1654139" y="2953605"/>
                  </a:lnTo>
                  <a:lnTo>
                    <a:pt x="1655831" y="2954640"/>
                  </a:lnTo>
                  <a:lnTo>
                    <a:pt x="1657383" y="2955769"/>
                  </a:lnTo>
                  <a:lnTo>
                    <a:pt x="1658182" y="2956380"/>
                  </a:lnTo>
                  <a:lnTo>
                    <a:pt x="1658934" y="2956992"/>
                  </a:lnTo>
                  <a:lnTo>
                    <a:pt x="1659686" y="2957651"/>
                  </a:lnTo>
                  <a:lnTo>
                    <a:pt x="1660344" y="2958309"/>
                  </a:lnTo>
                  <a:lnTo>
                    <a:pt x="1660767" y="2958827"/>
                  </a:lnTo>
                  <a:lnTo>
                    <a:pt x="1661143" y="2959391"/>
                  </a:lnTo>
                  <a:lnTo>
                    <a:pt x="1661613" y="2960050"/>
                  </a:lnTo>
                  <a:lnTo>
                    <a:pt x="1662036" y="2960756"/>
                  </a:lnTo>
                  <a:lnTo>
                    <a:pt x="1662788" y="2962308"/>
                  </a:lnTo>
                  <a:lnTo>
                    <a:pt x="1663493" y="2963908"/>
                  </a:lnTo>
                  <a:lnTo>
                    <a:pt x="1664198" y="2965554"/>
                  </a:lnTo>
                  <a:lnTo>
                    <a:pt x="1664762" y="2967154"/>
                  </a:lnTo>
                  <a:lnTo>
                    <a:pt x="1665797" y="2969929"/>
                  </a:lnTo>
                  <a:lnTo>
                    <a:pt x="1666032" y="2970494"/>
                  </a:lnTo>
                  <a:lnTo>
                    <a:pt x="1666314" y="2971153"/>
                  </a:lnTo>
                  <a:lnTo>
                    <a:pt x="1666925" y="2972188"/>
                  </a:lnTo>
                  <a:lnTo>
                    <a:pt x="1667583" y="2973176"/>
                  </a:lnTo>
                  <a:lnTo>
                    <a:pt x="1668335" y="2973975"/>
                  </a:lnTo>
                  <a:lnTo>
                    <a:pt x="1669134" y="2974775"/>
                  </a:lnTo>
                  <a:lnTo>
                    <a:pt x="1669933" y="2975434"/>
                  </a:lnTo>
                  <a:lnTo>
                    <a:pt x="1670873" y="2976092"/>
                  </a:lnTo>
                  <a:lnTo>
                    <a:pt x="1671719" y="2976704"/>
                  </a:lnTo>
                  <a:lnTo>
                    <a:pt x="1673553" y="2977927"/>
                  </a:lnTo>
                  <a:lnTo>
                    <a:pt x="1674493" y="2978539"/>
                  </a:lnTo>
                  <a:lnTo>
                    <a:pt x="1675339" y="2979244"/>
                  </a:lnTo>
                  <a:lnTo>
                    <a:pt x="1676232" y="2979997"/>
                  </a:lnTo>
                  <a:lnTo>
                    <a:pt x="1677078" y="2980797"/>
                  </a:lnTo>
                  <a:lnTo>
                    <a:pt x="1677830" y="2981644"/>
                  </a:lnTo>
                  <a:lnTo>
                    <a:pt x="1678582" y="2982679"/>
                  </a:lnTo>
                  <a:lnTo>
                    <a:pt x="1683048" y="2989641"/>
                  </a:lnTo>
                  <a:lnTo>
                    <a:pt x="1685633" y="2993593"/>
                  </a:lnTo>
                  <a:lnTo>
                    <a:pt x="1686949" y="2995522"/>
                  </a:lnTo>
                  <a:lnTo>
                    <a:pt x="1688359" y="2997404"/>
                  </a:lnTo>
                  <a:lnTo>
                    <a:pt x="1689769" y="2999333"/>
                  </a:lnTo>
                  <a:lnTo>
                    <a:pt x="1691227" y="3001167"/>
                  </a:lnTo>
                  <a:lnTo>
                    <a:pt x="1692637" y="3002955"/>
                  </a:lnTo>
                  <a:lnTo>
                    <a:pt x="1694141" y="3004555"/>
                  </a:lnTo>
                  <a:lnTo>
                    <a:pt x="1695645" y="3006107"/>
                  </a:lnTo>
                  <a:lnTo>
                    <a:pt x="1697149" y="3007471"/>
                  </a:lnTo>
                  <a:lnTo>
                    <a:pt x="1697901" y="3008130"/>
                  </a:lnTo>
                  <a:lnTo>
                    <a:pt x="1698607" y="3008695"/>
                  </a:lnTo>
                  <a:lnTo>
                    <a:pt x="1699359" y="3009212"/>
                  </a:lnTo>
                  <a:lnTo>
                    <a:pt x="1700064" y="3009683"/>
                  </a:lnTo>
                  <a:lnTo>
                    <a:pt x="1700910" y="3010247"/>
                  </a:lnTo>
                  <a:lnTo>
                    <a:pt x="1701709" y="3010765"/>
                  </a:lnTo>
                  <a:lnTo>
                    <a:pt x="1702367" y="3011329"/>
                  </a:lnTo>
                  <a:lnTo>
                    <a:pt x="1702978" y="3011894"/>
                  </a:lnTo>
                  <a:lnTo>
                    <a:pt x="1703495" y="3012505"/>
                  </a:lnTo>
                  <a:lnTo>
                    <a:pt x="1703965" y="3013070"/>
                  </a:lnTo>
                  <a:lnTo>
                    <a:pt x="1704435" y="3013634"/>
                  </a:lnTo>
                  <a:lnTo>
                    <a:pt x="1704764" y="3014199"/>
                  </a:lnTo>
                  <a:lnTo>
                    <a:pt x="1705046" y="3014810"/>
                  </a:lnTo>
                  <a:lnTo>
                    <a:pt x="1705328" y="3015375"/>
                  </a:lnTo>
                  <a:lnTo>
                    <a:pt x="1705751" y="3016504"/>
                  </a:lnTo>
                  <a:lnTo>
                    <a:pt x="1706174" y="3017586"/>
                  </a:lnTo>
                  <a:lnTo>
                    <a:pt x="1706456" y="3018762"/>
                  </a:lnTo>
                  <a:lnTo>
                    <a:pt x="1706738" y="3019797"/>
                  </a:lnTo>
                  <a:lnTo>
                    <a:pt x="1707115" y="3020832"/>
                  </a:lnTo>
                  <a:lnTo>
                    <a:pt x="1707303" y="3021350"/>
                  </a:lnTo>
                  <a:lnTo>
                    <a:pt x="1707585" y="3021820"/>
                  </a:lnTo>
                  <a:lnTo>
                    <a:pt x="1707867" y="3022244"/>
                  </a:lnTo>
                  <a:lnTo>
                    <a:pt x="1708149" y="3022714"/>
                  </a:lnTo>
                  <a:lnTo>
                    <a:pt x="1708572" y="3023184"/>
                  </a:lnTo>
                  <a:lnTo>
                    <a:pt x="1708995" y="3023608"/>
                  </a:lnTo>
                  <a:lnTo>
                    <a:pt x="1709512" y="3023984"/>
                  </a:lnTo>
                  <a:lnTo>
                    <a:pt x="1710076" y="3024408"/>
                  </a:lnTo>
                  <a:lnTo>
                    <a:pt x="1710687" y="3024737"/>
                  </a:lnTo>
                  <a:lnTo>
                    <a:pt x="1711392" y="3025066"/>
                  </a:lnTo>
                  <a:lnTo>
                    <a:pt x="1712191" y="3025349"/>
                  </a:lnTo>
                  <a:lnTo>
                    <a:pt x="1713131" y="3025678"/>
                  </a:lnTo>
                  <a:lnTo>
                    <a:pt x="1713930" y="3025960"/>
                  </a:lnTo>
                  <a:lnTo>
                    <a:pt x="1714776" y="3026242"/>
                  </a:lnTo>
                  <a:lnTo>
                    <a:pt x="1716375" y="3026901"/>
                  </a:lnTo>
                  <a:lnTo>
                    <a:pt x="1717973" y="3027795"/>
                  </a:lnTo>
                  <a:lnTo>
                    <a:pt x="1719618" y="3028642"/>
                  </a:lnTo>
                  <a:lnTo>
                    <a:pt x="1721169" y="3029630"/>
                  </a:lnTo>
                  <a:lnTo>
                    <a:pt x="1722626" y="3030665"/>
                  </a:lnTo>
                  <a:lnTo>
                    <a:pt x="1724131" y="3031747"/>
                  </a:lnTo>
                  <a:lnTo>
                    <a:pt x="1725635" y="3032923"/>
                  </a:lnTo>
                  <a:lnTo>
                    <a:pt x="1728643" y="3035228"/>
                  </a:lnTo>
                  <a:lnTo>
                    <a:pt x="1731604" y="3037439"/>
                  </a:lnTo>
                  <a:lnTo>
                    <a:pt x="1733156" y="3038521"/>
                  </a:lnTo>
                  <a:lnTo>
                    <a:pt x="1734660" y="3039556"/>
                  </a:lnTo>
                  <a:lnTo>
                    <a:pt x="1736211" y="3040497"/>
                  </a:lnTo>
                  <a:lnTo>
                    <a:pt x="1737809" y="3041344"/>
                  </a:lnTo>
                  <a:lnTo>
                    <a:pt x="1738702" y="3041767"/>
                  </a:lnTo>
                  <a:lnTo>
                    <a:pt x="1739642" y="3042144"/>
                  </a:lnTo>
                  <a:lnTo>
                    <a:pt x="1740630" y="3042473"/>
                  </a:lnTo>
                  <a:lnTo>
                    <a:pt x="1741711" y="3042755"/>
                  </a:lnTo>
                  <a:lnTo>
                    <a:pt x="1742839" y="3042990"/>
                  </a:lnTo>
                  <a:lnTo>
                    <a:pt x="1743967" y="3043132"/>
                  </a:lnTo>
                  <a:lnTo>
                    <a:pt x="1745095" y="3043273"/>
                  </a:lnTo>
                  <a:lnTo>
                    <a:pt x="1746317" y="3043367"/>
                  </a:lnTo>
                  <a:lnTo>
                    <a:pt x="1747586" y="3043414"/>
                  </a:lnTo>
                  <a:lnTo>
                    <a:pt x="1748856" y="3043414"/>
                  </a:lnTo>
                  <a:lnTo>
                    <a:pt x="1750172" y="3043414"/>
                  </a:lnTo>
                  <a:lnTo>
                    <a:pt x="1751441" y="3043367"/>
                  </a:lnTo>
                  <a:lnTo>
                    <a:pt x="1754120" y="3043179"/>
                  </a:lnTo>
                  <a:lnTo>
                    <a:pt x="1756847" y="3042849"/>
                  </a:lnTo>
                  <a:lnTo>
                    <a:pt x="1759526" y="3042379"/>
                  </a:lnTo>
                  <a:lnTo>
                    <a:pt x="1762205" y="3041861"/>
                  </a:lnTo>
                  <a:lnTo>
                    <a:pt x="1764790" y="3041250"/>
                  </a:lnTo>
                  <a:lnTo>
                    <a:pt x="1767235" y="3040544"/>
                  </a:lnTo>
                  <a:lnTo>
                    <a:pt x="1769585" y="3039791"/>
                  </a:lnTo>
                  <a:lnTo>
                    <a:pt x="1771794" y="3038992"/>
                  </a:lnTo>
                  <a:lnTo>
                    <a:pt x="1773816" y="3038145"/>
                  </a:lnTo>
                  <a:lnTo>
                    <a:pt x="1775555" y="3037204"/>
                  </a:lnTo>
                  <a:lnTo>
                    <a:pt x="1776166" y="3036875"/>
                  </a:lnTo>
                  <a:lnTo>
                    <a:pt x="1776683" y="3036545"/>
                  </a:lnTo>
                  <a:lnTo>
                    <a:pt x="1777764" y="3035604"/>
                  </a:lnTo>
                  <a:lnTo>
                    <a:pt x="1778798" y="3034616"/>
                  </a:lnTo>
                  <a:lnTo>
                    <a:pt x="1779832" y="3033534"/>
                  </a:lnTo>
                  <a:lnTo>
                    <a:pt x="1780866" y="3032311"/>
                  </a:lnTo>
                  <a:lnTo>
                    <a:pt x="1781900" y="3031135"/>
                  </a:lnTo>
                  <a:lnTo>
                    <a:pt x="1783969" y="3028642"/>
                  </a:lnTo>
                  <a:lnTo>
                    <a:pt x="1785050" y="3027513"/>
                  </a:lnTo>
                  <a:lnTo>
                    <a:pt x="1786131" y="3026384"/>
                  </a:lnTo>
                  <a:lnTo>
                    <a:pt x="1787306" y="3025443"/>
                  </a:lnTo>
                  <a:lnTo>
                    <a:pt x="1787870" y="3025019"/>
                  </a:lnTo>
                  <a:lnTo>
                    <a:pt x="1788528" y="3024643"/>
                  </a:lnTo>
                  <a:lnTo>
                    <a:pt x="1789092" y="3024219"/>
                  </a:lnTo>
                  <a:lnTo>
                    <a:pt x="1789703" y="3023937"/>
                  </a:lnTo>
                  <a:lnTo>
                    <a:pt x="1790362" y="3023655"/>
                  </a:lnTo>
                  <a:lnTo>
                    <a:pt x="1791020" y="3023420"/>
                  </a:lnTo>
                  <a:lnTo>
                    <a:pt x="1791725" y="3023279"/>
                  </a:lnTo>
                  <a:lnTo>
                    <a:pt x="1792430" y="3023184"/>
                  </a:lnTo>
                  <a:lnTo>
                    <a:pt x="1793088" y="3023137"/>
                  </a:lnTo>
                  <a:lnTo>
                    <a:pt x="1793840" y="3023184"/>
                  </a:lnTo>
                  <a:lnTo>
                    <a:pt x="1794216" y="3023420"/>
                  </a:lnTo>
                  <a:lnTo>
                    <a:pt x="1794545" y="3023702"/>
                  </a:lnTo>
                  <a:lnTo>
                    <a:pt x="1794827" y="3023984"/>
                  </a:lnTo>
                  <a:lnTo>
                    <a:pt x="1795109" y="3024267"/>
                  </a:lnTo>
                  <a:lnTo>
                    <a:pt x="1795391" y="3024690"/>
                  </a:lnTo>
                  <a:lnTo>
                    <a:pt x="1795626" y="3025066"/>
                  </a:lnTo>
                  <a:lnTo>
                    <a:pt x="1796049" y="3025960"/>
                  </a:lnTo>
                  <a:lnTo>
                    <a:pt x="1796378" y="3026995"/>
                  </a:lnTo>
                  <a:lnTo>
                    <a:pt x="1796613" y="3028124"/>
                  </a:lnTo>
                  <a:lnTo>
                    <a:pt x="1796848" y="3029347"/>
                  </a:lnTo>
                  <a:lnTo>
                    <a:pt x="1796942" y="3030712"/>
                  </a:lnTo>
                  <a:lnTo>
                    <a:pt x="1796942" y="3032170"/>
                  </a:lnTo>
                  <a:lnTo>
                    <a:pt x="1796942" y="3033770"/>
                  </a:lnTo>
                  <a:lnTo>
                    <a:pt x="1796895" y="3035416"/>
                  </a:lnTo>
                  <a:lnTo>
                    <a:pt x="1796707" y="3037157"/>
                  </a:lnTo>
                  <a:lnTo>
                    <a:pt x="1796566" y="3038992"/>
                  </a:lnTo>
                  <a:lnTo>
                    <a:pt x="1796331" y="3040968"/>
                  </a:lnTo>
                  <a:lnTo>
                    <a:pt x="1795673" y="3044966"/>
                  </a:lnTo>
                  <a:lnTo>
                    <a:pt x="1794874" y="3049342"/>
                  </a:lnTo>
                  <a:lnTo>
                    <a:pt x="1793981" y="3053905"/>
                  </a:lnTo>
                  <a:lnTo>
                    <a:pt x="1792994" y="3058657"/>
                  </a:lnTo>
                  <a:lnTo>
                    <a:pt x="1791913" y="3063549"/>
                  </a:lnTo>
                  <a:lnTo>
                    <a:pt x="1789609" y="3073664"/>
                  </a:lnTo>
                  <a:lnTo>
                    <a:pt x="1788434" y="3078792"/>
                  </a:lnTo>
                  <a:lnTo>
                    <a:pt x="1787353" y="3083920"/>
                  </a:lnTo>
                  <a:lnTo>
                    <a:pt x="1786319" y="3088954"/>
                  </a:lnTo>
                  <a:lnTo>
                    <a:pt x="1785332" y="3093987"/>
                  </a:lnTo>
                  <a:lnTo>
                    <a:pt x="1784533" y="3098786"/>
                  </a:lnTo>
                  <a:lnTo>
                    <a:pt x="1784204" y="3101185"/>
                  </a:lnTo>
                  <a:lnTo>
                    <a:pt x="1783828" y="3103538"/>
                  </a:lnTo>
                  <a:lnTo>
                    <a:pt x="1783640" y="3105843"/>
                  </a:lnTo>
                  <a:lnTo>
                    <a:pt x="1783405" y="3108007"/>
                  </a:lnTo>
                  <a:lnTo>
                    <a:pt x="1783217" y="3110218"/>
                  </a:lnTo>
                  <a:lnTo>
                    <a:pt x="1783029" y="3112288"/>
                  </a:lnTo>
                  <a:lnTo>
                    <a:pt x="1782982" y="3114358"/>
                  </a:lnTo>
                  <a:lnTo>
                    <a:pt x="1782982" y="3116287"/>
                  </a:lnTo>
                  <a:lnTo>
                    <a:pt x="1783123" y="3118122"/>
                  </a:lnTo>
                  <a:lnTo>
                    <a:pt x="1783217" y="3119909"/>
                  </a:lnTo>
                  <a:lnTo>
                    <a:pt x="1783405" y="3121650"/>
                  </a:lnTo>
                  <a:lnTo>
                    <a:pt x="1783687" y="3123249"/>
                  </a:lnTo>
                  <a:lnTo>
                    <a:pt x="1784063" y="3124755"/>
                  </a:lnTo>
                  <a:lnTo>
                    <a:pt x="1784486" y="3126166"/>
                  </a:lnTo>
                  <a:lnTo>
                    <a:pt x="1785050" y="3127437"/>
                  </a:lnTo>
                  <a:lnTo>
                    <a:pt x="1785614" y="3128660"/>
                  </a:lnTo>
                  <a:lnTo>
                    <a:pt x="1785990" y="3129177"/>
                  </a:lnTo>
                  <a:lnTo>
                    <a:pt x="1786366" y="3129695"/>
                  </a:lnTo>
                  <a:lnTo>
                    <a:pt x="1786789" y="3130212"/>
                  </a:lnTo>
                  <a:lnTo>
                    <a:pt x="1787165" y="3130683"/>
                  </a:lnTo>
                  <a:lnTo>
                    <a:pt x="1787635" y="3131059"/>
                  </a:lnTo>
                  <a:lnTo>
                    <a:pt x="1788105" y="3131482"/>
                  </a:lnTo>
                  <a:lnTo>
                    <a:pt x="1788575" y="3131812"/>
                  </a:lnTo>
                  <a:lnTo>
                    <a:pt x="1789092" y="3132141"/>
                  </a:lnTo>
                  <a:lnTo>
                    <a:pt x="1789656" y="3132470"/>
                  </a:lnTo>
                  <a:lnTo>
                    <a:pt x="1790220" y="3132659"/>
                  </a:lnTo>
                  <a:lnTo>
                    <a:pt x="1790785" y="3132894"/>
                  </a:lnTo>
                  <a:lnTo>
                    <a:pt x="1791443" y="3133082"/>
                  </a:lnTo>
                  <a:lnTo>
                    <a:pt x="1792148" y="3133176"/>
                  </a:lnTo>
                  <a:lnTo>
                    <a:pt x="1792806" y="3133317"/>
                  </a:lnTo>
                  <a:lnTo>
                    <a:pt x="1793511" y="3133411"/>
                  </a:lnTo>
                  <a:lnTo>
                    <a:pt x="1794263" y="3133411"/>
                  </a:lnTo>
                  <a:lnTo>
                    <a:pt x="1795062" y="3133411"/>
                  </a:lnTo>
                  <a:lnTo>
                    <a:pt x="1795861" y="3133364"/>
                  </a:lnTo>
                  <a:lnTo>
                    <a:pt x="1796707" y="3133270"/>
                  </a:lnTo>
                  <a:lnTo>
                    <a:pt x="1797600" y="3133129"/>
                  </a:lnTo>
                  <a:lnTo>
                    <a:pt x="1797177" y="3127295"/>
                  </a:lnTo>
                  <a:lnTo>
                    <a:pt x="1796848" y="3121368"/>
                  </a:lnTo>
                  <a:lnTo>
                    <a:pt x="1796566" y="3115487"/>
                  </a:lnTo>
                  <a:lnTo>
                    <a:pt x="1796331" y="3109606"/>
                  </a:lnTo>
                  <a:lnTo>
                    <a:pt x="1796190" y="3103820"/>
                  </a:lnTo>
                  <a:lnTo>
                    <a:pt x="1796190" y="3100950"/>
                  </a:lnTo>
                  <a:lnTo>
                    <a:pt x="1796284" y="3097986"/>
                  </a:lnTo>
                  <a:lnTo>
                    <a:pt x="1796331" y="3095116"/>
                  </a:lnTo>
                  <a:lnTo>
                    <a:pt x="1796425" y="3092247"/>
                  </a:lnTo>
                  <a:lnTo>
                    <a:pt x="1796566" y="3089330"/>
                  </a:lnTo>
                  <a:lnTo>
                    <a:pt x="1796707" y="3086460"/>
                  </a:lnTo>
                  <a:lnTo>
                    <a:pt x="1796989" y="3083637"/>
                  </a:lnTo>
                  <a:lnTo>
                    <a:pt x="1797224" y="3080768"/>
                  </a:lnTo>
                  <a:lnTo>
                    <a:pt x="1797600" y="3077898"/>
                  </a:lnTo>
                  <a:lnTo>
                    <a:pt x="1797976" y="3074981"/>
                  </a:lnTo>
                  <a:lnTo>
                    <a:pt x="1798446" y="3072206"/>
                  </a:lnTo>
                  <a:lnTo>
                    <a:pt x="1798964" y="3069289"/>
                  </a:lnTo>
                  <a:lnTo>
                    <a:pt x="1799528" y="3066513"/>
                  </a:lnTo>
                  <a:lnTo>
                    <a:pt x="1800186" y="3063690"/>
                  </a:lnTo>
                  <a:lnTo>
                    <a:pt x="1800938" y="3060868"/>
                  </a:lnTo>
                  <a:lnTo>
                    <a:pt x="1801643" y="3058045"/>
                  </a:lnTo>
                  <a:lnTo>
                    <a:pt x="1802536" y="3055222"/>
                  </a:lnTo>
                  <a:lnTo>
                    <a:pt x="1803523" y="3052400"/>
                  </a:lnTo>
                  <a:lnTo>
                    <a:pt x="1804463" y="3049624"/>
                  </a:lnTo>
                  <a:lnTo>
                    <a:pt x="1805591" y="3046801"/>
                  </a:lnTo>
                  <a:lnTo>
                    <a:pt x="1806766" y="3044073"/>
                  </a:lnTo>
                  <a:lnTo>
                    <a:pt x="1808036" y="3041297"/>
                  </a:lnTo>
                  <a:lnTo>
                    <a:pt x="1809117" y="3040921"/>
                  </a:lnTo>
                  <a:lnTo>
                    <a:pt x="1810151" y="3040544"/>
                  </a:lnTo>
                  <a:lnTo>
                    <a:pt x="1811138" y="3040262"/>
                  </a:lnTo>
                  <a:lnTo>
                    <a:pt x="1812125" y="3039980"/>
                  </a:lnTo>
                  <a:lnTo>
                    <a:pt x="1813065" y="3039791"/>
                  </a:lnTo>
                  <a:lnTo>
                    <a:pt x="1813958" y="3039650"/>
                  </a:lnTo>
                  <a:lnTo>
                    <a:pt x="1814804" y="3039556"/>
                  </a:lnTo>
                  <a:lnTo>
                    <a:pt x="1815698" y="3039509"/>
                  </a:lnTo>
                  <a:lnTo>
                    <a:pt x="1816497" y="3039462"/>
                  </a:lnTo>
                  <a:lnTo>
                    <a:pt x="1817296" y="3039509"/>
                  </a:lnTo>
                  <a:lnTo>
                    <a:pt x="1818048" y="3039556"/>
                  </a:lnTo>
                  <a:lnTo>
                    <a:pt x="1818753" y="3039650"/>
                  </a:lnTo>
                  <a:lnTo>
                    <a:pt x="1819458" y="3039791"/>
                  </a:lnTo>
                  <a:lnTo>
                    <a:pt x="1820116" y="3039980"/>
                  </a:lnTo>
                  <a:lnTo>
                    <a:pt x="1820821" y="3040215"/>
                  </a:lnTo>
                  <a:lnTo>
                    <a:pt x="1821432" y="3040450"/>
                  </a:lnTo>
                  <a:lnTo>
                    <a:pt x="1821996" y="3040732"/>
                  </a:lnTo>
                  <a:lnTo>
                    <a:pt x="1822560" y="3041015"/>
                  </a:lnTo>
                  <a:lnTo>
                    <a:pt x="1823171" y="3041344"/>
                  </a:lnTo>
                  <a:lnTo>
                    <a:pt x="1823689" y="3041767"/>
                  </a:lnTo>
                  <a:lnTo>
                    <a:pt x="1824206" y="3042144"/>
                  </a:lnTo>
                  <a:lnTo>
                    <a:pt x="1824723" y="3042567"/>
                  </a:lnTo>
                  <a:lnTo>
                    <a:pt x="1825616" y="3043555"/>
                  </a:lnTo>
                  <a:lnTo>
                    <a:pt x="1826509" y="3044590"/>
                  </a:lnTo>
                  <a:lnTo>
                    <a:pt x="1827261" y="3045672"/>
                  </a:lnTo>
                  <a:lnTo>
                    <a:pt x="1827966" y="3046895"/>
                  </a:lnTo>
                  <a:lnTo>
                    <a:pt x="1828671" y="3048165"/>
                  </a:lnTo>
                  <a:lnTo>
                    <a:pt x="1829235" y="3049530"/>
                  </a:lnTo>
                  <a:lnTo>
                    <a:pt x="1829846" y="3050894"/>
                  </a:lnTo>
                  <a:lnTo>
                    <a:pt x="1830410" y="3052352"/>
                  </a:lnTo>
                  <a:lnTo>
                    <a:pt x="1830927" y="3053764"/>
                  </a:lnTo>
                  <a:lnTo>
                    <a:pt x="1831820" y="3056775"/>
                  </a:lnTo>
                  <a:lnTo>
                    <a:pt x="1832714" y="3059739"/>
                  </a:lnTo>
                  <a:lnTo>
                    <a:pt x="1833607" y="3062702"/>
                  </a:lnTo>
                  <a:lnTo>
                    <a:pt x="1834500" y="3065572"/>
                  </a:lnTo>
                  <a:lnTo>
                    <a:pt x="1834923" y="3066889"/>
                  </a:lnTo>
                  <a:lnTo>
                    <a:pt x="1835440" y="3068160"/>
                  </a:lnTo>
                  <a:lnTo>
                    <a:pt x="1835957" y="3069383"/>
                  </a:lnTo>
                  <a:lnTo>
                    <a:pt x="1836568" y="3070512"/>
                  </a:lnTo>
                  <a:lnTo>
                    <a:pt x="1837414" y="3072017"/>
                  </a:lnTo>
                  <a:lnTo>
                    <a:pt x="1838260" y="3073382"/>
                  </a:lnTo>
                  <a:lnTo>
                    <a:pt x="1839200" y="3074699"/>
                  </a:lnTo>
                  <a:lnTo>
                    <a:pt x="1840188" y="3076016"/>
                  </a:lnTo>
                  <a:lnTo>
                    <a:pt x="1841128" y="3077286"/>
                  </a:lnTo>
                  <a:lnTo>
                    <a:pt x="1842162" y="3078510"/>
                  </a:lnTo>
                  <a:lnTo>
                    <a:pt x="1843337" y="3079639"/>
                  </a:lnTo>
                  <a:lnTo>
                    <a:pt x="1844418" y="3080768"/>
                  </a:lnTo>
                  <a:lnTo>
                    <a:pt x="1845640" y="3081850"/>
                  </a:lnTo>
                  <a:lnTo>
                    <a:pt x="1846815" y="3082885"/>
                  </a:lnTo>
                  <a:lnTo>
                    <a:pt x="1848037" y="3083873"/>
                  </a:lnTo>
                  <a:lnTo>
                    <a:pt x="1849307" y="3084767"/>
                  </a:lnTo>
                  <a:lnTo>
                    <a:pt x="1850623" y="3085707"/>
                  </a:lnTo>
                  <a:lnTo>
                    <a:pt x="1851939" y="3086554"/>
                  </a:lnTo>
                  <a:lnTo>
                    <a:pt x="1853349" y="3087354"/>
                  </a:lnTo>
                  <a:lnTo>
                    <a:pt x="1854712" y="3088154"/>
                  </a:lnTo>
                  <a:lnTo>
                    <a:pt x="1856122" y="3088859"/>
                  </a:lnTo>
                  <a:lnTo>
                    <a:pt x="1857580" y="3089612"/>
                  </a:lnTo>
                  <a:lnTo>
                    <a:pt x="1859037" y="3090224"/>
                  </a:lnTo>
                  <a:lnTo>
                    <a:pt x="1860494" y="3090882"/>
                  </a:lnTo>
                  <a:lnTo>
                    <a:pt x="1861998" y="3091494"/>
                  </a:lnTo>
                  <a:lnTo>
                    <a:pt x="1863502" y="3092012"/>
                  </a:lnTo>
                  <a:lnTo>
                    <a:pt x="1865053" y="3092576"/>
                  </a:lnTo>
                  <a:lnTo>
                    <a:pt x="1866605" y="3093047"/>
                  </a:lnTo>
                  <a:lnTo>
                    <a:pt x="1869707" y="3093987"/>
                  </a:lnTo>
                  <a:lnTo>
                    <a:pt x="1872809" y="3094787"/>
                  </a:lnTo>
                  <a:lnTo>
                    <a:pt x="1875959" y="3095493"/>
                  </a:lnTo>
                  <a:lnTo>
                    <a:pt x="1879108" y="3096057"/>
                  </a:lnTo>
                  <a:lnTo>
                    <a:pt x="1879014" y="3094881"/>
                  </a:lnTo>
                  <a:lnTo>
                    <a:pt x="1878779" y="3093752"/>
                  </a:lnTo>
                  <a:lnTo>
                    <a:pt x="1878591" y="3092576"/>
                  </a:lnTo>
                  <a:lnTo>
                    <a:pt x="1878309" y="3091494"/>
                  </a:lnTo>
                  <a:lnTo>
                    <a:pt x="1877980" y="3090412"/>
                  </a:lnTo>
                  <a:lnTo>
                    <a:pt x="1877651" y="3089377"/>
                  </a:lnTo>
                  <a:lnTo>
                    <a:pt x="1877275" y="3088342"/>
                  </a:lnTo>
                  <a:lnTo>
                    <a:pt x="1876899" y="3087307"/>
                  </a:lnTo>
                  <a:lnTo>
                    <a:pt x="1875959" y="3085284"/>
                  </a:lnTo>
                  <a:lnTo>
                    <a:pt x="1874925" y="3083402"/>
                  </a:lnTo>
                  <a:lnTo>
                    <a:pt x="1873844" y="3081426"/>
                  </a:lnTo>
                  <a:lnTo>
                    <a:pt x="1872715" y="3079592"/>
                  </a:lnTo>
                  <a:lnTo>
                    <a:pt x="1870271" y="3075922"/>
                  </a:lnTo>
                  <a:lnTo>
                    <a:pt x="1867827" y="3072253"/>
                  </a:lnTo>
                  <a:lnTo>
                    <a:pt x="1866652" y="3070418"/>
                  </a:lnTo>
                  <a:lnTo>
                    <a:pt x="1865571" y="3068583"/>
                  </a:lnTo>
                  <a:lnTo>
                    <a:pt x="1864536" y="3066607"/>
                  </a:lnTo>
                  <a:lnTo>
                    <a:pt x="1863549" y="3064631"/>
                  </a:lnTo>
                  <a:lnTo>
                    <a:pt x="1865336" y="3064631"/>
                  </a:lnTo>
                  <a:lnTo>
                    <a:pt x="1867169" y="3064819"/>
                  </a:lnTo>
                  <a:lnTo>
                    <a:pt x="1869096" y="3065055"/>
                  </a:lnTo>
                  <a:lnTo>
                    <a:pt x="1871023" y="3065337"/>
                  </a:lnTo>
                  <a:lnTo>
                    <a:pt x="1872997" y="3065760"/>
                  </a:lnTo>
                  <a:lnTo>
                    <a:pt x="1874972" y="3066184"/>
                  </a:lnTo>
                  <a:lnTo>
                    <a:pt x="1879061" y="3067125"/>
                  </a:lnTo>
                  <a:lnTo>
                    <a:pt x="1881176" y="3067595"/>
                  </a:lnTo>
                  <a:lnTo>
                    <a:pt x="1883339" y="3067971"/>
                  </a:lnTo>
                  <a:lnTo>
                    <a:pt x="1885454" y="3068348"/>
                  </a:lnTo>
                  <a:lnTo>
                    <a:pt x="1887569" y="3068630"/>
                  </a:lnTo>
                  <a:lnTo>
                    <a:pt x="1889778" y="3068771"/>
                  </a:lnTo>
                  <a:lnTo>
                    <a:pt x="1891941" y="3068912"/>
                  </a:lnTo>
                  <a:lnTo>
                    <a:pt x="1893022" y="3068865"/>
                  </a:lnTo>
                  <a:lnTo>
                    <a:pt x="1894150" y="3068865"/>
                  </a:lnTo>
                  <a:lnTo>
                    <a:pt x="1895231" y="3068724"/>
                  </a:lnTo>
                  <a:lnTo>
                    <a:pt x="1896312" y="3068630"/>
                  </a:lnTo>
                  <a:lnTo>
                    <a:pt x="1896312" y="3067548"/>
                  </a:lnTo>
                  <a:lnTo>
                    <a:pt x="1896218" y="3066513"/>
                  </a:lnTo>
                  <a:lnTo>
                    <a:pt x="1896077" y="3065525"/>
                  </a:lnTo>
                  <a:lnTo>
                    <a:pt x="1895983" y="3064584"/>
                  </a:lnTo>
                  <a:lnTo>
                    <a:pt x="1895748" y="3063737"/>
                  </a:lnTo>
                  <a:lnTo>
                    <a:pt x="1895560" y="3062844"/>
                  </a:lnTo>
                  <a:lnTo>
                    <a:pt x="1895043" y="3061197"/>
                  </a:lnTo>
                  <a:lnTo>
                    <a:pt x="1894432" y="3059644"/>
                  </a:lnTo>
                  <a:lnTo>
                    <a:pt x="1893774" y="3058139"/>
                  </a:lnTo>
                  <a:lnTo>
                    <a:pt x="1892411" y="3055269"/>
                  </a:lnTo>
                  <a:lnTo>
                    <a:pt x="1893116" y="3054375"/>
                  </a:lnTo>
                  <a:lnTo>
                    <a:pt x="1893821" y="3053623"/>
                  </a:lnTo>
                  <a:lnTo>
                    <a:pt x="1894667" y="3052870"/>
                  </a:lnTo>
                  <a:lnTo>
                    <a:pt x="1895466" y="3052211"/>
                  </a:lnTo>
                  <a:lnTo>
                    <a:pt x="1896265" y="3051600"/>
                  </a:lnTo>
                  <a:lnTo>
                    <a:pt x="1897111" y="3051082"/>
                  </a:lnTo>
                  <a:lnTo>
                    <a:pt x="1898051" y="3050612"/>
                  </a:lnTo>
                  <a:lnTo>
                    <a:pt x="1898945" y="3050235"/>
                  </a:lnTo>
                  <a:lnTo>
                    <a:pt x="1899885" y="3049859"/>
                  </a:lnTo>
                  <a:lnTo>
                    <a:pt x="1900778" y="3049577"/>
                  </a:lnTo>
                  <a:lnTo>
                    <a:pt x="1901765" y="3049342"/>
                  </a:lnTo>
                  <a:lnTo>
                    <a:pt x="1902752" y="3049200"/>
                  </a:lnTo>
                  <a:lnTo>
                    <a:pt x="1903786" y="3049012"/>
                  </a:lnTo>
                  <a:lnTo>
                    <a:pt x="1904773" y="3048871"/>
                  </a:lnTo>
                  <a:lnTo>
                    <a:pt x="1905807" y="3048777"/>
                  </a:lnTo>
                  <a:lnTo>
                    <a:pt x="1906842" y="3048777"/>
                  </a:lnTo>
                  <a:lnTo>
                    <a:pt x="1908957" y="3048777"/>
                  </a:lnTo>
                  <a:lnTo>
                    <a:pt x="1911025" y="3048824"/>
                  </a:lnTo>
                  <a:lnTo>
                    <a:pt x="1913140" y="3049012"/>
                  </a:lnTo>
                  <a:lnTo>
                    <a:pt x="1915256" y="3049247"/>
                  </a:lnTo>
                  <a:lnTo>
                    <a:pt x="1919392" y="3049765"/>
                  </a:lnTo>
                  <a:lnTo>
                    <a:pt x="1921460" y="3050000"/>
                  </a:lnTo>
                  <a:lnTo>
                    <a:pt x="1923434" y="3050094"/>
                  </a:lnTo>
                  <a:lnTo>
                    <a:pt x="1926490" y="3050282"/>
                  </a:lnTo>
                  <a:lnTo>
                    <a:pt x="1929592" y="3050330"/>
                  </a:lnTo>
                  <a:lnTo>
                    <a:pt x="1932648" y="3050330"/>
                  </a:lnTo>
                  <a:lnTo>
                    <a:pt x="1935750" y="3050282"/>
                  </a:lnTo>
                  <a:lnTo>
                    <a:pt x="1938758" y="3050141"/>
                  </a:lnTo>
                  <a:lnTo>
                    <a:pt x="1941861" y="3049906"/>
                  </a:lnTo>
                  <a:lnTo>
                    <a:pt x="1944916" y="3049624"/>
                  </a:lnTo>
                  <a:lnTo>
                    <a:pt x="1948018" y="3049295"/>
                  </a:lnTo>
                  <a:lnTo>
                    <a:pt x="1951074" y="3048871"/>
                  </a:lnTo>
                  <a:lnTo>
                    <a:pt x="1954129" y="3048448"/>
                  </a:lnTo>
                  <a:lnTo>
                    <a:pt x="1957185" y="3047930"/>
                  </a:lnTo>
                  <a:lnTo>
                    <a:pt x="1960146" y="3047319"/>
                  </a:lnTo>
                  <a:lnTo>
                    <a:pt x="1963201" y="3046754"/>
                  </a:lnTo>
                  <a:lnTo>
                    <a:pt x="1966210" y="3046095"/>
                  </a:lnTo>
                  <a:lnTo>
                    <a:pt x="1969171" y="3045343"/>
                  </a:lnTo>
                  <a:lnTo>
                    <a:pt x="1972179" y="3044590"/>
                  </a:lnTo>
                  <a:lnTo>
                    <a:pt x="1972273" y="3045907"/>
                  </a:lnTo>
                  <a:lnTo>
                    <a:pt x="1972461" y="3047272"/>
                  </a:lnTo>
                  <a:lnTo>
                    <a:pt x="1972743" y="3048589"/>
                  </a:lnTo>
                  <a:lnTo>
                    <a:pt x="1973072" y="3049906"/>
                  </a:lnTo>
                  <a:lnTo>
                    <a:pt x="1973495" y="3051270"/>
                  </a:lnTo>
                  <a:lnTo>
                    <a:pt x="1974013" y="3052447"/>
                  </a:lnTo>
                  <a:lnTo>
                    <a:pt x="1974577" y="3053670"/>
                  </a:lnTo>
                  <a:lnTo>
                    <a:pt x="1975235" y="3054799"/>
                  </a:lnTo>
                  <a:lnTo>
                    <a:pt x="1975940" y="3055834"/>
                  </a:lnTo>
                  <a:lnTo>
                    <a:pt x="1976833" y="3056822"/>
                  </a:lnTo>
                  <a:lnTo>
                    <a:pt x="1977303" y="3057292"/>
                  </a:lnTo>
                  <a:lnTo>
                    <a:pt x="1977820" y="3057763"/>
                  </a:lnTo>
                  <a:lnTo>
                    <a:pt x="1978243" y="3058139"/>
                  </a:lnTo>
                  <a:lnTo>
                    <a:pt x="1978854" y="3058515"/>
                  </a:lnTo>
                  <a:lnTo>
                    <a:pt x="1979371" y="3058845"/>
                  </a:lnTo>
                  <a:lnTo>
                    <a:pt x="1979935" y="3059174"/>
                  </a:lnTo>
                  <a:lnTo>
                    <a:pt x="1980546" y="3059409"/>
                  </a:lnTo>
                  <a:lnTo>
                    <a:pt x="1981204" y="3059692"/>
                  </a:lnTo>
                  <a:lnTo>
                    <a:pt x="1981862" y="3059880"/>
                  </a:lnTo>
                  <a:lnTo>
                    <a:pt x="1982568" y="3060115"/>
                  </a:lnTo>
                  <a:lnTo>
                    <a:pt x="1983273" y="3060209"/>
                  </a:lnTo>
                  <a:lnTo>
                    <a:pt x="1984025" y="3060350"/>
                  </a:lnTo>
                  <a:lnTo>
                    <a:pt x="1984918" y="3060444"/>
                  </a:lnTo>
                  <a:lnTo>
                    <a:pt x="1985764" y="3060585"/>
                  </a:lnTo>
                  <a:lnTo>
                    <a:pt x="1986610" y="3060774"/>
                  </a:lnTo>
                  <a:lnTo>
                    <a:pt x="1987409" y="3060962"/>
                  </a:lnTo>
                  <a:lnTo>
                    <a:pt x="1988819" y="3061479"/>
                  </a:lnTo>
                  <a:lnTo>
                    <a:pt x="1990229" y="3062044"/>
                  </a:lnTo>
                  <a:lnTo>
                    <a:pt x="1991546" y="3062702"/>
                  </a:lnTo>
                  <a:lnTo>
                    <a:pt x="1992721" y="3063455"/>
                  </a:lnTo>
                  <a:lnTo>
                    <a:pt x="1993943" y="3064208"/>
                  </a:lnTo>
                  <a:lnTo>
                    <a:pt x="1995118" y="3065008"/>
                  </a:lnTo>
                  <a:lnTo>
                    <a:pt x="1997468" y="3066654"/>
                  </a:lnTo>
                  <a:lnTo>
                    <a:pt x="1998644" y="3067454"/>
                  </a:lnTo>
                  <a:lnTo>
                    <a:pt x="1999960" y="3068254"/>
                  </a:lnTo>
                  <a:lnTo>
                    <a:pt x="2001370" y="3069006"/>
                  </a:lnTo>
                  <a:lnTo>
                    <a:pt x="2002780" y="3069712"/>
                  </a:lnTo>
                  <a:lnTo>
                    <a:pt x="2004425" y="3070324"/>
                  </a:lnTo>
                  <a:lnTo>
                    <a:pt x="2006117" y="3070935"/>
                  </a:lnTo>
                  <a:lnTo>
                    <a:pt x="2009455" y="3071829"/>
                  </a:lnTo>
                  <a:lnTo>
                    <a:pt x="2013027" y="3072723"/>
                  </a:lnTo>
                  <a:lnTo>
                    <a:pt x="2016741" y="3073523"/>
                  </a:lnTo>
                  <a:lnTo>
                    <a:pt x="2020595" y="3074323"/>
                  </a:lnTo>
                  <a:lnTo>
                    <a:pt x="2024450" y="3074981"/>
                  </a:lnTo>
                  <a:lnTo>
                    <a:pt x="2028257" y="3075640"/>
                  </a:lnTo>
                  <a:lnTo>
                    <a:pt x="2031876" y="3076157"/>
                  </a:lnTo>
                  <a:lnTo>
                    <a:pt x="2035308" y="3076534"/>
                  </a:lnTo>
                  <a:lnTo>
                    <a:pt x="2036107" y="3076675"/>
                  </a:lnTo>
                  <a:lnTo>
                    <a:pt x="2036953" y="3076675"/>
                  </a:lnTo>
                  <a:lnTo>
                    <a:pt x="2037658" y="3076675"/>
                  </a:lnTo>
                  <a:lnTo>
                    <a:pt x="2038504" y="3076628"/>
                  </a:lnTo>
                  <a:lnTo>
                    <a:pt x="2040055" y="3076440"/>
                  </a:lnTo>
                  <a:lnTo>
                    <a:pt x="2041513" y="3076204"/>
                  </a:lnTo>
                  <a:lnTo>
                    <a:pt x="2043017" y="3075828"/>
                  </a:lnTo>
                  <a:lnTo>
                    <a:pt x="2044474" y="3075405"/>
                  </a:lnTo>
                  <a:lnTo>
                    <a:pt x="2047388" y="3074417"/>
                  </a:lnTo>
                  <a:lnTo>
                    <a:pt x="2050303" y="3073382"/>
                  </a:lnTo>
                  <a:lnTo>
                    <a:pt x="2051760" y="3072911"/>
                  </a:lnTo>
                  <a:lnTo>
                    <a:pt x="2053264" y="3072535"/>
                  </a:lnTo>
                  <a:lnTo>
                    <a:pt x="2054815" y="3072253"/>
                  </a:lnTo>
                  <a:lnTo>
                    <a:pt x="2056319" y="3072017"/>
                  </a:lnTo>
                  <a:lnTo>
                    <a:pt x="2057871" y="3071876"/>
                  </a:lnTo>
                  <a:lnTo>
                    <a:pt x="2058670" y="3071876"/>
                  </a:lnTo>
                  <a:lnTo>
                    <a:pt x="2059469" y="3071876"/>
                  </a:lnTo>
                  <a:lnTo>
                    <a:pt x="2060550" y="3071970"/>
                  </a:lnTo>
                  <a:lnTo>
                    <a:pt x="2061631" y="3071970"/>
                  </a:lnTo>
                  <a:lnTo>
                    <a:pt x="2062665" y="3071876"/>
                  </a:lnTo>
                  <a:lnTo>
                    <a:pt x="2063652" y="3071782"/>
                  </a:lnTo>
                  <a:lnTo>
                    <a:pt x="2064639" y="3071688"/>
                  </a:lnTo>
                  <a:lnTo>
                    <a:pt x="2065532" y="3071500"/>
                  </a:lnTo>
                  <a:lnTo>
                    <a:pt x="2066473" y="3071265"/>
                  </a:lnTo>
                  <a:lnTo>
                    <a:pt x="2067413" y="3070982"/>
                  </a:lnTo>
                  <a:lnTo>
                    <a:pt x="2068259" y="3070747"/>
                  </a:lnTo>
                  <a:lnTo>
                    <a:pt x="2069105" y="3070418"/>
                  </a:lnTo>
                  <a:lnTo>
                    <a:pt x="2070797" y="3069712"/>
                  </a:lnTo>
                  <a:lnTo>
                    <a:pt x="2072395" y="3068912"/>
                  </a:lnTo>
                  <a:lnTo>
                    <a:pt x="2073947" y="3067971"/>
                  </a:lnTo>
                  <a:lnTo>
                    <a:pt x="2075451" y="3067078"/>
                  </a:lnTo>
                  <a:lnTo>
                    <a:pt x="2077002" y="3066043"/>
                  </a:lnTo>
                  <a:lnTo>
                    <a:pt x="2080104" y="3063973"/>
                  </a:lnTo>
                  <a:lnTo>
                    <a:pt x="2081702" y="3062938"/>
                  </a:lnTo>
                  <a:lnTo>
                    <a:pt x="2083348" y="3061903"/>
                  </a:lnTo>
                  <a:lnTo>
                    <a:pt x="2085040" y="3060915"/>
                  </a:lnTo>
                  <a:lnTo>
                    <a:pt x="2086873" y="3059974"/>
                  </a:lnTo>
                  <a:lnTo>
                    <a:pt x="2088142" y="3059456"/>
                  </a:lnTo>
                  <a:lnTo>
                    <a:pt x="2089411" y="3059033"/>
                  </a:lnTo>
                  <a:lnTo>
                    <a:pt x="2090681" y="3058609"/>
                  </a:lnTo>
                  <a:lnTo>
                    <a:pt x="2091950" y="3058186"/>
                  </a:lnTo>
                  <a:lnTo>
                    <a:pt x="2094394" y="3057574"/>
                  </a:lnTo>
                  <a:lnTo>
                    <a:pt x="2096744" y="3056963"/>
                  </a:lnTo>
                  <a:lnTo>
                    <a:pt x="2097919" y="3056539"/>
                  </a:lnTo>
                  <a:lnTo>
                    <a:pt x="2099048" y="3056116"/>
                  </a:lnTo>
                  <a:lnTo>
                    <a:pt x="2100129" y="3055599"/>
                  </a:lnTo>
                  <a:lnTo>
                    <a:pt x="2101304" y="3055034"/>
                  </a:lnTo>
                  <a:lnTo>
                    <a:pt x="2102338" y="3054375"/>
                  </a:lnTo>
                  <a:lnTo>
                    <a:pt x="2103419" y="3053623"/>
                  </a:lnTo>
                  <a:lnTo>
                    <a:pt x="2104453" y="3052682"/>
                  </a:lnTo>
                  <a:lnTo>
                    <a:pt x="2105487" y="3051647"/>
                  </a:lnTo>
                  <a:lnTo>
                    <a:pt x="2106286" y="3050753"/>
                  </a:lnTo>
                  <a:lnTo>
                    <a:pt x="2107180" y="3049906"/>
                  </a:lnTo>
                  <a:lnTo>
                    <a:pt x="2108026" y="3049059"/>
                  </a:lnTo>
                  <a:lnTo>
                    <a:pt x="2108919" y="3048307"/>
                  </a:lnTo>
                  <a:lnTo>
                    <a:pt x="2110846" y="3046754"/>
                  </a:lnTo>
                  <a:lnTo>
                    <a:pt x="2112726" y="3045390"/>
                  </a:lnTo>
                  <a:lnTo>
                    <a:pt x="2114747" y="3044025"/>
                  </a:lnTo>
                  <a:lnTo>
                    <a:pt x="2116816" y="3042755"/>
                  </a:lnTo>
                  <a:lnTo>
                    <a:pt x="2120905" y="3040168"/>
                  </a:lnTo>
                  <a:lnTo>
                    <a:pt x="2122879" y="3038898"/>
                  </a:lnTo>
                  <a:lnTo>
                    <a:pt x="2124901" y="3037580"/>
                  </a:lnTo>
                  <a:lnTo>
                    <a:pt x="2126828" y="3036263"/>
                  </a:lnTo>
                  <a:lnTo>
                    <a:pt x="2128661" y="3034805"/>
                  </a:lnTo>
                  <a:lnTo>
                    <a:pt x="2129554" y="3034052"/>
                  </a:lnTo>
                  <a:lnTo>
                    <a:pt x="2130447" y="3033299"/>
                  </a:lnTo>
                  <a:lnTo>
                    <a:pt x="2131246" y="3032499"/>
                  </a:lnTo>
                  <a:lnTo>
                    <a:pt x="2132045" y="3031700"/>
                  </a:lnTo>
                  <a:lnTo>
                    <a:pt x="2132798" y="3030853"/>
                  </a:lnTo>
                  <a:lnTo>
                    <a:pt x="2133550" y="3029959"/>
                  </a:lnTo>
                  <a:lnTo>
                    <a:pt x="2134208" y="3029065"/>
                  </a:lnTo>
                  <a:lnTo>
                    <a:pt x="2134913" y="3028077"/>
                  </a:lnTo>
                  <a:lnTo>
                    <a:pt x="2135947" y="3026572"/>
                  </a:lnTo>
                  <a:lnTo>
                    <a:pt x="2137451" y="3024502"/>
                  </a:lnTo>
                  <a:lnTo>
                    <a:pt x="2141682" y="3018762"/>
                  </a:lnTo>
                  <a:lnTo>
                    <a:pt x="2147510" y="3011282"/>
                  </a:lnTo>
                  <a:lnTo>
                    <a:pt x="2154373" y="3002249"/>
                  </a:lnTo>
                  <a:lnTo>
                    <a:pt x="2162270" y="2992088"/>
                  </a:lnTo>
                  <a:lnTo>
                    <a:pt x="2170731" y="2981032"/>
                  </a:lnTo>
                  <a:lnTo>
                    <a:pt x="2179521" y="2969412"/>
                  </a:lnTo>
                  <a:lnTo>
                    <a:pt x="2188358" y="2957651"/>
                  </a:lnTo>
                  <a:lnTo>
                    <a:pt x="2192730" y="2951723"/>
                  </a:lnTo>
                  <a:lnTo>
                    <a:pt x="2196960" y="2945889"/>
                  </a:lnTo>
                  <a:lnTo>
                    <a:pt x="2201097" y="2940150"/>
                  </a:lnTo>
                  <a:lnTo>
                    <a:pt x="2205092" y="2934551"/>
                  </a:lnTo>
                  <a:lnTo>
                    <a:pt x="2208853" y="2929094"/>
                  </a:lnTo>
                  <a:lnTo>
                    <a:pt x="2212425" y="2923919"/>
                  </a:lnTo>
                  <a:lnTo>
                    <a:pt x="2215716" y="2918980"/>
                  </a:lnTo>
                  <a:lnTo>
                    <a:pt x="2218630" y="2914322"/>
                  </a:lnTo>
                  <a:lnTo>
                    <a:pt x="2221262" y="2909994"/>
                  </a:lnTo>
                  <a:lnTo>
                    <a:pt x="2222484" y="2908018"/>
                  </a:lnTo>
                  <a:lnTo>
                    <a:pt x="2223518" y="2906089"/>
                  </a:lnTo>
                  <a:lnTo>
                    <a:pt x="2224506" y="2904301"/>
                  </a:lnTo>
                  <a:lnTo>
                    <a:pt x="2225399" y="2902608"/>
                  </a:lnTo>
                  <a:lnTo>
                    <a:pt x="2226151" y="2900961"/>
                  </a:lnTo>
                  <a:lnTo>
                    <a:pt x="2226809" y="2899550"/>
                  </a:lnTo>
                  <a:lnTo>
                    <a:pt x="2227326" y="2898186"/>
                  </a:lnTo>
                  <a:lnTo>
                    <a:pt x="2227702" y="2896962"/>
                  </a:lnTo>
                  <a:lnTo>
                    <a:pt x="2227937" y="2895880"/>
                  </a:lnTo>
                  <a:lnTo>
                    <a:pt x="2228125" y="2894939"/>
                  </a:lnTo>
                  <a:lnTo>
                    <a:pt x="2228125" y="2894563"/>
                  </a:lnTo>
                  <a:lnTo>
                    <a:pt x="2228125" y="2894140"/>
                  </a:lnTo>
                  <a:lnTo>
                    <a:pt x="2228078" y="2893810"/>
                  </a:lnTo>
                  <a:lnTo>
                    <a:pt x="2227937" y="2893528"/>
                  </a:lnTo>
                  <a:lnTo>
                    <a:pt x="2227843" y="2893199"/>
                  </a:lnTo>
                  <a:lnTo>
                    <a:pt x="2227655" y="2893011"/>
                  </a:lnTo>
                  <a:lnTo>
                    <a:pt x="2227514" y="2892775"/>
                  </a:lnTo>
                  <a:lnTo>
                    <a:pt x="2227185" y="2892634"/>
                  </a:lnTo>
                  <a:lnTo>
                    <a:pt x="2225493" y="2892917"/>
                  </a:lnTo>
                  <a:lnTo>
                    <a:pt x="2223706" y="2893293"/>
                  </a:lnTo>
                  <a:lnTo>
                    <a:pt x="2221967" y="2893810"/>
                  </a:lnTo>
                  <a:lnTo>
                    <a:pt x="2220228" y="2894328"/>
                  </a:lnTo>
                  <a:lnTo>
                    <a:pt x="2218536" y="2894892"/>
                  </a:lnTo>
                  <a:lnTo>
                    <a:pt x="2216750" y="2895598"/>
                  </a:lnTo>
                  <a:lnTo>
                    <a:pt x="2215010" y="2896257"/>
                  </a:lnTo>
                  <a:lnTo>
                    <a:pt x="2213318" y="2897009"/>
                  </a:lnTo>
                  <a:lnTo>
                    <a:pt x="2209887" y="2898562"/>
                  </a:lnTo>
                  <a:lnTo>
                    <a:pt x="2206502" y="2900067"/>
                  </a:lnTo>
                  <a:lnTo>
                    <a:pt x="2203165" y="2901573"/>
                  </a:lnTo>
                  <a:lnTo>
                    <a:pt x="2201520" y="2902231"/>
                  </a:lnTo>
                  <a:lnTo>
                    <a:pt x="2199828" y="2902890"/>
                  </a:lnTo>
                  <a:lnTo>
                    <a:pt x="2198605" y="2903172"/>
                  </a:lnTo>
                  <a:lnTo>
                    <a:pt x="2197242" y="2903408"/>
                  </a:lnTo>
                  <a:lnTo>
                    <a:pt x="2196020" y="2903549"/>
                  </a:lnTo>
                  <a:lnTo>
                    <a:pt x="2194657" y="2903690"/>
                  </a:lnTo>
                  <a:lnTo>
                    <a:pt x="2193435" y="2903737"/>
                  </a:lnTo>
                  <a:lnTo>
                    <a:pt x="2192072" y="2903737"/>
                  </a:lnTo>
                  <a:lnTo>
                    <a:pt x="2189486" y="2903737"/>
                  </a:lnTo>
                  <a:lnTo>
                    <a:pt x="2186901" y="2903784"/>
                  </a:lnTo>
                  <a:lnTo>
                    <a:pt x="2185632" y="2903878"/>
                  </a:lnTo>
                  <a:lnTo>
                    <a:pt x="2184410" y="2904019"/>
                  </a:lnTo>
                  <a:lnTo>
                    <a:pt x="2183141" y="2904207"/>
                  </a:lnTo>
                  <a:lnTo>
                    <a:pt x="2181824" y="2904490"/>
                  </a:lnTo>
                  <a:lnTo>
                    <a:pt x="2180555" y="2904913"/>
                  </a:lnTo>
                  <a:lnTo>
                    <a:pt x="2179286" y="2905336"/>
                  </a:lnTo>
                  <a:lnTo>
                    <a:pt x="2175009" y="2907312"/>
                  </a:lnTo>
                  <a:lnTo>
                    <a:pt x="2173081" y="2908112"/>
                  </a:lnTo>
                  <a:lnTo>
                    <a:pt x="2172094" y="2908441"/>
                  </a:lnTo>
                  <a:lnTo>
                    <a:pt x="2171060" y="2908724"/>
                  </a:lnTo>
                  <a:lnTo>
                    <a:pt x="2170073" y="2908959"/>
                  </a:lnTo>
                  <a:lnTo>
                    <a:pt x="2169086" y="2909194"/>
                  </a:lnTo>
                  <a:lnTo>
                    <a:pt x="2168052" y="2909335"/>
                  </a:lnTo>
                  <a:lnTo>
                    <a:pt x="2167018" y="2909335"/>
                  </a:lnTo>
                  <a:lnTo>
                    <a:pt x="2165937" y="2909335"/>
                  </a:lnTo>
                  <a:lnTo>
                    <a:pt x="2164808" y="2909147"/>
                  </a:lnTo>
                  <a:lnTo>
                    <a:pt x="2163586" y="2908912"/>
                  </a:lnTo>
                  <a:lnTo>
                    <a:pt x="2162364" y="2908630"/>
                  </a:lnTo>
                  <a:lnTo>
                    <a:pt x="2161612" y="2908394"/>
                  </a:lnTo>
                  <a:lnTo>
                    <a:pt x="2160907" y="2908300"/>
                  </a:lnTo>
                  <a:lnTo>
                    <a:pt x="2160202" y="2908159"/>
                  </a:lnTo>
                  <a:lnTo>
                    <a:pt x="2159497" y="2908112"/>
                  </a:lnTo>
                  <a:lnTo>
                    <a:pt x="2158839" y="2908112"/>
                  </a:lnTo>
                  <a:lnTo>
                    <a:pt x="2158181" y="2908112"/>
                  </a:lnTo>
                  <a:lnTo>
                    <a:pt x="2157570" y="2908159"/>
                  </a:lnTo>
                  <a:lnTo>
                    <a:pt x="2156911" y="2908300"/>
                  </a:lnTo>
                  <a:lnTo>
                    <a:pt x="2155736" y="2908583"/>
                  </a:lnTo>
                  <a:lnTo>
                    <a:pt x="2154561" y="2908912"/>
                  </a:lnTo>
                  <a:lnTo>
                    <a:pt x="2153480" y="2909382"/>
                  </a:lnTo>
                  <a:lnTo>
                    <a:pt x="2152305" y="2909900"/>
                  </a:lnTo>
                  <a:lnTo>
                    <a:pt x="2150143" y="2910982"/>
                  </a:lnTo>
                  <a:lnTo>
                    <a:pt x="2149015" y="2911546"/>
                  </a:lnTo>
                  <a:lnTo>
                    <a:pt x="2147839" y="2912064"/>
                  </a:lnTo>
                  <a:lnTo>
                    <a:pt x="2146711" y="2912534"/>
                  </a:lnTo>
                  <a:lnTo>
                    <a:pt x="2145442" y="2912958"/>
                  </a:lnTo>
                  <a:lnTo>
                    <a:pt x="2144126" y="2913287"/>
                  </a:lnTo>
                  <a:lnTo>
                    <a:pt x="2143468" y="2913381"/>
                  </a:lnTo>
                  <a:lnTo>
                    <a:pt x="2142716" y="2913475"/>
                  </a:lnTo>
                  <a:lnTo>
                    <a:pt x="2141353" y="2913616"/>
                  </a:lnTo>
                  <a:lnTo>
                    <a:pt x="2139895" y="2913805"/>
                  </a:lnTo>
                  <a:lnTo>
                    <a:pt x="2138485" y="2913899"/>
                  </a:lnTo>
                  <a:lnTo>
                    <a:pt x="2136981" y="2913993"/>
                  </a:lnTo>
                  <a:lnTo>
                    <a:pt x="2134067" y="2914040"/>
                  </a:lnTo>
                  <a:lnTo>
                    <a:pt x="2131058" y="2913993"/>
                  </a:lnTo>
                  <a:lnTo>
                    <a:pt x="2128097" y="2913805"/>
                  </a:lnTo>
                  <a:lnTo>
                    <a:pt x="2125042" y="2913616"/>
                  </a:lnTo>
                  <a:lnTo>
                    <a:pt x="2118978" y="2913099"/>
                  </a:lnTo>
                  <a:lnTo>
                    <a:pt x="2112914" y="2912534"/>
                  </a:lnTo>
                  <a:lnTo>
                    <a:pt x="2109906" y="2912299"/>
                  </a:lnTo>
                  <a:lnTo>
                    <a:pt x="2106944" y="2912158"/>
                  </a:lnTo>
                  <a:lnTo>
                    <a:pt x="2103983" y="2912064"/>
                  </a:lnTo>
                  <a:lnTo>
                    <a:pt x="2101069" y="2912064"/>
                  </a:lnTo>
                  <a:lnTo>
                    <a:pt x="2098248" y="2912205"/>
                  </a:lnTo>
                  <a:lnTo>
                    <a:pt x="2096791" y="2912252"/>
                  </a:lnTo>
                  <a:lnTo>
                    <a:pt x="2095428" y="2912440"/>
                  </a:lnTo>
                  <a:lnTo>
                    <a:pt x="2091621" y="2912864"/>
                  </a:lnTo>
                  <a:lnTo>
                    <a:pt x="2087061" y="2913475"/>
                  </a:lnTo>
                  <a:lnTo>
                    <a:pt x="2081937" y="2914275"/>
                  </a:lnTo>
                  <a:lnTo>
                    <a:pt x="2079305" y="2914745"/>
                  </a:lnTo>
                  <a:lnTo>
                    <a:pt x="2076579" y="2915263"/>
                  </a:lnTo>
                  <a:lnTo>
                    <a:pt x="2073947" y="2915780"/>
                  </a:lnTo>
                  <a:lnTo>
                    <a:pt x="2071314" y="2916345"/>
                  </a:lnTo>
                  <a:lnTo>
                    <a:pt x="2068776" y="2916910"/>
                  </a:lnTo>
                  <a:lnTo>
                    <a:pt x="2066332" y="2917521"/>
                  </a:lnTo>
                  <a:lnTo>
                    <a:pt x="2064122" y="2918227"/>
                  </a:lnTo>
                  <a:lnTo>
                    <a:pt x="2062101" y="2918932"/>
                  </a:lnTo>
                  <a:lnTo>
                    <a:pt x="2060268" y="2919685"/>
                  </a:lnTo>
                  <a:lnTo>
                    <a:pt x="2059469" y="2920015"/>
                  </a:lnTo>
                  <a:lnTo>
                    <a:pt x="2058764" y="2920438"/>
                  </a:lnTo>
                  <a:lnTo>
                    <a:pt x="2056460" y="2921614"/>
                  </a:lnTo>
                  <a:lnTo>
                    <a:pt x="2054251" y="2922837"/>
                  </a:lnTo>
                  <a:lnTo>
                    <a:pt x="2051948" y="2923966"/>
                  </a:lnTo>
                  <a:lnTo>
                    <a:pt x="2049645" y="2925095"/>
                  </a:lnTo>
                  <a:lnTo>
                    <a:pt x="2044991" y="2927212"/>
                  </a:lnTo>
                  <a:lnTo>
                    <a:pt x="2040243" y="2929235"/>
                  </a:lnTo>
                  <a:lnTo>
                    <a:pt x="2030842" y="2933281"/>
                  </a:lnTo>
                  <a:lnTo>
                    <a:pt x="2026142" y="2935351"/>
                  </a:lnTo>
                  <a:lnTo>
                    <a:pt x="2021347" y="2937515"/>
                  </a:lnTo>
                  <a:lnTo>
                    <a:pt x="2019232" y="2938456"/>
                  </a:lnTo>
                  <a:lnTo>
                    <a:pt x="2017164" y="2939491"/>
                  </a:lnTo>
                  <a:lnTo>
                    <a:pt x="2015142" y="2940526"/>
                  </a:lnTo>
                  <a:lnTo>
                    <a:pt x="2013215" y="2941702"/>
                  </a:lnTo>
                  <a:lnTo>
                    <a:pt x="2011241" y="2942831"/>
                  </a:lnTo>
                  <a:lnTo>
                    <a:pt x="2009408" y="2944055"/>
                  </a:lnTo>
                  <a:lnTo>
                    <a:pt x="2007575" y="2945325"/>
                  </a:lnTo>
                  <a:lnTo>
                    <a:pt x="2005741" y="2946595"/>
                  </a:lnTo>
                  <a:lnTo>
                    <a:pt x="2003955" y="2947959"/>
                  </a:lnTo>
                  <a:lnTo>
                    <a:pt x="2002169" y="2949324"/>
                  </a:lnTo>
                  <a:lnTo>
                    <a:pt x="2000383" y="2950735"/>
                  </a:lnTo>
                  <a:lnTo>
                    <a:pt x="1998644" y="2952240"/>
                  </a:lnTo>
                  <a:lnTo>
                    <a:pt x="1995165" y="2955204"/>
                  </a:lnTo>
                  <a:lnTo>
                    <a:pt x="1991640" y="2958450"/>
                  </a:lnTo>
                  <a:lnTo>
                    <a:pt x="1989618" y="2960332"/>
                  </a:lnTo>
                  <a:lnTo>
                    <a:pt x="1987691" y="2962355"/>
                  </a:lnTo>
                  <a:lnTo>
                    <a:pt x="1985858" y="2964378"/>
                  </a:lnTo>
                  <a:lnTo>
                    <a:pt x="1984119" y="2966448"/>
                  </a:lnTo>
                  <a:lnTo>
                    <a:pt x="1982474" y="2968518"/>
                  </a:lnTo>
                  <a:lnTo>
                    <a:pt x="1980922" y="2970635"/>
                  </a:lnTo>
                  <a:lnTo>
                    <a:pt x="1979418" y="2972799"/>
                  </a:lnTo>
                  <a:lnTo>
                    <a:pt x="1978008" y="2975057"/>
                  </a:lnTo>
                  <a:lnTo>
                    <a:pt x="1976786" y="2977315"/>
                  </a:lnTo>
                  <a:lnTo>
                    <a:pt x="1975564" y="2979527"/>
                  </a:lnTo>
                  <a:lnTo>
                    <a:pt x="1974483" y="2981832"/>
                  </a:lnTo>
                  <a:lnTo>
                    <a:pt x="1973448" y="2984184"/>
                  </a:lnTo>
                  <a:lnTo>
                    <a:pt x="1972508" y="2986536"/>
                  </a:lnTo>
                  <a:lnTo>
                    <a:pt x="1971709" y="2988983"/>
                  </a:lnTo>
                  <a:lnTo>
                    <a:pt x="1970957" y="2991382"/>
                  </a:lnTo>
                  <a:lnTo>
                    <a:pt x="1970346" y="2993781"/>
                  </a:lnTo>
                  <a:lnTo>
                    <a:pt x="1969735" y="2996275"/>
                  </a:lnTo>
                  <a:lnTo>
                    <a:pt x="1969312" y="2998768"/>
                  </a:lnTo>
                  <a:lnTo>
                    <a:pt x="1968889" y="3001214"/>
                  </a:lnTo>
                  <a:lnTo>
                    <a:pt x="1968560" y="3003755"/>
                  </a:lnTo>
                  <a:lnTo>
                    <a:pt x="1968325" y="3006201"/>
                  </a:lnTo>
                  <a:lnTo>
                    <a:pt x="1968184" y="3008742"/>
                  </a:lnTo>
                  <a:lnTo>
                    <a:pt x="1968137" y="3011329"/>
                  </a:lnTo>
                  <a:lnTo>
                    <a:pt x="1968184" y="3013870"/>
                  </a:lnTo>
                  <a:lnTo>
                    <a:pt x="1968325" y="3016457"/>
                  </a:lnTo>
                  <a:lnTo>
                    <a:pt x="1968513" y="3018997"/>
                  </a:lnTo>
                  <a:lnTo>
                    <a:pt x="1968795" y="3021585"/>
                  </a:lnTo>
                  <a:lnTo>
                    <a:pt x="1969124" y="3024172"/>
                  </a:lnTo>
                  <a:lnTo>
                    <a:pt x="1969547" y="3026713"/>
                  </a:lnTo>
                  <a:lnTo>
                    <a:pt x="1970064" y="3029300"/>
                  </a:lnTo>
                  <a:lnTo>
                    <a:pt x="1970675" y="3031888"/>
                  </a:lnTo>
                  <a:lnTo>
                    <a:pt x="1971286" y="3034475"/>
                  </a:lnTo>
                  <a:lnTo>
                    <a:pt x="1970064" y="3035228"/>
                  </a:lnTo>
                  <a:lnTo>
                    <a:pt x="1968701" y="3035934"/>
                  </a:lnTo>
                  <a:lnTo>
                    <a:pt x="1967338" y="3036639"/>
                  </a:lnTo>
                  <a:lnTo>
                    <a:pt x="1965834" y="3037298"/>
                  </a:lnTo>
                  <a:lnTo>
                    <a:pt x="1964282" y="3037863"/>
                  </a:lnTo>
                  <a:lnTo>
                    <a:pt x="1962684" y="3038427"/>
                  </a:lnTo>
                  <a:lnTo>
                    <a:pt x="1961086" y="3038945"/>
                  </a:lnTo>
                  <a:lnTo>
                    <a:pt x="1959347" y="3039462"/>
                  </a:lnTo>
                  <a:lnTo>
                    <a:pt x="1957561" y="3039886"/>
                  </a:lnTo>
                  <a:lnTo>
                    <a:pt x="1955774" y="3040262"/>
                  </a:lnTo>
                  <a:lnTo>
                    <a:pt x="1953941" y="3040685"/>
                  </a:lnTo>
                  <a:lnTo>
                    <a:pt x="1952108" y="3041015"/>
                  </a:lnTo>
                  <a:lnTo>
                    <a:pt x="1950228" y="3041297"/>
                  </a:lnTo>
                  <a:lnTo>
                    <a:pt x="1948253" y="3041532"/>
                  </a:lnTo>
                  <a:lnTo>
                    <a:pt x="1946326" y="3041767"/>
                  </a:lnTo>
                  <a:lnTo>
                    <a:pt x="1944352" y="3041955"/>
                  </a:lnTo>
                  <a:lnTo>
                    <a:pt x="1942378" y="3042050"/>
                  </a:lnTo>
                  <a:lnTo>
                    <a:pt x="1940450" y="3042144"/>
                  </a:lnTo>
                  <a:lnTo>
                    <a:pt x="1938476" y="3042238"/>
                  </a:lnTo>
                  <a:lnTo>
                    <a:pt x="1936502" y="3042285"/>
                  </a:lnTo>
                  <a:lnTo>
                    <a:pt x="1934528" y="3042285"/>
                  </a:lnTo>
                  <a:lnTo>
                    <a:pt x="1932554" y="3042238"/>
                  </a:lnTo>
                  <a:lnTo>
                    <a:pt x="1930673" y="3042144"/>
                  </a:lnTo>
                  <a:lnTo>
                    <a:pt x="1928746" y="3042050"/>
                  </a:lnTo>
                  <a:lnTo>
                    <a:pt x="1926819" y="3041861"/>
                  </a:lnTo>
                  <a:lnTo>
                    <a:pt x="1924986" y="3041720"/>
                  </a:lnTo>
                  <a:lnTo>
                    <a:pt x="1923152" y="3041532"/>
                  </a:lnTo>
                  <a:lnTo>
                    <a:pt x="1921366" y="3041250"/>
                  </a:lnTo>
                  <a:lnTo>
                    <a:pt x="1919627" y="3041015"/>
                  </a:lnTo>
                  <a:lnTo>
                    <a:pt x="1917935" y="3040685"/>
                  </a:lnTo>
                  <a:lnTo>
                    <a:pt x="1916290" y="3040309"/>
                  </a:lnTo>
                  <a:lnTo>
                    <a:pt x="1914691" y="3039980"/>
                  </a:lnTo>
                  <a:lnTo>
                    <a:pt x="1917136" y="3039227"/>
                  </a:lnTo>
                  <a:lnTo>
                    <a:pt x="1919533" y="3038333"/>
                  </a:lnTo>
                  <a:lnTo>
                    <a:pt x="1921977" y="3037345"/>
                  </a:lnTo>
                  <a:lnTo>
                    <a:pt x="1924469" y="3036169"/>
                  </a:lnTo>
                  <a:lnTo>
                    <a:pt x="1926960" y="3034993"/>
                  </a:lnTo>
                  <a:lnTo>
                    <a:pt x="1929404" y="3033676"/>
                  </a:lnTo>
                  <a:lnTo>
                    <a:pt x="1931896" y="3032217"/>
                  </a:lnTo>
                  <a:lnTo>
                    <a:pt x="1934293" y="3030712"/>
                  </a:lnTo>
                  <a:lnTo>
                    <a:pt x="1936690" y="3029112"/>
                  </a:lnTo>
                  <a:lnTo>
                    <a:pt x="1939087" y="3027372"/>
                  </a:lnTo>
                  <a:lnTo>
                    <a:pt x="1941438" y="3025584"/>
                  </a:lnTo>
                  <a:lnTo>
                    <a:pt x="1943647" y="3023702"/>
                  </a:lnTo>
                  <a:lnTo>
                    <a:pt x="1945903" y="3021726"/>
                  </a:lnTo>
                  <a:lnTo>
                    <a:pt x="1948018" y="3019750"/>
                  </a:lnTo>
                  <a:lnTo>
                    <a:pt x="1950040" y="3017586"/>
                  </a:lnTo>
                  <a:lnTo>
                    <a:pt x="1952014" y="3015422"/>
                  </a:lnTo>
                  <a:lnTo>
                    <a:pt x="1953847" y="3013164"/>
                  </a:lnTo>
                  <a:lnTo>
                    <a:pt x="1955539" y="3010859"/>
                  </a:lnTo>
                  <a:lnTo>
                    <a:pt x="1956385" y="3009683"/>
                  </a:lnTo>
                  <a:lnTo>
                    <a:pt x="1957185" y="3008506"/>
                  </a:lnTo>
                  <a:lnTo>
                    <a:pt x="1957937" y="3007330"/>
                  </a:lnTo>
                  <a:lnTo>
                    <a:pt x="1958642" y="3006060"/>
                  </a:lnTo>
                  <a:lnTo>
                    <a:pt x="1959300" y="3004837"/>
                  </a:lnTo>
                  <a:lnTo>
                    <a:pt x="1960005" y="3003567"/>
                  </a:lnTo>
                  <a:lnTo>
                    <a:pt x="1960569" y="3002296"/>
                  </a:lnTo>
                  <a:lnTo>
                    <a:pt x="1961133" y="3001026"/>
                  </a:lnTo>
                  <a:lnTo>
                    <a:pt x="1961650" y="2999803"/>
                  </a:lnTo>
                  <a:lnTo>
                    <a:pt x="1962167" y="2998533"/>
                  </a:lnTo>
                  <a:lnTo>
                    <a:pt x="1962590" y="2997216"/>
                  </a:lnTo>
                  <a:lnTo>
                    <a:pt x="1962966" y="2995851"/>
                  </a:lnTo>
                  <a:lnTo>
                    <a:pt x="1963295" y="2994534"/>
                  </a:lnTo>
                  <a:lnTo>
                    <a:pt x="1963671" y="2993217"/>
                  </a:lnTo>
                  <a:lnTo>
                    <a:pt x="1963906" y="2991899"/>
                  </a:lnTo>
                  <a:lnTo>
                    <a:pt x="1964141" y="2990535"/>
                  </a:lnTo>
                  <a:lnTo>
                    <a:pt x="1964235" y="2989218"/>
                  </a:lnTo>
                  <a:lnTo>
                    <a:pt x="1964329" y="2987807"/>
                  </a:lnTo>
                  <a:lnTo>
                    <a:pt x="1964423" y="2986442"/>
                  </a:lnTo>
                  <a:lnTo>
                    <a:pt x="1964423" y="2985078"/>
                  </a:lnTo>
                  <a:lnTo>
                    <a:pt x="1964329" y="2983667"/>
                  </a:lnTo>
                  <a:lnTo>
                    <a:pt x="1964282" y="2982302"/>
                  </a:lnTo>
                  <a:lnTo>
                    <a:pt x="1964141" y="2980844"/>
                  </a:lnTo>
                  <a:lnTo>
                    <a:pt x="1963906" y="2979480"/>
                  </a:lnTo>
                  <a:lnTo>
                    <a:pt x="1963624" y="2978115"/>
                  </a:lnTo>
                  <a:lnTo>
                    <a:pt x="1963248" y="2976657"/>
                  </a:lnTo>
                  <a:lnTo>
                    <a:pt x="1962872" y="2975245"/>
                  </a:lnTo>
                  <a:lnTo>
                    <a:pt x="1962402" y="2973834"/>
                  </a:lnTo>
                  <a:lnTo>
                    <a:pt x="1960710" y="2973599"/>
                  </a:lnTo>
                  <a:lnTo>
                    <a:pt x="1959112" y="2973458"/>
                  </a:lnTo>
                  <a:lnTo>
                    <a:pt x="1957467" y="2973270"/>
                  </a:lnTo>
                  <a:lnTo>
                    <a:pt x="1955868" y="2973223"/>
                  </a:lnTo>
                  <a:lnTo>
                    <a:pt x="1954223" y="2973176"/>
                  </a:lnTo>
                  <a:lnTo>
                    <a:pt x="1952578" y="2973176"/>
                  </a:lnTo>
                  <a:lnTo>
                    <a:pt x="1950980" y="2973223"/>
                  </a:lnTo>
                  <a:lnTo>
                    <a:pt x="1949429" y="2973317"/>
                  </a:lnTo>
                  <a:lnTo>
                    <a:pt x="1947783" y="2973505"/>
                  </a:lnTo>
                  <a:lnTo>
                    <a:pt x="1946232" y="2973740"/>
                  </a:lnTo>
                  <a:lnTo>
                    <a:pt x="1944634" y="2974022"/>
                  </a:lnTo>
                  <a:lnTo>
                    <a:pt x="1943083" y="2974305"/>
                  </a:lnTo>
                  <a:lnTo>
                    <a:pt x="1941579" y="2974634"/>
                  </a:lnTo>
                  <a:lnTo>
                    <a:pt x="1940121" y="2975104"/>
                  </a:lnTo>
                  <a:lnTo>
                    <a:pt x="1938617" y="2975575"/>
                  </a:lnTo>
                  <a:lnTo>
                    <a:pt x="1937113" y="2976092"/>
                  </a:lnTo>
                  <a:lnTo>
                    <a:pt x="1935656" y="2976657"/>
                  </a:lnTo>
                  <a:lnTo>
                    <a:pt x="1934246" y="2977315"/>
                  </a:lnTo>
                  <a:lnTo>
                    <a:pt x="1932789" y="2977927"/>
                  </a:lnTo>
                  <a:lnTo>
                    <a:pt x="1931425" y="2978680"/>
                  </a:lnTo>
                  <a:lnTo>
                    <a:pt x="1930109" y="2979480"/>
                  </a:lnTo>
                  <a:lnTo>
                    <a:pt x="1928746" y="2980279"/>
                  </a:lnTo>
                  <a:lnTo>
                    <a:pt x="1927477" y="2981220"/>
                  </a:lnTo>
                  <a:lnTo>
                    <a:pt x="1926208" y="2982114"/>
                  </a:lnTo>
                  <a:lnTo>
                    <a:pt x="1924939" y="2983102"/>
                  </a:lnTo>
                  <a:lnTo>
                    <a:pt x="1923716" y="2984137"/>
                  </a:lnTo>
                  <a:lnTo>
                    <a:pt x="1922588" y="2985266"/>
                  </a:lnTo>
                  <a:lnTo>
                    <a:pt x="1921413" y="2986442"/>
                  </a:lnTo>
                  <a:lnTo>
                    <a:pt x="1920332" y="2987665"/>
                  </a:lnTo>
                  <a:lnTo>
                    <a:pt x="1919251" y="2988889"/>
                  </a:lnTo>
                  <a:lnTo>
                    <a:pt x="1918264" y="2990253"/>
                  </a:lnTo>
                  <a:lnTo>
                    <a:pt x="1917277" y="2991617"/>
                  </a:lnTo>
                  <a:lnTo>
                    <a:pt x="1916384" y="2992982"/>
                  </a:lnTo>
                  <a:lnTo>
                    <a:pt x="1915585" y="2994440"/>
                  </a:lnTo>
                  <a:lnTo>
                    <a:pt x="1914879" y="2995851"/>
                  </a:lnTo>
                  <a:lnTo>
                    <a:pt x="1914221" y="2997404"/>
                  </a:lnTo>
                  <a:lnTo>
                    <a:pt x="1913610" y="2999050"/>
                  </a:lnTo>
                  <a:lnTo>
                    <a:pt x="1913093" y="3000650"/>
                  </a:lnTo>
                  <a:lnTo>
                    <a:pt x="1912623" y="3002249"/>
                  </a:lnTo>
                  <a:lnTo>
                    <a:pt x="1912153" y="3003990"/>
                  </a:lnTo>
                  <a:lnTo>
                    <a:pt x="1911824" y="3005637"/>
                  </a:lnTo>
                  <a:lnTo>
                    <a:pt x="1911448" y="3007377"/>
                  </a:lnTo>
                  <a:lnTo>
                    <a:pt x="1910790" y="3010859"/>
                  </a:lnTo>
                  <a:lnTo>
                    <a:pt x="1909662" y="3017962"/>
                  </a:lnTo>
                  <a:lnTo>
                    <a:pt x="1909051" y="3021397"/>
                  </a:lnTo>
                  <a:lnTo>
                    <a:pt x="1908393" y="3024784"/>
                  </a:lnTo>
                  <a:lnTo>
                    <a:pt x="1907970" y="3026478"/>
                  </a:lnTo>
                  <a:lnTo>
                    <a:pt x="1907500" y="3028077"/>
                  </a:lnTo>
                  <a:lnTo>
                    <a:pt x="1907076" y="3029630"/>
                  </a:lnTo>
                  <a:lnTo>
                    <a:pt x="1906559" y="3031182"/>
                  </a:lnTo>
                  <a:lnTo>
                    <a:pt x="1905948" y="3032641"/>
                  </a:lnTo>
                  <a:lnTo>
                    <a:pt x="1905290" y="3034052"/>
                  </a:lnTo>
                  <a:lnTo>
                    <a:pt x="1904585" y="3035416"/>
                  </a:lnTo>
                  <a:lnTo>
                    <a:pt x="1903786" y="3036781"/>
                  </a:lnTo>
                  <a:lnTo>
                    <a:pt x="1902940" y="3037957"/>
                  </a:lnTo>
                  <a:lnTo>
                    <a:pt x="1901953" y="3039133"/>
                  </a:lnTo>
                  <a:lnTo>
                    <a:pt x="1900919" y="3040215"/>
                  </a:lnTo>
                  <a:lnTo>
                    <a:pt x="1899697" y="3041250"/>
                  </a:lnTo>
                  <a:lnTo>
                    <a:pt x="1898992" y="3041767"/>
                  </a:lnTo>
                  <a:lnTo>
                    <a:pt x="1898333" y="3042238"/>
                  </a:lnTo>
                  <a:lnTo>
                    <a:pt x="1897628" y="3042614"/>
                  </a:lnTo>
                  <a:lnTo>
                    <a:pt x="1896923" y="3043038"/>
                  </a:lnTo>
                  <a:lnTo>
                    <a:pt x="1896265" y="3043320"/>
                  </a:lnTo>
                  <a:lnTo>
                    <a:pt x="1895607" y="3043602"/>
                  </a:lnTo>
                  <a:lnTo>
                    <a:pt x="1894949" y="3043837"/>
                  </a:lnTo>
                  <a:lnTo>
                    <a:pt x="1894244" y="3044025"/>
                  </a:lnTo>
                  <a:lnTo>
                    <a:pt x="1893633" y="3044167"/>
                  </a:lnTo>
                  <a:lnTo>
                    <a:pt x="1892928" y="3044214"/>
                  </a:lnTo>
                  <a:lnTo>
                    <a:pt x="1892270" y="3044308"/>
                  </a:lnTo>
                  <a:lnTo>
                    <a:pt x="1891612" y="3044308"/>
                  </a:lnTo>
                  <a:lnTo>
                    <a:pt x="1890954" y="3044308"/>
                  </a:lnTo>
                  <a:lnTo>
                    <a:pt x="1890296" y="3044214"/>
                  </a:lnTo>
                  <a:lnTo>
                    <a:pt x="1889026" y="3044025"/>
                  </a:lnTo>
                  <a:lnTo>
                    <a:pt x="1887710" y="3043649"/>
                  </a:lnTo>
                  <a:lnTo>
                    <a:pt x="1886441" y="3043179"/>
                  </a:lnTo>
                  <a:lnTo>
                    <a:pt x="1885125" y="3042614"/>
                  </a:lnTo>
                  <a:lnTo>
                    <a:pt x="1883856" y="3042003"/>
                  </a:lnTo>
                  <a:lnTo>
                    <a:pt x="1882540" y="3041297"/>
                  </a:lnTo>
                  <a:lnTo>
                    <a:pt x="1881176" y="3040497"/>
                  </a:lnTo>
                  <a:lnTo>
                    <a:pt x="1878544" y="3038756"/>
                  </a:lnTo>
                  <a:lnTo>
                    <a:pt x="1875865" y="3036969"/>
                  </a:lnTo>
                  <a:lnTo>
                    <a:pt x="1873044" y="3035134"/>
                  </a:lnTo>
                  <a:lnTo>
                    <a:pt x="1871681" y="3034240"/>
                  </a:lnTo>
                  <a:lnTo>
                    <a:pt x="1870177" y="3033440"/>
                  </a:lnTo>
                  <a:lnTo>
                    <a:pt x="1868720" y="3032641"/>
                  </a:lnTo>
                  <a:lnTo>
                    <a:pt x="1867169" y="3031888"/>
                  </a:lnTo>
                  <a:lnTo>
                    <a:pt x="1865665" y="3031182"/>
                  </a:lnTo>
                  <a:lnTo>
                    <a:pt x="1864066" y="3030618"/>
                  </a:lnTo>
                  <a:lnTo>
                    <a:pt x="1862468" y="3030147"/>
                  </a:lnTo>
                  <a:lnTo>
                    <a:pt x="1860776" y="3029724"/>
                  </a:lnTo>
                  <a:lnTo>
                    <a:pt x="1859131" y="3029536"/>
                  </a:lnTo>
                  <a:lnTo>
                    <a:pt x="1858285" y="3029441"/>
                  </a:lnTo>
                  <a:lnTo>
                    <a:pt x="1857392" y="3029394"/>
                  </a:lnTo>
                  <a:lnTo>
                    <a:pt x="1856498" y="3029394"/>
                  </a:lnTo>
                  <a:lnTo>
                    <a:pt x="1855605" y="3029441"/>
                  </a:lnTo>
                  <a:lnTo>
                    <a:pt x="1854712" y="3029536"/>
                  </a:lnTo>
                  <a:lnTo>
                    <a:pt x="1853772" y="3029630"/>
                  </a:lnTo>
                  <a:lnTo>
                    <a:pt x="1852879" y="3029818"/>
                  </a:lnTo>
                  <a:lnTo>
                    <a:pt x="1851939" y="3030053"/>
                  </a:lnTo>
                  <a:lnTo>
                    <a:pt x="1851093" y="3030335"/>
                  </a:lnTo>
                  <a:lnTo>
                    <a:pt x="1850294" y="3030618"/>
                  </a:lnTo>
                  <a:lnTo>
                    <a:pt x="1849495" y="3030947"/>
                  </a:lnTo>
                  <a:lnTo>
                    <a:pt x="1848743" y="3031370"/>
                  </a:lnTo>
                  <a:lnTo>
                    <a:pt x="1847990" y="3031747"/>
                  </a:lnTo>
                  <a:lnTo>
                    <a:pt x="1847285" y="3032217"/>
                  </a:lnTo>
                  <a:lnTo>
                    <a:pt x="1845922" y="3033158"/>
                  </a:lnTo>
                  <a:lnTo>
                    <a:pt x="1844606" y="3034099"/>
                  </a:lnTo>
                  <a:lnTo>
                    <a:pt x="1842162" y="3035934"/>
                  </a:lnTo>
                  <a:lnTo>
                    <a:pt x="1841034" y="3036781"/>
                  </a:lnTo>
                  <a:lnTo>
                    <a:pt x="1840376" y="3037110"/>
                  </a:lnTo>
                  <a:lnTo>
                    <a:pt x="1839811" y="3037439"/>
                  </a:lnTo>
                  <a:lnTo>
                    <a:pt x="1839247" y="3037674"/>
                  </a:lnTo>
                  <a:lnTo>
                    <a:pt x="1838636" y="3037910"/>
                  </a:lnTo>
                  <a:lnTo>
                    <a:pt x="1838025" y="3038098"/>
                  </a:lnTo>
                  <a:lnTo>
                    <a:pt x="1837414" y="3038192"/>
                  </a:lnTo>
                  <a:lnTo>
                    <a:pt x="1836756" y="3038239"/>
                  </a:lnTo>
                  <a:lnTo>
                    <a:pt x="1836098" y="3038239"/>
                  </a:lnTo>
                  <a:lnTo>
                    <a:pt x="1835440" y="3038145"/>
                  </a:lnTo>
                  <a:lnTo>
                    <a:pt x="1834782" y="3037957"/>
                  </a:lnTo>
                  <a:lnTo>
                    <a:pt x="1834030" y="3037674"/>
                  </a:lnTo>
                  <a:lnTo>
                    <a:pt x="1833278" y="3037345"/>
                  </a:lnTo>
                  <a:lnTo>
                    <a:pt x="1832526" y="3036875"/>
                  </a:lnTo>
                  <a:lnTo>
                    <a:pt x="1831726" y="3036357"/>
                  </a:lnTo>
                  <a:lnTo>
                    <a:pt x="1829517" y="3034805"/>
                  </a:lnTo>
                  <a:lnTo>
                    <a:pt x="1828483" y="3034052"/>
                  </a:lnTo>
                  <a:lnTo>
                    <a:pt x="1827402" y="3033346"/>
                  </a:lnTo>
                  <a:lnTo>
                    <a:pt x="1826274" y="3032735"/>
                  </a:lnTo>
                  <a:lnTo>
                    <a:pt x="1825146" y="3032170"/>
                  </a:lnTo>
                  <a:lnTo>
                    <a:pt x="1824065" y="3031653"/>
                  </a:lnTo>
                  <a:lnTo>
                    <a:pt x="1822936" y="3031182"/>
                  </a:lnTo>
                  <a:lnTo>
                    <a:pt x="1821761" y="3030759"/>
                  </a:lnTo>
                  <a:lnTo>
                    <a:pt x="1820586" y="3030382"/>
                  </a:lnTo>
                  <a:lnTo>
                    <a:pt x="1819364" y="3030100"/>
                  </a:lnTo>
                  <a:lnTo>
                    <a:pt x="1818095" y="3029865"/>
                  </a:lnTo>
                  <a:lnTo>
                    <a:pt x="1816826" y="3029677"/>
                  </a:lnTo>
                  <a:lnTo>
                    <a:pt x="1815557" y="3029583"/>
                  </a:lnTo>
                  <a:lnTo>
                    <a:pt x="1814193" y="3029583"/>
                  </a:lnTo>
                  <a:lnTo>
                    <a:pt x="1812830" y="3029630"/>
                  </a:lnTo>
                  <a:lnTo>
                    <a:pt x="1813582" y="3028548"/>
                  </a:lnTo>
                  <a:lnTo>
                    <a:pt x="1814240" y="3027277"/>
                  </a:lnTo>
                  <a:lnTo>
                    <a:pt x="1814945" y="3025960"/>
                  </a:lnTo>
                  <a:lnTo>
                    <a:pt x="1815651" y="3024502"/>
                  </a:lnTo>
                  <a:lnTo>
                    <a:pt x="1816309" y="3022949"/>
                  </a:lnTo>
                  <a:lnTo>
                    <a:pt x="1817014" y="3021350"/>
                  </a:lnTo>
                  <a:lnTo>
                    <a:pt x="1818330" y="3017962"/>
                  </a:lnTo>
                  <a:lnTo>
                    <a:pt x="1819646" y="3014340"/>
                  </a:lnTo>
                  <a:lnTo>
                    <a:pt x="1820962" y="3010576"/>
                  </a:lnTo>
                  <a:lnTo>
                    <a:pt x="1822372" y="3006907"/>
                  </a:lnTo>
                  <a:lnTo>
                    <a:pt x="1823736" y="3003237"/>
                  </a:lnTo>
                  <a:lnTo>
                    <a:pt x="1824488" y="3001497"/>
                  </a:lnTo>
                  <a:lnTo>
                    <a:pt x="1825240" y="2999803"/>
                  </a:lnTo>
                  <a:lnTo>
                    <a:pt x="1825992" y="2998109"/>
                  </a:lnTo>
                  <a:lnTo>
                    <a:pt x="1826791" y="2996557"/>
                  </a:lnTo>
                  <a:lnTo>
                    <a:pt x="1827590" y="2995051"/>
                  </a:lnTo>
                  <a:lnTo>
                    <a:pt x="1828436" y="2993687"/>
                  </a:lnTo>
                  <a:lnTo>
                    <a:pt x="1829329" y="2992417"/>
                  </a:lnTo>
                  <a:lnTo>
                    <a:pt x="1830222" y="2991288"/>
                  </a:lnTo>
                  <a:lnTo>
                    <a:pt x="1831162" y="2990253"/>
                  </a:lnTo>
                  <a:lnTo>
                    <a:pt x="1832103" y="2989312"/>
                  </a:lnTo>
                  <a:lnTo>
                    <a:pt x="1832620" y="2988983"/>
                  </a:lnTo>
                  <a:lnTo>
                    <a:pt x="1833137" y="2988559"/>
                  </a:lnTo>
                  <a:lnTo>
                    <a:pt x="1833654" y="2988277"/>
                  </a:lnTo>
                  <a:lnTo>
                    <a:pt x="1834171" y="2988042"/>
                  </a:lnTo>
                  <a:lnTo>
                    <a:pt x="1834782" y="2987807"/>
                  </a:lnTo>
                  <a:lnTo>
                    <a:pt x="1835299" y="2987665"/>
                  </a:lnTo>
                  <a:lnTo>
                    <a:pt x="1835863" y="2987477"/>
                  </a:lnTo>
                  <a:lnTo>
                    <a:pt x="1836427" y="2987430"/>
                  </a:lnTo>
                  <a:lnTo>
                    <a:pt x="1837085" y="2987336"/>
                  </a:lnTo>
                  <a:lnTo>
                    <a:pt x="1837649" y="2987430"/>
                  </a:lnTo>
                  <a:lnTo>
                    <a:pt x="1838260" y="2987477"/>
                  </a:lnTo>
                  <a:lnTo>
                    <a:pt x="1838918" y="2987571"/>
                  </a:lnTo>
                  <a:lnTo>
                    <a:pt x="1840329" y="2987854"/>
                  </a:lnTo>
                  <a:lnTo>
                    <a:pt x="1841786" y="2988183"/>
                  </a:lnTo>
                  <a:lnTo>
                    <a:pt x="1843290" y="2988465"/>
                  </a:lnTo>
                  <a:lnTo>
                    <a:pt x="1844700" y="2988700"/>
                  </a:lnTo>
                  <a:lnTo>
                    <a:pt x="1846204" y="2988842"/>
                  </a:lnTo>
                  <a:lnTo>
                    <a:pt x="1847708" y="2988983"/>
                  </a:lnTo>
                  <a:lnTo>
                    <a:pt x="1850623" y="2989218"/>
                  </a:lnTo>
                  <a:lnTo>
                    <a:pt x="1853631" y="2989265"/>
                  </a:lnTo>
                  <a:lnTo>
                    <a:pt x="1856592" y="2989124"/>
                  </a:lnTo>
                  <a:lnTo>
                    <a:pt x="1859554" y="2988983"/>
                  </a:lnTo>
                  <a:lnTo>
                    <a:pt x="1862515" y="2988700"/>
                  </a:lnTo>
                  <a:lnTo>
                    <a:pt x="1865524" y="2988277"/>
                  </a:lnTo>
                  <a:lnTo>
                    <a:pt x="1868438" y="2987759"/>
                  </a:lnTo>
                  <a:lnTo>
                    <a:pt x="1871352" y="2987148"/>
                  </a:lnTo>
                  <a:lnTo>
                    <a:pt x="1874314" y="2986442"/>
                  </a:lnTo>
                  <a:lnTo>
                    <a:pt x="1877228" y="2985642"/>
                  </a:lnTo>
                  <a:lnTo>
                    <a:pt x="1880095" y="2984749"/>
                  </a:lnTo>
                  <a:lnTo>
                    <a:pt x="1882963" y="2983808"/>
                  </a:lnTo>
                  <a:lnTo>
                    <a:pt x="1885830" y="2982773"/>
                  </a:lnTo>
                  <a:lnTo>
                    <a:pt x="1886723" y="2982396"/>
                  </a:lnTo>
                  <a:lnTo>
                    <a:pt x="1887616" y="2982020"/>
                  </a:lnTo>
                  <a:lnTo>
                    <a:pt x="1888650" y="2981502"/>
                  </a:lnTo>
                  <a:lnTo>
                    <a:pt x="1889684" y="2980844"/>
                  </a:lnTo>
                  <a:lnTo>
                    <a:pt x="1891988" y="2979480"/>
                  </a:lnTo>
                  <a:lnTo>
                    <a:pt x="1894479" y="2977833"/>
                  </a:lnTo>
                  <a:lnTo>
                    <a:pt x="1897111" y="2975951"/>
                  </a:lnTo>
                  <a:lnTo>
                    <a:pt x="1899744" y="2973881"/>
                  </a:lnTo>
                  <a:lnTo>
                    <a:pt x="1902470" y="2971717"/>
                  </a:lnTo>
                  <a:lnTo>
                    <a:pt x="1905149" y="2969412"/>
                  </a:lnTo>
                  <a:lnTo>
                    <a:pt x="1907735" y="2967013"/>
                  </a:lnTo>
                  <a:lnTo>
                    <a:pt x="1910273" y="2964660"/>
                  </a:lnTo>
                  <a:lnTo>
                    <a:pt x="1912623" y="2962214"/>
                  </a:lnTo>
                  <a:lnTo>
                    <a:pt x="1914738" y="2959862"/>
                  </a:lnTo>
                  <a:lnTo>
                    <a:pt x="1915679" y="2958733"/>
                  </a:lnTo>
                  <a:lnTo>
                    <a:pt x="1916619" y="2957557"/>
                  </a:lnTo>
                  <a:lnTo>
                    <a:pt x="1917418" y="2956474"/>
                  </a:lnTo>
                  <a:lnTo>
                    <a:pt x="1918170" y="2955439"/>
                  </a:lnTo>
                  <a:lnTo>
                    <a:pt x="1918781" y="2954404"/>
                  </a:lnTo>
                  <a:lnTo>
                    <a:pt x="1919345" y="2953417"/>
                  </a:lnTo>
                  <a:lnTo>
                    <a:pt x="1919815" y="2952523"/>
                  </a:lnTo>
                  <a:lnTo>
                    <a:pt x="1920144" y="2951582"/>
                  </a:lnTo>
                  <a:lnTo>
                    <a:pt x="1920567" y="2950453"/>
                  </a:lnTo>
                  <a:lnTo>
                    <a:pt x="1921037" y="2949277"/>
                  </a:lnTo>
                  <a:lnTo>
                    <a:pt x="1921554" y="2948242"/>
                  </a:lnTo>
                  <a:lnTo>
                    <a:pt x="1922071" y="2947348"/>
                  </a:lnTo>
                  <a:lnTo>
                    <a:pt x="1922635" y="2946407"/>
                  </a:lnTo>
                  <a:lnTo>
                    <a:pt x="1923199" y="2945560"/>
                  </a:lnTo>
                  <a:lnTo>
                    <a:pt x="1923858" y="2944666"/>
                  </a:lnTo>
                  <a:lnTo>
                    <a:pt x="1924469" y="2943866"/>
                  </a:lnTo>
                  <a:lnTo>
                    <a:pt x="1925832" y="2942408"/>
                  </a:lnTo>
                  <a:lnTo>
                    <a:pt x="1927289" y="2940856"/>
                  </a:lnTo>
                  <a:lnTo>
                    <a:pt x="1930626" y="2937609"/>
                  </a:lnTo>
                  <a:lnTo>
                    <a:pt x="1931143" y="2937092"/>
                  </a:lnTo>
                  <a:lnTo>
                    <a:pt x="1931613" y="2936574"/>
                  </a:lnTo>
                  <a:lnTo>
                    <a:pt x="1931990" y="2936057"/>
                  </a:lnTo>
                  <a:lnTo>
                    <a:pt x="1932366" y="2935539"/>
                  </a:lnTo>
                  <a:lnTo>
                    <a:pt x="1932695" y="2935022"/>
                  </a:lnTo>
                  <a:lnTo>
                    <a:pt x="1932977" y="2934504"/>
                  </a:lnTo>
                  <a:lnTo>
                    <a:pt x="1933447" y="2933422"/>
                  </a:lnTo>
                  <a:lnTo>
                    <a:pt x="1933729" y="2932387"/>
                  </a:lnTo>
                  <a:lnTo>
                    <a:pt x="1933964" y="2931352"/>
                  </a:lnTo>
                  <a:lnTo>
                    <a:pt x="1934105" y="2930317"/>
                  </a:lnTo>
                  <a:lnTo>
                    <a:pt x="1934199" y="2929235"/>
                  </a:lnTo>
                  <a:lnTo>
                    <a:pt x="1934246" y="2927024"/>
                  </a:lnTo>
                  <a:lnTo>
                    <a:pt x="1934293" y="2925895"/>
                  </a:lnTo>
                  <a:lnTo>
                    <a:pt x="1934340" y="2924719"/>
                  </a:lnTo>
                  <a:lnTo>
                    <a:pt x="1934481" y="2923590"/>
                  </a:lnTo>
                  <a:lnTo>
                    <a:pt x="1934622" y="2922367"/>
                  </a:lnTo>
                  <a:lnTo>
                    <a:pt x="1934951" y="2921191"/>
                  </a:lnTo>
                  <a:lnTo>
                    <a:pt x="1935327" y="2919920"/>
                  </a:lnTo>
                  <a:lnTo>
                    <a:pt x="1935797" y="2918697"/>
                  </a:lnTo>
                  <a:lnTo>
                    <a:pt x="1936314" y="2917521"/>
                  </a:lnTo>
                  <a:lnTo>
                    <a:pt x="1937301" y="2915404"/>
                  </a:lnTo>
                  <a:lnTo>
                    <a:pt x="1938382" y="2913475"/>
                  </a:lnTo>
                  <a:lnTo>
                    <a:pt x="1939463" y="2911640"/>
                  </a:lnTo>
                  <a:lnTo>
                    <a:pt x="1940545" y="2909900"/>
                  </a:lnTo>
                  <a:lnTo>
                    <a:pt x="1941673" y="2908206"/>
                  </a:lnTo>
                  <a:lnTo>
                    <a:pt x="1942754" y="2906560"/>
                  </a:lnTo>
                  <a:lnTo>
                    <a:pt x="1943788" y="2904960"/>
                  </a:lnTo>
                  <a:lnTo>
                    <a:pt x="1944681" y="2903266"/>
                  </a:lnTo>
                  <a:lnTo>
                    <a:pt x="1945574" y="2901620"/>
                  </a:lnTo>
                  <a:lnTo>
                    <a:pt x="1945950" y="2900773"/>
                  </a:lnTo>
                  <a:lnTo>
                    <a:pt x="1946326" y="2899879"/>
                  </a:lnTo>
                  <a:lnTo>
                    <a:pt x="1946655" y="2898985"/>
                  </a:lnTo>
                  <a:lnTo>
                    <a:pt x="1946937" y="2897997"/>
                  </a:lnTo>
                  <a:lnTo>
                    <a:pt x="1947219" y="2897009"/>
                  </a:lnTo>
                  <a:lnTo>
                    <a:pt x="1947454" y="2896021"/>
                  </a:lnTo>
                  <a:lnTo>
                    <a:pt x="1947642" y="2894939"/>
                  </a:lnTo>
                  <a:lnTo>
                    <a:pt x="1947736" y="2893857"/>
                  </a:lnTo>
                  <a:lnTo>
                    <a:pt x="1947783" y="2892681"/>
                  </a:lnTo>
                  <a:lnTo>
                    <a:pt x="1947877" y="2891552"/>
                  </a:lnTo>
                  <a:lnTo>
                    <a:pt x="1947877" y="2890282"/>
                  </a:lnTo>
                  <a:lnTo>
                    <a:pt x="1947783" y="2888965"/>
                  </a:lnTo>
                  <a:lnTo>
                    <a:pt x="1947689" y="2887695"/>
                  </a:lnTo>
                  <a:lnTo>
                    <a:pt x="1947689" y="2886471"/>
                  </a:lnTo>
                  <a:lnTo>
                    <a:pt x="1947689" y="2885295"/>
                  </a:lnTo>
                  <a:lnTo>
                    <a:pt x="1947736" y="2884119"/>
                  </a:lnTo>
                  <a:lnTo>
                    <a:pt x="1947924" y="2881955"/>
                  </a:lnTo>
                  <a:lnTo>
                    <a:pt x="1948206" y="2879885"/>
                  </a:lnTo>
                  <a:lnTo>
                    <a:pt x="1948535" y="2877862"/>
                  </a:lnTo>
                  <a:lnTo>
                    <a:pt x="1948959" y="2875886"/>
                  </a:lnTo>
                  <a:lnTo>
                    <a:pt x="1949805" y="2872076"/>
                  </a:lnTo>
                  <a:lnTo>
                    <a:pt x="1950275" y="2870147"/>
                  </a:lnTo>
                  <a:lnTo>
                    <a:pt x="1950604" y="2868265"/>
                  </a:lnTo>
                  <a:lnTo>
                    <a:pt x="1950980" y="2866242"/>
                  </a:lnTo>
                  <a:lnTo>
                    <a:pt x="1951121" y="2864219"/>
                  </a:lnTo>
                  <a:lnTo>
                    <a:pt x="1951262" y="2863137"/>
                  </a:lnTo>
                  <a:lnTo>
                    <a:pt x="1951262" y="2862055"/>
                  </a:lnTo>
                  <a:lnTo>
                    <a:pt x="1951262" y="2860973"/>
                  </a:lnTo>
                  <a:lnTo>
                    <a:pt x="1951215" y="2859797"/>
                  </a:lnTo>
                  <a:lnTo>
                    <a:pt x="1951121" y="2858621"/>
                  </a:lnTo>
                  <a:lnTo>
                    <a:pt x="1951027" y="2857397"/>
                  </a:lnTo>
                  <a:lnTo>
                    <a:pt x="1950839" y="2856127"/>
                  </a:lnTo>
                  <a:lnTo>
                    <a:pt x="1950604" y="2854810"/>
                  </a:lnTo>
                  <a:lnTo>
                    <a:pt x="1950463" y="2853775"/>
                  </a:lnTo>
                  <a:lnTo>
                    <a:pt x="1950275" y="2852693"/>
                  </a:lnTo>
                  <a:lnTo>
                    <a:pt x="1950228" y="2851658"/>
                  </a:lnTo>
                  <a:lnTo>
                    <a:pt x="1950228" y="2850623"/>
                  </a:lnTo>
                  <a:lnTo>
                    <a:pt x="1950275" y="2849494"/>
                  </a:lnTo>
                  <a:lnTo>
                    <a:pt x="1950322" y="2848459"/>
                  </a:lnTo>
                  <a:lnTo>
                    <a:pt x="1950463" y="2847424"/>
                  </a:lnTo>
                  <a:lnTo>
                    <a:pt x="1950604" y="2846389"/>
                  </a:lnTo>
                  <a:lnTo>
                    <a:pt x="1951027" y="2844319"/>
                  </a:lnTo>
                  <a:lnTo>
                    <a:pt x="1951497" y="2842249"/>
                  </a:lnTo>
                  <a:lnTo>
                    <a:pt x="1952531" y="2838109"/>
                  </a:lnTo>
                  <a:lnTo>
                    <a:pt x="1952954" y="2836039"/>
                  </a:lnTo>
                  <a:lnTo>
                    <a:pt x="1953377" y="2833969"/>
                  </a:lnTo>
                  <a:lnTo>
                    <a:pt x="1953659" y="2831899"/>
                  </a:lnTo>
                  <a:lnTo>
                    <a:pt x="1953800" y="2830864"/>
                  </a:lnTo>
                  <a:lnTo>
                    <a:pt x="1953847" y="2829829"/>
                  </a:lnTo>
                  <a:lnTo>
                    <a:pt x="1953847" y="2828794"/>
                  </a:lnTo>
                  <a:lnTo>
                    <a:pt x="1953800" y="2827759"/>
                  </a:lnTo>
                  <a:lnTo>
                    <a:pt x="1953659" y="2826724"/>
                  </a:lnTo>
                  <a:lnTo>
                    <a:pt x="1953471" y="2825689"/>
                  </a:lnTo>
                  <a:lnTo>
                    <a:pt x="1953283" y="2824654"/>
                  </a:lnTo>
                  <a:lnTo>
                    <a:pt x="1952954" y="2823619"/>
                  </a:lnTo>
                  <a:lnTo>
                    <a:pt x="1952578" y="2822584"/>
                  </a:lnTo>
                  <a:lnTo>
                    <a:pt x="1952108" y="2821549"/>
                  </a:lnTo>
                  <a:lnTo>
                    <a:pt x="1950275" y="2820232"/>
                  </a:lnTo>
                  <a:lnTo>
                    <a:pt x="1948488" y="2819056"/>
                  </a:lnTo>
                  <a:lnTo>
                    <a:pt x="1946843" y="2817880"/>
                  </a:lnTo>
                  <a:lnTo>
                    <a:pt x="1946091" y="2817268"/>
                  </a:lnTo>
                  <a:lnTo>
                    <a:pt x="1945339" y="2816609"/>
                  </a:lnTo>
                  <a:lnTo>
                    <a:pt x="1944681" y="2815951"/>
                  </a:lnTo>
                  <a:lnTo>
                    <a:pt x="1944117" y="2815198"/>
                  </a:lnTo>
                  <a:lnTo>
                    <a:pt x="1943553" y="2814398"/>
                  </a:lnTo>
                  <a:lnTo>
                    <a:pt x="1943130" y="2813457"/>
                  </a:lnTo>
                  <a:lnTo>
                    <a:pt x="1942754" y="2812516"/>
                  </a:lnTo>
                  <a:lnTo>
                    <a:pt x="1942472" y="2811434"/>
                  </a:lnTo>
                  <a:lnTo>
                    <a:pt x="1942284" y="2810305"/>
                  </a:lnTo>
                  <a:lnTo>
                    <a:pt x="1942237" y="2809035"/>
                  </a:lnTo>
                  <a:lnTo>
                    <a:pt x="1942237" y="2806259"/>
                  </a:lnTo>
                  <a:lnTo>
                    <a:pt x="1942284" y="2803672"/>
                  </a:lnTo>
                  <a:lnTo>
                    <a:pt x="1942378" y="2799061"/>
                  </a:lnTo>
                  <a:lnTo>
                    <a:pt x="1942519" y="2796944"/>
                  </a:lnTo>
                  <a:lnTo>
                    <a:pt x="1942519" y="2794922"/>
                  </a:lnTo>
                  <a:lnTo>
                    <a:pt x="1942472" y="2793040"/>
                  </a:lnTo>
                  <a:lnTo>
                    <a:pt x="1942331" y="2791205"/>
                  </a:lnTo>
                  <a:lnTo>
                    <a:pt x="1942096" y="2789370"/>
                  </a:lnTo>
                  <a:lnTo>
                    <a:pt x="1941955" y="2788429"/>
                  </a:lnTo>
                  <a:lnTo>
                    <a:pt x="1941767" y="2787535"/>
                  </a:lnTo>
                  <a:lnTo>
                    <a:pt x="1941485" y="2786595"/>
                  </a:lnTo>
                  <a:lnTo>
                    <a:pt x="1941203" y="2785701"/>
                  </a:lnTo>
                  <a:lnTo>
                    <a:pt x="1940921" y="2784760"/>
                  </a:lnTo>
                  <a:lnTo>
                    <a:pt x="1940498" y="2783772"/>
                  </a:lnTo>
                  <a:lnTo>
                    <a:pt x="1940027" y="2782784"/>
                  </a:lnTo>
                  <a:lnTo>
                    <a:pt x="1939604" y="2781843"/>
                  </a:lnTo>
                  <a:lnTo>
                    <a:pt x="1938993" y="2780808"/>
                  </a:lnTo>
                  <a:lnTo>
                    <a:pt x="1938382" y="2779773"/>
                  </a:lnTo>
                  <a:lnTo>
                    <a:pt x="1937677" y="2778644"/>
                  </a:lnTo>
                  <a:lnTo>
                    <a:pt x="1936925" y="2777562"/>
                  </a:lnTo>
                  <a:lnTo>
                    <a:pt x="1936126" y="2776433"/>
                  </a:lnTo>
                  <a:lnTo>
                    <a:pt x="1935280" y="2775210"/>
                  </a:lnTo>
                  <a:lnTo>
                    <a:pt x="1935797" y="2775116"/>
                  </a:lnTo>
                  <a:lnTo>
                    <a:pt x="1936173" y="2774880"/>
                  </a:lnTo>
                  <a:lnTo>
                    <a:pt x="1936549" y="2774504"/>
                  </a:lnTo>
                  <a:lnTo>
                    <a:pt x="1936831" y="2774081"/>
                  </a:lnTo>
                  <a:lnTo>
                    <a:pt x="1937019" y="2773563"/>
                  </a:lnTo>
                  <a:lnTo>
                    <a:pt x="1937160" y="2772951"/>
                  </a:lnTo>
                  <a:lnTo>
                    <a:pt x="1937207" y="2772293"/>
                  </a:lnTo>
                  <a:lnTo>
                    <a:pt x="1937207" y="2771540"/>
                  </a:lnTo>
                  <a:lnTo>
                    <a:pt x="1937160" y="2770646"/>
                  </a:lnTo>
                  <a:lnTo>
                    <a:pt x="1937066" y="2769799"/>
                  </a:lnTo>
                  <a:lnTo>
                    <a:pt x="1936925" y="2768906"/>
                  </a:lnTo>
                  <a:lnTo>
                    <a:pt x="1936690" y="2767918"/>
                  </a:lnTo>
                  <a:lnTo>
                    <a:pt x="1936267" y="2765848"/>
                  </a:lnTo>
                  <a:lnTo>
                    <a:pt x="1935562" y="2763636"/>
                  </a:lnTo>
                  <a:lnTo>
                    <a:pt x="1934857" y="2761425"/>
                  </a:lnTo>
                  <a:lnTo>
                    <a:pt x="1934058" y="2759167"/>
                  </a:lnTo>
                  <a:lnTo>
                    <a:pt x="1933212" y="2757003"/>
                  </a:lnTo>
                  <a:lnTo>
                    <a:pt x="1932366" y="2754839"/>
                  </a:lnTo>
                  <a:lnTo>
                    <a:pt x="1930814" y="2751122"/>
                  </a:lnTo>
                  <a:lnTo>
                    <a:pt x="1929545" y="2748347"/>
                  </a:lnTo>
                  <a:lnTo>
                    <a:pt x="1926114" y="2740773"/>
                  </a:lnTo>
                  <a:lnTo>
                    <a:pt x="1924375" y="2736774"/>
                  </a:lnTo>
                  <a:lnTo>
                    <a:pt x="1922494" y="2732775"/>
                  </a:lnTo>
                  <a:lnTo>
                    <a:pt x="1920614" y="2728823"/>
                  </a:lnTo>
                  <a:lnTo>
                    <a:pt x="1918687" y="2725012"/>
                  </a:lnTo>
                  <a:lnTo>
                    <a:pt x="1917700" y="2723178"/>
                  </a:lnTo>
                  <a:lnTo>
                    <a:pt x="1916666" y="2721343"/>
                  </a:lnTo>
                  <a:lnTo>
                    <a:pt x="1915679" y="2719602"/>
                  </a:lnTo>
                  <a:lnTo>
                    <a:pt x="1914644" y="2717956"/>
                  </a:lnTo>
                  <a:lnTo>
                    <a:pt x="1914174" y="2717109"/>
                  </a:lnTo>
                  <a:lnTo>
                    <a:pt x="1913657" y="2716215"/>
                  </a:lnTo>
                  <a:lnTo>
                    <a:pt x="1912811" y="2714380"/>
                  </a:lnTo>
                  <a:lnTo>
                    <a:pt x="1912012" y="2712357"/>
                  </a:lnTo>
                  <a:lnTo>
                    <a:pt x="1911213" y="2710240"/>
                  </a:lnTo>
                  <a:lnTo>
                    <a:pt x="1910461" y="2708029"/>
                  </a:lnTo>
                  <a:lnTo>
                    <a:pt x="1909709" y="2705724"/>
                  </a:lnTo>
                  <a:lnTo>
                    <a:pt x="1908205" y="2701208"/>
                  </a:lnTo>
                  <a:lnTo>
                    <a:pt x="1907406" y="2698902"/>
                  </a:lnTo>
                  <a:lnTo>
                    <a:pt x="1906606" y="2696691"/>
                  </a:lnTo>
                  <a:lnTo>
                    <a:pt x="1905666" y="2694574"/>
                  </a:lnTo>
                  <a:lnTo>
                    <a:pt x="1905196" y="2693539"/>
                  </a:lnTo>
                  <a:lnTo>
                    <a:pt x="1904679" y="2692551"/>
                  </a:lnTo>
                  <a:lnTo>
                    <a:pt x="1904162" y="2691657"/>
                  </a:lnTo>
                  <a:lnTo>
                    <a:pt x="1903598" y="2690717"/>
                  </a:lnTo>
                  <a:lnTo>
                    <a:pt x="1903034" y="2689870"/>
                  </a:lnTo>
                  <a:lnTo>
                    <a:pt x="1902423" y="2689023"/>
                  </a:lnTo>
                  <a:lnTo>
                    <a:pt x="1901765" y="2688270"/>
                  </a:lnTo>
                  <a:lnTo>
                    <a:pt x="1901060" y="2687517"/>
                  </a:lnTo>
                  <a:lnTo>
                    <a:pt x="1900402" y="2686812"/>
                  </a:lnTo>
                  <a:close/>
                  <a:moveTo>
                    <a:pt x="336185" y="205221"/>
                  </a:moveTo>
                  <a:lnTo>
                    <a:pt x="335621" y="205550"/>
                  </a:lnTo>
                  <a:lnTo>
                    <a:pt x="335010" y="205974"/>
                  </a:lnTo>
                  <a:lnTo>
                    <a:pt x="334493" y="206350"/>
                  </a:lnTo>
                  <a:lnTo>
                    <a:pt x="333976" y="206821"/>
                  </a:lnTo>
                  <a:lnTo>
                    <a:pt x="333459" y="207338"/>
                  </a:lnTo>
                  <a:lnTo>
                    <a:pt x="333035" y="207903"/>
                  </a:lnTo>
                  <a:lnTo>
                    <a:pt x="332095" y="209079"/>
                  </a:lnTo>
                  <a:lnTo>
                    <a:pt x="331202" y="210349"/>
                  </a:lnTo>
                  <a:lnTo>
                    <a:pt x="330356" y="211666"/>
                  </a:lnTo>
                  <a:lnTo>
                    <a:pt x="329557" y="213078"/>
                  </a:lnTo>
                  <a:lnTo>
                    <a:pt x="328805" y="214536"/>
                  </a:lnTo>
                  <a:lnTo>
                    <a:pt x="327348" y="217547"/>
                  </a:lnTo>
                  <a:lnTo>
                    <a:pt x="325844" y="220417"/>
                  </a:lnTo>
                  <a:lnTo>
                    <a:pt x="325139" y="221781"/>
                  </a:lnTo>
                  <a:lnTo>
                    <a:pt x="324339" y="223051"/>
                  </a:lnTo>
                  <a:lnTo>
                    <a:pt x="323587" y="224274"/>
                  </a:lnTo>
                  <a:lnTo>
                    <a:pt x="322741" y="225357"/>
                  </a:lnTo>
                  <a:lnTo>
                    <a:pt x="320485" y="228179"/>
                  </a:lnTo>
                  <a:lnTo>
                    <a:pt x="318229" y="231049"/>
                  </a:lnTo>
                  <a:lnTo>
                    <a:pt x="316019" y="233966"/>
                  </a:lnTo>
                  <a:lnTo>
                    <a:pt x="314844" y="235377"/>
                  </a:lnTo>
                  <a:lnTo>
                    <a:pt x="313716" y="236741"/>
                  </a:lnTo>
                  <a:lnTo>
                    <a:pt x="312447" y="238059"/>
                  </a:lnTo>
                  <a:lnTo>
                    <a:pt x="311178" y="239376"/>
                  </a:lnTo>
                  <a:lnTo>
                    <a:pt x="309862" y="240599"/>
                  </a:lnTo>
                  <a:lnTo>
                    <a:pt x="308499" y="241728"/>
                  </a:lnTo>
                  <a:lnTo>
                    <a:pt x="307041" y="242810"/>
                  </a:lnTo>
                  <a:lnTo>
                    <a:pt x="305490" y="243798"/>
                  </a:lnTo>
                  <a:lnTo>
                    <a:pt x="303892" y="244692"/>
                  </a:lnTo>
                  <a:lnTo>
                    <a:pt x="303093" y="245068"/>
                  </a:lnTo>
                  <a:lnTo>
                    <a:pt x="302200" y="245492"/>
                  </a:lnTo>
                  <a:lnTo>
                    <a:pt x="300085" y="247844"/>
                  </a:lnTo>
                  <a:lnTo>
                    <a:pt x="298063" y="250290"/>
                  </a:lnTo>
                  <a:lnTo>
                    <a:pt x="295995" y="252972"/>
                  </a:lnTo>
                  <a:lnTo>
                    <a:pt x="294021" y="255700"/>
                  </a:lnTo>
                  <a:lnTo>
                    <a:pt x="292000" y="258523"/>
                  </a:lnTo>
                  <a:lnTo>
                    <a:pt x="290025" y="261487"/>
                  </a:lnTo>
                  <a:lnTo>
                    <a:pt x="288145" y="264451"/>
                  </a:lnTo>
                  <a:lnTo>
                    <a:pt x="286265" y="267509"/>
                  </a:lnTo>
                  <a:lnTo>
                    <a:pt x="284479" y="270567"/>
                  </a:lnTo>
                  <a:lnTo>
                    <a:pt x="282692" y="273672"/>
                  </a:lnTo>
                  <a:lnTo>
                    <a:pt x="280953" y="276777"/>
                  </a:lnTo>
                  <a:lnTo>
                    <a:pt x="279355" y="279788"/>
                  </a:lnTo>
                  <a:lnTo>
                    <a:pt x="277757" y="282893"/>
                  </a:lnTo>
                  <a:lnTo>
                    <a:pt x="276253" y="285904"/>
                  </a:lnTo>
                  <a:lnTo>
                    <a:pt x="274843" y="288914"/>
                  </a:lnTo>
                  <a:lnTo>
                    <a:pt x="273526" y="291784"/>
                  </a:lnTo>
                  <a:lnTo>
                    <a:pt x="273808" y="291831"/>
                  </a:lnTo>
                  <a:lnTo>
                    <a:pt x="274043" y="291784"/>
                  </a:lnTo>
                  <a:lnTo>
                    <a:pt x="274278" y="291690"/>
                  </a:lnTo>
                  <a:lnTo>
                    <a:pt x="274419" y="291643"/>
                  </a:lnTo>
                  <a:lnTo>
                    <a:pt x="274466" y="291502"/>
                  </a:lnTo>
                  <a:lnTo>
                    <a:pt x="274560" y="291361"/>
                  </a:lnTo>
                  <a:lnTo>
                    <a:pt x="274654" y="291031"/>
                  </a:lnTo>
                  <a:lnTo>
                    <a:pt x="274749" y="290655"/>
                  </a:lnTo>
                  <a:lnTo>
                    <a:pt x="274843" y="290514"/>
                  </a:lnTo>
                  <a:lnTo>
                    <a:pt x="274984" y="290373"/>
                  </a:lnTo>
                  <a:lnTo>
                    <a:pt x="275172" y="290232"/>
                  </a:lnTo>
                  <a:lnTo>
                    <a:pt x="275360" y="290138"/>
                  </a:lnTo>
                  <a:lnTo>
                    <a:pt x="275736" y="290091"/>
                  </a:lnTo>
                  <a:lnTo>
                    <a:pt x="276065" y="290044"/>
                  </a:lnTo>
                  <a:lnTo>
                    <a:pt x="275595" y="291408"/>
                  </a:lnTo>
                  <a:lnTo>
                    <a:pt x="275031" y="292725"/>
                  </a:lnTo>
                  <a:lnTo>
                    <a:pt x="274419" y="293995"/>
                  </a:lnTo>
                  <a:lnTo>
                    <a:pt x="273714" y="295218"/>
                  </a:lnTo>
                  <a:lnTo>
                    <a:pt x="272915" y="296442"/>
                  </a:lnTo>
                  <a:lnTo>
                    <a:pt x="272116" y="297571"/>
                  </a:lnTo>
                  <a:lnTo>
                    <a:pt x="271223" y="298747"/>
                  </a:lnTo>
                  <a:lnTo>
                    <a:pt x="270330" y="299829"/>
                  </a:lnTo>
                  <a:lnTo>
                    <a:pt x="268497" y="301899"/>
                  </a:lnTo>
                  <a:lnTo>
                    <a:pt x="266711" y="303969"/>
                  </a:lnTo>
                  <a:lnTo>
                    <a:pt x="265018" y="305898"/>
                  </a:lnTo>
                  <a:lnTo>
                    <a:pt x="264313" y="306886"/>
                  </a:lnTo>
                  <a:lnTo>
                    <a:pt x="263561" y="307874"/>
                  </a:lnTo>
                  <a:lnTo>
                    <a:pt x="262903" y="308862"/>
                  </a:lnTo>
                  <a:lnTo>
                    <a:pt x="262386" y="309897"/>
                  </a:lnTo>
                  <a:lnTo>
                    <a:pt x="261916" y="310885"/>
                  </a:lnTo>
                  <a:lnTo>
                    <a:pt x="261587" y="311825"/>
                  </a:lnTo>
                  <a:lnTo>
                    <a:pt x="261305" y="312860"/>
                  </a:lnTo>
                  <a:lnTo>
                    <a:pt x="261070" y="313895"/>
                  </a:lnTo>
                  <a:lnTo>
                    <a:pt x="260882" y="314883"/>
                  </a:lnTo>
                  <a:lnTo>
                    <a:pt x="260741" y="315918"/>
                  </a:lnTo>
                  <a:lnTo>
                    <a:pt x="260553" y="318035"/>
                  </a:lnTo>
                  <a:lnTo>
                    <a:pt x="260318" y="320246"/>
                  </a:lnTo>
                  <a:lnTo>
                    <a:pt x="260083" y="322458"/>
                  </a:lnTo>
                  <a:lnTo>
                    <a:pt x="259942" y="323634"/>
                  </a:lnTo>
                  <a:lnTo>
                    <a:pt x="259754" y="324857"/>
                  </a:lnTo>
                  <a:lnTo>
                    <a:pt x="259425" y="326174"/>
                  </a:lnTo>
                  <a:lnTo>
                    <a:pt x="259002" y="327444"/>
                  </a:lnTo>
                  <a:lnTo>
                    <a:pt x="258532" y="328621"/>
                  </a:lnTo>
                  <a:lnTo>
                    <a:pt x="258014" y="329703"/>
                  </a:lnTo>
                  <a:lnTo>
                    <a:pt x="257450" y="330832"/>
                  </a:lnTo>
                  <a:lnTo>
                    <a:pt x="256839" y="331914"/>
                  </a:lnTo>
                  <a:lnTo>
                    <a:pt x="255476" y="333937"/>
                  </a:lnTo>
                  <a:lnTo>
                    <a:pt x="254113" y="335960"/>
                  </a:lnTo>
                  <a:lnTo>
                    <a:pt x="252750" y="338030"/>
                  </a:lnTo>
                  <a:lnTo>
                    <a:pt x="252092" y="339065"/>
                  </a:lnTo>
                  <a:lnTo>
                    <a:pt x="251481" y="340194"/>
                  </a:lnTo>
                  <a:lnTo>
                    <a:pt x="250917" y="341323"/>
                  </a:lnTo>
                  <a:lnTo>
                    <a:pt x="250400" y="342546"/>
                  </a:lnTo>
                  <a:lnTo>
                    <a:pt x="249789" y="344098"/>
                  </a:lnTo>
                  <a:lnTo>
                    <a:pt x="249271" y="345651"/>
                  </a:lnTo>
                  <a:lnTo>
                    <a:pt x="248895" y="347203"/>
                  </a:lnTo>
                  <a:lnTo>
                    <a:pt x="248472" y="348709"/>
                  </a:lnTo>
                  <a:lnTo>
                    <a:pt x="247814" y="351673"/>
                  </a:lnTo>
                  <a:lnTo>
                    <a:pt x="247156" y="354636"/>
                  </a:lnTo>
                  <a:lnTo>
                    <a:pt x="246827" y="356142"/>
                  </a:lnTo>
                  <a:lnTo>
                    <a:pt x="246404" y="357600"/>
                  </a:lnTo>
                  <a:lnTo>
                    <a:pt x="245981" y="359106"/>
                  </a:lnTo>
                  <a:lnTo>
                    <a:pt x="245370" y="360658"/>
                  </a:lnTo>
                  <a:lnTo>
                    <a:pt x="244759" y="362211"/>
                  </a:lnTo>
                  <a:lnTo>
                    <a:pt x="244007" y="363763"/>
                  </a:lnTo>
                  <a:lnTo>
                    <a:pt x="243067" y="365363"/>
                  </a:lnTo>
                  <a:lnTo>
                    <a:pt x="242033" y="367056"/>
                  </a:lnTo>
                  <a:lnTo>
                    <a:pt x="241610" y="367809"/>
                  </a:lnTo>
                  <a:lnTo>
                    <a:pt x="241139" y="368609"/>
                  </a:lnTo>
                  <a:lnTo>
                    <a:pt x="240246" y="370350"/>
                  </a:lnTo>
                  <a:lnTo>
                    <a:pt x="239447" y="372231"/>
                  </a:lnTo>
                  <a:lnTo>
                    <a:pt x="238648" y="374254"/>
                  </a:lnTo>
                  <a:lnTo>
                    <a:pt x="237990" y="376371"/>
                  </a:lnTo>
                  <a:lnTo>
                    <a:pt x="237332" y="378535"/>
                  </a:lnTo>
                  <a:lnTo>
                    <a:pt x="236721" y="380841"/>
                  </a:lnTo>
                  <a:lnTo>
                    <a:pt x="236110" y="383146"/>
                  </a:lnTo>
                  <a:lnTo>
                    <a:pt x="235593" y="385498"/>
                  </a:lnTo>
                  <a:lnTo>
                    <a:pt x="235076" y="387850"/>
                  </a:lnTo>
                  <a:lnTo>
                    <a:pt x="234230" y="392414"/>
                  </a:lnTo>
                  <a:lnTo>
                    <a:pt x="232725" y="400553"/>
                  </a:lnTo>
                  <a:lnTo>
                    <a:pt x="232208" y="403328"/>
                  </a:lnTo>
                  <a:lnTo>
                    <a:pt x="231785" y="406104"/>
                  </a:lnTo>
                  <a:lnTo>
                    <a:pt x="231362" y="408738"/>
                  </a:lnTo>
                  <a:lnTo>
                    <a:pt x="231033" y="411326"/>
                  </a:lnTo>
                  <a:lnTo>
                    <a:pt x="230751" y="413913"/>
                  </a:lnTo>
                  <a:lnTo>
                    <a:pt x="230516" y="416454"/>
                  </a:lnTo>
                  <a:lnTo>
                    <a:pt x="230281" y="418900"/>
                  </a:lnTo>
                  <a:lnTo>
                    <a:pt x="230140" y="421394"/>
                  </a:lnTo>
                  <a:lnTo>
                    <a:pt x="230093" y="423793"/>
                  </a:lnTo>
                  <a:lnTo>
                    <a:pt x="230046" y="426145"/>
                  </a:lnTo>
                  <a:lnTo>
                    <a:pt x="230093" y="428544"/>
                  </a:lnTo>
                  <a:lnTo>
                    <a:pt x="230140" y="430897"/>
                  </a:lnTo>
                  <a:lnTo>
                    <a:pt x="230281" y="433249"/>
                  </a:lnTo>
                  <a:lnTo>
                    <a:pt x="230516" y="435554"/>
                  </a:lnTo>
                  <a:lnTo>
                    <a:pt x="230751" y="437859"/>
                  </a:lnTo>
                  <a:lnTo>
                    <a:pt x="231080" y="440070"/>
                  </a:lnTo>
                  <a:lnTo>
                    <a:pt x="231409" y="442376"/>
                  </a:lnTo>
                  <a:lnTo>
                    <a:pt x="231832" y="444681"/>
                  </a:lnTo>
                  <a:lnTo>
                    <a:pt x="232349" y="446939"/>
                  </a:lnTo>
                  <a:lnTo>
                    <a:pt x="232866" y="449244"/>
                  </a:lnTo>
                  <a:lnTo>
                    <a:pt x="233431" y="451549"/>
                  </a:lnTo>
                  <a:lnTo>
                    <a:pt x="234136" y="453808"/>
                  </a:lnTo>
                  <a:lnTo>
                    <a:pt x="234794" y="456207"/>
                  </a:lnTo>
                  <a:lnTo>
                    <a:pt x="235593" y="458465"/>
                  </a:lnTo>
                  <a:lnTo>
                    <a:pt x="236439" y="460864"/>
                  </a:lnTo>
                  <a:lnTo>
                    <a:pt x="237332" y="463264"/>
                  </a:lnTo>
                  <a:lnTo>
                    <a:pt x="238272" y="465663"/>
                  </a:lnTo>
                  <a:lnTo>
                    <a:pt x="239306" y="468156"/>
                  </a:lnTo>
                  <a:lnTo>
                    <a:pt x="240387" y="470603"/>
                  </a:lnTo>
                  <a:lnTo>
                    <a:pt x="241516" y="473143"/>
                  </a:lnTo>
                  <a:lnTo>
                    <a:pt x="242738" y="475731"/>
                  </a:lnTo>
                  <a:lnTo>
                    <a:pt x="244007" y="478318"/>
                  </a:lnTo>
                  <a:lnTo>
                    <a:pt x="245229" y="480764"/>
                  </a:lnTo>
                  <a:lnTo>
                    <a:pt x="246357" y="482929"/>
                  </a:lnTo>
                  <a:lnTo>
                    <a:pt x="248425" y="486645"/>
                  </a:lnTo>
                  <a:lnTo>
                    <a:pt x="250165" y="489891"/>
                  </a:lnTo>
                  <a:lnTo>
                    <a:pt x="250917" y="491397"/>
                  </a:lnTo>
                  <a:lnTo>
                    <a:pt x="251575" y="492855"/>
                  </a:lnTo>
                  <a:lnTo>
                    <a:pt x="252233" y="494361"/>
                  </a:lnTo>
                  <a:lnTo>
                    <a:pt x="252750" y="495960"/>
                  </a:lnTo>
                  <a:lnTo>
                    <a:pt x="253267" y="497654"/>
                  </a:lnTo>
                  <a:lnTo>
                    <a:pt x="253596" y="499488"/>
                  </a:lnTo>
                  <a:lnTo>
                    <a:pt x="253925" y="501464"/>
                  </a:lnTo>
                  <a:lnTo>
                    <a:pt x="254160" y="503675"/>
                  </a:lnTo>
                  <a:lnTo>
                    <a:pt x="254395" y="506216"/>
                  </a:lnTo>
                  <a:lnTo>
                    <a:pt x="254536" y="508992"/>
                  </a:lnTo>
                  <a:lnTo>
                    <a:pt x="251293" y="515343"/>
                  </a:lnTo>
                  <a:lnTo>
                    <a:pt x="249506" y="519106"/>
                  </a:lnTo>
                  <a:lnTo>
                    <a:pt x="247720" y="522964"/>
                  </a:lnTo>
                  <a:lnTo>
                    <a:pt x="246921" y="524846"/>
                  </a:lnTo>
                  <a:lnTo>
                    <a:pt x="246169" y="526728"/>
                  </a:lnTo>
                  <a:lnTo>
                    <a:pt x="245511" y="528609"/>
                  </a:lnTo>
                  <a:lnTo>
                    <a:pt x="244947" y="530350"/>
                  </a:lnTo>
                  <a:lnTo>
                    <a:pt x="244477" y="532044"/>
                  </a:lnTo>
                  <a:lnTo>
                    <a:pt x="244101" y="533643"/>
                  </a:lnTo>
                  <a:lnTo>
                    <a:pt x="244007" y="534349"/>
                  </a:lnTo>
                  <a:lnTo>
                    <a:pt x="243960" y="535102"/>
                  </a:lnTo>
                  <a:lnTo>
                    <a:pt x="243913" y="535713"/>
                  </a:lnTo>
                  <a:lnTo>
                    <a:pt x="243913" y="536372"/>
                  </a:lnTo>
                  <a:lnTo>
                    <a:pt x="243443" y="536137"/>
                  </a:lnTo>
                  <a:lnTo>
                    <a:pt x="242973" y="535760"/>
                  </a:lnTo>
                  <a:lnTo>
                    <a:pt x="242644" y="535384"/>
                  </a:lnTo>
                  <a:lnTo>
                    <a:pt x="242409" y="534913"/>
                  </a:lnTo>
                  <a:lnTo>
                    <a:pt x="242174" y="534349"/>
                  </a:lnTo>
                  <a:lnTo>
                    <a:pt x="242033" y="533690"/>
                  </a:lnTo>
                  <a:lnTo>
                    <a:pt x="241986" y="532938"/>
                  </a:lnTo>
                  <a:lnTo>
                    <a:pt x="241939" y="532232"/>
                  </a:lnTo>
                  <a:lnTo>
                    <a:pt x="241986" y="531338"/>
                  </a:lnTo>
                  <a:lnTo>
                    <a:pt x="242033" y="530491"/>
                  </a:lnTo>
                  <a:lnTo>
                    <a:pt x="242315" y="528609"/>
                  </a:lnTo>
                  <a:lnTo>
                    <a:pt x="242738" y="526539"/>
                  </a:lnTo>
                  <a:lnTo>
                    <a:pt x="243255" y="524375"/>
                  </a:lnTo>
                  <a:lnTo>
                    <a:pt x="244336" y="519953"/>
                  </a:lnTo>
                  <a:lnTo>
                    <a:pt x="244853" y="517789"/>
                  </a:lnTo>
                  <a:lnTo>
                    <a:pt x="245323" y="515719"/>
                  </a:lnTo>
                  <a:lnTo>
                    <a:pt x="245746" y="513696"/>
                  </a:lnTo>
                  <a:lnTo>
                    <a:pt x="245981" y="511861"/>
                  </a:lnTo>
                  <a:lnTo>
                    <a:pt x="246028" y="510967"/>
                  </a:lnTo>
                  <a:lnTo>
                    <a:pt x="246028" y="510168"/>
                  </a:lnTo>
                  <a:lnTo>
                    <a:pt x="246028" y="509415"/>
                  </a:lnTo>
                  <a:lnTo>
                    <a:pt x="245887" y="508803"/>
                  </a:lnTo>
                  <a:lnTo>
                    <a:pt x="245605" y="507345"/>
                  </a:lnTo>
                  <a:lnTo>
                    <a:pt x="245370" y="505887"/>
                  </a:lnTo>
                  <a:lnTo>
                    <a:pt x="244994" y="502782"/>
                  </a:lnTo>
                  <a:lnTo>
                    <a:pt x="244618" y="499583"/>
                  </a:lnTo>
                  <a:lnTo>
                    <a:pt x="244195" y="496383"/>
                  </a:lnTo>
                  <a:lnTo>
                    <a:pt x="243913" y="494784"/>
                  </a:lnTo>
                  <a:lnTo>
                    <a:pt x="243537" y="493231"/>
                  </a:lnTo>
                  <a:lnTo>
                    <a:pt x="243208" y="491726"/>
                  </a:lnTo>
                  <a:lnTo>
                    <a:pt x="242738" y="490221"/>
                  </a:lnTo>
                  <a:lnTo>
                    <a:pt x="242174" y="488856"/>
                  </a:lnTo>
                  <a:lnTo>
                    <a:pt x="241516" y="487539"/>
                  </a:lnTo>
                  <a:lnTo>
                    <a:pt x="241186" y="486880"/>
                  </a:lnTo>
                  <a:lnTo>
                    <a:pt x="240763" y="486316"/>
                  </a:lnTo>
                  <a:lnTo>
                    <a:pt x="240387" y="485704"/>
                  </a:lnTo>
                  <a:lnTo>
                    <a:pt x="239964" y="485187"/>
                  </a:lnTo>
                  <a:lnTo>
                    <a:pt x="239635" y="485093"/>
                  </a:lnTo>
                  <a:lnTo>
                    <a:pt x="239306" y="484999"/>
                  </a:lnTo>
                  <a:lnTo>
                    <a:pt x="238883" y="484763"/>
                  </a:lnTo>
                  <a:lnTo>
                    <a:pt x="238366" y="484434"/>
                  </a:lnTo>
                  <a:lnTo>
                    <a:pt x="237238" y="483634"/>
                  </a:lnTo>
                  <a:lnTo>
                    <a:pt x="235969" y="482458"/>
                  </a:lnTo>
                  <a:lnTo>
                    <a:pt x="234465" y="481141"/>
                  </a:lnTo>
                  <a:lnTo>
                    <a:pt x="232960" y="479635"/>
                  </a:lnTo>
                  <a:lnTo>
                    <a:pt x="231362" y="477989"/>
                  </a:lnTo>
                  <a:lnTo>
                    <a:pt x="229811" y="476201"/>
                  </a:lnTo>
                  <a:lnTo>
                    <a:pt x="228213" y="474413"/>
                  </a:lnTo>
                  <a:lnTo>
                    <a:pt x="226756" y="472579"/>
                  </a:lnTo>
                  <a:lnTo>
                    <a:pt x="225393" y="470791"/>
                  </a:lnTo>
                  <a:lnTo>
                    <a:pt x="224170" y="469050"/>
                  </a:lnTo>
                  <a:lnTo>
                    <a:pt x="223183" y="467451"/>
                  </a:lnTo>
                  <a:lnTo>
                    <a:pt x="222760" y="466698"/>
                  </a:lnTo>
                  <a:lnTo>
                    <a:pt x="222384" y="466039"/>
                  </a:lnTo>
                  <a:lnTo>
                    <a:pt x="222149" y="465334"/>
                  </a:lnTo>
                  <a:lnTo>
                    <a:pt x="221914" y="464769"/>
                  </a:lnTo>
                  <a:lnTo>
                    <a:pt x="221820" y="464252"/>
                  </a:lnTo>
                  <a:lnTo>
                    <a:pt x="221773" y="463734"/>
                  </a:lnTo>
                  <a:lnTo>
                    <a:pt x="221209" y="462746"/>
                  </a:lnTo>
                  <a:lnTo>
                    <a:pt x="220504" y="461805"/>
                  </a:lnTo>
                  <a:lnTo>
                    <a:pt x="219799" y="460911"/>
                  </a:lnTo>
                  <a:lnTo>
                    <a:pt x="219000" y="460018"/>
                  </a:lnTo>
                  <a:lnTo>
                    <a:pt x="218201" y="459218"/>
                  </a:lnTo>
                  <a:lnTo>
                    <a:pt x="217355" y="458418"/>
                  </a:lnTo>
                  <a:lnTo>
                    <a:pt x="216415" y="457759"/>
                  </a:lnTo>
                  <a:lnTo>
                    <a:pt x="215427" y="457148"/>
                  </a:lnTo>
                  <a:lnTo>
                    <a:pt x="214393" y="456583"/>
                  </a:lnTo>
                  <a:lnTo>
                    <a:pt x="213359" y="456113"/>
                  </a:lnTo>
                  <a:lnTo>
                    <a:pt x="212325" y="455736"/>
                  </a:lnTo>
                  <a:lnTo>
                    <a:pt x="211197" y="455454"/>
                  </a:lnTo>
                  <a:lnTo>
                    <a:pt x="210116" y="455219"/>
                  </a:lnTo>
                  <a:lnTo>
                    <a:pt x="208894" y="455172"/>
                  </a:lnTo>
                  <a:lnTo>
                    <a:pt x="207765" y="455078"/>
                  </a:lnTo>
                  <a:lnTo>
                    <a:pt x="206543" y="455219"/>
                  </a:lnTo>
                  <a:lnTo>
                    <a:pt x="197471" y="446751"/>
                  </a:lnTo>
                  <a:lnTo>
                    <a:pt x="195497" y="445951"/>
                  </a:lnTo>
                  <a:lnTo>
                    <a:pt x="193617" y="445245"/>
                  </a:lnTo>
                  <a:lnTo>
                    <a:pt x="191643" y="444681"/>
                  </a:lnTo>
                  <a:lnTo>
                    <a:pt x="189715" y="444116"/>
                  </a:lnTo>
                  <a:lnTo>
                    <a:pt x="187741" y="443646"/>
                  </a:lnTo>
                  <a:lnTo>
                    <a:pt x="185720" y="443270"/>
                  </a:lnTo>
                  <a:lnTo>
                    <a:pt x="183793" y="442893"/>
                  </a:lnTo>
                  <a:lnTo>
                    <a:pt x="181771" y="442611"/>
                  </a:lnTo>
                  <a:lnTo>
                    <a:pt x="179750" y="442329"/>
                  </a:lnTo>
                  <a:lnTo>
                    <a:pt x="177729" y="442140"/>
                  </a:lnTo>
                  <a:lnTo>
                    <a:pt x="173733" y="441811"/>
                  </a:lnTo>
                  <a:lnTo>
                    <a:pt x="169644" y="441576"/>
                  </a:lnTo>
                  <a:lnTo>
                    <a:pt x="165554" y="441341"/>
                  </a:lnTo>
                  <a:lnTo>
                    <a:pt x="164567" y="441200"/>
                  </a:lnTo>
                  <a:lnTo>
                    <a:pt x="163627" y="440964"/>
                  </a:lnTo>
                  <a:lnTo>
                    <a:pt x="162687" y="440682"/>
                  </a:lnTo>
                  <a:lnTo>
                    <a:pt x="161747" y="440259"/>
                  </a:lnTo>
                  <a:lnTo>
                    <a:pt x="160901" y="439788"/>
                  </a:lnTo>
                  <a:lnTo>
                    <a:pt x="160008" y="439318"/>
                  </a:lnTo>
                  <a:lnTo>
                    <a:pt x="158269" y="438283"/>
                  </a:lnTo>
                  <a:lnTo>
                    <a:pt x="156529" y="437342"/>
                  </a:lnTo>
                  <a:lnTo>
                    <a:pt x="155683" y="436871"/>
                  </a:lnTo>
                  <a:lnTo>
                    <a:pt x="154743" y="436448"/>
                  </a:lnTo>
                  <a:lnTo>
                    <a:pt x="153850" y="436072"/>
                  </a:lnTo>
                  <a:lnTo>
                    <a:pt x="152910" y="435836"/>
                  </a:lnTo>
                  <a:lnTo>
                    <a:pt x="151876" y="435601"/>
                  </a:lnTo>
                  <a:lnTo>
                    <a:pt x="150889" y="435554"/>
                  </a:lnTo>
                  <a:lnTo>
                    <a:pt x="149855" y="435554"/>
                  </a:lnTo>
                  <a:lnTo>
                    <a:pt x="148914" y="435648"/>
                  </a:lnTo>
                  <a:lnTo>
                    <a:pt x="147927" y="435836"/>
                  </a:lnTo>
                  <a:lnTo>
                    <a:pt x="146987" y="436119"/>
                  </a:lnTo>
                  <a:lnTo>
                    <a:pt x="146047" y="436401"/>
                  </a:lnTo>
                  <a:lnTo>
                    <a:pt x="145107" y="436730"/>
                  </a:lnTo>
                  <a:lnTo>
                    <a:pt x="143274" y="437389"/>
                  </a:lnTo>
                  <a:lnTo>
                    <a:pt x="142334" y="437718"/>
                  </a:lnTo>
                  <a:lnTo>
                    <a:pt x="141441" y="438000"/>
                  </a:lnTo>
                  <a:lnTo>
                    <a:pt x="140500" y="438236"/>
                  </a:lnTo>
                  <a:lnTo>
                    <a:pt x="139513" y="438377"/>
                  </a:lnTo>
                  <a:lnTo>
                    <a:pt x="138573" y="438471"/>
                  </a:lnTo>
                  <a:lnTo>
                    <a:pt x="137586" y="438471"/>
                  </a:lnTo>
                  <a:lnTo>
                    <a:pt x="136599" y="438377"/>
                  </a:lnTo>
                  <a:lnTo>
                    <a:pt x="135565" y="438048"/>
                  </a:lnTo>
                  <a:lnTo>
                    <a:pt x="135001" y="437718"/>
                  </a:lnTo>
                  <a:lnTo>
                    <a:pt x="134343" y="437389"/>
                  </a:lnTo>
                  <a:lnTo>
                    <a:pt x="133685" y="437154"/>
                  </a:lnTo>
                  <a:lnTo>
                    <a:pt x="132886" y="436871"/>
                  </a:lnTo>
                  <a:lnTo>
                    <a:pt x="131992" y="436683"/>
                  </a:lnTo>
                  <a:lnTo>
                    <a:pt x="131099" y="436495"/>
                  </a:lnTo>
                  <a:lnTo>
                    <a:pt x="130112" y="436401"/>
                  </a:lnTo>
                  <a:lnTo>
                    <a:pt x="129078" y="436307"/>
                  </a:lnTo>
                  <a:lnTo>
                    <a:pt x="126869" y="436166"/>
                  </a:lnTo>
                  <a:lnTo>
                    <a:pt x="124613" y="436166"/>
                  </a:lnTo>
                  <a:lnTo>
                    <a:pt x="122168" y="436307"/>
                  </a:lnTo>
                  <a:lnTo>
                    <a:pt x="119724" y="436448"/>
                  </a:lnTo>
                  <a:lnTo>
                    <a:pt x="117233" y="436683"/>
                  </a:lnTo>
                  <a:lnTo>
                    <a:pt x="114835" y="437013"/>
                  </a:lnTo>
                  <a:lnTo>
                    <a:pt x="112391" y="437389"/>
                  </a:lnTo>
                  <a:lnTo>
                    <a:pt x="110182" y="437765"/>
                  </a:lnTo>
                  <a:lnTo>
                    <a:pt x="108020" y="438189"/>
                  </a:lnTo>
                  <a:lnTo>
                    <a:pt x="106139" y="438565"/>
                  </a:lnTo>
                  <a:lnTo>
                    <a:pt x="104541" y="438988"/>
                  </a:lnTo>
                  <a:lnTo>
                    <a:pt x="103178" y="439412"/>
                  </a:lnTo>
                  <a:lnTo>
                    <a:pt x="102755" y="439035"/>
                  </a:lnTo>
                  <a:lnTo>
                    <a:pt x="102426" y="438706"/>
                  </a:lnTo>
                  <a:lnTo>
                    <a:pt x="102003" y="438424"/>
                  </a:lnTo>
                  <a:lnTo>
                    <a:pt x="101580" y="438142"/>
                  </a:lnTo>
                  <a:lnTo>
                    <a:pt x="100734" y="437718"/>
                  </a:lnTo>
                  <a:lnTo>
                    <a:pt x="99841" y="437436"/>
                  </a:lnTo>
                  <a:lnTo>
                    <a:pt x="98900" y="437201"/>
                  </a:lnTo>
                  <a:lnTo>
                    <a:pt x="97913" y="437107"/>
                  </a:lnTo>
                  <a:lnTo>
                    <a:pt x="96926" y="436965"/>
                  </a:lnTo>
                  <a:lnTo>
                    <a:pt x="95986" y="436965"/>
                  </a:lnTo>
                  <a:lnTo>
                    <a:pt x="93965" y="436965"/>
                  </a:lnTo>
                  <a:lnTo>
                    <a:pt x="91944" y="436965"/>
                  </a:lnTo>
                  <a:lnTo>
                    <a:pt x="90956" y="436918"/>
                  </a:lnTo>
                  <a:lnTo>
                    <a:pt x="90063" y="436824"/>
                  </a:lnTo>
                  <a:lnTo>
                    <a:pt x="89123" y="436636"/>
                  </a:lnTo>
                  <a:lnTo>
                    <a:pt x="88230" y="436354"/>
                  </a:lnTo>
                  <a:lnTo>
                    <a:pt x="85363" y="434002"/>
                  </a:lnTo>
                  <a:lnTo>
                    <a:pt x="82542" y="431508"/>
                  </a:lnTo>
                  <a:lnTo>
                    <a:pt x="79769" y="428921"/>
                  </a:lnTo>
                  <a:lnTo>
                    <a:pt x="77137" y="426286"/>
                  </a:lnTo>
                  <a:lnTo>
                    <a:pt x="76244" y="426568"/>
                  </a:lnTo>
                  <a:lnTo>
                    <a:pt x="75492" y="426898"/>
                  </a:lnTo>
                  <a:lnTo>
                    <a:pt x="74834" y="427368"/>
                  </a:lnTo>
                  <a:lnTo>
                    <a:pt x="74269" y="427886"/>
                  </a:lnTo>
                  <a:lnTo>
                    <a:pt x="73799" y="428450"/>
                  </a:lnTo>
                  <a:lnTo>
                    <a:pt x="73376" y="429109"/>
                  </a:lnTo>
                  <a:lnTo>
                    <a:pt x="73047" y="429862"/>
                  </a:lnTo>
                  <a:lnTo>
                    <a:pt x="72765" y="430661"/>
                  </a:lnTo>
                  <a:lnTo>
                    <a:pt x="72577" y="431461"/>
                  </a:lnTo>
                  <a:lnTo>
                    <a:pt x="72483" y="432355"/>
                  </a:lnTo>
                  <a:lnTo>
                    <a:pt x="72389" y="433296"/>
                  </a:lnTo>
                  <a:lnTo>
                    <a:pt x="72389" y="434237"/>
                  </a:lnTo>
                  <a:lnTo>
                    <a:pt x="72389" y="435272"/>
                  </a:lnTo>
                  <a:lnTo>
                    <a:pt x="72530" y="436213"/>
                  </a:lnTo>
                  <a:lnTo>
                    <a:pt x="72718" y="437248"/>
                  </a:lnTo>
                  <a:lnTo>
                    <a:pt x="72859" y="438283"/>
                  </a:lnTo>
                  <a:lnTo>
                    <a:pt x="73329" y="440353"/>
                  </a:lnTo>
                  <a:lnTo>
                    <a:pt x="73893" y="442423"/>
                  </a:lnTo>
                  <a:lnTo>
                    <a:pt x="74552" y="444399"/>
                  </a:lnTo>
                  <a:lnTo>
                    <a:pt x="75210" y="446233"/>
                  </a:lnTo>
                  <a:lnTo>
                    <a:pt x="75962" y="447927"/>
                  </a:lnTo>
                  <a:lnTo>
                    <a:pt x="76667" y="449385"/>
                  </a:lnTo>
                  <a:lnTo>
                    <a:pt x="77278" y="450609"/>
                  </a:lnTo>
                  <a:lnTo>
                    <a:pt x="77795" y="451455"/>
                  </a:lnTo>
                  <a:lnTo>
                    <a:pt x="78500" y="452490"/>
                  </a:lnTo>
                  <a:lnTo>
                    <a:pt x="79017" y="453525"/>
                  </a:lnTo>
                  <a:lnTo>
                    <a:pt x="79487" y="454654"/>
                  </a:lnTo>
                  <a:lnTo>
                    <a:pt x="79863" y="455689"/>
                  </a:lnTo>
                  <a:lnTo>
                    <a:pt x="80239" y="456724"/>
                  </a:lnTo>
                  <a:lnTo>
                    <a:pt x="80521" y="457759"/>
                  </a:lnTo>
                  <a:lnTo>
                    <a:pt x="81085" y="459876"/>
                  </a:lnTo>
                  <a:lnTo>
                    <a:pt x="81602" y="461899"/>
                  </a:lnTo>
                  <a:lnTo>
                    <a:pt x="81931" y="462934"/>
                  </a:lnTo>
                  <a:lnTo>
                    <a:pt x="82307" y="463875"/>
                  </a:lnTo>
                  <a:lnTo>
                    <a:pt x="82777" y="464910"/>
                  </a:lnTo>
                  <a:lnTo>
                    <a:pt x="83295" y="465851"/>
                  </a:lnTo>
                  <a:lnTo>
                    <a:pt x="83906" y="466839"/>
                  </a:lnTo>
                  <a:lnTo>
                    <a:pt x="84658" y="467733"/>
                  </a:lnTo>
                  <a:lnTo>
                    <a:pt x="85269" y="468439"/>
                  </a:lnTo>
                  <a:lnTo>
                    <a:pt x="85974" y="469144"/>
                  </a:lnTo>
                  <a:lnTo>
                    <a:pt x="86726" y="469756"/>
                  </a:lnTo>
                  <a:lnTo>
                    <a:pt x="87478" y="470368"/>
                  </a:lnTo>
                  <a:lnTo>
                    <a:pt x="89076" y="471497"/>
                  </a:lnTo>
                  <a:lnTo>
                    <a:pt x="90674" y="472579"/>
                  </a:lnTo>
                  <a:lnTo>
                    <a:pt x="92367" y="473614"/>
                  </a:lnTo>
                  <a:lnTo>
                    <a:pt x="93918" y="474743"/>
                  </a:lnTo>
                  <a:lnTo>
                    <a:pt x="94717" y="475354"/>
                  </a:lnTo>
                  <a:lnTo>
                    <a:pt x="95469" y="475966"/>
                  </a:lnTo>
                  <a:lnTo>
                    <a:pt x="96221" y="476625"/>
                  </a:lnTo>
                  <a:lnTo>
                    <a:pt x="96879" y="477283"/>
                  </a:lnTo>
                  <a:lnTo>
                    <a:pt x="97302" y="477801"/>
                  </a:lnTo>
                  <a:lnTo>
                    <a:pt x="97678" y="478365"/>
                  </a:lnTo>
                  <a:lnTo>
                    <a:pt x="98148" y="479024"/>
                  </a:lnTo>
                  <a:lnTo>
                    <a:pt x="98571" y="479729"/>
                  </a:lnTo>
                  <a:lnTo>
                    <a:pt x="99323" y="481282"/>
                  </a:lnTo>
                  <a:lnTo>
                    <a:pt x="100029" y="482882"/>
                  </a:lnTo>
                  <a:lnTo>
                    <a:pt x="100734" y="484528"/>
                  </a:lnTo>
                  <a:lnTo>
                    <a:pt x="101298" y="486128"/>
                  </a:lnTo>
                  <a:lnTo>
                    <a:pt x="102332" y="488903"/>
                  </a:lnTo>
                  <a:lnTo>
                    <a:pt x="102567" y="489468"/>
                  </a:lnTo>
                  <a:lnTo>
                    <a:pt x="102849" y="490126"/>
                  </a:lnTo>
                  <a:lnTo>
                    <a:pt x="103460" y="491161"/>
                  </a:lnTo>
                  <a:lnTo>
                    <a:pt x="104118" y="492149"/>
                  </a:lnTo>
                  <a:lnTo>
                    <a:pt x="104870" y="492949"/>
                  </a:lnTo>
                  <a:lnTo>
                    <a:pt x="105669" y="493749"/>
                  </a:lnTo>
                  <a:lnTo>
                    <a:pt x="106468" y="494408"/>
                  </a:lnTo>
                  <a:lnTo>
                    <a:pt x="107408" y="495066"/>
                  </a:lnTo>
                  <a:lnTo>
                    <a:pt x="108255" y="495678"/>
                  </a:lnTo>
                  <a:lnTo>
                    <a:pt x="110088" y="496901"/>
                  </a:lnTo>
                  <a:lnTo>
                    <a:pt x="111028" y="497513"/>
                  </a:lnTo>
                  <a:lnTo>
                    <a:pt x="111874" y="498218"/>
                  </a:lnTo>
                  <a:lnTo>
                    <a:pt x="112767" y="498971"/>
                  </a:lnTo>
                  <a:lnTo>
                    <a:pt x="113613" y="499771"/>
                  </a:lnTo>
                  <a:lnTo>
                    <a:pt x="114365" y="500618"/>
                  </a:lnTo>
                  <a:lnTo>
                    <a:pt x="115117" y="501653"/>
                  </a:lnTo>
                  <a:lnTo>
                    <a:pt x="119583" y="508615"/>
                  </a:lnTo>
                  <a:lnTo>
                    <a:pt x="122168" y="512567"/>
                  </a:lnTo>
                  <a:lnTo>
                    <a:pt x="123484" y="514496"/>
                  </a:lnTo>
                  <a:lnTo>
                    <a:pt x="124895" y="516378"/>
                  </a:lnTo>
                  <a:lnTo>
                    <a:pt x="126305" y="518307"/>
                  </a:lnTo>
                  <a:lnTo>
                    <a:pt x="127762" y="520141"/>
                  </a:lnTo>
                  <a:lnTo>
                    <a:pt x="129172" y="521929"/>
                  </a:lnTo>
                  <a:lnTo>
                    <a:pt x="130676" y="523529"/>
                  </a:lnTo>
                  <a:lnTo>
                    <a:pt x="132180" y="525081"/>
                  </a:lnTo>
                  <a:lnTo>
                    <a:pt x="133685" y="526445"/>
                  </a:lnTo>
                  <a:lnTo>
                    <a:pt x="134437" y="527104"/>
                  </a:lnTo>
                  <a:lnTo>
                    <a:pt x="135142" y="527668"/>
                  </a:lnTo>
                  <a:lnTo>
                    <a:pt x="135894" y="528186"/>
                  </a:lnTo>
                  <a:lnTo>
                    <a:pt x="136599" y="528656"/>
                  </a:lnTo>
                  <a:lnTo>
                    <a:pt x="137445" y="529221"/>
                  </a:lnTo>
                  <a:lnTo>
                    <a:pt x="138244" y="529738"/>
                  </a:lnTo>
                  <a:lnTo>
                    <a:pt x="138902" y="530303"/>
                  </a:lnTo>
                  <a:lnTo>
                    <a:pt x="139513" y="530868"/>
                  </a:lnTo>
                  <a:lnTo>
                    <a:pt x="140030" y="531479"/>
                  </a:lnTo>
                  <a:lnTo>
                    <a:pt x="140500" y="532044"/>
                  </a:lnTo>
                  <a:lnTo>
                    <a:pt x="140970" y="532608"/>
                  </a:lnTo>
                  <a:lnTo>
                    <a:pt x="141300" y="533173"/>
                  </a:lnTo>
                  <a:lnTo>
                    <a:pt x="141582" y="533784"/>
                  </a:lnTo>
                  <a:lnTo>
                    <a:pt x="141864" y="534349"/>
                  </a:lnTo>
                  <a:lnTo>
                    <a:pt x="142287" y="535478"/>
                  </a:lnTo>
                  <a:lnTo>
                    <a:pt x="142710" y="536560"/>
                  </a:lnTo>
                  <a:lnTo>
                    <a:pt x="142992" y="537736"/>
                  </a:lnTo>
                  <a:lnTo>
                    <a:pt x="143274" y="538771"/>
                  </a:lnTo>
                  <a:lnTo>
                    <a:pt x="143650" y="539806"/>
                  </a:lnTo>
                  <a:lnTo>
                    <a:pt x="143838" y="540324"/>
                  </a:lnTo>
                  <a:lnTo>
                    <a:pt x="144120" y="540794"/>
                  </a:lnTo>
                  <a:lnTo>
                    <a:pt x="144402" y="541217"/>
                  </a:lnTo>
                  <a:lnTo>
                    <a:pt x="144684" y="541688"/>
                  </a:lnTo>
                  <a:lnTo>
                    <a:pt x="145107" y="542158"/>
                  </a:lnTo>
                  <a:lnTo>
                    <a:pt x="145530" y="542582"/>
                  </a:lnTo>
                  <a:lnTo>
                    <a:pt x="146047" y="542958"/>
                  </a:lnTo>
                  <a:lnTo>
                    <a:pt x="146611" y="543382"/>
                  </a:lnTo>
                  <a:lnTo>
                    <a:pt x="147222" y="543711"/>
                  </a:lnTo>
                  <a:lnTo>
                    <a:pt x="147927" y="544040"/>
                  </a:lnTo>
                  <a:lnTo>
                    <a:pt x="148726" y="544322"/>
                  </a:lnTo>
                  <a:lnTo>
                    <a:pt x="149667" y="544652"/>
                  </a:lnTo>
                  <a:lnTo>
                    <a:pt x="150466" y="544934"/>
                  </a:lnTo>
                  <a:lnTo>
                    <a:pt x="151312" y="545216"/>
                  </a:lnTo>
                  <a:lnTo>
                    <a:pt x="152910" y="545875"/>
                  </a:lnTo>
                  <a:lnTo>
                    <a:pt x="154508" y="546769"/>
                  </a:lnTo>
                  <a:lnTo>
                    <a:pt x="156153" y="547616"/>
                  </a:lnTo>
                  <a:lnTo>
                    <a:pt x="157704" y="548604"/>
                  </a:lnTo>
                  <a:lnTo>
                    <a:pt x="159162" y="549639"/>
                  </a:lnTo>
                  <a:lnTo>
                    <a:pt x="160666" y="550721"/>
                  </a:lnTo>
                  <a:lnTo>
                    <a:pt x="162170" y="551897"/>
                  </a:lnTo>
                  <a:lnTo>
                    <a:pt x="165178" y="554202"/>
                  </a:lnTo>
                  <a:lnTo>
                    <a:pt x="168140" y="556413"/>
                  </a:lnTo>
                  <a:lnTo>
                    <a:pt x="169691" y="557495"/>
                  </a:lnTo>
                  <a:lnTo>
                    <a:pt x="171195" y="558530"/>
                  </a:lnTo>
                  <a:lnTo>
                    <a:pt x="172746" y="559471"/>
                  </a:lnTo>
                  <a:lnTo>
                    <a:pt x="174344" y="560318"/>
                  </a:lnTo>
                  <a:lnTo>
                    <a:pt x="175238" y="560741"/>
                  </a:lnTo>
                  <a:lnTo>
                    <a:pt x="176178" y="561118"/>
                  </a:lnTo>
                  <a:lnTo>
                    <a:pt x="177165" y="561447"/>
                  </a:lnTo>
                  <a:lnTo>
                    <a:pt x="178246" y="561729"/>
                  </a:lnTo>
                  <a:lnTo>
                    <a:pt x="179374" y="561964"/>
                  </a:lnTo>
                  <a:lnTo>
                    <a:pt x="180502" y="562106"/>
                  </a:lnTo>
                  <a:lnTo>
                    <a:pt x="181630" y="562247"/>
                  </a:lnTo>
                  <a:lnTo>
                    <a:pt x="182852" y="562341"/>
                  </a:lnTo>
                  <a:lnTo>
                    <a:pt x="184122" y="562388"/>
                  </a:lnTo>
                  <a:lnTo>
                    <a:pt x="185391" y="562388"/>
                  </a:lnTo>
                  <a:lnTo>
                    <a:pt x="186707" y="562388"/>
                  </a:lnTo>
                  <a:lnTo>
                    <a:pt x="187976" y="562341"/>
                  </a:lnTo>
                  <a:lnTo>
                    <a:pt x="190655" y="562153"/>
                  </a:lnTo>
                  <a:lnTo>
                    <a:pt x="193382" y="561823"/>
                  </a:lnTo>
                  <a:lnTo>
                    <a:pt x="196061" y="561353"/>
                  </a:lnTo>
                  <a:lnTo>
                    <a:pt x="198740" y="560835"/>
                  </a:lnTo>
                  <a:lnTo>
                    <a:pt x="201326" y="560224"/>
                  </a:lnTo>
                  <a:lnTo>
                    <a:pt x="203770" y="559518"/>
                  </a:lnTo>
                  <a:lnTo>
                    <a:pt x="206120" y="558765"/>
                  </a:lnTo>
                  <a:lnTo>
                    <a:pt x="208330" y="557966"/>
                  </a:lnTo>
                  <a:lnTo>
                    <a:pt x="210351" y="557119"/>
                  </a:lnTo>
                  <a:lnTo>
                    <a:pt x="212090" y="556178"/>
                  </a:lnTo>
                  <a:lnTo>
                    <a:pt x="212701" y="555849"/>
                  </a:lnTo>
                  <a:lnTo>
                    <a:pt x="213218" y="555519"/>
                  </a:lnTo>
                  <a:lnTo>
                    <a:pt x="214299" y="554578"/>
                  </a:lnTo>
                  <a:lnTo>
                    <a:pt x="215333" y="553590"/>
                  </a:lnTo>
                  <a:lnTo>
                    <a:pt x="216368" y="552508"/>
                  </a:lnTo>
                  <a:lnTo>
                    <a:pt x="217402" y="551285"/>
                  </a:lnTo>
                  <a:lnTo>
                    <a:pt x="218436" y="550109"/>
                  </a:lnTo>
                  <a:lnTo>
                    <a:pt x="220504" y="547616"/>
                  </a:lnTo>
                  <a:lnTo>
                    <a:pt x="221585" y="546487"/>
                  </a:lnTo>
                  <a:lnTo>
                    <a:pt x="222666" y="545357"/>
                  </a:lnTo>
                  <a:lnTo>
                    <a:pt x="223841" y="544417"/>
                  </a:lnTo>
                  <a:lnTo>
                    <a:pt x="224405" y="543993"/>
                  </a:lnTo>
                  <a:lnTo>
                    <a:pt x="225064" y="543617"/>
                  </a:lnTo>
                  <a:lnTo>
                    <a:pt x="225628" y="543193"/>
                  </a:lnTo>
                  <a:lnTo>
                    <a:pt x="226239" y="542911"/>
                  </a:lnTo>
                  <a:lnTo>
                    <a:pt x="226897" y="542629"/>
                  </a:lnTo>
                  <a:lnTo>
                    <a:pt x="227555" y="542394"/>
                  </a:lnTo>
                  <a:lnTo>
                    <a:pt x="228260" y="542252"/>
                  </a:lnTo>
                  <a:lnTo>
                    <a:pt x="228965" y="542158"/>
                  </a:lnTo>
                  <a:lnTo>
                    <a:pt x="229623" y="542111"/>
                  </a:lnTo>
                  <a:lnTo>
                    <a:pt x="230375" y="542158"/>
                  </a:lnTo>
                  <a:lnTo>
                    <a:pt x="230751" y="542394"/>
                  </a:lnTo>
                  <a:lnTo>
                    <a:pt x="231080" y="542676"/>
                  </a:lnTo>
                  <a:lnTo>
                    <a:pt x="231362" y="542958"/>
                  </a:lnTo>
                  <a:lnTo>
                    <a:pt x="231644" y="543240"/>
                  </a:lnTo>
                  <a:lnTo>
                    <a:pt x="231926" y="543664"/>
                  </a:lnTo>
                  <a:lnTo>
                    <a:pt x="232161" y="544040"/>
                  </a:lnTo>
                  <a:lnTo>
                    <a:pt x="232584" y="544934"/>
                  </a:lnTo>
                  <a:lnTo>
                    <a:pt x="232913" y="545969"/>
                  </a:lnTo>
                  <a:lnTo>
                    <a:pt x="233149" y="547098"/>
                  </a:lnTo>
                  <a:lnTo>
                    <a:pt x="233384" y="548321"/>
                  </a:lnTo>
                  <a:lnTo>
                    <a:pt x="233478" y="549686"/>
                  </a:lnTo>
                  <a:lnTo>
                    <a:pt x="233478" y="551144"/>
                  </a:lnTo>
                  <a:lnTo>
                    <a:pt x="233478" y="552744"/>
                  </a:lnTo>
                  <a:lnTo>
                    <a:pt x="233431" y="554390"/>
                  </a:lnTo>
                  <a:lnTo>
                    <a:pt x="233243" y="556131"/>
                  </a:lnTo>
                  <a:lnTo>
                    <a:pt x="233102" y="557966"/>
                  </a:lnTo>
                  <a:lnTo>
                    <a:pt x="232866" y="559941"/>
                  </a:lnTo>
                  <a:lnTo>
                    <a:pt x="232208" y="563940"/>
                  </a:lnTo>
                  <a:lnTo>
                    <a:pt x="231409" y="568315"/>
                  </a:lnTo>
                  <a:lnTo>
                    <a:pt x="230516" y="572879"/>
                  </a:lnTo>
                  <a:lnTo>
                    <a:pt x="229529" y="577630"/>
                  </a:lnTo>
                  <a:lnTo>
                    <a:pt x="228448" y="582523"/>
                  </a:lnTo>
                  <a:lnTo>
                    <a:pt x="226145" y="592638"/>
                  </a:lnTo>
                  <a:lnTo>
                    <a:pt x="224970" y="597766"/>
                  </a:lnTo>
                  <a:lnTo>
                    <a:pt x="223888" y="602894"/>
                  </a:lnTo>
                  <a:lnTo>
                    <a:pt x="222854" y="607927"/>
                  </a:lnTo>
                  <a:lnTo>
                    <a:pt x="221867" y="612961"/>
                  </a:lnTo>
                  <a:lnTo>
                    <a:pt x="221068" y="617760"/>
                  </a:lnTo>
                  <a:lnTo>
                    <a:pt x="220739" y="620159"/>
                  </a:lnTo>
                  <a:lnTo>
                    <a:pt x="220363" y="622511"/>
                  </a:lnTo>
                  <a:lnTo>
                    <a:pt x="220175" y="624817"/>
                  </a:lnTo>
                  <a:lnTo>
                    <a:pt x="219940" y="626981"/>
                  </a:lnTo>
                  <a:lnTo>
                    <a:pt x="219752" y="629192"/>
                  </a:lnTo>
                  <a:lnTo>
                    <a:pt x="219564" y="631262"/>
                  </a:lnTo>
                  <a:lnTo>
                    <a:pt x="219517" y="633332"/>
                  </a:lnTo>
                  <a:lnTo>
                    <a:pt x="219517" y="635261"/>
                  </a:lnTo>
                  <a:lnTo>
                    <a:pt x="219658" y="637095"/>
                  </a:lnTo>
                  <a:lnTo>
                    <a:pt x="219752" y="638883"/>
                  </a:lnTo>
                  <a:lnTo>
                    <a:pt x="219940" y="640624"/>
                  </a:lnTo>
                  <a:lnTo>
                    <a:pt x="220222" y="642223"/>
                  </a:lnTo>
                  <a:lnTo>
                    <a:pt x="220598" y="643729"/>
                  </a:lnTo>
                  <a:lnTo>
                    <a:pt x="221021" y="645140"/>
                  </a:lnTo>
                  <a:lnTo>
                    <a:pt x="221585" y="646410"/>
                  </a:lnTo>
                  <a:lnTo>
                    <a:pt x="222149" y="647634"/>
                  </a:lnTo>
                  <a:lnTo>
                    <a:pt x="222525" y="648151"/>
                  </a:lnTo>
                  <a:lnTo>
                    <a:pt x="222901" y="648669"/>
                  </a:lnTo>
                  <a:lnTo>
                    <a:pt x="223324" y="649186"/>
                  </a:lnTo>
                  <a:lnTo>
                    <a:pt x="223700" y="649657"/>
                  </a:lnTo>
                  <a:lnTo>
                    <a:pt x="224170" y="650033"/>
                  </a:lnTo>
                  <a:lnTo>
                    <a:pt x="224640" y="650456"/>
                  </a:lnTo>
                  <a:lnTo>
                    <a:pt x="225111" y="650786"/>
                  </a:lnTo>
                  <a:lnTo>
                    <a:pt x="225628" y="651115"/>
                  </a:lnTo>
                  <a:lnTo>
                    <a:pt x="226192" y="651444"/>
                  </a:lnTo>
                  <a:lnTo>
                    <a:pt x="226756" y="651632"/>
                  </a:lnTo>
                  <a:lnTo>
                    <a:pt x="227320" y="651868"/>
                  </a:lnTo>
                  <a:lnTo>
                    <a:pt x="227978" y="652056"/>
                  </a:lnTo>
                  <a:lnTo>
                    <a:pt x="228683" y="652150"/>
                  </a:lnTo>
                  <a:lnTo>
                    <a:pt x="229341" y="652291"/>
                  </a:lnTo>
                  <a:lnTo>
                    <a:pt x="230046" y="652385"/>
                  </a:lnTo>
                  <a:lnTo>
                    <a:pt x="230798" y="652385"/>
                  </a:lnTo>
                  <a:lnTo>
                    <a:pt x="231597" y="652385"/>
                  </a:lnTo>
                  <a:lnTo>
                    <a:pt x="232396" y="652338"/>
                  </a:lnTo>
                  <a:lnTo>
                    <a:pt x="233243" y="652244"/>
                  </a:lnTo>
                  <a:lnTo>
                    <a:pt x="234136" y="652103"/>
                  </a:lnTo>
                  <a:lnTo>
                    <a:pt x="233713" y="646269"/>
                  </a:lnTo>
                  <a:lnTo>
                    <a:pt x="233384" y="640342"/>
                  </a:lnTo>
                  <a:lnTo>
                    <a:pt x="233102" y="634461"/>
                  </a:lnTo>
                  <a:lnTo>
                    <a:pt x="232866" y="628580"/>
                  </a:lnTo>
                  <a:lnTo>
                    <a:pt x="232725" y="622794"/>
                  </a:lnTo>
                  <a:lnTo>
                    <a:pt x="232725" y="619924"/>
                  </a:lnTo>
                  <a:lnTo>
                    <a:pt x="232819" y="616960"/>
                  </a:lnTo>
                  <a:lnTo>
                    <a:pt x="232866" y="614090"/>
                  </a:lnTo>
                  <a:lnTo>
                    <a:pt x="232960" y="611221"/>
                  </a:lnTo>
                  <a:lnTo>
                    <a:pt x="233102" y="608304"/>
                  </a:lnTo>
                  <a:lnTo>
                    <a:pt x="233243" y="605434"/>
                  </a:lnTo>
                  <a:lnTo>
                    <a:pt x="233525" y="602611"/>
                  </a:lnTo>
                  <a:lnTo>
                    <a:pt x="233760" y="599742"/>
                  </a:lnTo>
                  <a:lnTo>
                    <a:pt x="234136" y="596872"/>
                  </a:lnTo>
                  <a:lnTo>
                    <a:pt x="234512" y="593955"/>
                  </a:lnTo>
                  <a:lnTo>
                    <a:pt x="234982" y="591179"/>
                  </a:lnTo>
                  <a:lnTo>
                    <a:pt x="235499" y="588263"/>
                  </a:lnTo>
                  <a:lnTo>
                    <a:pt x="236063" y="585487"/>
                  </a:lnTo>
                  <a:lnTo>
                    <a:pt x="236721" y="582664"/>
                  </a:lnTo>
                  <a:lnTo>
                    <a:pt x="237473" y="579842"/>
                  </a:lnTo>
                  <a:lnTo>
                    <a:pt x="238178" y="577019"/>
                  </a:lnTo>
                  <a:lnTo>
                    <a:pt x="239071" y="574196"/>
                  </a:lnTo>
                  <a:lnTo>
                    <a:pt x="240058" y="571373"/>
                  </a:lnTo>
                  <a:lnTo>
                    <a:pt x="240998" y="568598"/>
                  </a:lnTo>
                  <a:lnTo>
                    <a:pt x="242127" y="565775"/>
                  </a:lnTo>
                  <a:lnTo>
                    <a:pt x="243302" y="563046"/>
                  </a:lnTo>
                  <a:lnTo>
                    <a:pt x="244571" y="560271"/>
                  </a:lnTo>
                  <a:lnTo>
                    <a:pt x="245652" y="559894"/>
                  </a:lnTo>
                  <a:lnTo>
                    <a:pt x="246686" y="559518"/>
                  </a:lnTo>
                  <a:lnTo>
                    <a:pt x="247673" y="559236"/>
                  </a:lnTo>
                  <a:lnTo>
                    <a:pt x="248660" y="558954"/>
                  </a:lnTo>
                  <a:lnTo>
                    <a:pt x="249600" y="558765"/>
                  </a:lnTo>
                  <a:lnTo>
                    <a:pt x="250494" y="558624"/>
                  </a:lnTo>
                  <a:lnTo>
                    <a:pt x="251340" y="558530"/>
                  </a:lnTo>
                  <a:lnTo>
                    <a:pt x="252233" y="558483"/>
                  </a:lnTo>
                  <a:lnTo>
                    <a:pt x="253032" y="558436"/>
                  </a:lnTo>
                  <a:lnTo>
                    <a:pt x="253831" y="558483"/>
                  </a:lnTo>
                  <a:lnTo>
                    <a:pt x="254583" y="558530"/>
                  </a:lnTo>
                  <a:lnTo>
                    <a:pt x="255288" y="558624"/>
                  </a:lnTo>
                  <a:lnTo>
                    <a:pt x="255993" y="558765"/>
                  </a:lnTo>
                  <a:lnTo>
                    <a:pt x="256651" y="558954"/>
                  </a:lnTo>
                  <a:lnTo>
                    <a:pt x="257356" y="559189"/>
                  </a:lnTo>
                  <a:lnTo>
                    <a:pt x="257967" y="559424"/>
                  </a:lnTo>
                  <a:lnTo>
                    <a:pt x="258532" y="559706"/>
                  </a:lnTo>
                  <a:lnTo>
                    <a:pt x="259096" y="559988"/>
                  </a:lnTo>
                  <a:lnTo>
                    <a:pt x="259707" y="560318"/>
                  </a:lnTo>
                  <a:lnTo>
                    <a:pt x="260224" y="560741"/>
                  </a:lnTo>
                  <a:lnTo>
                    <a:pt x="260741" y="561118"/>
                  </a:lnTo>
                  <a:lnTo>
                    <a:pt x="261258" y="561541"/>
                  </a:lnTo>
                  <a:lnTo>
                    <a:pt x="262151" y="562529"/>
                  </a:lnTo>
                  <a:lnTo>
                    <a:pt x="263044" y="563564"/>
                  </a:lnTo>
                  <a:lnTo>
                    <a:pt x="263796" y="564646"/>
                  </a:lnTo>
                  <a:lnTo>
                    <a:pt x="264501" y="565869"/>
                  </a:lnTo>
                  <a:lnTo>
                    <a:pt x="265206" y="567139"/>
                  </a:lnTo>
                  <a:lnTo>
                    <a:pt x="265770" y="568504"/>
                  </a:lnTo>
                  <a:lnTo>
                    <a:pt x="266381" y="569868"/>
                  </a:lnTo>
                  <a:lnTo>
                    <a:pt x="266946" y="571326"/>
                  </a:lnTo>
                  <a:lnTo>
                    <a:pt x="267463" y="572738"/>
                  </a:lnTo>
                  <a:lnTo>
                    <a:pt x="268356" y="575749"/>
                  </a:lnTo>
                  <a:lnTo>
                    <a:pt x="269249" y="578712"/>
                  </a:lnTo>
                  <a:lnTo>
                    <a:pt x="270142" y="581676"/>
                  </a:lnTo>
                  <a:lnTo>
                    <a:pt x="271035" y="584546"/>
                  </a:lnTo>
                  <a:lnTo>
                    <a:pt x="271458" y="585863"/>
                  </a:lnTo>
                  <a:lnTo>
                    <a:pt x="271975" y="587134"/>
                  </a:lnTo>
                  <a:lnTo>
                    <a:pt x="272492" y="588357"/>
                  </a:lnTo>
                  <a:lnTo>
                    <a:pt x="273103" y="589486"/>
                  </a:lnTo>
                  <a:lnTo>
                    <a:pt x="273949" y="590991"/>
                  </a:lnTo>
                  <a:lnTo>
                    <a:pt x="274796" y="592356"/>
                  </a:lnTo>
                  <a:lnTo>
                    <a:pt x="275736" y="593673"/>
                  </a:lnTo>
                  <a:lnTo>
                    <a:pt x="276723" y="594990"/>
                  </a:lnTo>
                  <a:lnTo>
                    <a:pt x="277663" y="596260"/>
                  </a:lnTo>
                  <a:lnTo>
                    <a:pt x="278697" y="597483"/>
                  </a:lnTo>
                  <a:lnTo>
                    <a:pt x="279872" y="598613"/>
                  </a:lnTo>
                  <a:lnTo>
                    <a:pt x="280953" y="599742"/>
                  </a:lnTo>
                  <a:lnTo>
                    <a:pt x="282175" y="600824"/>
                  </a:lnTo>
                  <a:lnTo>
                    <a:pt x="283351" y="601859"/>
                  </a:lnTo>
                  <a:lnTo>
                    <a:pt x="284573" y="602847"/>
                  </a:lnTo>
                  <a:lnTo>
                    <a:pt x="285842" y="603740"/>
                  </a:lnTo>
                  <a:lnTo>
                    <a:pt x="287158" y="604681"/>
                  </a:lnTo>
                  <a:lnTo>
                    <a:pt x="288474" y="605528"/>
                  </a:lnTo>
                  <a:lnTo>
                    <a:pt x="289884" y="606328"/>
                  </a:lnTo>
                  <a:lnTo>
                    <a:pt x="291247" y="607128"/>
                  </a:lnTo>
                  <a:lnTo>
                    <a:pt x="292658" y="607833"/>
                  </a:lnTo>
                  <a:lnTo>
                    <a:pt x="294115" y="608586"/>
                  </a:lnTo>
                  <a:lnTo>
                    <a:pt x="295572" y="609198"/>
                  </a:lnTo>
                  <a:lnTo>
                    <a:pt x="297029" y="609856"/>
                  </a:lnTo>
                  <a:lnTo>
                    <a:pt x="298533" y="610468"/>
                  </a:lnTo>
                  <a:lnTo>
                    <a:pt x="300038" y="610985"/>
                  </a:lnTo>
                  <a:lnTo>
                    <a:pt x="301589" y="611550"/>
                  </a:lnTo>
                  <a:lnTo>
                    <a:pt x="303140" y="612020"/>
                  </a:lnTo>
                  <a:lnTo>
                    <a:pt x="306242" y="612961"/>
                  </a:lnTo>
                  <a:lnTo>
                    <a:pt x="309345" y="613761"/>
                  </a:lnTo>
                  <a:lnTo>
                    <a:pt x="312494" y="614467"/>
                  </a:lnTo>
                  <a:lnTo>
                    <a:pt x="315643" y="615031"/>
                  </a:lnTo>
                  <a:lnTo>
                    <a:pt x="315549" y="613855"/>
                  </a:lnTo>
                  <a:lnTo>
                    <a:pt x="315314" y="612726"/>
                  </a:lnTo>
                  <a:lnTo>
                    <a:pt x="315126" y="611550"/>
                  </a:lnTo>
                  <a:lnTo>
                    <a:pt x="314844" y="610468"/>
                  </a:lnTo>
                  <a:lnTo>
                    <a:pt x="314515" y="609386"/>
                  </a:lnTo>
                  <a:lnTo>
                    <a:pt x="314186" y="608351"/>
                  </a:lnTo>
                  <a:lnTo>
                    <a:pt x="313810" y="607316"/>
                  </a:lnTo>
                  <a:lnTo>
                    <a:pt x="313434" y="606281"/>
                  </a:lnTo>
                  <a:lnTo>
                    <a:pt x="312494" y="604258"/>
                  </a:lnTo>
                  <a:lnTo>
                    <a:pt x="311460" y="602376"/>
                  </a:lnTo>
                  <a:lnTo>
                    <a:pt x="310379" y="600400"/>
                  </a:lnTo>
                  <a:lnTo>
                    <a:pt x="309251" y="598566"/>
                  </a:lnTo>
                  <a:lnTo>
                    <a:pt x="306806" y="594896"/>
                  </a:lnTo>
                  <a:lnTo>
                    <a:pt x="304362" y="591226"/>
                  </a:lnTo>
                  <a:lnTo>
                    <a:pt x="303187" y="589392"/>
                  </a:lnTo>
                  <a:lnTo>
                    <a:pt x="302106" y="587557"/>
                  </a:lnTo>
                  <a:lnTo>
                    <a:pt x="301072" y="585581"/>
                  </a:lnTo>
                  <a:lnTo>
                    <a:pt x="300085" y="583605"/>
                  </a:lnTo>
                  <a:lnTo>
                    <a:pt x="301871" y="583605"/>
                  </a:lnTo>
                  <a:lnTo>
                    <a:pt x="303704" y="583793"/>
                  </a:lnTo>
                  <a:lnTo>
                    <a:pt x="305631" y="584029"/>
                  </a:lnTo>
                  <a:lnTo>
                    <a:pt x="307558" y="584311"/>
                  </a:lnTo>
                  <a:lnTo>
                    <a:pt x="309533" y="584734"/>
                  </a:lnTo>
                  <a:lnTo>
                    <a:pt x="311507" y="585158"/>
                  </a:lnTo>
                  <a:lnTo>
                    <a:pt x="315596" y="586099"/>
                  </a:lnTo>
                  <a:lnTo>
                    <a:pt x="317712" y="586569"/>
                  </a:lnTo>
                  <a:lnTo>
                    <a:pt x="319874" y="586945"/>
                  </a:lnTo>
                  <a:lnTo>
                    <a:pt x="321989" y="587322"/>
                  </a:lnTo>
                  <a:lnTo>
                    <a:pt x="324104" y="587604"/>
                  </a:lnTo>
                  <a:lnTo>
                    <a:pt x="326314" y="587745"/>
                  </a:lnTo>
                  <a:lnTo>
                    <a:pt x="328476" y="587886"/>
                  </a:lnTo>
                  <a:lnTo>
                    <a:pt x="329557" y="587839"/>
                  </a:lnTo>
                  <a:lnTo>
                    <a:pt x="330685" y="587839"/>
                  </a:lnTo>
                  <a:lnTo>
                    <a:pt x="331766" y="587698"/>
                  </a:lnTo>
                  <a:lnTo>
                    <a:pt x="332847" y="587604"/>
                  </a:lnTo>
                  <a:lnTo>
                    <a:pt x="332847" y="586522"/>
                  </a:lnTo>
                  <a:lnTo>
                    <a:pt x="332753" y="585487"/>
                  </a:lnTo>
                  <a:lnTo>
                    <a:pt x="332612" y="584499"/>
                  </a:lnTo>
                  <a:lnTo>
                    <a:pt x="332518" y="583558"/>
                  </a:lnTo>
                  <a:lnTo>
                    <a:pt x="332283" y="582711"/>
                  </a:lnTo>
                  <a:lnTo>
                    <a:pt x="332095" y="581817"/>
                  </a:lnTo>
                  <a:lnTo>
                    <a:pt x="331578" y="580171"/>
                  </a:lnTo>
                  <a:lnTo>
                    <a:pt x="330967" y="578618"/>
                  </a:lnTo>
                  <a:lnTo>
                    <a:pt x="330309" y="577113"/>
                  </a:lnTo>
                  <a:lnTo>
                    <a:pt x="328946" y="574243"/>
                  </a:lnTo>
                  <a:lnTo>
                    <a:pt x="329651" y="573349"/>
                  </a:lnTo>
                  <a:lnTo>
                    <a:pt x="330356" y="572597"/>
                  </a:lnTo>
                  <a:lnTo>
                    <a:pt x="331202" y="571844"/>
                  </a:lnTo>
                  <a:lnTo>
                    <a:pt x="332001" y="571185"/>
                  </a:lnTo>
                  <a:lnTo>
                    <a:pt x="332800" y="570574"/>
                  </a:lnTo>
                  <a:lnTo>
                    <a:pt x="333647" y="570056"/>
                  </a:lnTo>
                  <a:lnTo>
                    <a:pt x="334587" y="569586"/>
                  </a:lnTo>
                  <a:lnTo>
                    <a:pt x="335480" y="569209"/>
                  </a:lnTo>
                  <a:lnTo>
                    <a:pt x="336420" y="568833"/>
                  </a:lnTo>
                  <a:lnTo>
                    <a:pt x="337313" y="568551"/>
                  </a:lnTo>
                  <a:lnTo>
                    <a:pt x="338300" y="568315"/>
                  </a:lnTo>
                  <a:lnTo>
                    <a:pt x="339287" y="568174"/>
                  </a:lnTo>
                  <a:lnTo>
                    <a:pt x="340321" y="567986"/>
                  </a:lnTo>
                  <a:lnTo>
                    <a:pt x="341308" y="567845"/>
                  </a:lnTo>
                  <a:lnTo>
                    <a:pt x="342343" y="567751"/>
                  </a:lnTo>
                  <a:lnTo>
                    <a:pt x="343377" y="567751"/>
                  </a:lnTo>
                  <a:lnTo>
                    <a:pt x="345492" y="567751"/>
                  </a:lnTo>
                  <a:lnTo>
                    <a:pt x="347560" y="567798"/>
                  </a:lnTo>
                  <a:lnTo>
                    <a:pt x="349675" y="567986"/>
                  </a:lnTo>
                  <a:lnTo>
                    <a:pt x="351791" y="568221"/>
                  </a:lnTo>
                  <a:lnTo>
                    <a:pt x="355927" y="568739"/>
                  </a:lnTo>
                  <a:lnTo>
                    <a:pt x="357995" y="568974"/>
                  </a:lnTo>
                  <a:lnTo>
                    <a:pt x="359970" y="569068"/>
                  </a:lnTo>
                  <a:lnTo>
                    <a:pt x="363025" y="569256"/>
                  </a:lnTo>
                  <a:lnTo>
                    <a:pt x="366127" y="569303"/>
                  </a:lnTo>
                  <a:lnTo>
                    <a:pt x="369183" y="569303"/>
                  </a:lnTo>
                  <a:lnTo>
                    <a:pt x="372285" y="569256"/>
                  </a:lnTo>
                  <a:lnTo>
                    <a:pt x="375294" y="569115"/>
                  </a:lnTo>
                  <a:lnTo>
                    <a:pt x="378396" y="568880"/>
                  </a:lnTo>
                  <a:lnTo>
                    <a:pt x="381451" y="568598"/>
                  </a:lnTo>
                  <a:lnTo>
                    <a:pt x="384554" y="568268"/>
                  </a:lnTo>
                  <a:lnTo>
                    <a:pt x="387609" y="567845"/>
                  </a:lnTo>
                  <a:lnTo>
                    <a:pt x="390664" y="567422"/>
                  </a:lnTo>
                  <a:lnTo>
                    <a:pt x="393720" y="566904"/>
                  </a:lnTo>
                  <a:lnTo>
                    <a:pt x="396681" y="566293"/>
                  </a:lnTo>
                  <a:lnTo>
                    <a:pt x="399736" y="565728"/>
                  </a:lnTo>
                  <a:lnTo>
                    <a:pt x="402745" y="565069"/>
                  </a:lnTo>
                  <a:lnTo>
                    <a:pt x="405706" y="564317"/>
                  </a:lnTo>
                  <a:lnTo>
                    <a:pt x="408715" y="563564"/>
                  </a:lnTo>
                  <a:lnTo>
                    <a:pt x="408809" y="564881"/>
                  </a:lnTo>
                  <a:lnTo>
                    <a:pt x="408997" y="566246"/>
                  </a:lnTo>
                  <a:lnTo>
                    <a:pt x="409279" y="567563"/>
                  </a:lnTo>
                  <a:lnTo>
                    <a:pt x="409608" y="568880"/>
                  </a:lnTo>
                  <a:lnTo>
                    <a:pt x="410031" y="570244"/>
                  </a:lnTo>
                  <a:lnTo>
                    <a:pt x="410548" y="571420"/>
                  </a:lnTo>
                  <a:lnTo>
                    <a:pt x="411112" y="572644"/>
                  </a:lnTo>
                  <a:lnTo>
                    <a:pt x="411770" y="573773"/>
                  </a:lnTo>
                  <a:lnTo>
                    <a:pt x="412475" y="574808"/>
                  </a:lnTo>
                  <a:lnTo>
                    <a:pt x="413368" y="575796"/>
                  </a:lnTo>
                  <a:lnTo>
                    <a:pt x="413838" y="576266"/>
                  </a:lnTo>
                  <a:lnTo>
                    <a:pt x="414355" y="576737"/>
                  </a:lnTo>
                  <a:lnTo>
                    <a:pt x="414778" y="577113"/>
                  </a:lnTo>
                  <a:lnTo>
                    <a:pt x="415389" y="577489"/>
                  </a:lnTo>
                  <a:lnTo>
                    <a:pt x="415906" y="577819"/>
                  </a:lnTo>
                  <a:lnTo>
                    <a:pt x="416470" y="578148"/>
                  </a:lnTo>
                  <a:lnTo>
                    <a:pt x="417082" y="578383"/>
                  </a:lnTo>
                  <a:lnTo>
                    <a:pt x="417740" y="578665"/>
                  </a:lnTo>
                  <a:lnTo>
                    <a:pt x="418398" y="578854"/>
                  </a:lnTo>
                  <a:lnTo>
                    <a:pt x="419103" y="579089"/>
                  </a:lnTo>
                  <a:lnTo>
                    <a:pt x="419808" y="579183"/>
                  </a:lnTo>
                  <a:lnTo>
                    <a:pt x="420560" y="579324"/>
                  </a:lnTo>
                  <a:lnTo>
                    <a:pt x="421453" y="579418"/>
                  </a:lnTo>
                  <a:lnTo>
                    <a:pt x="422299" y="579559"/>
                  </a:lnTo>
                  <a:lnTo>
                    <a:pt x="423145" y="579747"/>
                  </a:lnTo>
                  <a:lnTo>
                    <a:pt x="423944" y="579936"/>
                  </a:lnTo>
                  <a:lnTo>
                    <a:pt x="425355" y="580453"/>
                  </a:lnTo>
                  <a:lnTo>
                    <a:pt x="426765" y="581018"/>
                  </a:lnTo>
                  <a:lnTo>
                    <a:pt x="428081" y="581676"/>
                  </a:lnTo>
                  <a:lnTo>
                    <a:pt x="429256" y="582429"/>
                  </a:lnTo>
                  <a:lnTo>
                    <a:pt x="430478" y="583182"/>
                  </a:lnTo>
                  <a:lnTo>
                    <a:pt x="431653" y="583982"/>
                  </a:lnTo>
                  <a:lnTo>
                    <a:pt x="434004" y="585628"/>
                  </a:lnTo>
                  <a:lnTo>
                    <a:pt x="435179" y="586428"/>
                  </a:lnTo>
                  <a:lnTo>
                    <a:pt x="436495" y="587228"/>
                  </a:lnTo>
                  <a:lnTo>
                    <a:pt x="437905" y="587980"/>
                  </a:lnTo>
                  <a:lnTo>
                    <a:pt x="439315" y="588686"/>
                  </a:lnTo>
                  <a:lnTo>
                    <a:pt x="440960" y="589298"/>
                  </a:lnTo>
                  <a:lnTo>
                    <a:pt x="442653" y="589909"/>
                  </a:lnTo>
                  <a:lnTo>
                    <a:pt x="445990" y="590803"/>
                  </a:lnTo>
                  <a:lnTo>
                    <a:pt x="449562" y="591697"/>
                  </a:lnTo>
                  <a:lnTo>
                    <a:pt x="453276" y="592497"/>
                  </a:lnTo>
                  <a:lnTo>
                    <a:pt x="457130" y="593296"/>
                  </a:lnTo>
                  <a:lnTo>
                    <a:pt x="460985" y="593955"/>
                  </a:lnTo>
                  <a:lnTo>
                    <a:pt x="464792" y="594614"/>
                  </a:lnTo>
                  <a:lnTo>
                    <a:pt x="468412" y="595131"/>
                  </a:lnTo>
                  <a:lnTo>
                    <a:pt x="471843" y="595508"/>
                  </a:lnTo>
                  <a:lnTo>
                    <a:pt x="472642" y="595649"/>
                  </a:lnTo>
                  <a:lnTo>
                    <a:pt x="473488" y="595649"/>
                  </a:lnTo>
                  <a:lnTo>
                    <a:pt x="474193" y="595649"/>
                  </a:lnTo>
                  <a:lnTo>
                    <a:pt x="475040" y="595602"/>
                  </a:lnTo>
                  <a:lnTo>
                    <a:pt x="476591" y="595413"/>
                  </a:lnTo>
                  <a:lnTo>
                    <a:pt x="478048" y="595178"/>
                  </a:lnTo>
                  <a:lnTo>
                    <a:pt x="479552" y="594802"/>
                  </a:lnTo>
                  <a:lnTo>
                    <a:pt x="481009" y="594378"/>
                  </a:lnTo>
                  <a:lnTo>
                    <a:pt x="483924" y="593391"/>
                  </a:lnTo>
                  <a:lnTo>
                    <a:pt x="486838" y="592356"/>
                  </a:lnTo>
                  <a:lnTo>
                    <a:pt x="488295" y="591885"/>
                  </a:lnTo>
                  <a:lnTo>
                    <a:pt x="489799" y="591509"/>
                  </a:lnTo>
                  <a:lnTo>
                    <a:pt x="491350" y="591226"/>
                  </a:lnTo>
                  <a:lnTo>
                    <a:pt x="492855" y="590991"/>
                  </a:lnTo>
                  <a:lnTo>
                    <a:pt x="494406" y="590850"/>
                  </a:lnTo>
                  <a:lnTo>
                    <a:pt x="495205" y="590850"/>
                  </a:lnTo>
                  <a:lnTo>
                    <a:pt x="496004" y="590850"/>
                  </a:lnTo>
                  <a:lnTo>
                    <a:pt x="497085" y="590944"/>
                  </a:lnTo>
                  <a:lnTo>
                    <a:pt x="498166" y="590944"/>
                  </a:lnTo>
                  <a:lnTo>
                    <a:pt x="499200" y="590850"/>
                  </a:lnTo>
                  <a:lnTo>
                    <a:pt x="500188" y="590756"/>
                  </a:lnTo>
                  <a:lnTo>
                    <a:pt x="501175" y="590662"/>
                  </a:lnTo>
                  <a:lnTo>
                    <a:pt x="502068" y="590474"/>
                  </a:lnTo>
                  <a:lnTo>
                    <a:pt x="503008" y="590239"/>
                  </a:lnTo>
                  <a:lnTo>
                    <a:pt x="503948" y="589956"/>
                  </a:lnTo>
                  <a:lnTo>
                    <a:pt x="504794" y="589721"/>
                  </a:lnTo>
                  <a:lnTo>
                    <a:pt x="505640" y="589392"/>
                  </a:lnTo>
                  <a:lnTo>
                    <a:pt x="507332" y="588686"/>
                  </a:lnTo>
                  <a:lnTo>
                    <a:pt x="508931" y="587886"/>
                  </a:lnTo>
                  <a:lnTo>
                    <a:pt x="510482" y="586945"/>
                  </a:lnTo>
                  <a:lnTo>
                    <a:pt x="511986" y="586052"/>
                  </a:lnTo>
                  <a:lnTo>
                    <a:pt x="513537" y="585017"/>
                  </a:lnTo>
                  <a:lnTo>
                    <a:pt x="516639" y="582947"/>
                  </a:lnTo>
                  <a:lnTo>
                    <a:pt x="518237" y="581912"/>
                  </a:lnTo>
                  <a:lnTo>
                    <a:pt x="519883" y="580877"/>
                  </a:lnTo>
                  <a:lnTo>
                    <a:pt x="521575" y="579889"/>
                  </a:lnTo>
                  <a:lnTo>
                    <a:pt x="523408" y="578948"/>
                  </a:lnTo>
                  <a:lnTo>
                    <a:pt x="524677" y="578430"/>
                  </a:lnTo>
                  <a:lnTo>
                    <a:pt x="525946" y="578007"/>
                  </a:lnTo>
                  <a:lnTo>
                    <a:pt x="527216" y="577583"/>
                  </a:lnTo>
                  <a:lnTo>
                    <a:pt x="528485" y="577160"/>
                  </a:lnTo>
                  <a:lnTo>
                    <a:pt x="530929" y="576548"/>
                  </a:lnTo>
                  <a:lnTo>
                    <a:pt x="533279" y="575937"/>
                  </a:lnTo>
                  <a:lnTo>
                    <a:pt x="534454" y="575513"/>
                  </a:lnTo>
                  <a:lnTo>
                    <a:pt x="535583" y="575090"/>
                  </a:lnTo>
                  <a:lnTo>
                    <a:pt x="536664" y="574572"/>
                  </a:lnTo>
                  <a:lnTo>
                    <a:pt x="537839" y="574008"/>
                  </a:lnTo>
                  <a:lnTo>
                    <a:pt x="538873" y="573349"/>
                  </a:lnTo>
                  <a:lnTo>
                    <a:pt x="539954" y="572597"/>
                  </a:lnTo>
                  <a:lnTo>
                    <a:pt x="540988" y="571656"/>
                  </a:lnTo>
                  <a:lnTo>
                    <a:pt x="542022" y="570621"/>
                  </a:lnTo>
                  <a:lnTo>
                    <a:pt x="542821" y="569727"/>
                  </a:lnTo>
                  <a:lnTo>
                    <a:pt x="543714" y="568880"/>
                  </a:lnTo>
                  <a:lnTo>
                    <a:pt x="544561" y="568033"/>
                  </a:lnTo>
                  <a:lnTo>
                    <a:pt x="545454" y="567280"/>
                  </a:lnTo>
                  <a:lnTo>
                    <a:pt x="547381" y="565728"/>
                  </a:lnTo>
                  <a:lnTo>
                    <a:pt x="549261" y="564364"/>
                  </a:lnTo>
                  <a:lnTo>
                    <a:pt x="551282" y="562999"/>
                  </a:lnTo>
                  <a:lnTo>
                    <a:pt x="553351" y="561729"/>
                  </a:lnTo>
                  <a:lnTo>
                    <a:pt x="557440" y="559142"/>
                  </a:lnTo>
                  <a:lnTo>
                    <a:pt x="559414" y="557871"/>
                  </a:lnTo>
                  <a:lnTo>
                    <a:pt x="561436" y="556554"/>
                  </a:lnTo>
                  <a:lnTo>
                    <a:pt x="563363" y="555237"/>
                  </a:lnTo>
                  <a:lnTo>
                    <a:pt x="565196" y="553779"/>
                  </a:lnTo>
                  <a:lnTo>
                    <a:pt x="566089" y="553026"/>
                  </a:lnTo>
                  <a:lnTo>
                    <a:pt x="566982" y="552273"/>
                  </a:lnTo>
                  <a:lnTo>
                    <a:pt x="567781" y="551473"/>
                  </a:lnTo>
                  <a:lnTo>
                    <a:pt x="568580" y="550674"/>
                  </a:lnTo>
                  <a:lnTo>
                    <a:pt x="569333" y="549827"/>
                  </a:lnTo>
                  <a:lnTo>
                    <a:pt x="570085" y="548933"/>
                  </a:lnTo>
                  <a:lnTo>
                    <a:pt x="570743" y="548039"/>
                  </a:lnTo>
                  <a:lnTo>
                    <a:pt x="571448" y="547051"/>
                  </a:lnTo>
                  <a:lnTo>
                    <a:pt x="572482" y="545546"/>
                  </a:lnTo>
                  <a:lnTo>
                    <a:pt x="573986" y="543476"/>
                  </a:lnTo>
                  <a:lnTo>
                    <a:pt x="578217" y="537736"/>
                  </a:lnTo>
                  <a:lnTo>
                    <a:pt x="584045" y="530256"/>
                  </a:lnTo>
                  <a:lnTo>
                    <a:pt x="590908" y="521223"/>
                  </a:lnTo>
                  <a:lnTo>
                    <a:pt x="598805" y="511062"/>
                  </a:lnTo>
                  <a:lnTo>
                    <a:pt x="607266" y="500006"/>
                  </a:lnTo>
                  <a:lnTo>
                    <a:pt x="616056" y="488386"/>
                  </a:lnTo>
                  <a:lnTo>
                    <a:pt x="624893" y="476625"/>
                  </a:lnTo>
                  <a:lnTo>
                    <a:pt x="629265" y="470697"/>
                  </a:lnTo>
                  <a:lnTo>
                    <a:pt x="633495" y="464863"/>
                  </a:lnTo>
                  <a:lnTo>
                    <a:pt x="637632" y="459124"/>
                  </a:lnTo>
                  <a:lnTo>
                    <a:pt x="641627" y="453525"/>
                  </a:lnTo>
                  <a:lnTo>
                    <a:pt x="645388" y="448068"/>
                  </a:lnTo>
                  <a:lnTo>
                    <a:pt x="648960" y="442893"/>
                  </a:lnTo>
                  <a:lnTo>
                    <a:pt x="652250" y="437953"/>
                  </a:lnTo>
                  <a:lnTo>
                    <a:pt x="655165" y="433296"/>
                  </a:lnTo>
                  <a:lnTo>
                    <a:pt x="657797" y="428968"/>
                  </a:lnTo>
                  <a:lnTo>
                    <a:pt x="659019" y="426992"/>
                  </a:lnTo>
                  <a:lnTo>
                    <a:pt x="660053" y="425063"/>
                  </a:lnTo>
                  <a:lnTo>
                    <a:pt x="661041" y="423275"/>
                  </a:lnTo>
                  <a:lnTo>
                    <a:pt x="661934" y="421582"/>
                  </a:lnTo>
                  <a:lnTo>
                    <a:pt x="662686" y="419935"/>
                  </a:lnTo>
                  <a:lnTo>
                    <a:pt x="663344" y="418524"/>
                  </a:lnTo>
                  <a:lnTo>
                    <a:pt x="663861" y="417159"/>
                  </a:lnTo>
                  <a:lnTo>
                    <a:pt x="664237" y="415936"/>
                  </a:lnTo>
                  <a:lnTo>
                    <a:pt x="664472" y="414854"/>
                  </a:lnTo>
                  <a:lnTo>
                    <a:pt x="664660" y="413913"/>
                  </a:lnTo>
                  <a:lnTo>
                    <a:pt x="664660" y="413537"/>
                  </a:lnTo>
                  <a:lnTo>
                    <a:pt x="664660" y="413114"/>
                  </a:lnTo>
                  <a:lnTo>
                    <a:pt x="664613" y="412784"/>
                  </a:lnTo>
                  <a:lnTo>
                    <a:pt x="664472" y="412502"/>
                  </a:lnTo>
                  <a:lnTo>
                    <a:pt x="664378" y="412173"/>
                  </a:lnTo>
                  <a:lnTo>
                    <a:pt x="664190" y="411984"/>
                  </a:lnTo>
                  <a:lnTo>
                    <a:pt x="664049" y="411749"/>
                  </a:lnTo>
                  <a:lnTo>
                    <a:pt x="663720" y="411608"/>
                  </a:lnTo>
                  <a:lnTo>
                    <a:pt x="662028" y="411890"/>
                  </a:lnTo>
                  <a:lnTo>
                    <a:pt x="660242" y="412267"/>
                  </a:lnTo>
                  <a:lnTo>
                    <a:pt x="658502" y="412784"/>
                  </a:lnTo>
                  <a:lnTo>
                    <a:pt x="656763" y="413302"/>
                  </a:lnTo>
                  <a:lnTo>
                    <a:pt x="655071" y="413866"/>
                  </a:lnTo>
                  <a:lnTo>
                    <a:pt x="653285" y="414572"/>
                  </a:lnTo>
                  <a:lnTo>
                    <a:pt x="651545" y="415231"/>
                  </a:lnTo>
                  <a:lnTo>
                    <a:pt x="649853" y="415983"/>
                  </a:lnTo>
                  <a:lnTo>
                    <a:pt x="646422" y="417536"/>
                  </a:lnTo>
                  <a:lnTo>
                    <a:pt x="643037" y="419041"/>
                  </a:lnTo>
                  <a:lnTo>
                    <a:pt x="639700" y="420547"/>
                  </a:lnTo>
                  <a:lnTo>
                    <a:pt x="638055" y="421205"/>
                  </a:lnTo>
                  <a:lnTo>
                    <a:pt x="636363" y="421864"/>
                  </a:lnTo>
                  <a:lnTo>
                    <a:pt x="635140" y="422146"/>
                  </a:lnTo>
                  <a:lnTo>
                    <a:pt x="633777" y="422381"/>
                  </a:lnTo>
                  <a:lnTo>
                    <a:pt x="632555" y="422523"/>
                  </a:lnTo>
                  <a:lnTo>
                    <a:pt x="631192" y="422664"/>
                  </a:lnTo>
                  <a:lnTo>
                    <a:pt x="629970" y="422711"/>
                  </a:lnTo>
                  <a:lnTo>
                    <a:pt x="628607" y="422711"/>
                  </a:lnTo>
                  <a:lnTo>
                    <a:pt x="626021" y="422711"/>
                  </a:lnTo>
                  <a:lnTo>
                    <a:pt x="623436" y="422758"/>
                  </a:lnTo>
                  <a:lnTo>
                    <a:pt x="622167" y="422852"/>
                  </a:lnTo>
                  <a:lnTo>
                    <a:pt x="620945" y="422993"/>
                  </a:lnTo>
                  <a:lnTo>
                    <a:pt x="619676" y="423181"/>
                  </a:lnTo>
                  <a:lnTo>
                    <a:pt x="618359" y="423464"/>
                  </a:lnTo>
                  <a:lnTo>
                    <a:pt x="617090" y="423887"/>
                  </a:lnTo>
                  <a:lnTo>
                    <a:pt x="615821" y="424310"/>
                  </a:lnTo>
                  <a:lnTo>
                    <a:pt x="611544" y="426286"/>
                  </a:lnTo>
                  <a:lnTo>
                    <a:pt x="609616" y="427086"/>
                  </a:lnTo>
                  <a:lnTo>
                    <a:pt x="608629" y="427415"/>
                  </a:lnTo>
                  <a:lnTo>
                    <a:pt x="607595" y="427698"/>
                  </a:lnTo>
                  <a:lnTo>
                    <a:pt x="606608" y="427933"/>
                  </a:lnTo>
                  <a:lnTo>
                    <a:pt x="605621" y="428168"/>
                  </a:lnTo>
                  <a:lnTo>
                    <a:pt x="604587" y="428309"/>
                  </a:lnTo>
                  <a:lnTo>
                    <a:pt x="603553" y="428309"/>
                  </a:lnTo>
                  <a:lnTo>
                    <a:pt x="602472" y="428309"/>
                  </a:lnTo>
                  <a:lnTo>
                    <a:pt x="601343" y="428121"/>
                  </a:lnTo>
                  <a:lnTo>
                    <a:pt x="600121" y="427886"/>
                  </a:lnTo>
                  <a:lnTo>
                    <a:pt x="598899" y="427603"/>
                  </a:lnTo>
                  <a:lnTo>
                    <a:pt x="598147" y="427368"/>
                  </a:lnTo>
                  <a:lnTo>
                    <a:pt x="597442" y="427274"/>
                  </a:lnTo>
                  <a:lnTo>
                    <a:pt x="596737" y="427133"/>
                  </a:lnTo>
                  <a:lnTo>
                    <a:pt x="596032" y="427086"/>
                  </a:lnTo>
                  <a:lnTo>
                    <a:pt x="595374" y="427086"/>
                  </a:lnTo>
                  <a:lnTo>
                    <a:pt x="594716" y="427086"/>
                  </a:lnTo>
                  <a:lnTo>
                    <a:pt x="594105" y="427133"/>
                  </a:lnTo>
                  <a:lnTo>
                    <a:pt x="593446" y="427274"/>
                  </a:lnTo>
                  <a:lnTo>
                    <a:pt x="592271" y="427556"/>
                  </a:lnTo>
                  <a:lnTo>
                    <a:pt x="591096" y="427886"/>
                  </a:lnTo>
                  <a:lnTo>
                    <a:pt x="590015" y="428356"/>
                  </a:lnTo>
                  <a:lnTo>
                    <a:pt x="588840" y="428874"/>
                  </a:lnTo>
                  <a:lnTo>
                    <a:pt x="586678" y="429956"/>
                  </a:lnTo>
                  <a:lnTo>
                    <a:pt x="585550" y="430520"/>
                  </a:lnTo>
                  <a:lnTo>
                    <a:pt x="584374" y="431038"/>
                  </a:lnTo>
                  <a:lnTo>
                    <a:pt x="583246" y="431508"/>
                  </a:lnTo>
                  <a:lnTo>
                    <a:pt x="581977" y="431932"/>
                  </a:lnTo>
                  <a:lnTo>
                    <a:pt x="580661" y="432261"/>
                  </a:lnTo>
                  <a:lnTo>
                    <a:pt x="580003" y="432355"/>
                  </a:lnTo>
                  <a:lnTo>
                    <a:pt x="579251" y="432449"/>
                  </a:lnTo>
                  <a:lnTo>
                    <a:pt x="577888" y="432590"/>
                  </a:lnTo>
                  <a:lnTo>
                    <a:pt x="576430" y="432778"/>
                  </a:lnTo>
                  <a:lnTo>
                    <a:pt x="575020" y="432873"/>
                  </a:lnTo>
                  <a:lnTo>
                    <a:pt x="573516" y="432967"/>
                  </a:lnTo>
                  <a:lnTo>
                    <a:pt x="570602" y="433014"/>
                  </a:lnTo>
                  <a:lnTo>
                    <a:pt x="567593" y="432967"/>
                  </a:lnTo>
                  <a:lnTo>
                    <a:pt x="564632" y="432778"/>
                  </a:lnTo>
                  <a:lnTo>
                    <a:pt x="561577" y="432590"/>
                  </a:lnTo>
                  <a:lnTo>
                    <a:pt x="555513" y="432073"/>
                  </a:lnTo>
                  <a:lnTo>
                    <a:pt x="549449" y="431508"/>
                  </a:lnTo>
                  <a:lnTo>
                    <a:pt x="546441" y="431273"/>
                  </a:lnTo>
                  <a:lnTo>
                    <a:pt x="543479" y="431132"/>
                  </a:lnTo>
                  <a:lnTo>
                    <a:pt x="540518" y="431038"/>
                  </a:lnTo>
                  <a:lnTo>
                    <a:pt x="537604" y="431038"/>
                  </a:lnTo>
                  <a:lnTo>
                    <a:pt x="534783" y="431179"/>
                  </a:lnTo>
                  <a:lnTo>
                    <a:pt x="533326" y="431226"/>
                  </a:lnTo>
                  <a:lnTo>
                    <a:pt x="531963" y="431414"/>
                  </a:lnTo>
                  <a:lnTo>
                    <a:pt x="528156" y="431838"/>
                  </a:lnTo>
                  <a:lnTo>
                    <a:pt x="523596" y="432449"/>
                  </a:lnTo>
                  <a:lnTo>
                    <a:pt x="518472" y="433249"/>
                  </a:lnTo>
                  <a:lnTo>
                    <a:pt x="515840" y="433719"/>
                  </a:lnTo>
                  <a:lnTo>
                    <a:pt x="513114" y="434237"/>
                  </a:lnTo>
                  <a:lnTo>
                    <a:pt x="510482" y="434754"/>
                  </a:lnTo>
                  <a:lnTo>
                    <a:pt x="507849" y="435319"/>
                  </a:lnTo>
                  <a:lnTo>
                    <a:pt x="505311" y="435883"/>
                  </a:lnTo>
                  <a:lnTo>
                    <a:pt x="502867" y="436495"/>
                  </a:lnTo>
                  <a:lnTo>
                    <a:pt x="500658" y="437201"/>
                  </a:lnTo>
                  <a:lnTo>
                    <a:pt x="498636" y="437906"/>
                  </a:lnTo>
                  <a:lnTo>
                    <a:pt x="496803" y="438659"/>
                  </a:lnTo>
                  <a:lnTo>
                    <a:pt x="496004" y="438988"/>
                  </a:lnTo>
                  <a:lnTo>
                    <a:pt x="495299" y="439412"/>
                  </a:lnTo>
                  <a:lnTo>
                    <a:pt x="492996" y="440588"/>
                  </a:lnTo>
                  <a:lnTo>
                    <a:pt x="490786" y="441811"/>
                  </a:lnTo>
                  <a:lnTo>
                    <a:pt x="488483" y="442940"/>
                  </a:lnTo>
                  <a:lnTo>
                    <a:pt x="486180" y="444069"/>
                  </a:lnTo>
                  <a:lnTo>
                    <a:pt x="481526" y="446186"/>
                  </a:lnTo>
                  <a:lnTo>
                    <a:pt x="476779" y="448209"/>
                  </a:lnTo>
                  <a:lnTo>
                    <a:pt x="467378" y="452255"/>
                  </a:lnTo>
                  <a:lnTo>
                    <a:pt x="462677" y="454325"/>
                  </a:lnTo>
                  <a:lnTo>
                    <a:pt x="457882" y="456489"/>
                  </a:lnTo>
                  <a:lnTo>
                    <a:pt x="455767" y="457430"/>
                  </a:lnTo>
                  <a:lnTo>
                    <a:pt x="453699" y="458465"/>
                  </a:lnTo>
                  <a:lnTo>
                    <a:pt x="451678" y="459500"/>
                  </a:lnTo>
                  <a:lnTo>
                    <a:pt x="449750" y="460676"/>
                  </a:lnTo>
                  <a:lnTo>
                    <a:pt x="447776" y="461805"/>
                  </a:lnTo>
                  <a:lnTo>
                    <a:pt x="445943" y="463028"/>
                  </a:lnTo>
                  <a:lnTo>
                    <a:pt x="444110" y="464299"/>
                  </a:lnTo>
                  <a:lnTo>
                    <a:pt x="442277" y="465569"/>
                  </a:lnTo>
                  <a:lnTo>
                    <a:pt x="440490" y="466933"/>
                  </a:lnTo>
                  <a:lnTo>
                    <a:pt x="438704" y="468298"/>
                  </a:lnTo>
                  <a:lnTo>
                    <a:pt x="436918" y="469709"/>
                  </a:lnTo>
                  <a:lnTo>
                    <a:pt x="435179" y="471214"/>
                  </a:lnTo>
                  <a:lnTo>
                    <a:pt x="431700" y="474178"/>
                  </a:lnTo>
                  <a:lnTo>
                    <a:pt x="428175" y="477424"/>
                  </a:lnTo>
                  <a:lnTo>
                    <a:pt x="426154" y="479306"/>
                  </a:lnTo>
                  <a:lnTo>
                    <a:pt x="424226" y="481329"/>
                  </a:lnTo>
                  <a:lnTo>
                    <a:pt x="422393" y="483352"/>
                  </a:lnTo>
                  <a:lnTo>
                    <a:pt x="420654" y="485422"/>
                  </a:lnTo>
                  <a:lnTo>
                    <a:pt x="419009" y="487492"/>
                  </a:lnTo>
                  <a:lnTo>
                    <a:pt x="417458" y="489609"/>
                  </a:lnTo>
                  <a:lnTo>
                    <a:pt x="415953" y="491773"/>
                  </a:lnTo>
                  <a:lnTo>
                    <a:pt x="414543" y="494031"/>
                  </a:lnTo>
                  <a:lnTo>
                    <a:pt x="413321" y="496289"/>
                  </a:lnTo>
                  <a:lnTo>
                    <a:pt x="412099" y="498501"/>
                  </a:lnTo>
                  <a:lnTo>
                    <a:pt x="411018" y="500806"/>
                  </a:lnTo>
                  <a:lnTo>
                    <a:pt x="409984" y="503158"/>
                  </a:lnTo>
                  <a:lnTo>
                    <a:pt x="409044" y="505510"/>
                  </a:lnTo>
                  <a:lnTo>
                    <a:pt x="408244" y="507957"/>
                  </a:lnTo>
                  <a:lnTo>
                    <a:pt x="407492" y="510356"/>
                  </a:lnTo>
                  <a:lnTo>
                    <a:pt x="406881" y="512755"/>
                  </a:lnTo>
                  <a:lnTo>
                    <a:pt x="406270" y="515249"/>
                  </a:lnTo>
                  <a:lnTo>
                    <a:pt x="405847" y="517742"/>
                  </a:lnTo>
                  <a:lnTo>
                    <a:pt x="405424" y="520188"/>
                  </a:lnTo>
                  <a:lnTo>
                    <a:pt x="405095" y="522729"/>
                  </a:lnTo>
                  <a:lnTo>
                    <a:pt x="404860" y="525175"/>
                  </a:lnTo>
                  <a:lnTo>
                    <a:pt x="404719" y="527716"/>
                  </a:lnTo>
                  <a:lnTo>
                    <a:pt x="404672" y="530303"/>
                  </a:lnTo>
                  <a:lnTo>
                    <a:pt x="404719" y="532843"/>
                  </a:lnTo>
                  <a:lnTo>
                    <a:pt x="404860" y="535431"/>
                  </a:lnTo>
                  <a:lnTo>
                    <a:pt x="405048" y="537971"/>
                  </a:lnTo>
                  <a:lnTo>
                    <a:pt x="405330" y="540559"/>
                  </a:lnTo>
                  <a:lnTo>
                    <a:pt x="405659" y="543146"/>
                  </a:lnTo>
                  <a:lnTo>
                    <a:pt x="406082" y="545687"/>
                  </a:lnTo>
                  <a:lnTo>
                    <a:pt x="406599" y="548274"/>
                  </a:lnTo>
                  <a:lnTo>
                    <a:pt x="407210" y="550862"/>
                  </a:lnTo>
                  <a:lnTo>
                    <a:pt x="407821" y="553449"/>
                  </a:lnTo>
                  <a:lnTo>
                    <a:pt x="406599" y="554202"/>
                  </a:lnTo>
                  <a:lnTo>
                    <a:pt x="405236" y="554908"/>
                  </a:lnTo>
                  <a:lnTo>
                    <a:pt x="403873" y="555613"/>
                  </a:lnTo>
                  <a:lnTo>
                    <a:pt x="402369" y="556272"/>
                  </a:lnTo>
                  <a:lnTo>
                    <a:pt x="400818" y="556836"/>
                  </a:lnTo>
                  <a:lnTo>
                    <a:pt x="399219" y="557401"/>
                  </a:lnTo>
                  <a:lnTo>
                    <a:pt x="397621" y="557919"/>
                  </a:lnTo>
                  <a:lnTo>
                    <a:pt x="395882" y="558436"/>
                  </a:lnTo>
                  <a:lnTo>
                    <a:pt x="394096" y="558859"/>
                  </a:lnTo>
                  <a:lnTo>
                    <a:pt x="392310" y="559236"/>
                  </a:lnTo>
                  <a:lnTo>
                    <a:pt x="390476" y="559659"/>
                  </a:lnTo>
                  <a:lnTo>
                    <a:pt x="388643" y="559988"/>
                  </a:lnTo>
                  <a:lnTo>
                    <a:pt x="386763" y="560271"/>
                  </a:lnTo>
                  <a:lnTo>
                    <a:pt x="384789" y="560506"/>
                  </a:lnTo>
                  <a:lnTo>
                    <a:pt x="382861" y="560741"/>
                  </a:lnTo>
                  <a:lnTo>
                    <a:pt x="380887" y="560929"/>
                  </a:lnTo>
                  <a:lnTo>
                    <a:pt x="378913" y="561023"/>
                  </a:lnTo>
                  <a:lnTo>
                    <a:pt x="376986" y="561118"/>
                  </a:lnTo>
                  <a:lnTo>
                    <a:pt x="375012" y="561212"/>
                  </a:lnTo>
                  <a:lnTo>
                    <a:pt x="373037" y="561259"/>
                  </a:lnTo>
                  <a:lnTo>
                    <a:pt x="371063" y="561259"/>
                  </a:lnTo>
                  <a:lnTo>
                    <a:pt x="369089" y="561212"/>
                  </a:lnTo>
                  <a:lnTo>
                    <a:pt x="367209" y="561118"/>
                  </a:lnTo>
                  <a:lnTo>
                    <a:pt x="365281" y="561023"/>
                  </a:lnTo>
                  <a:lnTo>
                    <a:pt x="363354" y="560835"/>
                  </a:lnTo>
                  <a:lnTo>
                    <a:pt x="361521" y="560694"/>
                  </a:lnTo>
                  <a:lnTo>
                    <a:pt x="359688" y="560506"/>
                  </a:lnTo>
                  <a:lnTo>
                    <a:pt x="357901" y="560224"/>
                  </a:lnTo>
                  <a:lnTo>
                    <a:pt x="356162" y="559988"/>
                  </a:lnTo>
                  <a:lnTo>
                    <a:pt x="354470" y="559659"/>
                  </a:lnTo>
                  <a:lnTo>
                    <a:pt x="352825" y="559283"/>
                  </a:lnTo>
                  <a:lnTo>
                    <a:pt x="351227" y="558954"/>
                  </a:lnTo>
                  <a:lnTo>
                    <a:pt x="353671" y="558201"/>
                  </a:lnTo>
                  <a:lnTo>
                    <a:pt x="356068" y="557307"/>
                  </a:lnTo>
                  <a:lnTo>
                    <a:pt x="358513" y="556319"/>
                  </a:lnTo>
                  <a:lnTo>
                    <a:pt x="361004" y="555143"/>
                  </a:lnTo>
                  <a:lnTo>
                    <a:pt x="363495" y="553967"/>
                  </a:lnTo>
                  <a:lnTo>
                    <a:pt x="365939" y="552649"/>
                  </a:lnTo>
                  <a:lnTo>
                    <a:pt x="368431" y="551191"/>
                  </a:lnTo>
                  <a:lnTo>
                    <a:pt x="370828" y="549686"/>
                  </a:lnTo>
                  <a:lnTo>
                    <a:pt x="373225" y="548086"/>
                  </a:lnTo>
                  <a:lnTo>
                    <a:pt x="375623" y="546345"/>
                  </a:lnTo>
                  <a:lnTo>
                    <a:pt x="377973" y="544558"/>
                  </a:lnTo>
                  <a:lnTo>
                    <a:pt x="380182" y="542676"/>
                  </a:lnTo>
                  <a:lnTo>
                    <a:pt x="382438" y="540700"/>
                  </a:lnTo>
                  <a:lnTo>
                    <a:pt x="384554" y="538724"/>
                  </a:lnTo>
                  <a:lnTo>
                    <a:pt x="386575" y="536560"/>
                  </a:lnTo>
                  <a:lnTo>
                    <a:pt x="388549" y="534396"/>
                  </a:lnTo>
                  <a:lnTo>
                    <a:pt x="390382" y="532138"/>
                  </a:lnTo>
                  <a:lnTo>
                    <a:pt x="392075" y="529833"/>
                  </a:lnTo>
                  <a:lnTo>
                    <a:pt x="392921" y="528656"/>
                  </a:lnTo>
                  <a:lnTo>
                    <a:pt x="393720" y="527480"/>
                  </a:lnTo>
                  <a:lnTo>
                    <a:pt x="394472" y="526304"/>
                  </a:lnTo>
                  <a:lnTo>
                    <a:pt x="395177" y="525034"/>
                  </a:lnTo>
                  <a:lnTo>
                    <a:pt x="395835" y="523811"/>
                  </a:lnTo>
                  <a:lnTo>
                    <a:pt x="396540" y="522541"/>
                  </a:lnTo>
                  <a:lnTo>
                    <a:pt x="397104" y="521270"/>
                  </a:lnTo>
                  <a:lnTo>
                    <a:pt x="397668" y="520000"/>
                  </a:lnTo>
                  <a:lnTo>
                    <a:pt x="398185" y="518777"/>
                  </a:lnTo>
                  <a:lnTo>
                    <a:pt x="398702" y="517507"/>
                  </a:lnTo>
                  <a:lnTo>
                    <a:pt x="399125" y="516189"/>
                  </a:lnTo>
                  <a:lnTo>
                    <a:pt x="399501" y="514825"/>
                  </a:lnTo>
                  <a:lnTo>
                    <a:pt x="399830" y="513508"/>
                  </a:lnTo>
                  <a:lnTo>
                    <a:pt x="400207" y="512191"/>
                  </a:lnTo>
                  <a:lnTo>
                    <a:pt x="400442" y="510873"/>
                  </a:lnTo>
                  <a:lnTo>
                    <a:pt x="400677" y="509509"/>
                  </a:lnTo>
                  <a:lnTo>
                    <a:pt x="400771" y="508192"/>
                  </a:lnTo>
                  <a:lnTo>
                    <a:pt x="400865" y="506780"/>
                  </a:lnTo>
                  <a:lnTo>
                    <a:pt x="400959" y="505416"/>
                  </a:lnTo>
                  <a:lnTo>
                    <a:pt x="400959" y="504052"/>
                  </a:lnTo>
                  <a:lnTo>
                    <a:pt x="400865" y="502640"/>
                  </a:lnTo>
                  <a:lnTo>
                    <a:pt x="400818" y="501276"/>
                  </a:lnTo>
                  <a:lnTo>
                    <a:pt x="400677" y="499818"/>
                  </a:lnTo>
                  <a:lnTo>
                    <a:pt x="400442" y="498453"/>
                  </a:lnTo>
                  <a:lnTo>
                    <a:pt x="400160" y="497089"/>
                  </a:lnTo>
                  <a:lnTo>
                    <a:pt x="399783" y="495631"/>
                  </a:lnTo>
                  <a:lnTo>
                    <a:pt x="399407" y="494219"/>
                  </a:lnTo>
                  <a:lnTo>
                    <a:pt x="398937" y="492808"/>
                  </a:lnTo>
                  <a:lnTo>
                    <a:pt x="397245" y="492573"/>
                  </a:lnTo>
                  <a:lnTo>
                    <a:pt x="395647" y="492432"/>
                  </a:lnTo>
                  <a:lnTo>
                    <a:pt x="394002" y="492244"/>
                  </a:lnTo>
                  <a:lnTo>
                    <a:pt x="392404" y="492196"/>
                  </a:lnTo>
                  <a:lnTo>
                    <a:pt x="390758" y="492149"/>
                  </a:lnTo>
                  <a:lnTo>
                    <a:pt x="389113" y="492149"/>
                  </a:lnTo>
                  <a:lnTo>
                    <a:pt x="387515" y="492196"/>
                  </a:lnTo>
                  <a:lnTo>
                    <a:pt x="385964" y="492291"/>
                  </a:lnTo>
                  <a:lnTo>
                    <a:pt x="384319" y="492479"/>
                  </a:lnTo>
                  <a:lnTo>
                    <a:pt x="382767" y="492714"/>
                  </a:lnTo>
                  <a:lnTo>
                    <a:pt x="381169" y="492996"/>
                  </a:lnTo>
                  <a:lnTo>
                    <a:pt x="379618" y="493278"/>
                  </a:lnTo>
                  <a:lnTo>
                    <a:pt x="378114" y="493608"/>
                  </a:lnTo>
                  <a:lnTo>
                    <a:pt x="376657" y="494078"/>
                  </a:lnTo>
                  <a:lnTo>
                    <a:pt x="375153" y="494549"/>
                  </a:lnTo>
                  <a:lnTo>
                    <a:pt x="373648" y="495066"/>
                  </a:lnTo>
                  <a:lnTo>
                    <a:pt x="372191" y="495631"/>
                  </a:lnTo>
                  <a:lnTo>
                    <a:pt x="370781" y="496289"/>
                  </a:lnTo>
                  <a:lnTo>
                    <a:pt x="369324" y="496901"/>
                  </a:lnTo>
                  <a:lnTo>
                    <a:pt x="367961" y="497654"/>
                  </a:lnTo>
                  <a:lnTo>
                    <a:pt x="366645" y="498453"/>
                  </a:lnTo>
                  <a:lnTo>
                    <a:pt x="365281" y="499253"/>
                  </a:lnTo>
                  <a:lnTo>
                    <a:pt x="364012" y="500194"/>
                  </a:lnTo>
                  <a:lnTo>
                    <a:pt x="362743" y="501088"/>
                  </a:lnTo>
                  <a:lnTo>
                    <a:pt x="361474" y="502076"/>
                  </a:lnTo>
                  <a:lnTo>
                    <a:pt x="360252" y="503111"/>
                  </a:lnTo>
                  <a:lnTo>
                    <a:pt x="359124" y="504240"/>
                  </a:lnTo>
                  <a:lnTo>
                    <a:pt x="357948" y="505416"/>
                  </a:lnTo>
                  <a:lnTo>
                    <a:pt x="356867" y="506639"/>
                  </a:lnTo>
                  <a:lnTo>
                    <a:pt x="355786" y="507862"/>
                  </a:lnTo>
                  <a:lnTo>
                    <a:pt x="354799" y="509227"/>
                  </a:lnTo>
                  <a:lnTo>
                    <a:pt x="353812" y="510591"/>
                  </a:lnTo>
                  <a:lnTo>
                    <a:pt x="352919" y="511955"/>
                  </a:lnTo>
                  <a:lnTo>
                    <a:pt x="352120" y="513414"/>
                  </a:lnTo>
                  <a:lnTo>
                    <a:pt x="351415" y="514825"/>
                  </a:lnTo>
                  <a:lnTo>
                    <a:pt x="350757" y="516378"/>
                  </a:lnTo>
                  <a:lnTo>
                    <a:pt x="350146" y="518024"/>
                  </a:lnTo>
                  <a:lnTo>
                    <a:pt x="349628" y="519624"/>
                  </a:lnTo>
                  <a:lnTo>
                    <a:pt x="349158" y="521223"/>
                  </a:lnTo>
                  <a:lnTo>
                    <a:pt x="348688" y="522964"/>
                  </a:lnTo>
                  <a:lnTo>
                    <a:pt x="348359" y="524611"/>
                  </a:lnTo>
                  <a:lnTo>
                    <a:pt x="347983" y="526351"/>
                  </a:lnTo>
                  <a:lnTo>
                    <a:pt x="347325" y="529833"/>
                  </a:lnTo>
                  <a:lnTo>
                    <a:pt x="346197" y="536936"/>
                  </a:lnTo>
                  <a:lnTo>
                    <a:pt x="345586" y="540371"/>
                  </a:lnTo>
                  <a:lnTo>
                    <a:pt x="344928" y="543758"/>
                  </a:lnTo>
                  <a:lnTo>
                    <a:pt x="344505" y="545452"/>
                  </a:lnTo>
                  <a:lnTo>
                    <a:pt x="344035" y="547051"/>
                  </a:lnTo>
                  <a:lnTo>
                    <a:pt x="343612" y="548604"/>
                  </a:lnTo>
                  <a:lnTo>
                    <a:pt x="343095" y="550156"/>
                  </a:lnTo>
                  <a:lnTo>
                    <a:pt x="342484" y="551614"/>
                  </a:lnTo>
                  <a:lnTo>
                    <a:pt x="341826" y="553026"/>
                  </a:lnTo>
                  <a:lnTo>
                    <a:pt x="341120" y="554390"/>
                  </a:lnTo>
                  <a:lnTo>
                    <a:pt x="340321" y="555754"/>
                  </a:lnTo>
                  <a:lnTo>
                    <a:pt x="339475" y="556931"/>
                  </a:lnTo>
                  <a:lnTo>
                    <a:pt x="338488" y="558107"/>
                  </a:lnTo>
                  <a:lnTo>
                    <a:pt x="337454" y="559189"/>
                  </a:lnTo>
                  <a:lnTo>
                    <a:pt x="336232" y="560224"/>
                  </a:lnTo>
                  <a:lnTo>
                    <a:pt x="335527" y="560741"/>
                  </a:lnTo>
                  <a:lnTo>
                    <a:pt x="334869" y="561212"/>
                  </a:lnTo>
                  <a:lnTo>
                    <a:pt x="334164" y="561588"/>
                  </a:lnTo>
                  <a:lnTo>
                    <a:pt x="333459" y="562011"/>
                  </a:lnTo>
                  <a:lnTo>
                    <a:pt x="332800" y="562294"/>
                  </a:lnTo>
                  <a:lnTo>
                    <a:pt x="332142" y="562576"/>
                  </a:lnTo>
                  <a:lnTo>
                    <a:pt x="331484" y="562811"/>
                  </a:lnTo>
                  <a:lnTo>
                    <a:pt x="330779" y="562999"/>
                  </a:lnTo>
                  <a:lnTo>
                    <a:pt x="330168" y="563141"/>
                  </a:lnTo>
                  <a:lnTo>
                    <a:pt x="329463" y="563188"/>
                  </a:lnTo>
                  <a:lnTo>
                    <a:pt x="328805" y="563282"/>
                  </a:lnTo>
                  <a:lnTo>
                    <a:pt x="328147" y="563282"/>
                  </a:lnTo>
                  <a:lnTo>
                    <a:pt x="327489" y="563282"/>
                  </a:lnTo>
                  <a:lnTo>
                    <a:pt x="326831" y="563188"/>
                  </a:lnTo>
                  <a:lnTo>
                    <a:pt x="325562" y="562999"/>
                  </a:lnTo>
                  <a:lnTo>
                    <a:pt x="324245" y="562623"/>
                  </a:lnTo>
                  <a:lnTo>
                    <a:pt x="322976" y="562153"/>
                  </a:lnTo>
                  <a:lnTo>
                    <a:pt x="321660" y="561588"/>
                  </a:lnTo>
                  <a:lnTo>
                    <a:pt x="320391" y="560976"/>
                  </a:lnTo>
                  <a:lnTo>
                    <a:pt x="319075" y="560271"/>
                  </a:lnTo>
                  <a:lnTo>
                    <a:pt x="317712" y="559471"/>
                  </a:lnTo>
                  <a:lnTo>
                    <a:pt x="315079" y="557730"/>
                  </a:lnTo>
                  <a:lnTo>
                    <a:pt x="312400" y="555943"/>
                  </a:lnTo>
                  <a:lnTo>
                    <a:pt x="309580" y="554108"/>
                  </a:lnTo>
                  <a:lnTo>
                    <a:pt x="308217" y="553214"/>
                  </a:lnTo>
                  <a:lnTo>
                    <a:pt x="306712" y="552414"/>
                  </a:lnTo>
                  <a:lnTo>
                    <a:pt x="305255" y="551614"/>
                  </a:lnTo>
                  <a:lnTo>
                    <a:pt x="303704" y="550862"/>
                  </a:lnTo>
                  <a:lnTo>
                    <a:pt x="302200" y="550156"/>
                  </a:lnTo>
                  <a:lnTo>
                    <a:pt x="300602" y="549592"/>
                  </a:lnTo>
                  <a:lnTo>
                    <a:pt x="299003" y="549121"/>
                  </a:lnTo>
                  <a:lnTo>
                    <a:pt x="297311" y="548698"/>
                  </a:lnTo>
                  <a:lnTo>
                    <a:pt x="295666" y="548509"/>
                  </a:lnTo>
                  <a:lnTo>
                    <a:pt x="294820" y="548415"/>
                  </a:lnTo>
                  <a:lnTo>
                    <a:pt x="293927" y="548368"/>
                  </a:lnTo>
                  <a:lnTo>
                    <a:pt x="293034" y="548368"/>
                  </a:lnTo>
                  <a:lnTo>
                    <a:pt x="292141" y="548415"/>
                  </a:lnTo>
                  <a:lnTo>
                    <a:pt x="291247" y="548509"/>
                  </a:lnTo>
                  <a:lnTo>
                    <a:pt x="290307" y="548604"/>
                  </a:lnTo>
                  <a:lnTo>
                    <a:pt x="289414" y="548792"/>
                  </a:lnTo>
                  <a:lnTo>
                    <a:pt x="288474" y="549027"/>
                  </a:lnTo>
                  <a:lnTo>
                    <a:pt x="287628" y="549309"/>
                  </a:lnTo>
                  <a:lnTo>
                    <a:pt x="286829" y="549592"/>
                  </a:lnTo>
                  <a:lnTo>
                    <a:pt x="286030" y="549921"/>
                  </a:lnTo>
                  <a:lnTo>
                    <a:pt x="285278" y="550344"/>
                  </a:lnTo>
                  <a:lnTo>
                    <a:pt x="284526" y="550721"/>
                  </a:lnTo>
                  <a:lnTo>
                    <a:pt x="283821" y="551191"/>
                  </a:lnTo>
                  <a:lnTo>
                    <a:pt x="282457" y="552132"/>
                  </a:lnTo>
                  <a:lnTo>
                    <a:pt x="281141" y="553073"/>
                  </a:lnTo>
                  <a:lnTo>
                    <a:pt x="278697" y="554908"/>
                  </a:lnTo>
                  <a:lnTo>
                    <a:pt x="277569" y="555754"/>
                  </a:lnTo>
                  <a:lnTo>
                    <a:pt x="276911" y="556084"/>
                  </a:lnTo>
                  <a:lnTo>
                    <a:pt x="276347" y="556413"/>
                  </a:lnTo>
                  <a:lnTo>
                    <a:pt x="275783" y="556648"/>
                  </a:lnTo>
                  <a:lnTo>
                    <a:pt x="275172" y="556884"/>
                  </a:lnTo>
                  <a:lnTo>
                    <a:pt x="274560" y="557072"/>
                  </a:lnTo>
                  <a:lnTo>
                    <a:pt x="273949" y="557166"/>
                  </a:lnTo>
                  <a:lnTo>
                    <a:pt x="273291" y="557213"/>
                  </a:lnTo>
                  <a:lnTo>
                    <a:pt x="272633" y="557213"/>
                  </a:lnTo>
                  <a:lnTo>
                    <a:pt x="271975" y="557119"/>
                  </a:lnTo>
                  <a:lnTo>
                    <a:pt x="271317" y="556931"/>
                  </a:lnTo>
                  <a:lnTo>
                    <a:pt x="270565" y="556648"/>
                  </a:lnTo>
                  <a:lnTo>
                    <a:pt x="269813" y="556319"/>
                  </a:lnTo>
                  <a:lnTo>
                    <a:pt x="269061" y="555849"/>
                  </a:lnTo>
                  <a:lnTo>
                    <a:pt x="268262" y="555331"/>
                  </a:lnTo>
                  <a:lnTo>
                    <a:pt x="266052" y="553779"/>
                  </a:lnTo>
                  <a:lnTo>
                    <a:pt x="265018" y="553026"/>
                  </a:lnTo>
                  <a:lnTo>
                    <a:pt x="263937" y="552320"/>
                  </a:lnTo>
                  <a:lnTo>
                    <a:pt x="262809" y="551709"/>
                  </a:lnTo>
                  <a:lnTo>
                    <a:pt x="261681" y="551144"/>
                  </a:lnTo>
                  <a:lnTo>
                    <a:pt x="260600" y="550627"/>
                  </a:lnTo>
                  <a:lnTo>
                    <a:pt x="259472" y="550156"/>
                  </a:lnTo>
                  <a:lnTo>
                    <a:pt x="258297" y="549733"/>
                  </a:lnTo>
                  <a:lnTo>
                    <a:pt x="257121" y="549356"/>
                  </a:lnTo>
                  <a:lnTo>
                    <a:pt x="255899" y="549074"/>
                  </a:lnTo>
                  <a:lnTo>
                    <a:pt x="254630" y="548839"/>
                  </a:lnTo>
                  <a:lnTo>
                    <a:pt x="253361" y="548651"/>
                  </a:lnTo>
                  <a:lnTo>
                    <a:pt x="252092" y="548557"/>
                  </a:lnTo>
                  <a:lnTo>
                    <a:pt x="250729" y="548557"/>
                  </a:lnTo>
                  <a:lnTo>
                    <a:pt x="249365" y="548604"/>
                  </a:lnTo>
                  <a:lnTo>
                    <a:pt x="250118" y="547522"/>
                  </a:lnTo>
                  <a:lnTo>
                    <a:pt x="250776" y="546251"/>
                  </a:lnTo>
                  <a:lnTo>
                    <a:pt x="251481" y="544934"/>
                  </a:lnTo>
                  <a:lnTo>
                    <a:pt x="252186" y="543476"/>
                  </a:lnTo>
                  <a:lnTo>
                    <a:pt x="252844" y="541923"/>
                  </a:lnTo>
                  <a:lnTo>
                    <a:pt x="253549" y="540324"/>
                  </a:lnTo>
                  <a:lnTo>
                    <a:pt x="254865" y="536936"/>
                  </a:lnTo>
                  <a:lnTo>
                    <a:pt x="256181" y="533314"/>
                  </a:lnTo>
                  <a:lnTo>
                    <a:pt x="257497" y="529550"/>
                  </a:lnTo>
                  <a:lnTo>
                    <a:pt x="258908" y="525881"/>
                  </a:lnTo>
                  <a:lnTo>
                    <a:pt x="260271" y="522211"/>
                  </a:lnTo>
                  <a:lnTo>
                    <a:pt x="261023" y="520471"/>
                  </a:lnTo>
                  <a:lnTo>
                    <a:pt x="261775" y="518777"/>
                  </a:lnTo>
                  <a:lnTo>
                    <a:pt x="262527" y="517083"/>
                  </a:lnTo>
                  <a:lnTo>
                    <a:pt x="263326" y="515531"/>
                  </a:lnTo>
                  <a:lnTo>
                    <a:pt x="264125" y="514025"/>
                  </a:lnTo>
                  <a:lnTo>
                    <a:pt x="264971" y="512661"/>
                  </a:lnTo>
                  <a:lnTo>
                    <a:pt x="265864" y="511391"/>
                  </a:lnTo>
                  <a:lnTo>
                    <a:pt x="266758" y="510262"/>
                  </a:lnTo>
                  <a:lnTo>
                    <a:pt x="267698" y="509227"/>
                  </a:lnTo>
                  <a:lnTo>
                    <a:pt x="268638" y="508286"/>
                  </a:lnTo>
                  <a:lnTo>
                    <a:pt x="269155" y="507957"/>
                  </a:lnTo>
                  <a:lnTo>
                    <a:pt x="269672" y="507533"/>
                  </a:lnTo>
                  <a:lnTo>
                    <a:pt x="270189" y="507251"/>
                  </a:lnTo>
                  <a:lnTo>
                    <a:pt x="270706" y="507016"/>
                  </a:lnTo>
                  <a:lnTo>
                    <a:pt x="271317" y="506780"/>
                  </a:lnTo>
                  <a:lnTo>
                    <a:pt x="271834" y="506639"/>
                  </a:lnTo>
                  <a:lnTo>
                    <a:pt x="272398" y="506451"/>
                  </a:lnTo>
                  <a:lnTo>
                    <a:pt x="272962" y="506404"/>
                  </a:lnTo>
                  <a:lnTo>
                    <a:pt x="273620" y="506310"/>
                  </a:lnTo>
                  <a:lnTo>
                    <a:pt x="274184" y="506404"/>
                  </a:lnTo>
                  <a:lnTo>
                    <a:pt x="274796" y="506451"/>
                  </a:lnTo>
                  <a:lnTo>
                    <a:pt x="275454" y="506545"/>
                  </a:lnTo>
                  <a:lnTo>
                    <a:pt x="276864" y="506827"/>
                  </a:lnTo>
                  <a:lnTo>
                    <a:pt x="278321" y="507157"/>
                  </a:lnTo>
                  <a:lnTo>
                    <a:pt x="279825" y="507439"/>
                  </a:lnTo>
                  <a:lnTo>
                    <a:pt x="281235" y="507674"/>
                  </a:lnTo>
                  <a:lnTo>
                    <a:pt x="282739" y="507815"/>
                  </a:lnTo>
                  <a:lnTo>
                    <a:pt x="284244" y="507957"/>
                  </a:lnTo>
                  <a:lnTo>
                    <a:pt x="287158" y="508192"/>
                  </a:lnTo>
                  <a:lnTo>
                    <a:pt x="290166" y="508239"/>
                  </a:lnTo>
                  <a:lnTo>
                    <a:pt x="293128" y="508098"/>
                  </a:lnTo>
                  <a:lnTo>
                    <a:pt x="296089" y="507957"/>
                  </a:lnTo>
                  <a:lnTo>
                    <a:pt x="299050" y="507674"/>
                  </a:lnTo>
                  <a:lnTo>
                    <a:pt x="302059" y="507251"/>
                  </a:lnTo>
                  <a:lnTo>
                    <a:pt x="304973" y="506733"/>
                  </a:lnTo>
                  <a:lnTo>
                    <a:pt x="307887" y="506122"/>
                  </a:lnTo>
                  <a:lnTo>
                    <a:pt x="310849" y="505416"/>
                  </a:lnTo>
                  <a:lnTo>
                    <a:pt x="313763" y="504616"/>
                  </a:lnTo>
                  <a:lnTo>
                    <a:pt x="316631" y="503723"/>
                  </a:lnTo>
                  <a:lnTo>
                    <a:pt x="319498" y="502782"/>
                  </a:lnTo>
                  <a:lnTo>
                    <a:pt x="322365" y="501747"/>
                  </a:lnTo>
                  <a:lnTo>
                    <a:pt x="323258" y="501370"/>
                  </a:lnTo>
                  <a:lnTo>
                    <a:pt x="324151" y="500994"/>
                  </a:lnTo>
                  <a:lnTo>
                    <a:pt x="325186" y="500476"/>
                  </a:lnTo>
                  <a:lnTo>
                    <a:pt x="326220" y="499818"/>
                  </a:lnTo>
                  <a:lnTo>
                    <a:pt x="328523" y="498453"/>
                  </a:lnTo>
                  <a:lnTo>
                    <a:pt x="331014" y="496807"/>
                  </a:lnTo>
                  <a:lnTo>
                    <a:pt x="333647" y="494925"/>
                  </a:lnTo>
                  <a:lnTo>
                    <a:pt x="336279" y="492855"/>
                  </a:lnTo>
                  <a:lnTo>
                    <a:pt x="339005" y="490691"/>
                  </a:lnTo>
                  <a:lnTo>
                    <a:pt x="341685" y="488386"/>
                  </a:lnTo>
                  <a:lnTo>
                    <a:pt x="344270" y="485987"/>
                  </a:lnTo>
                  <a:lnTo>
                    <a:pt x="346808" y="483634"/>
                  </a:lnTo>
                  <a:lnTo>
                    <a:pt x="349158" y="481188"/>
                  </a:lnTo>
                  <a:lnTo>
                    <a:pt x="351274" y="478836"/>
                  </a:lnTo>
                  <a:lnTo>
                    <a:pt x="352214" y="477707"/>
                  </a:lnTo>
                  <a:lnTo>
                    <a:pt x="353154" y="476530"/>
                  </a:lnTo>
                  <a:lnTo>
                    <a:pt x="353953" y="475448"/>
                  </a:lnTo>
                  <a:lnTo>
                    <a:pt x="354705" y="474413"/>
                  </a:lnTo>
                  <a:lnTo>
                    <a:pt x="355316" y="473378"/>
                  </a:lnTo>
                  <a:lnTo>
                    <a:pt x="355880" y="472390"/>
                  </a:lnTo>
                  <a:lnTo>
                    <a:pt x="356350" y="471497"/>
                  </a:lnTo>
                  <a:lnTo>
                    <a:pt x="356679" y="470556"/>
                  </a:lnTo>
                  <a:lnTo>
                    <a:pt x="357102" y="469427"/>
                  </a:lnTo>
                  <a:lnTo>
                    <a:pt x="357572" y="468250"/>
                  </a:lnTo>
                  <a:lnTo>
                    <a:pt x="358089" y="467215"/>
                  </a:lnTo>
                  <a:lnTo>
                    <a:pt x="358607" y="466322"/>
                  </a:lnTo>
                  <a:lnTo>
                    <a:pt x="359171" y="465381"/>
                  </a:lnTo>
                  <a:lnTo>
                    <a:pt x="359735" y="464534"/>
                  </a:lnTo>
                  <a:lnTo>
                    <a:pt x="360393" y="463640"/>
                  </a:lnTo>
                  <a:lnTo>
                    <a:pt x="361004" y="462840"/>
                  </a:lnTo>
                  <a:lnTo>
                    <a:pt x="362367" y="461382"/>
                  </a:lnTo>
                  <a:lnTo>
                    <a:pt x="363824" y="459829"/>
                  </a:lnTo>
                  <a:lnTo>
                    <a:pt x="367162" y="456583"/>
                  </a:lnTo>
                  <a:lnTo>
                    <a:pt x="367679" y="456066"/>
                  </a:lnTo>
                  <a:lnTo>
                    <a:pt x="368149" y="455548"/>
                  </a:lnTo>
                  <a:lnTo>
                    <a:pt x="368525" y="455031"/>
                  </a:lnTo>
                  <a:lnTo>
                    <a:pt x="368901" y="454513"/>
                  </a:lnTo>
                  <a:lnTo>
                    <a:pt x="369230" y="453996"/>
                  </a:lnTo>
                  <a:lnTo>
                    <a:pt x="369512" y="453478"/>
                  </a:lnTo>
                  <a:lnTo>
                    <a:pt x="369982" y="452396"/>
                  </a:lnTo>
                  <a:lnTo>
                    <a:pt x="370264" y="451361"/>
                  </a:lnTo>
                  <a:lnTo>
                    <a:pt x="370499" y="450326"/>
                  </a:lnTo>
                  <a:lnTo>
                    <a:pt x="370640" y="449291"/>
                  </a:lnTo>
                  <a:lnTo>
                    <a:pt x="370734" y="448209"/>
                  </a:lnTo>
                  <a:lnTo>
                    <a:pt x="370781" y="445998"/>
                  </a:lnTo>
                  <a:lnTo>
                    <a:pt x="370828" y="444869"/>
                  </a:lnTo>
                  <a:lnTo>
                    <a:pt x="370875" y="443693"/>
                  </a:lnTo>
                  <a:lnTo>
                    <a:pt x="371016" y="442564"/>
                  </a:lnTo>
                  <a:lnTo>
                    <a:pt x="371157" y="441341"/>
                  </a:lnTo>
                  <a:lnTo>
                    <a:pt x="371486" y="440165"/>
                  </a:lnTo>
                  <a:lnTo>
                    <a:pt x="371862" y="438894"/>
                  </a:lnTo>
                  <a:lnTo>
                    <a:pt x="372332" y="437671"/>
                  </a:lnTo>
                  <a:lnTo>
                    <a:pt x="372849" y="436495"/>
                  </a:lnTo>
                  <a:lnTo>
                    <a:pt x="373836" y="434378"/>
                  </a:lnTo>
                  <a:lnTo>
                    <a:pt x="374918" y="432449"/>
                  </a:lnTo>
                  <a:lnTo>
                    <a:pt x="375999" y="430614"/>
                  </a:lnTo>
                  <a:lnTo>
                    <a:pt x="377080" y="428874"/>
                  </a:lnTo>
                  <a:lnTo>
                    <a:pt x="378208" y="427180"/>
                  </a:lnTo>
                  <a:lnTo>
                    <a:pt x="379289" y="425533"/>
                  </a:lnTo>
                  <a:lnTo>
                    <a:pt x="380323" y="423934"/>
                  </a:lnTo>
                  <a:lnTo>
                    <a:pt x="381216" y="422240"/>
                  </a:lnTo>
                  <a:lnTo>
                    <a:pt x="382109" y="420594"/>
                  </a:lnTo>
                  <a:lnTo>
                    <a:pt x="382485" y="419747"/>
                  </a:lnTo>
                  <a:lnTo>
                    <a:pt x="382861" y="418853"/>
                  </a:lnTo>
                  <a:lnTo>
                    <a:pt x="383190" y="417959"/>
                  </a:lnTo>
                  <a:lnTo>
                    <a:pt x="383473" y="416971"/>
                  </a:lnTo>
                  <a:lnTo>
                    <a:pt x="383755" y="415983"/>
                  </a:lnTo>
                  <a:lnTo>
                    <a:pt x="383990" y="414995"/>
                  </a:lnTo>
                  <a:lnTo>
                    <a:pt x="384178" y="413913"/>
                  </a:lnTo>
                  <a:lnTo>
                    <a:pt x="384272" y="412831"/>
                  </a:lnTo>
                  <a:lnTo>
                    <a:pt x="384319" y="411655"/>
                  </a:lnTo>
                  <a:lnTo>
                    <a:pt x="384413" y="410526"/>
                  </a:lnTo>
                  <a:lnTo>
                    <a:pt x="384413" y="409256"/>
                  </a:lnTo>
                  <a:lnTo>
                    <a:pt x="384319" y="407939"/>
                  </a:lnTo>
                  <a:lnTo>
                    <a:pt x="384225" y="406668"/>
                  </a:lnTo>
                  <a:lnTo>
                    <a:pt x="384225" y="405445"/>
                  </a:lnTo>
                  <a:lnTo>
                    <a:pt x="384225" y="404269"/>
                  </a:lnTo>
                  <a:lnTo>
                    <a:pt x="384272" y="403093"/>
                  </a:lnTo>
                  <a:lnTo>
                    <a:pt x="384460" y="400929"/>
                  </a:lnTo>
                  <a:lnTo>
                    <a:pt x="384742" y="398859"/>
                  </a:lnTo>
                  <a:lnTo>
                    <a:pt x="385071" y="396836"/>
                  </a:lnTo>
                  <a:lnTo>
                    <a:pt x="385494" y="394860"/>
                  </a:lnTo>
                  <a:lnTo>
                    <a:pt x="386340" y="391049"/>
                  </a:lnTo>
                  <a:lnTo>
                    <a:pt x="386810" y="389121"/>
                  </a:lnTo>
                  <a:lnTo>
                    <a:pt x="387139" y="387239"/>
                  </a:lnTo>
                  <a:lnTo>
                    <a:pt x="387515" y="385216"/>
                  </a:lnTo>
                  <a:lnTo>
                    <a:pt x="387656" y="383193"/>
                  </a:lnTo>
                  <a:lnTo>
                    <a:pt x="387797" y="382111"/>
                  </a:lnTo>
                  <a:lnTo>
                    <a:pt x="387797" y="381029"/>
                  </a:lnTo>
                  <a:lnTo>
                    <a:pt x="387797" y="379947"/>
                  </a:lnTo>
                  <a:lnTo>
                    <a:pt x="387750" y="378771"/>
                  </a:lnTo>
                  <a:lnTo>
                    <a:pt x="387656" y="377595"/>
                  </a:lnTo>
                  <a:lnTo>
                    <a:pt x="387562" y="376371"/>
                  </a:lnTo>
                  <a:lnTo>
                    <a:pt x="387374" y="375101"/>
                  </a:lnTo>
                  <a:lnTo>
                    <a:pt x="387139" y="373784"/>
                  </a:lnTo>
                  <a:lnTo>
                    <a:pt x="386998" y="372749"/>
                  </a:lnTo>
                  <a:lnTo>
                    <a:pt x="386810" y="371667"/>
                  </a:lnTo>
                  <a:lnTo>
                    <a:pt x="386763" y="370632"/>
                  </a:lnTo>
                  <a:lnTo>
                    <a:pt x="386763" y="369597"/>
                  </a:lnTo>
                  <a:lnTo>
                    <a:pt x="386810" y="368468"/>
                  </a:lnTo>
                  <a:lnTo>
                    <a:pt x="386857" y="367433"/>
                  </a:lnTo>
                  <a:lnTo>
                    <a:pt x="386998" y="366398"/>
                  </a:lnTo>
                  <a:lnTo>
                    <a:pt x="387139" y="365363"/>
                  </a:lnTo>
                  <a:lnTo>
                    <a:pt x="387562" y="363293"/>
                  </a:lnTo>
                  <a:lnTo>
                    <a:pt x="388032" y="361223"/>
                  </a:lnTo>
                  <a:lnTo>
                    <a:pt x="389066" y="357083"/>
                  </a:lnTo>
                  <a:lnTo>
                    <a:pt x="389489" y="355013"/>
                  </a:lnTo>
                  <a:lnTo>
                    <a:pt x="389912" y="352943"/>
                  </a:lnTo>
                  <a:lnTo>
                    <a:pt x="390194" y="350873"/>
                  </a:lnTo>
                  <a:lnTo>
                    <a:pt x="390335" y="349838"/>
                  </a:lnTo>
                  <a:lnTo>
                    <a:pt x="390382" y="348803"/>
                  </a:lnTo>
                  <a:lnTo>
                    <a:pt x="390382" y="347768"/>
                  </a:lnTo>
                  <a:lnTo>
                    <a:pt x="390335" y="346733"/>
                  </a:lnTo>
                  <a:lnTo>
                    <a:pt x="390194" y="345698"/>
                  </a:lnTo>
                  <a:lnTo>
                    <a:pt x="390006" y="344663"/>
                  </a:lnTo>
                  <a:lnTo>
                    <a:pt x="389818" y="343628"/>
                  </a:lnTo>
                  <a:lnTo>
                    <a:pt x="389489" y="342593"/>
                  </a:lnTo>
                  <a:lnTo>
                    <a:pt x="389113" y="341558"/>
                  </a:lnTo>
                  <a:lnTo>
                    <a:pt x="388643" y="340523"/>
                  </a:lnTo>
                  <a:lnTo>
                    <a:pt x="386810" y="339206"/>
                  </a:lnTo>
                  <a:lnTo>
                    <a:pt x="385024" y="338030"/>
                  </a:lnTo>
                  <a:lnTo>
                    <a:pt x="383379" y="336853"/>
                  </a:lnTo>
                  <a:lnTo>
                    <a:pt x="382626" y="336242"/>
                  </a:lnTo>
                  <a:lnTo>
                    <a:pt x="381874" y="335583"/>
                  </a:lnTo>
                  <a:lnTo>
                    <a:pt x="381216" y="334925"/>
                  </a:lnTo>
                  <a:lnTo>
                    <a:pt x="380652" y="334172"/>
                  </a:lnTo>
                  <a:lnTo>
                    <a:pt x="380088" y="333372"/>
                  </a:lnTo>
                  <a:lnTo>
                    <a:pt x="379665" y="332431"/>
                  </a:lnTo>
                  <a:lnTo>
                    <a:pt x="379289" y="331490"/>
                  </a:lnTo>
                  <a:lnTo>
                    <a:pt x="379007" y="330408"/>
                  </a:lnTo>
                  <a:lnTo>
                    <a:pt x="378819" y="329279"/>
                  </a:lnTo>
                  <a:lnTo>
                    <a:pt x="378772" y="328009"/>
                  </a:lnTo>
                  <a:lnTo>
                    <a:pt x="378772" y="325233"/>
                  </a:lnTo>
                  <a:lnTo>
                    <a:pt x="378819" y="322646"/>
                  </a:lnTo>
                  <a:lnTo>
                    <a:pt x="378913" y="318035"/>
                  </a:lnTo>
                  <a:lnTo>
                    <a:pt x="379054" y="315918"/>
                  </a:lnTo>
                  <a:lnTo>
                    <a:pt x="379054" y="313895"/>
                  </a:lnTo>
                  <a:lnTo>
                    <a:pt x="379007" y="312014"/>
                  </a:lnTo>
                  <a:lnTo>
                    <a:pt x="378866" y="310179"/>
                  </a:lnTo>
                  <a:lnTo>
                    <a:pt x="378631" y="308344"/>
                  </a:lnTo>
                  <a:lnTo>
                    <a:pt x="378490" y="307403"/>
                  </a:lnTo>
                  <a:lnTo>
                    <a:pt x="378302" y="306509"/>
                  </a:lnTo>
                  <a:lnTo>
                    <a:pt x="378020" y="305568"/>
                  </a:lnTo>
                  <a:lnTo>
                    <a:pt x="377738" y="304675"/>
                  </a:lnTo>
                  <a:lnTo>
                    <a:pt x="377456" y="303734"/>
                  </a:lnTo>
                  <a:lnTo>
                    <a:pt x="377033" y="302746"/>
                  </a:lnTo>
                  <a:lnTo>
                    <a:pt x="376563" y="301758"/>
                  </a:lnTo>
                  <a:lnTo>
                    <a:pt x="376140" y="300817"/>
                  </a:lnTo>
                  <a:lnTo>
                    <a:pt x="375529" y="299782"/>
                  </a:lnTo>
                  <a:lnTo>
                    <a:pt x="374918" y="298747"/>
                  </a:lnTo>
                  <a:lnTo>
                    <a:pt x="374212" y="297618"/>
                  </a:lnTo>
                  <a:lnTo>
                    <a:pt x="373460" y="296536"/>
                  </a:lnTo>
                  <a:lnTo>
                    <a:pt x="372661" y="295407"/>
                  </a:lnTo>
                  <a:lnTo>
                    <a:pt x="371815" y="294183"/>
                  </a:lnTo>
                  <a:lnTo>
                    <a:pt x="372332" y="294089"/>
                  </a:lnTo>
                  <a:lnTo>
                    <a:pt x="372708" y="293854"/>
                  </a:lnTo>
                  <a:lnTo>
                    <a:pt x="373084" y="293478"/>
                  </a:lnTo>
                  <a:lnTo>
                    <a:pt x="373366" y="293054"/>
                  </a:lnTo>
                  <a:lnTo>
                    <a:pt x="373554" y="292537"/>
                  </a:lnTo>
                  <a:lnTo>
                    <a:pt x="373695" y="291925"/>
                  </a:lnTo>
                  <a:lnTo>
                    <a:pt x="373742" y="291267"/>
                  </a:lnTo>
                  <a:lnTo>
                    <a:pt x="373742" y="290514"/>
                  </a:lnTo>
                  <a:lnTo>
                    <a:pt x="373695" y="289620"/>
                  </a:lnTo>
                  <a:lnTo>
                    <a:pt x="373601" y="288773"/>
                  </a:lnTo>
                  <a:lnTo>
                    <a:pt x="373460" y="287879"/>
                  </a:lnTo>
                  <a:lnTo>
                    <a:pt x="373225" y="286891"/>
                  </a:lnTo>
                  <a:lnTo>
                    <a:pt x="372802" y="284821"/>
                  </a:lnTo>
                  <a:lnTo>
                    <a:pt x="372097" y="282610"/>
                  </a:lnTo>
                  <a:lnTo>
                    <a:pt x="371392" y="280399"/>
                  </a:lnTo>
                  <a:lnTo>
                    <a:pt x="370593" y="278141"/>
                  </a:lnTo>
                  <a:lnTo>
                    <a:pt x="369747" y="275977"/>
                  </a:lnTo>
                  <a:lnTo>
                    <a:pt x="368901" y="273813"/>
                  </a:lnTo>
                  <a:lnTo>
                    <a:pt x="367350" y="270096"/>
                  </a:lnTo>
                  <a:lnTo>
                    <a:pt x="366080" y="267321"/>
                  </a:lnTo>
                  <a:lnTo>
                    <a:pt x="362649" y="259746"/>
                  </a:lnTo>
                  <a:lnTo>
                    <a:pt x="360910" y="255748"/>
                  </a:lnTo>
                  <a:lnTo>
                    <a:pt x="359030" y="251749"/>
                  </a:lnTo>
                  <a:lnTo>
                    <a:pt x="357149" y="247797"/>
                  </a:lnTo>
                  <a:lnTo>
                    <a:pt x="355222" y="243986"/>
                  </a:lnTo>
                  <a:lnTo>
                    <a:pt x="354235" y="242151"/>
                  </a:lnTo>
                  <a:lnTo>
                    <a:pt x="353201" y="240317"/>
                  </a:lnTo>
                  <a:lnTo>
                    <a:pt x="352214" y="238576"/>
                  </a:lnTo>
                  <a:lnTo>
                    <a:pt x="351180" y="236930"/>
                  </a:lnTo>
                  <a:lnTo>
                    <a:pt x="350710" y="236083"/>
                  </a:lnTo>
                  <a:lnTo>
                    <a:pt x="350193" y="235189"/>
                  </a:lnTo>
                  <a:lnTo>
                    <a:pt x="349346" y="233354"/>
                  </a:lnTo>
                  <a:lnTo>
                    <a:pt x="348547" y="231331"/>
                  </a:lnTo>
                  <a:lnTo>
                    <a:pt x="347748" y="229214"/>
                  </a:lnTo>
                  <a:lnTo>
                    <a:pt x="346996" y="227003"/>
                  </a:lnTo>
                  <a:lnTo>
                    <a:pt x="346244" y="224698"/>
                  </a:lnTo>
                  <a:lnTo>
                    <a:pt x="344740" y="220181"/>
                  </a:lnTo>
                  <a:lnTo>
                    <a:pt x="343941" y="217876"/>
                  </a:lnTo>
                  <a:lnTo>
                    <a:pt x="343142" y="215665"/>
                  </a:lnTo>
                  <a:lnTo>
                    <a:pt x="342202" y="213548"/>
                  </a:lnTo>
                  <a:lnTo>
                    <a:pt x="341732" y="212513"/>
                  </a:lnTo>
                  <a:lnTo>
                    <a:pt x="341214" y="211525"/>
                  </a:lnTo>
                  <a:lnTo>
                    <a:pt x="340697" y="210631"/>
                  </a:lnTo>
                  <a:lnTo>
                    <a:pt x="340133" y="209690"/>
                  </a:lnTo>
                  <a:lnTo>
                    <a:pt x="339569" y="208844"/>
                  </a:lnTo>
                  <a:lnTo>
                    <a:pt x="338958" y="207997"/>
                  </a:lnTo>
                  <a:lnTo>
                    <a:pt x="338300" y="207244"/>
                  </a:lnTo>
                  <a:lnTo>
                    <a:pt x="337595" y="206491"/>
                  </a:lnTo>
                  <a:lnTo>
                    <a:pt x="336937" y="205786"/>
                  </a:lnTo>
                  <a:close/>
                  <a:moveTo>
                    <a:pt x="377667" y="0"/>
                  </a:moveTo>
                  <a:lnTo>
                    <a:pt x="1888291" y="0"/>
                  </a:lnTo>
                  <a:cubicBezTo>
                    <a:pt x="2096871" y="0"/>
                    <a:pt x="2265958" y="169087"/>
                    <a:pt x="2265958" y="377667"/>
                  </a:cubicBezTo>
                  <a:lnTo>
                    <a:pt x="2265958" y="2891313"/>
                  </a:lnTo>
                  <a:cubicBezTo>
                    <a:pt x="2265958" y="3099893"/>
                    <a:pt x="2096871" y="3268980"/>
                    <a:pt x="1888291" y="3268980"/>
                  </a:cubicBezTo>
                  <a:lnTo>
                    <a:pt x="377667" y="3268980"/>
                  </a:lnTo>
                  <a:cubicBezTo>
                    <a:pt x="169087" y="3268980"/>
                    <a:pt x="0" y="3099893"/>
                    <a:pt x="0" y="2891313"/>
                  </a:cubicBezTo>
                  <a:lnTo>
                    <a:pt x="0" y="377667"/>
                  </a:lnTo>
                  <a:cubicBezTo>
                    <a:pt x="0" y="169087"/>
                    <a:pt x="169087" y="0"/>
                    <a:pt x="37766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013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536120" y="2066664"/>
              <a:ext cx="1135353" cy="330945"/>
            </a:xfrm>
            <a:prstGeom prst="rect">
              <a:avLst/>
            </a:prstGeom>
            <a:noFill/>
            <a:effectLst>
              <a:outerShdw blurRad="381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rgbClr val="FF8B61"/>
                  </a:solidFill>
                  <a:latin typeface="Britannic Bold" panose="020B0903060703020204" pitchFamily="34" charset="0"/>
                </a:rPr>
                <a:t>03 Add title</a:t>
              </a:r>
              <a:endParaRPr lang="zh-CN" altLang="en-US" sz="1013" dirty="0">
                <a:solidFill>
                  <a:srgbClr val="FF8B61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8179065" y="2787179"/>
              <a:ext cx="1650748" cy="16466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25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82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317171" y="402771"/>
            <a:ext cx="1678665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03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788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5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5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5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5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9904" y="1798565"/>
            <a:ext cx="2153750" cy="1301502"/>
          </a:xfrm>
          <a:custGeom>
            <a:avLst/>
            <a:gdLst/>
            <a:ahLst/>
            <a:cxnLst/>
            <a:rect l="l" t="t" r="r" b="b"/>
            <a:pathLst>
              <a:path w="2871666" h="1735336">
                <a:moveTo>
                  <a:pt x="2214753" y="523805"/>
                </a:moveTo>
                <a:lnTo>
                  <a:pt x="1799406" y="1167161"/>
                </a:lnTo>
                <a:lnTo>
                  <a:pt x="2214753" y="1167161"/>
                </a:lnTo>
                <a:close/>
                <a:moveTo>
                  <a:pt x="704980" y="134341"/>
                </a:moveTo>
                <a:cubicBezTo>
                  <a:pt x="576802" y="134341"/>
                  <a:pt x="512713" y="378783"/>
                  <a:pt x="512713" y="867668"/>
                </a:cubicBezTo>
                <a:cubicBezTo>
                  <a:pt x="512713" y="1356553"/>
                  <a:pt x="576802" y="1600995"/>
                  <a:pt x="704980" y="1600995"/>
                </a:cubicBezTo>
                <a:cubicBezTo>
                  <a:pt x="832337" y="1600995"/>
                  <a:pt x="896015" y="1356553"/>
                  <a:pt x="896015" y="867668"/>
                </a:cubicBezTo>
                <a:cubicBezTo>
                  <a:pt x="896015" y="378783"/>
                  <a:pt x="832337" y="134341"/>
                  <a:pt x="704980" y="134341"/>
                </a:cubicBezTo>
                <a:close/>
                <a:moveTo>
                  <a:pt x="2365116" y="25882"/>
                </a:moveTo>
                <a:lnTo>
                  <a:pt x="2685561" y="25882"/>
                </a:lnTo>
                <a:lnTo>
                  <a:pt x="2685561" y="1167161"/>
                </a:lnTo>
                <a:lnTo>
                  <a:pt x="2871666" y="1167161"/>
                </a:lnTo>
                <a:lnTo>
                  <a:pt x="2871666" y="1356964"/>
                </a:lnTo>
                <a:lnTo>
                  <a:pt x="2685561" y="1356964"/>
                </a:lnTo>
                <a:lnTo>
                  <a:pt x="2685561" y="1708221"/>
                </a:lnTo>
                <a:lnTo>
                  <a:pt x="2207358" y="1708221"/>
                </a:lnTo>
                <a:lnTo>
                  <a:pt x="2207358" y="1356964"/>
                </a:lnTo>
                <a:lnTo>
                  <a:pt x="1581257" y="1356964"/>
                </a:lnTo>
                <a:lnTo>
                  <a:pt x="1581257" y="1148674"/>
                </a:lnTo>
                <a:close/>
                <a:moveTo>
                  <a:pt x="704980" y="0"/>
                </a:moveTo>
                <a:cubicBezTo>
                  <a:pt x="1174145" y="0"/>
                  <a:pt x="1408728" y="289223"/>
                  <a:pt x="1408728" y="867668"/>
                </a:cubicBezTo>
                <a:cubicBezTo>
                  <a:pt x="1408728" y="1446113"/>
                  <a:pt x="1174145" y="1735336"/>
                  <a:pt x="704980" y="1735336"/>
                </a:cubicBezTo>
                <a:cubicBezTo>
                  <a:pt x="234993" y="1735336"/>
                  <a:pt x="0" y="1446113"/>
                  <a:pt x="0" y="867668"/>
                </a:cubicBezTo>
                <a:cubicBezTo>
                  <a:pt x="0" y="289223"/>
                  <a:pt x="234993" y="0"/>
                  <a:pt x="704980" y="0"/>
                </a:cubicBezTo>
                <a:close/>
              </a:path>
            </a:pathLst>
          </a:custGeom>
          <a:effectLst>
            <a:outerShdw blurRad="762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4067548" y="1967877"/>
            <a:ext cx="2262158" cy="715581"/>
          </a:xfrm>
          <a:prstGeom prst="rect">
            <a:avLst/>
          </a:prstGeom>
          <a:noFill/>
          <a:effectLst>
            <a:outerShdw blurRad="76200" dist="38100" algn="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4050" b="1" dirty="0" smtClean="0">
                <a:solidFill>
                  <a:srgbClr val="4CC0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4050" b="1" dirty="0">
              <a:solidFill>
                <a:srgbClr val="4CC0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965957" y="2707651"/>
            <a:ext cx="2464136" cy="415498"/>
          </a:xfrm>
          <a:prstGeom prst="rect">
            <a:avLst/>
          </a:prstGeom>
          <a:effectLst>
            <a:outerShdw blurRad="762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sz="2100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THE NEXT PROJECT</a:t>
            </a:r>
            <a:endParaRPr lang="zh-CN" altLang="en-US" sz="2100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62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17172" y="402771"/>
            <a:ext cx="1675523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04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MH_SubTitle_3"/>
          <p:cNvSpPr/>
          <p:nvPr>
            <p:custDataLst>
              <p:tags r:id="rId1"/>
            </p:custDataLst>
          </p:nvPr>
        </p:nvSpPr>
        <p:spPr>
          <a:xfrm flipH="1">
            <a:off x="5361386" y="1831181"/>
            <a:ext cx="1078706" cy="1733550"/>
          </a:xfrm>
          <a:custGeom>
            <a:avLst/>
            <a:gdLst>
              <a:gd name="connsiteX0" fmla="*/ 0 w 885371"/>
              <a:gd name="connsiteY0" fmla="*/ 0 h 1422400"/>
              <a:gd name="connsiteX1" fmla="*/ 885371 w 885371"/>
              <a:gd name="connsiteY1" fmla="*/ 203200 h 1422400"/>
              <a:gd name="connsiteX2" fmla="*/ 885371 w 885371"/>
              <a:gd name="connsiteY2" fmla="*/ 1219200 h 1422400"/>
              <a:gd name="connsiteX3" fmla="*/ 14514 w 885371"/>
              <a:gd name="connsiteY3" fmla="*/ 1422400 h 1422400"/>
              <a:gd name="connsiteX4" fmla="*/ 0 w 885371"/>
              <a:gd name="connsiteY4" fmla="*/ 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5371" h="1422400">
                <a:moveTo>
                  <a:pt x="0" y="0"/>
                </a:moveTo>
                <a:lnTo>
                  <a:pt x="885371" y="203200"/>
                </a:lnTo>
                <a:lnTo>
                  <a:pt x="885371" y="1219200"/>
                </a:lnTo>
                <a:lnTo>
                  <a:pt x="14514" y="14224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139700" dist="1016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1500" b="1" dirty="0">
                <a:solidFill>
                  <a:srgbClr val="FF8B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第三季度</a:t>
            </a:r>
            <a:endParaRPr lang="en-US" altLang="zh-CN" sz="1500" b="1" dirty="0">
              <a:solidFill>
                <a:srgbClr val="FF8B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en-US" altLang="zh-CN" sz="1013" b="1" dirty="0">
                <a:solidFill>
                  <a:srgbClr val="FF8B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2100" b="1" dirty="0">
              <a:solidFill>
                <a:srgbClr val="FF8B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MH_SubTitle_2"/>
          <p:cNvSpPr/>
          <p:nvPr>
            <p:custDataLst>
              <p:tags r:id="rId2"/>
            </p:custDataLst>
          </p:nvPr>
        </p:nvSpPr>
        <p:spPr>
          <a:xfrm flipH="1">
            <a:off x="4470797" y="2114550"/>
            <a:ext cx="727472" cy="1168004"/>
          </a:xfrm>
          <a:custGeom>
            <a:avLst/>
            <a:gdLst>
              <a:gd name="connsiteX0" fmla="*/ 0 w 885371"/>
              <a:gd name="connsiteY0" fmla="*/ 0 h 1422400"/>
              <a:gd name="connsiteX1" fmla="*/ 885371 w 885371"/>
              <a:gd name="connsiteY1" fmla="*/ 203200 h 1422400"/>
              <a:gd name="connsiteX2" fmla="*/ 885371 w 885371"/>
              <a:gd name="connsiteY2" fmla="*/ 1219200 h 1422400"/>
              <a:gd name="connsiteX3" fmla="*/ 14514 w 885371"/>
              <a:gd name="connsiteY3" fmla="*/ 1422400 h 1422400"/>
              <a:gd name="connsiteX4" fmla="*/ 0 w 885371"/>
              <a:gd name="connsiteY4" fmla="*/ 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5371" h="1422400">
                <a:moveTo>
                  <a:pt x="0" y="0"/>
                </a:moveTo>
                <a:lnTo>
                  <a:pt x="885371" y="203200"/>
                </a:lnTo>
                <a:lnTo>
                  <a:pt x="885371" y="1219200"/>
                </a:lnTo>
                <a:lnTo>
                  <a:pt x="14514" y="14224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139700" dist="1016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1050" b="1" dirty="0">
                <a:solidFill>
                  <a:srgbClr val="B7DA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第二季度</a:t>
            </a:r>
            <a:endParaRPr lang="en-US" altLang="zh-CN" sz="1050" b="1" dirty="0">
              <a:solidFill>
                <a:srgbClr val="B7DA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en-US" altLang="zh-CN" sz="1050" b="1" dirty="0">
                <a:solidFill>
                  <a:srgbClr val="B7DA47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Add title</a:t>
            </a:r>
            <a:endParaRPr lang="zh-CN" altLang="en-US" sz="1200" b="1" dirty="0">
              <a:solidFill>
                <a:srgbClr val="B7DA47"/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MH_SubTitle_1"/>
          <p:cNvSpPr/>
          <p:nvPr>
            <p:custDataLst>
              <p:tags r:id="rId3"/>
            </p:custDataLst>
          </p:nvPr>
        </p:nvSpPr>
        <p:spPr>
          <a:xfrm flipH="1">
            <a:off x="3835005" y="2318147"/>
            <a:ext cx="472678" cy="760809"/>
          </a:xfrm>
          <a:custGeom>
            <a:avLst/>
            <a:gdLst>
              <a:gd name="connsiteX0" fmla="*/ 0 w 885371"/>
              <a:gd name="connsiteY0" fmla="*/ 0 h 1422400"/>
              <a:gd name="connsiteX1" fmla="*/ 885371 w 885371"/>
              <a:gd name="connsiteY1" fmla="*/ 203200 h 1422400"/>
              <a:gd name="connsiteX2" fmla="*/ 885371 w 885371"/>
              <a:gd name="connsiteY2" fmla="*/ 1219200 h 1422400"/>
              <a:gd name="connsiteX3" fmla="*/ 14514 w 885371"/>
              <a:gd name="connsiteY3" fmla="*/ 1422400 h 1422400"/>
              <a:gd name="connsiteX4" fmla="*/ 0 w 885371"/>
              <a:gd name="connsiteY4" fmla="*/ 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5371" h="1422400">
                <a:moveTo>
                  <a:pt x="0" y="0"/>
                </a:moveTo>
                <a:lnTo>
                  <a:pt x="885371" y="203200"/>
                </a:lnTo>
                <a:lnTo>
                  <a:pt x="885371" y="1219200"/>
                </a:lnTo>
                <a:lnTo>
                  <a:pt x="14514" y="14224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139700" dist="1016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600" b="1" dirty="0">
                <a:solidFill>
                  <a:srgbClr val="4CC0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第一季度</a:t>
            </a:r>
            <a:endParaRPr lang="en-US" altLang="zh-CN" sz="750" b="1" dirty="0">
              <a:solidFill>
                <a:srgbClr val="4CC0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en-US" altLang="zh-CN" sz="675" dirty="0">
                <a:solidFill>
                  <a:srgbClr val="4CC0DC"/>
                </a:solidFill>
                <a:latin typeface="Britannic Bold" panose="020B0903060703020204" pitchFamily="34" charset="0"/>
              </a:rPr>
              <a:t>Add title</a:t>
            </a:r>
            <a:endParaRPr lang="zh-CN" altLang="en-US" sz="675" dirty="0">
              <a:solidFill>
                <a:srgbClr val="4CC0DC"/>
              </a:solidFill>
              <a:latin typeface="Britannic Bold" panose="020B0903060703020204" pitchFamily="34" charset="0"/>
            </a:endParaRPr>
          </a:p>
        </p:txBody>
      </p:sp>
      <p:sp>
        <p:nvSpPr>
          <p:cNvPr id="6" name="MH_SubTitle_4"/>
          <p:cNvSpPr/>
          <p:nvPr>
            <p:custDataLst>
              <p:tags r:id="rId4"/>
            </p:custDataLst>
          </p:nvPr>
        </p:nvSpPr>
        <p:spPr>
          <a:xfrm flipH="1">
            <a:off x="6603208" y="1464469"/>
            <a:ext cx="1537097" cy="2468166"/>
          </a:xfrm>
          <a:custGeom>
            <a:avLst/>
            <a:gdLst>
              <a:gd name="connsiteX0" fmla="*/ 0 w 885371"/>
              <a:gd name="connsiteY0" fmla="*/ 0 h 1422400"/>
              <a:gd name="connsiteX1" fmla="*/ 885371 w 885371"/>
              <a:gd name="connsiteY1" fmla="*/ 203200 h 1422400"/>
              <a:gd name="connsiteX2" fmla="*/ 885371 w 885371"/>
              <a:gd name="connsiteY2" fmla="*/ 1219200 h 1422400"/>
              <a:gd name="connsiteX3" fmla="*/ 14514 w 885371"/>
              <a:gd name="connsiteY3" fmla="*/ 1422400 h 1422400"/>
              <a:gd name="connsiteX4" fmla="*/ 0 w 885371"/>
              <a:gd name="connsiteY4" fmla="*/ 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5371" h="1422400">
                <a:moveTo>
                  <a:pt x="0" y="0"/>
                </a:moveTo>
                <a:lnTo>
                  <a:pt x="885371" y="203200"/>
                </a:lnTo>
                <a:lnTo>
                  <a:pt x="885371" y="1219200"/>
                </a:lnTo>
                <a:lnTo>
                  <a:pt x="14514" y="142240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139700" dist="1016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 sz="1800" b="1" dirty="0">
                <a:solidFill>
                  <a:srgbClr val="FEC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第四季度</a:t>
            </a:r>
            <a:endParaRPr lang="en-US" altLang="zh-CN" sz="1800" b="1" dirty="0">
              <a:solidFill>
                <a:srgbClr val="FEC1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en-US" altLang="zh-CN" sz="1013" b="1" dirty="0">
                <a:solidFill>
                  <a:srgbClr val="FEC10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title</a:t>
            </a:r>
            <a:endParaRPr lang="zh-CN" altLang="en-US" sz="2400" b="1" dirty="0">
              <a:solidFill>
                <a:srgbClr val="FEC10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835004" y="1209676"/>
            <a:ext cx="4305300" cy="2990850"/>
            <a:chOff x="5113338" y="1612901"/>
            <a:chExt cx="5740400" cy="3987800"/>
          </a:xfrm>
        </p:grpSpPr>
        <p:cxnSp>
          <p:nvCxnSpPr>
            <p:cNvPr id="7" name="MH_Other_1"/>
            <p:cNvCxnSpPr/>
            <p:nvPr>
              <p:custDataLst>
                <p:tags r:id="rId5"/>
              </p:custDataLst>
            </p:nvPr>
          </p:nvCxnSpPr>
          <p:spPr>
            <a:xfrm flipV="1">
              <a:off x="5113338" y="1612901"/>
              <a:ext cx="5740400" cy="1465263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tailEnd type="stealth" w="lg" len="lg"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MH_Other_2"/>
            <p:cNvCxnSpPr/>
            <p:nvPr>
              <p:custDataLst>
                <p:tags r:id="rId6"/>
              </p:custDataLst>
            </p:nvPr>
          </p:nvCxnSpPr>
          <p:spPr>
            <a:xfrm>
              <a:off x="5113338" y="4105276"/>
              <a:ext cx="5740400" cy="149542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tailEnd type="stealth" w="lg" len="lg"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1349795" y="1618203"/>
            <a:ext cx="2250266" cy="2159507"/>
            <a:chOff x="1799727" y="2157604"/>
            <a:chExt cx="3000354" cy="2879342"/>
          </a:xfrm>
        </p:grpSpPr>
        <p:sp>
          <p:nvSpPr>
            <p:cNvPr id="9" name="圆角矩形 8"/>
            <p:cNvSpPr/>
            <p:nvPr/>
          </p:nvSpPr>
          <p:spPr>
            <a:xfrm>
              <a:off x="1799727" y="2157604"/>
              <a:ext cx="3000354" cy="287934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0" name="矩形 9"/>
            <p:cNvSpPr/>
            <p:nvPr/>
          </p:nvSpPr>
          <p:spPr>
            <a:xfrm>
              <a:off x="2343914" y="2791868"/>
              <a:ext cx="1980224" cy="3308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67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苹果公司是美国的一家高科技公司。</a:t>
              </a:r>
              <a:endParaRPr lang="en-US" altLang="zh-CN" sz="67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2127173" y="3835029"/>
              <a:ext cx="201474" cy="201475"/>
              <a:chOff x="5840809" y="2492376"/>
              <a:chExt cx="493316" cy="493316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5840809" y="2492376"/>
                <a:ext cx="493316" cy="4933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5889859" y="2541426"/>
                <a:ext cx="395216" cy="395216"/>
              </a:xfrm>
              <a:prstGeom prst="ellipse">
                <a:avLst/>
              </a:prstGeom>
              <a:solidFill>
                <a:srgbClr val="FF8B61"/>
              </a:solidFill>
              <a:ln>
                <a:noFill/>
              </a:ln>
              <a:effectLst>
                <a:innerShdw blurRad="50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2127173" y="2828925"/>
              <a:ext cx="201474" cy="201475"/>
              <a:chOff x="5840809" y="2492376"/>
              <a:chExt cx="493316" cy="493316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840809" y="2492376"/>
                <a:ext cx="493316" cy="4933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5889859" y="2541426"/>
                <a:ext cx="395216" cy="395216"/>
              </a:xfrm>
              <a:prstGeom prst="ellipse">
                <a:avLst/>
              </a:prstGeom>
              <a:solidFill>
                <a:srgbClr val="4CC0DC"/>
              </a:solidFill>
              <a:ln>
                <a:noFill/>
              </a:ln>
              <a:effectLst>
                <a:innerShdw blurRad="50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2127173" y="4338080"/>
              <a:ext cx="201474" cy="201475"/>
              <a:chOff x="5840809" y="2492376"/>
              <a:chExt cx="493316" cy="493316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840809" y="2492376"/>
                <a:ext cx="493316" cy="4933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5889859" y="2541426"/>
                <a:ext cx="395216" cy="395216"/>
              </a:xfrm>
              <a:prstGeom prst="ellipse">
                <a:avLst/>
              </a:prstGeom>
              <a:solidFill>
                <a:srgbClr val="FEC103"/>
              </a:solidFill>
              <a:ln>
                <a:noFill/>
              </a:ln>
              <a:effectLst>
                <a:innerShdw blurRad="50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2127173" y="3331977"/>
              <a:ext cx="201474" cy="201475"/>
              <a:chOff x="5840809" y="2492376"/>
              <a:chExt cx="493316" cy="493316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840809" y="2492376"/>
                <a:ext cx="493316" cy="49331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5889859" y="2541426"/>
                <a:ext cx="395216" cy="395216"/>
              </a:xfrm>
              <a:prstGeom prst="ellipse">
                <a:avLst/>
              </a:prstGeom>
              <a:solidFill>
                <a:srgbClr val="B7DA47"/>
              </a:solidFill>
              <a:ln>
                <a:noFill/>
              </a:ln>
              <a:effectLst>
                <a:innerShdw blurRad="508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 dirty="0"/>
              </a:p>
            </p:txBody>
          </p:sp>
        </p:grpSp>
        <p:sp>
          <p:nvSpPr>
            <p:cNvPr id="27" name="矩形 26"/>
            <p:cNvSpPr/>
            <p:nvPr/>
          </p:nvSpPr>
          <p:spPr>
            <a:xfrm>
              <a:off x="2343914" y="3294920"/>
              <a:ext cx="1980224" cy="3308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67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苹果公司是美国的一家高科技公司。</a:t>
              </a:r>
              <a:endParaRPr lang="en-US" altLang="zh-CN" sz="67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2343914" y="3797972"/>
              <a:ext cx="1980224" cy="3308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67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苹果公司是美国的一家高科技公司。</a:t>
              </a:r>
              <a:endParaRPr lang="en-US" altLang="zh-CN" sz="67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343914" y="4301024"/>
              <a:ext cx="1980224" cy="3308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675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苹果公司是美国的一家高科技公司。</a:t>
              </a:r>
              <a:endParaRPr lang="en-US" altLang="zh-CN" sz="67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749112" y="2356027"/>
              <a:ext cx="1161001" cy="369332"/>
            </a:xfrm>
            <a:prstGeom prst="rect">
              <a:avLst/>
            </a:prstGeom>
            <a:noFill/>
            <a:effectLst>
              <a:outerShdw blurRad="254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solidFill>
                    <a:schemeClr val="bg1">
                      <a:lumMod val="50000"/>
                    </a:schemeClr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2016</a:t>
              </a:r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计划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47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40000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40000" fill="hold" grpId="0" nodeType="withEffect" p14:presetBounceEnd="4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4" grpId="0" animBg="1"/>
          <p:bldP spid="5" grpId="0" animBg="1"/>
          <p:bldP spid="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4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 animBg="1"/>
          <p:bldP spid="4" grpId="0" animBg="1"/>
          <p:bldP spid="5" grpId="0" animBg="1"/>
          <p:bldP spid="6" grpId="0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297431" y="1821566"/>
            <a:ext cx="5020133" cy="802514"/>
            <a:chOff x="3063240" y="2428754"/>
            <a:chExt cx="6693511" cy="1070019"/>
          </a:xfrm>
        </p:grpSpPr>
        <p:sp>
          <p:nvSpPr>
            <p:cNvPr id="35" name="任意多边形 34"/>
            <p:cNvSpPr/>
            <p:nvPr/>
          </p:nvSpPr>
          <p:spPr>
            <a:xfrm>
              <a:off x="3063240" y="2462498"/>
              <a:ext cx="6400800" cy="1036275"/>
            </a:xfrm>
            <a:custGeom>
              <a:avLst/>
              <a:gdLst>
                <a:gd name="connsiteX0" fmla="*/ 0 w 6400800"/>
                <a:gd name="connsiteY0" fmla="*/ 863632 h 1036275"/>
                <a:gd name="connsiteX1" fmla="*/ 834390 w 6400800"/>
                <a:gd name="connsiteY1" fmla="*/ 212122 h 1036275"/>
                <a:gd name="connsiteX2" fmla="*/ 2263140 w 6400800"/>
                <a:gd name="connsiteY2" fmla="*/ 52102 h 1036275"/>
                <a:gd name="connsiteX3" fmla="*/ 4389120 w 6400800"/>
                <a:gd name="connsiteY3" fmla="*/ 1035082 h 1036275"/>
                <a:gd name="connsiteX4" fmla="*/ 6400800 w 6400800"/>
                <a:gd name="connsiteY4" fmla="*/ 212122 h 103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00" h="1036275">
                  <a:moveTo>
                    <a:pt x="0" y="863632"/>
                  </a:moveTo>
                  <a:cubicBezTo>
                    <a:pt x="228600" y="605504"/>
                    <a:pt x="457200" y="347377"/>
                    <a:pt x="834390" y="212122"/>
                  </a:cubicBezTo>
                  <a:cubicBezTo>
                    <a:pt x="1211580" y="76867"/>
                    <a:pt x="1670685" y="-85058"/>
                    <a:pt x="2263140" y="52102"/>
                  </a:cubicBezTo>
                  <a:cubicBezTo>
                    <a:pt x="2855595" y="189262"/>
                    <a:pt x="3699510" y="1008412"/>
                    <a:pt x="4389120" y="1035082"/>
                  </a:cubicBezTo>
                  <a:cubicBezTo>
                    <a:pt x="5078730" y="1061752"/>
                    <a:pt x="5739765" y="636937"/>
                    <a:pt x="6400800" y="212122"/>
                  </a:cubicBez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355951" y="2428754"/>
              <a:ext cx="6400800" cy="1036275"/>
            </a:xfrm>
            <a:custGeom>
              <a:avLst/>
              <a:gdLst>
                <a:gd name="connsiteX0" fmla="*/ 0 w 6400800"/>
                <a:gd name="connsiteY0" fmla="*/ 863632 h 1036275"/>
                <a:gd name="connsiteX1" fmla="*/ 834390 w 6400800"/>
                <a:gd name="connsiteY1" fmla="*/ 212122 h 1036275"/>
                <a:gd name="connsiteX2" fmla="*/ 2263140 w 6400800"/>
                <a:gd name="connsiteY2" fmla="*/ 52102 h 1036275"/>
                <a:gd name="connsiteX3" fmla="*/ 4389120 w 6400800"/>
                <a:gd name="connsiteY3" fmla="*/ 1035082 h 1036275"/>
                <a:gd name="connsiteX4" fmla="*/ 6400800 w 6400800"/>
                <a:gd name="connsiteY4" fmla="*/ 212122 h 103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00800" h="1036275">
                  <a:moveTo>
                    <a:pt x="0" y="863632"/>
                  </a:moveTo>
                  <a:cubicBezTo>
                    <a:pt x="228600" y="605504"/>
                    <a:pt x="457200" y="347377"/>
                    <a:pt x="834390" y="212122"/>
                  </a:cubicBezTo>
                  <a:cubicBezTo>
                    <a:pt x="1211580" y="76867"/>
                    <a:pt x="1670685" y="-85058"/>
                    <a:pt x="2263140" y="52102"/>
                  </a:cubicBezTo>
                  <a:cubicBezTo>
                    <a:pt x="2855595" y="189262"/>
                    <a:pt x="3699510" y="1008412"/>
                    <a:pt x="4389120" y="1035082"/>
                  </a:cubicBezTo>
                  <a:cubicBezTo>
                    <a:pt x="5078730" y="1061752"/>
                    <a:pt x="5739765" y="636937"/>
                    <a:pt x="6400800" y="212122"/>
                  </a:cubicBezTo>
                </a:path>
              </a:pathLst>
            </a:cu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796016" y="2018620"/>
            <a:ext cx="931409" cy="931409"/>
            <a:chOff x="2394687" y="2691492"/>
            <a:chExt cx="1241879" cy="1241879"/>
          </a:xfrm>
        </p:grpSpPr>
        <p:grpSp>
          <p:nvGrpSpPr>
            <p:cNvPr id="13" name="组合 12"/>
            <p:cNvGrpSpPr/>
            <p:nvPr/>
          </p:nvGrpSpPr>
          <p:grpSpPr>
            <a:xfrm>
              <a:off x="2394687" y="2691492"/>
              <a:ext cx="1241879" cy="1241879"/>
              <a:chOff x="2394687" y="2691492"/>
              <a:chExt cx="1241879" cy="1241879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2394687" y="2691492"/>
                <a:ext cx="1241879" cy="12418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139700" dist="762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2500141" y="2796946"/>
                <a:ext cx="1030969" cy="1030969"/>
              </a:xfrm>
              <a:prstGeom prst="ellipse">
                <a:avLst/>
              </a:prstGeom>
              <a:solidFill>
                <a:srgbClr val="4CC0DC"/>
              </a:solidFill>
              <a:ln>
                <a:noFill/>
              </a:ln>
              <a:effectLst>
                <a:innerShdw blurRad="88900" dist="254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2780752" y="2876549"/>
              <a:ext cx="468504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chemeClr val="bg1"/>
                  </a:solidFill>
                  <a:latin typeface="Broadway" panose="04040905080B02020502" pitchFamily="82" charset="0"/>
                </a:rPr>
                <a:t>01</a:t>
              </a:r>
              <a:endParaRPr lang="zh-CN" altLang="en-US" sz="1013" dirty="0">
                <a:solidFill>
                  <a:schemeClr val="bg1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511279" y="3166669"/>
              <a:ext cx="872462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013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404788" y="1544275"/>
            <a:ext cx="931409" cy="931409"/>
            <a:chOff x="2394687" y="2691492"/>
            <a:chExt cx="1241879" cy="1241879"/>
          </a:xfrm>
        </p:grpSpPr>
        <p:grpSp>
          <p:nvGrpSpPr>
            <p:cNvPr id="18" name="组合 17"/>
            <p:cNvGrpSpPr/>
            <p:nvPr/>
          </p:nvGrpSpPr>
          <p:grpSpPr>
            <a:xfrm>
              <a:off x="2394687" y="2691492"/>
              <a:ext cx="1241879" cy="1241879"/>
              <a:chOff x="2394687" y="2691492"/>
              <a:chExt cx="1241879" cy="1241879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2394687" y="2691492"/>
                <a:ext cx="1241879" cy="12418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139700" dist="762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2500141" y="2796946"/>
                <a:ext cx="1030969" cy="1030969"/>
              </a:xfrm>
              <a:prstGeom prst="ellipse">
                <a:avLst/>
              </a:prstGeom>
              <a:solidFill>
                <a:srgbClr val="B7DA47"/>
              </a:solidFill>
              <a:ln>
                <a:noFill/>
              </a:ln>
              <a:effectLst>
                <a:innerShdw blurRad="88900" dist="254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2780752" y="2876549"/>
              <a:ext cx="468504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chemeClr val="bg1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1013" dirty="0">
                <a:solidFill>
                  <a:schemeClr val="bg1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511279" y="3166669"/>
              <a:ext cx="872462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013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013561" y="2022817"/>
            <a:ext cx="931409" cy="931409"/>
            <a:chOff x="2394687" y="2691492"/>
            <a:chExt cx="1241879" cy="1241879"/>
          </a:xfrm>
        </p:grpSpPr>
        <p:grpSp>
          <p:nvGrpSpPr>
            <p:cNvPr id="24" name="组合 23"/>
            <p:cNvGrpSpPr/>
            <p:nvPr/>
          </p:nvGrpSpPr>
          <p:grpSpPr>
            <a:xfrm>
              <a:off x="2394687" y="2691492"/>
              <a:ext cx="1241879" cy="1241879"/>
              <a:chOff x="2394687" y="2691492"/>
              <a:chExt cx="1241879" cy="1241879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2394687" y="2691492"/>
                <a:ext cx="1241879" cy="12418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139700" dist="762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2500141" y="2796946"/>
                <a:ext cx="1030969" cy="1030969"/>
              </a:xfrm>
              <a:prstGeom prst="ellipse">
                <a:avLst/>
              </a:prstGeom>
              <a:solidFill>
                <a:srgbClr val="FF8B61"/>
              </a:solidFill>
              <a:ln>
                <a:noFill/>
              </a:ln>
              <a:effectLst>
                <a:innerShdw blurRad="88900" dist="254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2780752" y="2876549"/>
              <a:ext cx="468504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chemeClr val="bg1"/>
                  </a:solidFill>
                  <a:latin typeface="Broadway" panose="04040905080B02020502" pitchFamily="82" charset="0"/>
                </a:rPr>
                <a:t>03</a:t>
              </a:r>
              <a:endParaRPr lang="zh-CN" altLang="en-US" sz="1013" dirty="0">
                <a:solidFill>
                  <a:schemeClr val="bg1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511279" y="3166669"/>
              <a:ext cx="872462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013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622333" y="1544273"/>
            <a:ext cx="931409" cy="931409"/>
            <a:chOff x="2394687" y="2691492"/>
            <a:chExt cx="1241879" cy="1241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2394687" y="2691492"/>
              <a:ext cx="1241879" cy="1241879"/>
              <a:chOff x="2394687" y="2691492"/>
              <a:chExt cx="1241879" cy="1241879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2394687" y="2691492"/>
                <a:ext cx="1241879" cy="12418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139700" dist="762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2500141" y="2796946"/>
                <a:ext cx="1030969" cy="1030969"/>
              </a:xfrm>
              <a:prstGeom prst="ellipse">
                <a:avLst/>
              </a:prstGeom>
              <a:solidFill>
                <a:srgbClr val="FEC103"/>
              </a:solidFill>
              <a:ln>
                <a:noFill/>
              </a:ln>
              <a:effectLst>
                <a:innerShdw blurRad="88900" dist="254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>
              <a:off x="2780752" y="2876549"/>
              <a:ext cx="468504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chemeClr val="bg1"/>
                  </a:solidFill>
                  <a:latin typeface="Broadway" panose="04040905080B02020502" pitchFamily="82" charset="0"/>
                </a:rPr>
                <a:t>04</a:t>
              </a:r>
              <a:endParaRPr lang="zh-CN" altLang="en-US" sz="1013" dirty="0">
                <a:solidFill>
                  <a:schemeClr val="bg1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511279" y="3166669"/>
              <a:ext cx="872462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013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1642689" y="2973191"/>
            <a:ext cx="1238060" cy="1183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88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788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256366" y="2514082"/>
            <a:ext cx="1238060" cy="1183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88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788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861471" y="2973191"/>
            <a:ext cx="1238060" cy="1183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88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788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494471" y="2511322"/>
            <a:ext cx="1238060" cy="1183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88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788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317172" y="402771"/>
            <a:ext cx="1675523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04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350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0" dur="2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8" dur="2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6" dur="2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2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39" grpId="0"/>
          <p:bldP spid="40" grpId="0"/>
          <p:bldP spid="4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0" dur="2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8" dur="2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6" dur="2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4" dur="2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39" grpId="0"/>
          <p:bldP spid="40" grpId="0"/>
          <p:bldP spid="41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椭圆 54"/>
          <p:cNvSpPr/>
          <p:nvPr/>
        </p:nvSpPr>
        <p:spPr>
          <a:xfrm>
            <a:off x="4341264" y="2316155"/>
            <a:ext cx="451356" cy="45135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innerShdw blurRad="762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5" name="矩形 14"/>
          <p:cNvSpPr/>
          <p:nvPr/>
        </p:nvSpPr>
        <p:spPr>
          <a:xfrm>
            <a:off x="1548167" y="1780387"/>
            <a:ext cx="1995029" cy="819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88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788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640591" y="2538440"/>
            <a:ext cx="931409" cy="931409"/>
            <a:chOff x="2394687" y="2691492"/>
            <a:chExt cx="1241879" cy="1241879"/>
          </a:xfrm>
        </p:grpSpPr>
        <p:grpSp>
          <p:nvGrpSpPr>
            <p:cNvPr id="47" name="组合 46"/>
            <p:cNvGrpSpPr/>
            <p:nvPr/>
          </p:nvGrpSpPr>
          <p:grpSpPr>
            <a:xfrm>
              <a:off x="2394687" y="2691492"/>
              <a:ext cx="1241879" cy="1241879"/>
              <a:chOff x="2394687" y="2691492"/>
              <a:chExt cx="1241879" cy="1241879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2394687" y="2691492"/>
                <a:ext cx="1241879" cy="12418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139700" dist="762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2500141" y="2796946"/>
                <a:ext cx="1030969" cy="1030969"/>
              </a:xfrm>
              <a:prstGeom prst="ellipse">
                <a:avLst/>
              </a:prstGeom>
              <a:solidFill>
                <a:srgbClr val="FEC103"/>
              </a:solidFill>
              <a:ln>
                <a:noFill/>
              </a:ln>
              <a:effectLst>
                <a:innerShdw blurRad="88900" dist="254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2601384" y="2922269"/>
              <a:ext cx="8617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第三步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2511279" y="3166669"/>
              <a:ext cx="872462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013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544887" y="1621980"/>
            <a:ext cx="931409" cy="931409"/>
            <a:chOff x="2394687" y="2691492"/>
            <a:chExt cx="1241879" cy="1241879"/>
          </a:xfrm>
        </p:grpSpPr>
        <p:grpSp>
          <p:nvGrpSpPr>
            <p:cNvPr id="35" name="组合 34"/>
            <p:cNvGrpSpPr/>
            <p:nvPr/>
          </p:nvGrpSpPr>
          <p:grpSpPr>
            <a:xfrm>
              <a:off x="2394687" y="2691492"/>
              <a:ext cx="1241879" cy="1241879"/>
              <a:chOff x="2394687" y="2691492"/>
              <a:chExt cx="1241879" cy="1241879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2394687" y="2691492"/>
                <a:ext cx="1241879" cy="12418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139700" dist="762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2500141" y="2796946"/>
                <a:ext cx="1030969" cy="1030969"/>
              </a:xfrm>
              <a:prstGeom prst="ellipse">
                <a:avLst/>
              </a:prstGeom>
              <a:solidFill>
                <a:srgbClr val="B7DA47"/>
              </a:solidFill>
              <a:ln>
                <a:noFill/>
              </a:ln>
              <a:effectLst>
                <a:innerShdw blurRad="88900" dist="254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2589954" y="2922269"/>
              <a:ext cx="8617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第二步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511279" y="3166669"/>
              <a:ext cx="872462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013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652077" y="1621980"/>
            <a:ext cx="931409" cy="931409"/>
            <a:chOff x="2394687" y="2691492"/>
            <a:chExt cx="1241879" cy="1241879"/>
          </a:xfrm>
        </p:grpSpPr>
        <p:grpSp>
          <p:nvGrpSpPr>
            <p:cNvPr id="29" name="组合 28"/>
            <p:cNvGrpSpPr/>
            <p:nvPr/>
          </p:nvGrpSpPr>
          <p:grpSpPr>
            <a:xfrm>
              <a:off x="2394687" y="2691492"/>
              <a:ext cx="1241879" cy="1241879"/>
              <a:chOff x="2394687" y="2691492"/>
              <a:chExt cx="1241879" cy="1241879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2394687" y="2691492"/>
                <a:ext cx="1241879" cy="12418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139700" dist="762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2500141" y="2796946"/>
                <a:ext cx="1030969" cy="1030969"/>
              </a:xfrm>
              <a:prstGeom prst="ellipse">
                <a:avLst/>
              </a:prstGeom>
              <a:solidFill>
                <a:srgbClr val="4CC0DC"/>
              </a:solidFill>
              <a:ln>
                <a:noFill/>
              </a:ln>
              <a:effectLst>
                <a:innerShdw blurRad="88900" dist="254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2589954" y="2922269"/>
              <a:ext cx="8617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第一步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511279" y="3166669"/>
              <a:ext cx="872462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013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5566741" y="1780386"/>
            <a:ext cx="1995029" cy="819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88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788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566740" y="2658143"/>
            <a:ext cx="1995029" cy="819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88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788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527550" y="2693499"/>
            <a:ext cx="1995029" cy="819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88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788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544673" y="2535092"/>
            <a:ext cx="931409" cy="931409"/>
            <a:chOff x="2394687" y="2691492"/>
            <a:chExt cx="1241879" cy="1241879"/>
          </a:xfrm>
        </p:grpSpPr>
        <p:grpSp>
          <p:nvGrpSpPr>
            <p:cNvPr id="41" name="组合 40"/>
            <p:cNvGrpSpPr/>
            <p:nvPr/>
          </p:nvGrpSpPr>
          <p:grpSpPr>
            <a:xfrm>
              <a:off x="2394687" y="2691492"/>
              <a:ext cx="1241879" cy="1241879"/>
              <a:chOff x="2394687" y="2691492"/>
              <a:chExt cx="1241879" cy="1241879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2394687" y="2691492"/>
                <a:ext cx="1241879" cy="124187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139700" dist="762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2500141" y="2796946"/>
                <a:ext cx="1030969" cy="1030969"/>
              </a:xfrm>
              <a:prstGeom prst="ellipse">
                <a:avLst/>
              </a:prstGeom>
              <a:solidFill>
                <a:srgbClr val="FF8B61"/>
              </a:solidFill>
              <a:ln>
                <a:noFill/>
              </a:ln>
              <a:effectLst>
                <a:innerShdw blurRad="88900" dist="254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42" name="文本框 41"/>
            <p:cNvSpPr txBox="1"/>
            <p:nvPr/>
          </p:nvSpPr>
          <p:spPr>
            <a:xfrm>
              <a:off x="2605566" y="2910840"/>
              <a:ext cx="8617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第四步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511279" y="3166669"/>
              <a:ext cx="872462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013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1317172" y="402771"/>
            <a:ext cx="1675523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04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8597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9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3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2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15" grpId="0"/>
          <p:bldP spid="52" grpId="0"/>
          <p:bldP spid="53" grpId="0"/>
          <p:bldP spid="54" grpId="0"/>
          <p:bldP spid="5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9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3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6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2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2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15" grpId="0"/>
          <p:bldP spid="52" grpId="0"/>
          <p:bldP spid="53" grpId="0"/>
          <p:bldP spid="54" grpId="0"/>
          <p:bldP spid="56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021805" y="1527574"/>
            <a:ext cx="1550195" cy="1933574"/>
            <a:chOff x="4029074" y="2036764"/>
            <a:chExt cx="2066926" cy="2578099"/>
          </a:xfrm>
        </p:grpSpPr>
        <p:sp>
          <p:nvSpPr>
            <p:cNvPr id="5" name="MH_Other_1"/>
            <p:cNvSpPr>
              <a:spLocks/>
            </p:cNvSpPr>
            <p:nvPr>
              <p:custDataLst>
                <p:tags r:id="rId1"/>
              </p:custDataLst>
            </p:nvPr>
          </p:nvSpPr>
          <p:spPr bwMode="auto">
            <a:xfrm rot="10800000">
              <a:off x="4152900" y="3298826"/>
              <a:ext cx="1943100" cy="1316037"/>
            </a:xfrm>
            <a:custGeom>
              <a:avLst/>
              <a:gdLst>
                <a:gd name="T0" fmla="*/ 0 w 518"/>
                <a:gd name="T1" fmla="*/ 0 h 351"/>
                <a:gd name="T2" fmla="*/ 2147483646 w 518"/>
                <a:gd name="T3" fmla="*/ 2147483646 h 35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18" h="351">
                  <a:moveTo>
                    <a:pt x="0" y="0"/>
                  </a:moveTo>
                  <a:cubicBezTo>
                    <a:pt x="411" y="0"/>
                    <a:pt x="260" y="351"/>
                    <a:pt x="518" y="340"/>
                  </a:cubicBezTo>
                </a:path>
              </a:pathLst>
            </a:custGeom>
            <a:noFill/>
            <a:ln w="14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6" name="MH_Other_2"/>
            <p:cNvSpPr>
              <a:spLocks/>
            </p:cNvSpPr>
            <p:nvPr>
              <p:custDataLst>
                <p:tags r:id="rId2"/>
              </p:custDataLst>
            </p:nvPr>
          </p:nvSpPr>
          <p:spPr bwMode="auto">
            <a:xfrm rot="10800000">
              <a:off x="4152900" y="3317877"/>
              <a:ext cx="1943100" cy="696912"/>
            </a:xfrm>
            <a:custGeom>
              <a:avLst/>
              <a:gdLst>
                <a:gd name="T0" fmla="*/ 0 w 518"/>
                <a:gd name="T1" fmla="*/ 0 h 95"/>
                <a:gd name="T2" fmla="*/ 2147483646 w 518"/>
                <a:gd name="T3" fmla="*/ 2147483646 h 9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18" h="95">
                  <a:moveTo>
                    <a:pt x="0" y="0"/>
                  </a:moveTo>
                  <a:cubicBezTo>
                    <a:pt x="411" y="0"/>
                    <a:pt x="260" y="95"/>
                    <a:pt x="518" y="92"/>
                  </a:cubicBezTo>
                </a:path>
              </a:pathLst>
            </a:custGeom>
            <a:noFill/>
            <a:ln w="14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7" name="MH_Other_3"/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 rot="10800000">
              <a:off x="4152900" y="2597152"/>
              <a:ext cx="1943100" cy="742950"/>
            </a:xfrm>
            <a:custGeom>
              <a:avLst/>
              <a:gdLst>
                <a:gd name="T0" fmla="*/ 0 w 518"/>
                <a:gd name="T1" fmla="*/ 2147483646 h 117"/>
                <a:gd name="T2" fmla="*/ 2147483646 w 518"/>
                <a:gd name="T3" fmla="*/ 2147483646 h 11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18" h="117">
                  <a:moveTo>
                    <a:pt x="0" y="117"/>
                  </a:moveTo>
                  <a:cubicBezTo>
                    <a:pt x="411" y="117"/>
                    <a:pt x="260" y="0"/>
                    <a:pt x="518" y="4"/>
                  </a:cubicBezTo>
                </a:path>
              </a:pathLst>
            </a:custGeom>
            <a:noFill/>
            <a:ln w="14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8" name="MH_Other_4"/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 rot="10800000">
              <a:off x="4152900" y="2036764"/>
              <a:ext cx="1943100" cy="1322388"/>
            </a:xfrm>
            <a:custGeom>
              <a:avLst/>
              <a:gdLst>
                <a:gd name="T0" fmla="*/ 0 w 518"/>
                <a:gd name="T1" fmla="*/ 2147483646 h 327"/>
                <a:gd name="T2" fmla="*/ 2147483646 w 518"/>
                <a:gd name="T3" fmla="*/ 2147483646 h 32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18" h="327">
                  <a:moveTo>
                    <a:pt x="0" y="327"/>
                  </a:moveTo>
                  <a:cubicBezTo>
                    <a:pt x="411" y="327"/>
                    <a:pt x="260" y="0"/>
                    <a:pt x="518" y="10"/>
                  </a:cubicBezTo>
                </a:path>
              </a:pathLst>
            </a:custGeom>
            <a:noFill/>
            <a:ln w="14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9" name="MH_Other_5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 rot="10800000">
              <a:off x="4259262" y="3325814"/>
              <a:ext cx="1836737" cy="0"/>
            </a:xfrm>
            <a:prstGeom prst="line">
              <a:avLst/>
            </a:prstGeom>
            <a:noFill/>
            <a:ln w="14" cap="flat">
              <a:solidFill>
                <a:schemeClr val="bg1">
                  <a:lumMod val="5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normAutofit fontScale="25000" lnSpcReduction="20000"/>
            </a:bodyPr>
            <a:lstStyle/>
            <a:p>
              <a:pPr>
                <a:defRPr/>
              </a:pPr>
              <a:endParaRPr lang="zh-CN" altLang="en-US" sz="1200"/>
            </a:p>
          </p:txBody>
        </p:sp>
        <p:sp>
          <p:nvSpPr>
            <p:cNvPr id="10" name="MH_Other_6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 rot="10800000">
              <a:off x="4029074" y="3232151"/>
              <a:ext cx="244475" cy="187325"/>
            </a:xfrm>
            <a:custGeom>
              <a:avLst/>
              <a:gdLst>
                <a:gd name="T0" fmla="*/ 0 w 154"/>
                <a:gd name="T1" fmla="*/ 0 h 118"/>
                <a:gd name="T2" fmla="*/ 154 w 154"/>
                <a:gd name="T3" fmla="*/ 59 h 118"/>
                <a:gd name="T4" fmla="*/ 0 w 154"/>
                <a:gd name="T5" fmla="*/ 118 h 118"/>
                <a:gd name="T6" fmla="*/ 0 w 154"/>
                <a:gd name="T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4" h="118">
                  <a:moveTo>
                    <a:pt x="0" y="0"/>
                  </a:moveTo>
                  <a:lnTo>
                    <a:pt x="154" y="59"/>
                  </a:lnTo>
                  <a:lnTo>
                    <a:pt x="0" y="1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xtLst/>
          </p:spPr>
          <p:txBody>
            <a:bodyPr>
              <a:normAutofit fontScale="32500" lnSpcReduction="20000"/>
            </a:bodyPr>
            <a:lstStyle/>
            <a:p>
              <a:pPr>
                <a:defRPr/>
              </a:pPr>
              <a:endParaRPr lang="zh-CN" altLang="en-US" sz="1200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486616" y="2043238"/>
            <a:ext cx="1618072" cy="784830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en-US" altLang="zh-CN" sz="4500" dirty="0" smtClean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</a:rPr>
              <a:t>2019</a:t>
            </a:r>
            <a:endParaRPr lang="zh-CN" altLang="en-US" sz="4500" dirty="0">
              <a:solidFill>
                <a:schemeClr val="bg1">
                  <a:lumMod val="50000"/>
                </a:schemeClr>
              </a:solidFill>
              <a:latin typeface="Broadway" panose="04040905080B02020502" pitchFamily="82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506844" y="1429324"/>
            <a:ext cx="196499" cy="196499"/>
            <a:chOff x="5840809" y="2492376"/>
            <a:chExt cx="493316" cy="493316"/>
          </a:xfrm>
        </p:grpSpPr>
        <p:sp>
          <p:nvSpPr>
            <p:cNvPr id="15" name="椭圆 14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6" name="椭圆 15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4CC0DC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506844" y="1841854"/>
            <a:ext cx="196499" cy="196499"/>
            <a:chOff x="5840809" y="2492376"/>
            <a:chExt cx="493316" cy="493316"/>
          </a:xfrm>
        </p:grpSpPr>
        <p:sp>
          <p:nvSpPr>
            <p:cNvPr id="18" name="椭圆 17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9" name="椭圆 18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FEC103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506844" y="2406828"/>
            <a:ext cx="196499" cy="196499"/>
            <a:chOff x="5840809" y="2492376"/>
            <a:chExt cx="493316" cy="493316"/>
          </a:xfrm>
        </p:grpSpPr>
        <p:sp>
          <p:nvSpPr>
            <p:cNvPr id="21" name="椭圆 20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2" name="椭圆 21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B7DA47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506844" y="2912843"/>
            <a:ext cx="196499" cy="196499"/>
            <a:chOff x="5840809" y="2492376"/>
            <a:chExt cx="493316" cy="493316"/>
          </a:xfrm>
        </p:grpSpPr>
        <p:sp>
          <p:nvSpPr>
            <p:cNvPr id="24" name="椭圆 23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5" name="椭圆 24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FF8B6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506844" y="3329561"/>
            <a:ext cx="196499" cy="196499"/>
            <a:chOff x="5840809" y="2492376"/>
            <a:chExt cx="493316" cy="493316"/>
          </a:xfrm>
        </p:grpSpPr>
        <p:sp>
          <p:nvSpPr>
            <p:cNvPr id="27" name="椭圆 26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8" name="椭圆 27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</p:grpSp>
      <p:sp>
        <p:nvSpPr>
          <p:cNvPr id="29" name="矩形 28"/>
          <p:cNvSpPr/>
          <p:nvPr/>
        </p:nvSpPr>
        <p:spPr>
          <a:xfrm>
            <a:off x="4737792" y="1339544"/>
            <a:ext cx="2234509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苹果公司是美国的一家高科技公司。于1976年4月1日创立。</a:t>
            </a:r>
            <a:endParaRPr lang="en-US" altLang="zh-CN" sz="7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737792" y="1751999"/>
            <a:ext cx="2234509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苹果公司是美国的一家高科技公司。于1976年4月1日创立。</a:t>
            </a:r>
            <a:endParaRPr lang="en-US" altLang="zh-CN" sz="7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737792" y="2307328"/>
            <a:ext cx="2234509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苹果公司是美国的一家高科技公司。于1976年4月1日创立。</a:t>
            </a:r>
            <a:endParaRPr lang="en-US" altLang="zh-CN" sz="7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737792" y="2805507"/>
            <a:ext cx="2234509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苹果公司是美国的一家高科技公司。于1976年4月1日创立。</a:t>
            </a:r>
            <a:endParaRPr lang="en-US" altLang="zh-CN" sz="7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737792" y="3237012"/>
            <a:ext cx="2234509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苹果公司是美国的一家高科技公司。于1976年4月1日创立。</a:t>
            </a:r>
            <a:endParaRPr lang="en-US" altLang="zh-CN" sz="7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317172" y="402771"/>
            <a:ext cx="1675523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04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165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5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2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8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9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60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1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62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3" grpId="1"/>
          <p:bldP spid="29" grpId="0"/>
          <p:bldP spid="30" grpId="0"/>
          <p:bldP spid="31" grpId="0"/>
          <p:bldP spid="32" grpId="0"/>
          <p:bldP spid="33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5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2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8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9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60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1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62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3" grpId="1"/>
          <p:bldP spid="29" grpId="0"/>
          <p:bldP spid="30" grpId="0"/>
          <p:bldP spid="31" grpId="0"/>
          <p:bldP spid="32" grpId="0"/>
          <p:bldP spid="33" grpId="0"/>
          <p:bldP spid="34" grpId="0"/>
        </p:bldLst>
      </p:timing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532148" y="1530668"/>
            <a:ext cx="6213055" cy="219075"/>
            <a:chOff x="2042863" y="2040890"/>
            <a:chExt cx="8284073" cy="292100"/>
          </a:xfrm>
        </p:grpSpPr>
        <p:sp>
          <p:nvSpPr>
            <p:cNvPr id="3" name="圆角矩形 2"/>
            <p:cNvSpPr/>
            <p:nvPr/>
          </p:nvSpPr>
          <p:spPr>
            <a:xfrm>
              <a:off x="2042863" y="2040890"/>
              <a:ext cx="8284073" cy="292100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cxnSp>
          <p:nvCxnSpPr>
            <p:cNvPr id="5" name="直接箭头连接符 4"/>
            <p:cNvCxnSpPr/>
            <p:nvPr/>
          </p:nvCxnSpPr>
          <p:spPr>
            <a:xfrm>
              <a:off x="2042863" y="2186940"/>
              <a:ext cx="8167937" cy="0"/>
            </a:xfrm>
            <a:prstGeom prst="straightConnector1">
              <a:avLst/>
            </a:prstGeom>
            <a:ln w="15875">
              <a:solidFill>
                <a:schemeClr val="bg1">
                  <a:lumMod val="50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2432299" y="1573530"/>
            <a:ext cx="109538" cy="109538"/>
            <a:chOff x="5840809" y="2492376"/>
            <a:chExt cx="493316" cy="493316"/>
          </a:xfrm>
        </p:grpSpPr>
        <p:sp>
          <p:nvSpPr>
            <p:cNvPr id="7" name="椭圆 6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8" name="椭圆 7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4CC0DC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</p:grpSp>
      <p:sp>
        <p:nvSpPr>
          <p:cNvPr id="9" name="等腰三角形 8"/>
          <p:cNvSpPr/>
          <p:nvPr/>
        </p:nvSpPr>
        <p:spPr>
          <a:xfrm>
            <a:off x="2036581" y="1697355"/>
            <a:ext cx="900974" cy="414338"/>
          </a:xfrm>
          <a:prstGeom prst="triangl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16" name="组合 15"/>
          <p:cNvGrpSpPr/>
          <p:nvPr/>
        </p:nvGrpSpPr>
        <p:grpSpPr>
          <a:xfrm>
            <a:off x="4517232" y="1573530"/>
            <a:ext cx="109538" cy="109538"/>
            <a:chOff x="5840809" y="2492376"/>
            <a:chExt cx="493316" cy="493316"/>
          </a:xfrm>
        </p:grpSpPr>
        <p:sp>
          <p:nvSpPr>
            <p:cNvPr id="17" name="椭圆 16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8" name="椭圆 17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4CC0DC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</p:grpSp>
      <p:sp>
        <p:nvSpPr>
          <p:cNvPr id="19" name="等腰三角形 18"/>
          <p:cNvSpPr/>
          <p:nvPr/>
        </p:nvSpPr>
        <p:spPr>
          <a:xfrm>
            <a:off x="4121514" y="1697355"/>
            <a:ext cx="900974" cy="414338"/>
          </a:xfrm>
          <a:prstGeom prst="triangl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21" name="组合 20"/>
          <p:cNvGrpSpPr/>
          <p:nvPr/>
        </p:nvGrpSpPr>
        <p:grpSpPr>
          <a:xfrm>
            <a:off x="6602164" y="1571625"/>
            <a:ext cx="109538" cy="109538"/>
            <a:chOff x="5840809" y="2492376"/>
            <a:chExt cx="493316" cy="493316"/>
          </a:xfrm>
        </p:grpSpPr>
        <p:sp>
          <p:nvSpPr>
            <p:cNvPr id="22" name="椭圆 21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3" name="椭圆 22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4CC0DC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</p:grpSp>
      <p:sp>
        <p:nvSpPr>
          <p:cNvPr id="24" name="等腰三角形 23"/>
          <p:cNvSpPr/>
          <p:nvPr/>
        </p:nvSpPr>
        <p:spPr>
          <a:xfrm>
            <a:off x="6206446" y="1695450"/>
            <a:ext cx="900974" cy="414338"/>
          </a:xfrm>
          <a:prstGeom prst="triangl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11" name="组合 10"/>
          <p:cNvGrpSpPr/>
          <p:nvPr/>
        </p:nvGrpSpPr>
        <p:grpSpPr>
          <a:xfrm>
            <a:off x="1712338" y="2091277"/>
            <a:ext cx="1549460" cy="2237072"/>
            <a:chOff x="2283117" y="2788368"/>
            <a:chExt cx="2065946" cy="2982763"/>
          </a:xfrm>
        </p:grpSpPr>
        <p:sp>
          <p:nvSpPr>
            <p:cNvPr id="10" name="圆角矩形 9"/>
            <p:cNvSpPr/>
            <p:nvPr/>
          </p:nvSpPr>
          <p:spPr>
            <a:xfrm>
              <a:off x="2283117" y="2891789"/>
              <a:ext cx="2065946" cy="287934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6" name="矩形 25"/>
            <p:cNvSpPr/>
            <p:nvPr/>
          </p:nvSpPr>
          <p:spPr>
            <a:xfrm>
              <a:off x="2485925" y="3676817"/>
              <a:ext cx="1660331" cy="15783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88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88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126775" y="2788368"/>
              <a:ext cx="440720" cy="553997"/>
            </a:xfrm>
            <a:prstGeom prst="rect">
              <a:avLst/>
            </a:prstGeom>
            <a:noFill/>
            <a:effectLst>
              <a:outerShdw blurRad="381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2100" dirty="0">
                  <a:solidFill>
                    <a:srgbClr val="4CC0DC"/>
                  </a:solidFill>
                  <a:latin typeface="Britannic Bold" panose="020B0903060703020204" pitchFamily="34" charset="0"/>
                </a:rPr>
                <a:t>A</a:t>
              </a:r>
              <a:endParaRPr lang="zh-CN" altLang="en-US" sz="2100" dirty="0">
                <a:solidFill>
                  <a:srgbClr val="4CC0DC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806174" y="3203121"/>
              <a:ext cx="872461" cy="330945"/>
            </a:xfrm>
            <a:prstGeom prst="rect">
              <a:avLst/>
            </a:prstGeom>
            <a:noFill/>
            <a:effectLst>
              <a:outerShdw blurRad="381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rgbClr val="4CC0DC"/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013" dirty="0">
                <a:solidFill>
                  <a:srgbClr val="4CC0DC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97270" y="2167772"/>
            <a:ext cx="1549460" cy="2160577"/>
            <a:chOff x="5063027" y="2890362"/>
            <a:chExt cx="2065946" cy="2880769"/>
          </a:xfrm>
        </p:grpSpPr>
        <p:sp>
          <p:nvSpPr>
            <p:cNvPr id="20" name="圆角矩形 19"/>
            <p:cNvSpPr/>
            <p:nvPr/>
          </p:nvSpPr>
          <p:spPr>
            <a:xfrm>
              <a:off x="5063027" y="2891789"/>
              <a:ext cx="2065946" cy="287934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7" name="矩形 26"/>
            <p:cNvSpPr/>
            <p:nvPr/>
          </p:nvSpPr>
          <p:spPr>
            <a:xfrm>
              <a:off x="5265835" y="3676818"/>
              <a:ext cx="1660331" cy="15783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88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88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906685" y="2890362"/>
              <a:ext cx="470643" cy="553997"/>
            </a:xfrm>
            <a:prstGeom prst="rect">
              <a:avLst/>
            </a:prstGeom>
            <a:noFill/>
            <a:effectLst>
              <a:outerShdw blurRad="381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2100" dirty="0">
                  <a:solidFill>
                    <a:srgbClr val="FF8B61"/>
                  </a:solidFill>
                  <a:latin typeface="Britannic Bold" panose="020B0903060703020204" pitchFamily="34" charset="0"/>
                </a:rPr>
                <a:t>B</a:t>
              </a:r>
              <a:endParaRPr lang="zh-CN" altLang="en-US" sz="2100" dirty="0">
                <a:solidFill>
                  <a:srgbClr val="FF8B61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5586084" y="3305115"/>
              <a:ext cx="872461" cy="330945"/>
            </a:xfrm>
            <a:prstGeom prst="rect">
              <a:avLst/>
            </a:prstGeom>
            <a:noFill/>
            <a:effectLst>
              <a:outerShdw blurRad="381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rgbClr val="FF8B61"/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013" dirty="0">
                <a:solidFill>
                  <a:srgbClr val="FF8B6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882203" y="2165032"/>
            <a:ext cx="1549460" cy="2161412"/>
            <a:chOff x="7842937" y="2886709"/>
            <a:chExt cx="2065946" cy="2881882"/>
          </a:xfrm>
        </p:grpSpPr>
        <p:sp>
          <p:nvSpPr>
            <p:cNvPr id="25" name="圆角矩形 24"/>
            <p:cNvSpPr/>
            <p:nvPr/>
          </p:nvSpPr>
          <p:spPr>
            <a:xfrm>
              <a:off x="7842937" y="2889249"/>
              <a:ext cx="2065946" cy="287934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8" name="矩形 27"/>
            <p:cNvSpPr/>
            <p:nvPr/>
          </p:nvSpPr>
          <p:spPr>
            <a:xfrm>
              <a:off x="8045744" y="3676818"/>
              <a:ext cx="1660331" cy="15783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88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88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686595" y="2886709"/>
              <a:ext cx="462093" cy="553997"/>
            </a:xfrm>
            <a:prstGeom prst="rect">
              <a:avLst/>
            </a:prstGeom>
            <a:noFill/>
            <a:effectLst>
              <a:outerShdw blurRad="381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2100" dirty="0">
                  <a:solidFill>
                    <a:srgbClr val="FEC103"/>
                  </a:solidFill>
                  <a:latin typeface="Britannic Bold" panose="020B0903060703020204" pitchFamily="34" charset="0"/>
                </a:rPr>
                <a:t>C</a:t>
              </a:r>
              <a:endParaRPr lang="zh-CN" altLang="en-US" sz="2100" dirty="0">
                <a:solidFill>
                  <a:srgbClr val="FEC103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8365994" y="3301462"/>
              <a:ext cx="872461" cy="330945"/>
            </a:xfrm>
            <a:prstGeom prst="rect">
              <a:avLst/>
            </a:prstGeom>
            <a:noFill/>
            <a:effectLst>
              <a:outerShdw blurRad="38100" dist="127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1013" dirty="0">
                  <a:solidFill>
                    <a:srgbClr val="FEC103"/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013" dirty="0">
                <a:solidFill>
                  <a:srgbClr val="FEC103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317172" y="402771"/>
            <a:ext cx="1675523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04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1848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2" presetClass="emph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25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6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27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8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29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2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42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3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44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5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46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2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9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0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61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2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63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9" grpId="0" animBg="1"/>
          <p:bldP spid="24" grpId="0" animBg="1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1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2" presetClass="emph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25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6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27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8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29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2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42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3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44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45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46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2" presetClass="emph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9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0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61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2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63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9" grpId="0" animBg="1"/>
          <p:bldP spid="24" grpId="0" animBg="1"/>
          <p:bldP spid="31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737090" y="1702950"/>
            <a:ext cx="2031325" cy="646331"/>
          </a:xfrm>
          <a:prstGeom prst="rect">
            <a:avLst/>
          </a:prstGeom>
          <a:noFill/>
          <a:effectLst>
            <a:outerShdw blurRad="88900" dist="76200" dir="8100000" algn="tr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C00000"/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谢谢聆听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085109" y="2551533"/>
            <a:ext cx="349640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</a:rPr>
              <a:t>Thank you for your cooperation </a:t>
            </a:r>
            <a:endParaRPr lang="zh-CN" altLang="en-US" sz="1500" dirty="0">
              <a:solidFill>
                <a:schemeClr val="bg1">
                  <a:lumMod val="50000"/>
                </a:schemeClr>
              </a:solidFill>
              <a:latin typeface="Broadway" panose="04040905080B02020502" pitchFamily="82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319493" y="2421606"/>
            <a:ext cx="2820353" cy="0"/>
          </a:xfrm>
          <a:prstGeom prst="line">
            <a:avLst/>
          </a:prstGeom>
          <a:ln w="15875">
            <a:solidFill>
              <a:schemeClr val="bg1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643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6" presetClass="entr" presetSubtype="37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8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97049" y="1798565"/>
            <a:ext cx="1905097" cy="1301502"/>
          </a:xfrm>
          <a:custGeom>
            <a:avLst/>
            <a:gdLst/>
            <a:ahLst/>
            <a:cxnLst/>
            <a:rect l="l" t="t" r="r" b="b"/>
            <a:pathLst>
              <a:path w="2540129" h="1735336">
                <a:moveTo>
                  <a:pt x="704981" y="134341"/>
                </a:moveTo>
                <a:cubicBezTo>
                  <a:pt x="576802" y="134341"/>
                  <a:pt x="512713" y="378783"/>
                  <a:pt x="512713" y="867668"/>
                </a:cubicBezTo>
                <a:cubicBezTo>
                  <a:pt x="512713" y="1356553"/>
                  <a:pt x="576802" y="1600995"/>
                  <a:pt x="704981" y="1600995"/>
                </a:cubicBezTo>
                <a:cubicBezTo>
                  <a:pt x="832337" y="1600995"/>
                  <a:pt x="896015" y="1356553"/>
                  <a:pt x="896015" y="867668"/>
                </a:cubicBezTo>
                <a:cubicBezTo>
                  <a:pt x="896015" y="378783"/>
                  <a:pt x="832337" y="134341"/>
                  <a:pt x="704981" y="134341"/>
                </a:cubicBezTo>
                <a:close/>
                <a:moveTo>
                  <a:pt x="2241868" y="25882"/>
                </a:moveTo>
                <a:lnTo>
                  <a:pt x="2540129" y="25882"/>
                </a:lnTo>
                <a:lnTo>
                  <a:pt x="2540129" y="1708221"/>
                </a:lnTo>
                <a:lnTo>
                  <a:pt x="2069320" y="1708221"/>
                </a:lnTo>
                <a:lnTo>
                  <a:pt x="2069320" y="441229"/>
                </a:lnTo>
                <a:cubicBezTo>
                  <a:pt x="1943607" y="502031"/>
                  <a:pt x="1826932" y="536130"/>
                  <a:pt x="1719295" y="543525"/>
                </a:cubicBezTo>
                <a:lnTo>
                  <a:pt x="1719295" y="321678"/>
                </a:lnTo>
                <a:cubicBezTo>
                  <a:pt x="1966614" y="297028"/>
                  <a:pt x="2140804" y="198430"/>
                  <a:pt x="2241868" y="25882"/>
                </a:cubicBezTo>
                <a:close/>
                <a:moveTo>
                  <a:pt x="704981" y="0"/>
                </a:moveTo>
                <a:cubicBezTo>
                  <a:pt x="1174146" y="0"/>
                  <a:pt x="1408728" y="289223"/>
                  <a:pt x="1408728" y="867668"/>
                </a:cubicBezTo>
                <a:cubicBezTo>
                  <a:pt x="1408728" y="1446113"/>
                  <a:pt x="1174146" y="1735336"/>
                  <a:pt x="704981" y="1735336"/>
                </a:cubicBezTo>
                <a:cubicBezTo>
                  <a:pt x="234994" y="1735336"/>
                  <a:pt x="0" y="1446113"/>
                  <a:pt x="0" y="867668"/>
                </a:cubicBezTo>
                <a:cubicBezTo>
                  <a:pt x="0" y="289223"/>
                  <a:pt x="234994" y="0"/>
                  <a:pt x="704981" y="0"/>
                </a:cubicBezTo>
                <a:close/>
              </a:path>
            </a:pathLst>
          </a:custGeom>
          <a:effectLst>
            <a:outerShdw blurRad="762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4067548" y="1967877"/>
            <a:ext cx="2262158" cy="715581"/>
          </a:xfrm>
          <a:prstGeom prst="rect">
            <a:avLst/>
          </a:prstGeom>
          <a:noFill/>
          <a:effectLst>
            <a:outerShdw blurRad="76200" dist="38100" algn="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4050" b="1" dirty="0" smtClean="0">
                <a:solidFill>
                  <a:srgbClr val="4CC0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4050" b="1" dirty="0">
              <a:solidFill>
                <a:srgbClr val="4CC0D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637143" y="2710758"/>
            <a:ext cx="3124573" cy="415498"/>
          </a:xfrm>
          <a:prstGeom prst="rect">
            <a:avLst/>
          </a:prstGeom>
          <a:effectLst>
            <a:outerShdw blurRad="762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sz="2100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GENERAL INTRODUCTION</a:t>
            </a:r>
            <a:endParaRPr lang="zh-CN" altLang="en-US" sz="2100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898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699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28161" y="1371601"/>
            <a:ext cx="5110538" cy="2937509"/>
            <a:chOff x="2704214" y="1828800"/>
            <a:chExt cx="6814051" cy="3916679"/>
          </a:xfrm>
        </p:grpSpPr>
        <p:sp>
          <p:nvSpPr>
            <p:cNvPr id="50" name="任意多边形 49"/>
            <p:cNvSpPr/>
            <p:nvPr/>
          </p:nvSpPr>
          <p:spPr>
            <a:xfrm>
              <a:off x="2704214" y="1828800"/>
              <a:ext cx="6814051" cy="3916679"/>
            </a:xfrm>
            <a:custGeom>
              <a:avLst/>
              <a:gdLst>
                <a:gd name="connsiteX0" fmla="*/ 6814051 w 6814051"/>
                <a:gd name="connsiteY0" fmla="*/ 2933371 h 3916679"/>
                <a:gd name="connsiteX1" fmla="*/ 6814051 w 6814051"/>
                <a:gd name="connsiteY1" fmla="*/ 3916679 h 3916679"/>
                <a:gd name="connsiteX2" fmla="*/ 5505714 w 6814051"/>
                <a:gd name="connsiteY2" fmla="*/ 3916679 h 3916679"/>
                <a:gd name="connsiteX3" fmla="*/ 1674357 w 6814051"/>
                <a:gd name="connsiteY3" fmla="*/ 0 h 3916679"/>
                <a:gd name="connsiteX4" fmla="*/ 6814051 w 6814051"/>
                <a:gd name="connsiteY4" fmla="*/ 0 h 3916679"/>
                <a:gd name="connsiteX5" fmla="*/ 6814051 w 6814051"/>
                <a:gd name="connsiteY5" fmla="*/ 2734531 h 3916679"/>
                <a:gd name="connsiteX6" fmla="*/ 5241148 w 6814051"/>
                <a:gd name="connsiteY6" fmla="*/ 3916679 h 3916679"/>
                <a:gd name="connsiteX7" fmla="*/ 0 w 6814051"/>
                <a:gd name="connsiteY7" fmla="*/ 3916679 h 3916679"/>
                <a:gd name="connsiteX8" fmla="*/ 0 w 6814051"/>
                <a:gd name="connsiteY8" fmla="*/ 1258398 h 3916679"/>
                <a:gd name="connsiteX9" fmla="*/ 0 w 6814051"/>
                <a:gd name="connsiteY9" fmla="*/ 0 h 3916679"/>
                <a:gd name="connsiteX10" fmla="*/ 1409791 w 6814051"/>
                <a:gd name="connsiteY10" fmla="*/ 0 h 3916679"/>
                <a:gd name="connsiteX11" fmla="*/ 0 w 6814051"/>
                <a:gd name="connsiteY11" fmla="*/ 1059558 h 3916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814051" h="3916679">
                  <a:moveTo>
                    <a:pt x="6814051" y="2933371"/>
                  </a:moveTo>
                  <a:lnTo>
                    <a:pt x="6814051" y="3916679"/>
                  </a:lnTo>
                  <a:lnTo>
                    <a:pt x="5505714" y="3916679"/>
                  </a:lnTo>
                  <a:close/>
                  <a:moveTo>
                    <a:pt x="1674357" y="0"/>
                  </a:moveTo>
                  <a:lnTo>
                    <a:pt x="6814051" y="0"/>
                  </a:lnTo>
                  <a:lnTo>
                    <a:pt x="6814051" y="2734531"/>
                  </a:lnTo>
                  <a:lnTo>
                    <a:pt x="5241148" y="3916679"/>
                  </a:lnTo>
                  <a:lnTo>
                    <a:pt x="0" y="3916679"/>
                  </a:lnTo>
                  <a:lnTo>
                    <a:pt x="0" y="1258398"/>
                  </a:lnTo>
                  <a:close/>
                  <a:moveTo>
                    <a:pt x="0" y="0"/>
                  </a:moveTo>
                  <a:lnTo>
                    <a:pt x="1409791" y="0"/>
                  </a:lnTo>
                  <a:lnTo>
                    <a:pt x="0" y="105955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90500" dist="165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52" name="矩形 51"/>
            <p:cNvSpPr/>
            <p:nvPr/>
          </p:nvSpPr>
          <p:spPr>
            <a:xfrm>
              <a:off x="3727745" y="2769013"/>
              <a:ext cx="4766987" cy="15569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母亲节（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Mother's Day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），是一个感谢母亲的节日。母亲们在这一天通常会收到礼物，康乃馨被视为献给母亲的花，而中国的母亲花是萱草花，又叫忘忧草。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028161" y="143526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>
                <a:solidFill>
                  <a:srgbClr val="4CC0D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6336419" y="4066401"/>
            <a:ext cx="739305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13" dirty="0">
                <a:solidFill>
                  <a:srgbClr val="4CC0DC"/>
                </a:solidFill>
                <a:latin typeface="Britannic Bold" panose="020B0903060703020204" pitchFamily="34" charset="0"/>
              </a:rPr>
              <a:t>Introduce</a:t>
            </a:r>
            <a:endParaRPr lang="zh-CN" altLang="en-US" sz="1013" dirty="0">
              <a:solidFill>
                <a:srgbClr val="4CC0DC"/>
              </a:solidFill>
              <a:latin typeface="Britannic Bold" panose="020B0903060703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17171" y="402771"/>
            <a:ext cx="1663404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01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554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51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51" grpId="0"/>
          <p:bldP spid="7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993913" y="1215896"/>
            <a:ext cx="835078" cy="835078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127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114300" dist="762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700" dirty="0">
                <a:solidFill>
                  <a:srgbClr val="4CC0DC"/>
                </a:solidFill>
                <a:latin typeface="Britannic Bold" panose="020B0903060703020204" pitchFamily="34" charset="0"/>
              </a:rPr>
              <a:t>A</a:t>
            </a:r>
          </a:p>
          <a:p>
            <a:pPr algn="ctr"/>
            <a:r>
              <a:rPr lang="en-US" altLang="zh-CN" sz="1013" dirty="0">
                <a:solidFill>
                  <a:srgbClr val="4CC0DC"/>
                </a:solidFill>
                <a:latin typeface="Britannic Bold" panose="020B0903060703020204" pitchFamily="34" charset="0"/>
              </a:rPr>
              <a:t>TITLE</a:t>
            </a:r>
            <a:endParaRPr lang="zh-CN" altLang="en-US" sz="1013" dirty="0">
              <a:solidFill>
                <a:srgbClr val="4CC0DC"/>
              </a:solidFill>
              <a:latin typeface="Britannic Bold" panose="020B0903060703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00057" y="1864866"/>
            <a:ext cx="1422791" cy="2783655"/>
            <a:chOff x="2266742" y="2486487"/>
            <a:chExt cx="1897055" cy="3711539"/>
          </a:xfrm>
        </p:grpSpPr>
        <p:sp>
          <p:nvSpPr>
            <p:cNvPr id="6" name="任意多边形 5"/>
            <p:cNvSpPr/>
            <p:nvPr/>
          </p:nvSpPr>
          <p:spPr>
            <a:xfrm>
              <a:off x="2266742" y="2486487"/>
              <a:ext cx="1897055" cy="3369557"/>
            </a:xfrm>
            <a:custGeom>
              <a:avLst/>
              <a:gdLst>
                <a:gd name="connsiteX0" fmla="*/ 0 w 2108252"/>
                <a:gd name="connsiteY0" fmla="*/ 0 h 3744686"/>
                <a:gd name="connsiteX1" fmla="*/ 354245 w 2108252"/>
                <a:gd name="connsiteY1" fmla="*/ 0 h 3744686"/>
                <a:gd name="connsiteX2" fmla="*/ 363686 w 2108252"/>
                <a:gd name="connsiteY2" fmla="*/ 30415 h 3744686"/>
                <a:gd name="connsiteX3" fmla="*/ 1054126 w 2108252"/>
                <a:gd name="connsiteY3" fmla="*/ 488069 h 3744686"/>
                <a:gd name="connsiteX4" fmla="*/ 1744566 w 2108252"/>
                <a:gd name="connsiteY4" fmla="*/ 30415 h 3744686"/>
                <a:gd name="connsiteX5" fmla="*/ 1754007 w 2108252"/>
                <a:gd name="connsiteY5" fmla="*/ 0 h 3744686"/>
                <a:gd name="connsiteX6" fmla="*/ 2108252 w 2108252"/>
                <a:gd name="connsiteY6" fmla="*/ 0 h 3744686"/>
                <a:gd name="connsiteX7" fmla="*/ 2108252 w 2108252"/>
                <a:gd name="connsiteY7" fmla="*/ 3744686 h 3744686"/>
                <a:gd name="connsiteX8" fmla="*/ 0 w 2108252"/>
                <a:gd name="connsiteY8" fmla="*/ 3744686 h 3744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08252" h="3744686">
                  <a:moveTo>
                    <a:pt x="0" y="0"/>
                  </a:moveTo>
                  <a:lnTo>
                    <a:pt x="354245" y="0"/>
                  </a:lnTo>
                  <a:lnTo>
                    <a:pt x="363686" y="30415"/>
                  </a:lnTo>
                  <a:cubicBezTo>
                    <a:pt x="477440" y="299359"/>
                    <a:pt x="743745" y="488069"/>
                    <a:pt x="1054126" y="488069"/>
                  </a:cubicBezTo>
                  <a:cubicBezTo>
                    <a:pt x="1364507" y="488069"/>
                    <a:pt x="1630812" y="299359"/>
                    <a:pt x="1744566" y="30415"/>
                  </a:cubicBezTo>
                  <a:lnTo>
                    <a:pt x="1754007" y="0"/>
                  </a:lnTo>
                  <a:lnTo>
                    <a:pt x="2108252" y="0"/>
                  </a:lnTo>
                  <a:lnTo>
                    <a:pt x="2108252" y="3744686"/>
                  </a:lnTo>
                  <a:lnTo>
                    <a:pt x="0" y="374468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39700" dist="1397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7" name="矩形 6"/>
            <p:cNvSpPr/>
            <p:nvPr/>
          </p:nvSpPr>
          <p:spPr>
            <a:xfrm>
              <a:off x="2385219" y="3204472"/>
              <a:ext cx="1660096" cy="2993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4165890" y="1215896"/>
            <a:ext cx="835078" cy="835078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127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114300" dist="762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8B61"/>
                </a:solidFill>
                <a:latin typeface="Britannic Bold" panose="020B0903060703020204" pitchFamily="34" charset="0"/>
              </a:rPr>
              <a:t>B</a:t>
            </a:r>
          </a:p>
          <a:p>
            <a:pPr algn="ctr"/>
            <a:r>
              <a:rPr lang="en-US" altLang="zh-CN" sz="1013" dirty="0">
                <a:solidFill>
                  <a:srgbClr val="FF8B61"/>
                </a:solidFill>
                <a:latin typeface="Britannic Bold" panose="020B0903060703020204" pitchFamily="34" charset="0"/>
              </a:rPr>
              <a:t>TITLE</a:t>
            </a:r>
            <a:endParaRPr lang="zh-CN" altLang="en-US" sz="2100" dirty="0">
              <a:solidFill>
                <a:srgbClr val="FF8B61"/>
              </a:solidFill>
              <a:latin typeface="Britannic Bold" panose="020B0903060703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872035" y="1864866"/>
            <a:ext cx="1422791" cy="2783655"/>
            <a:chOff x="5162712" y="2486487"/>
            <a:chExt cx="1897055" cy="3711539"/>
          </a:xfrm>
        </p:grpSpPr>
        <p:sp>
          <p:nvSpPr>
            <p:cNvPr id="10" name="任意多边形 9"/>
            <p:cNvSpPr/>
            <p:nvPr/>
          </p:nvSpPr>
          <p:spPr>
            <a:xfrm>
              <a:off x="5162712" y="2486487"/>
              <a:ext cx="1897055" cy="3369557"/>
            </a:xfrm>
            <a:custGeom>
              <a:avLst/>
              <a:gdLst>
                <a:gd name="connsiteX0" fmla="*/ 0 w 2108252"/>
                <a:gd name="connsiteY0" fmla="*/ 0 h 3744686"/>
                <a:gd name="connsiteX1" fmla="*/ 354245 w 2108252"/>
                <a:gd name="connsiteY1" fmla="*/ 0 h 3744686"/>
                <a:gd name="connsiteX2" fmla="*/ 363686 w 2108252"/>
                <a:gd name="connsiteY2" fmla="*/ 30415 h 3744686"/>
                <a:gd name="connsiteX3" fmla="*/ 1054126 w 2108252"/>
                <a:gd name="connsiteY3" fmla="*/ 488069 h 3744686"/>
                <a:gd name="connsiteX4" fmla="*/ 1744566 w 2108252"/>
                <a:gd name="connsiteY4" fmla="*/ 30415 h 3744686"/>
                <a:gd name="connsiteX5" fmla="*/ 1754007 w 2108252"/>
                <a:gd name="connsiteY5" fmla="*/ 0 h 3744686"/>
                <a:gd name="connsiteX6" fmla="*/ 2108252 w 2108252"/>
                <a:gd name="connsiteY6" fmla="*/ 0 h 3744686"/>
                <a:gd name="connsiteX7" fmla="*/ 2108252 w 2108252"/>
                <a:gd name="connsiteY7" fmla="*/ 3744686 h 3744686"/>
                <a:gd name="connsiteX8" fmla="*/ 0 w 2108252"/>
                <a:gd name="connsiteY8" fmla="*/ 3744686 h 3744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08252" h="3744686">
                  <a:moveTo>
                    <a:pt x="0" y="0"/>
                  </a:moveTo>
                  <a:lnTo>
                    <a:pt x="354245" y="0"/>
                  </a:lnTo>
                  <a:lnTo>
                    <a:pt x="363686" y="30415"/>
                  </a:lnTo>
                  <a:cubicBezTo>
                    <a:pt x="477440" y="299359"/>
                    <a:pt x="743745" y="488069"/>
                    <a:pt x="1054126" y="488069"/>
                  </a:cubicBezTo>
                  <a:cubicBezTo>
                    <a:pt x="1364507" y="488069"/>
                    <a:pt x="1630812" y="299359"/>
                    <a:pt x="1744566" y="30415"/>
                  </a:cubicBezTo>
                  <a:lnTo>
                    <a:pt x="1754007" y="0"/>
                  </a:lnTo>
                  <a:lnTo>
                    <a:pt x="2108252" y="0"/>
                  </a:lnTo>
                  <a:lnTo>
                    <a:pt x="2108252" y="3744686"/>
                  </a:lnTo>
                  <a:lnTo>
                    <a:pt x="0" y="374468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39700" dist="1397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2" name="矩形 11"/>
            <p:cNvSpPr/>
            <p:nvPr/>
          </p:nvSpPr>
          <p:spPr>
            <a:xfrm>
              <a:off x="5281189" y="3204472"/>
              <a:ext cx="1660096" cy="2993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>
            <a:off x="6337868" y="1215896"/>
            <a:ext cx="835078" cy="835078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127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114300" dist="762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700" dirty="0">
                <a:solidFill>
                  <a:srgbClr val="B7DA47"/>
                </a:solidFill>
                <a:latin typeface="Britannic Bold" panose="020B0903060703020204" pitchFamily="34" charset="0"/>
              </a:rPr>
              <a:t>C</a:t>
            </a:r>
          </a:p>
          <a:p>
            <a:pPr algn="ctr"/>
            <a:r>
              <a:rPr lang="en-US" altLang="zh-CN" sz="1013" dirty="0">
                <a:solidFill>
                  <a:srgbClr val="B7DA47"/>
                </a:solidFill>
                <a:latin typeface="Britannic Bold" panose="020B0903060703020204" pitchFamily="34" charset="0"/>
              </a:rPr>
              <a:t>TITLE</a:t>
            </a:r>
            <a:endParaRPr lang="zh-CN" altLang="en-US" sz="1013" dirty="0">
              <a:solidFill>
                <a:srgbClr val="B7DA47"/>
              </a:solidFill>
              <a:latin typeface="Britannic Bold" panose="020B090306070302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044012" y="1864866"/>
            <a:ext cx="1422791" cy="2783655"/>
            <a:chOff x="8058682" y="2486487"/>
            <a:chExt cx="1897055" cy="3711539"/>
          </a:xfrm>
        </p:grpSpPr>
        <p:sp>
          <p:nvSpPr>
            <p:cNvPr id="14" name="任意多边形 13"/>
            <p:cNvSpPr/>
            <p:nvPr/>
          </p:nvSpPr>
          <p:spPr>
            <a:xfrm>
              <a:off x="8058682" y="2486487"/>
              <a:ext cx="1897055" cy="3369557"/>
            </a:xfrm>
            <a:custGeom>
              <a:avLst/>
              <a:gdLst>
                <a:gd name="connsiteX0" fmla="*/ 0 w 2108252"/>
                <a:gd name="connsiteY0" fmla="*/ 0 h 3744686"/>
                <a:gd name="connsiteX1" fmla="*/ 354245 w 2108252"/>
                <a:gd name="connsiteY1" fmla="*/ 0 h 3744686"/>
                <a:gd name="connsiteX2" fmla="*/ 363686 w 2108252"/>
                <a:gd name="connsiteY2" fmla="*/ 30415 h 3744686"/>
                <a:gd name="connsiteX3" fmla="*/ 1054126 w 2108252"/>
                <a:gd name="connsiteY3" fmla="*/ 488069 h 3744686"/>
                <a:gd name="connsiteX4" fmla="*/ 1744566 w 2108252"/>
                <a:gd name="connsiteY4" fmla="*/ 30415 h 3744686"/>
                <a:gd name="connsiteX5" fmla="*/ 1754007 w 2108252"/>
                <a:gd name="connsiteY5" fmla="*/ 0 h 3744686"/>
                <a:gd name="connsiteX6" fmla="*/ 2108252 w 2108252"/>
                <a:gd name="connsiteY6" fmla="*/ 0 h 3744686"/>
                <a:gd name="connsiteX7" fmla="*/ 2108252 w 2108252"/>
                <a:gd name="connsiteY7" fmla="*/ 3744686 h 3744686"/>
                <a:gd name="connsiteX8" fmla="*/ 0 w 2108252"/>
                <a:gd name="connsiteY8" fmla="*/ 3744686 h 3744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08252" h="3744686">
                  <a:moveTo>
                    <a:pt x="0" y="0"/>
                  </a:moveTo>
                  <a:lnTo>
                    <a:pt x="354245" y="0"/>
                  </a:lnTo>
                  <a:lnTo>
                    <a:pt x="363686" y="30415"/>
                  </a:lnTo>
                  <a:cubicBezTo>
                    <a:pt x="477440" y="299359"/>
                    <a:pt x="743745" y="488069"/>
                    <a:pt x="1054126" y="488069"/>
                  </a:cubicBezTo>
                  <a:cubicBezTo>
                    <a:pt x="1364507" y="488069"/>
                    <a:pt x="1630812" y="299359"/>
                    <a:pt x="1744566" y="30415"/>
                  </a:cubicBezTo>
                  <a:lnTo>
                    <a:pt x="1754007" y="0"/>
                  </a:lnTo>
                  <a:lnTo>
                    <a:pt x="2108252" y="0"/>
                  </a:lnTo>
                  <a:lnTo>
                    <a:pt x="2108252" y="3744686"/>
                  </a:lnTo>
                  <a:lnTo>
                    <a:pt x="0" y="374468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39700" dist="1397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16" name="矩形 15"/>
            <p:cNvSpPr/>
            <p:nvPr/>
          </p:nvSpPr>
          <p:spPr>
            <a:xfrm>
              <a:off x="8177159" y="3204472"/>
              <a:ext cx="1660096" cy="2993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5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1317171" y="402771"/>
            <a:ext cx="1663404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01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0852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1" grpId="0" animBg="1"/>
          <p:bldP spid="15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1" grpId="0" animBg="1"/>
          <p:bldP spid="15" grpId="0" animBg="1"/>
          <p:bldP spid="17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直接箭头连接符 26"/>
          <p:cNvCxnSpPr/>
          <p:nvPr/>
        </p:nvCxnSpPr>
        <p:spPr>
          <a:xfrm>
            <a:off x="4011635" y="1394459"/>
            <a:ext cx="0" cy="2495048"/>
          </a:xfrm>
          <a:prstGeom prst="straightConnector1">
            <a:avLst/>
          </a:prstGeom>
          <a:ln w="22225">
            <a:solidFill>
              <a:schemeClr val="bg1">
                <a:lumMod val="5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圆角矩形 16"/>
          <p:cNvSpPr/>
          <p:nvPr/>
        </p:nvSpPr>
        <p:spPr>
          <a:xfrm>
            <a:off x="3535812" y="599924"/>
            <a:ext cx="907043" cy="779069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0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2015</a:t>
            </a:r>
            <a:endParaRPr lang="zh-CN" altLang="en-US" sz="2100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3709592" y="3923797"/>
            <a:ext cx="624408" cy="536311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13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2016</a:t>
            </a:r>
            <a:endParaRPr lang="zh-CN" altLang="en-US" sz="1013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572000" y="504825"/>
            <a:ext cx="1866900" cy="1791603"/>
            <a:chOff x="6096000" y="673100"/>
            <a:chExt cx="2489200" cy="2388804"/>
          </a:xfrm>
        </p:grpSpPr>
        <p:sp>
          <p:nvSpPr>
            <p:cNvPr id="4" name="圆角矩形 3"/>
            <p:cNvSpPr/>
            <p:nvPr/>
          </p:nvSpPr>
          <p:spPr>
            <a:xfrm>
              <a:off x="6096000" y="673100"/>
              <a:ext cx="2489200" cy="2388804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6275070" y="1060248"/>
              <a:ext cx="0" cy="1602942"/>
            </a:xfrm>
            <a:prstGeom prst="line">
              <a:avLst/>
            </a:prstGeom>
            <a:ln w="63500">
              <a:solidFill>
                <a:srgbClr val="4CC0D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/>
            <p:cNvSpPr txBox="1"/>
            <p:nvPr/>
          </p:nvSpPr>
          <p:spPr>
            <a:xfrm>
              <a:off x="6303011" y="971348"/>
              <a:ext cx="13042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rgbClr val="4CC0DC"/>
                  </a:solidFill>
                  <a:latin typeface="Britannic Bold" panose="020B0903060703020204" pitchFamily="34" charset="0"/>
                </a:rPr>
                <a:t>01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Britannic Bold" panose="020B0903060703020204" pitchFamily="34" charset="0"/>
                </a:rPr>
                <a:t> Add title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6303011" y="1332289"/>
              <a:ext cx="2029459" cy="13072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88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88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143125" y="1585883"/>
            <a:ext cx="2300288" cy="1942158"/>
            <a:chOff x="2857500" y="2114510"/>
            <a:chExt cx="3067050" cy="2589544"/>
          </a:xfrm>
        </p:grpSpPr>
        <p:sp>
          <p:nvSpPr>
            <p:cNvPr id="6" name="圆角矩形 5"/>
            <p:cNvSpPr/>
            <p:nvPr/>
          </p:nvSpPr>
          <p:spPr>
            <a:xfrm>
              <a:off x="2857500" y="2114510"/>
              <a:ext cx="3067050" cy="2589544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3028950" y="2549316"/>
              <a:ext cx="0" cy="1832394"/>
            </a:xfrm>
            <a:prstGeom prst="line">
              <a:avLst/>
            </a:prstGeom>
            <a:ln w="63500">
              <a:solidFill>
                <a:srgbClr val="FF8B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矩形 20"/>
            <p:cNvSpPr/>
            <p:nvPr/>
          </p:nvSpPr>
          <p:spPr>
            <a:xfrm>
              <a:off x="3285097" y="2934598"/>
              <a:ext cx="2029460" cy="13072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88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88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346823" y="2549317"/>
              <a:ext cx="13042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rgbClr val="FF8B61"/>
                  </a:solidFill>
                  <a:latin typeface="Britannic Bold" panose="020B0903060703020204" pitchFamily="34" charset="0"/>
                </a:rPr>
                <a:t>02</a:t>
              </a:r>
              <a:r>
                <a:rPr lang="en-US" altLang="zh-CN" sz="1200" dirty="0">
                  <a:solidFill>
                    <a:srgbClr val="4CC0DC"/>
                  </a:solidFill>
                  <a:latin typeface="Britannic Bold" panose="020B0903060703020204" pitchFamily="34" charset="0"/>
                </a:rPr>
                <a:t> 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572000" y="2399110"/>
            <a:ext cx="2946083" cy="2047160"/>
            <a:chOff x="6096000" y="3198812"/>
            <a:chExt cx="3928110" cy="2729547"/>
          </a:xfrm>
        </p:grpSpPr>
        <p:sp>
          <p:nvSpPr>
            <p:cNvPr id="5" name="圆角矩形 4"/>
            <p:cNvSpPr/>
            <p:nvPr/>
          </p:nvSpPr>
          <p:spPr>
            <a:xfrm>
              <a:off x="6096000" y="3198812"/>
              <a:ext cx="3928110" cy="2729547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6275070" y="3534093"/>
              <a:ext cx="0" cy="2055177"/>
            </a:xfrm>
            <a:prstGeom prst="line">
              <a:avLst/>
            </a:prstGeom>
            <a:ln w="63500">
              <a:solidFill>
                <a:srgbClr val="FEC1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矩形 23"/>
            <p:cNvSpPr/>
            <p:nvPr/>
          </p:nvSpPr>
          <p:spPr>
            <a:xfrm>
              <a:off x="6410283" y="3850795"/>
              <a:ext cx="3385227" cy="8507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88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88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472009" y="3465513"/>
              <a:ext cx="13042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rgbClr val="FEC103"/>
                  </a:solidFill>
                  <a:latin typeface="Britannic Bold" panose="020B0903060703020204" pitchFamily="34" charset="0"/>
                </a:rPr>
                <a:t>03</a:t>
              </a:r>
              <a:r>
                <a:rPr lang="en-US" altLang="zh-CN" sz="1200" dirty="0">
                  <a:solidFill>
                    <a:srgbClr val="4CC0DC"/>
                  </a:solidFill>
                  <a:latin typeface="Britannic Bold" panose="020B0903060703020204" pitchFamily="34" charset="0"/>
                </a:rPr>
                <a:t> 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latin typeface="Britannic Bold" panose="020B0903060703020204" pitchFamily="34" charset="0"/>
                </a:rPr>
                <a:t>Add title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317171" y="402771"/>
            <a:ext cx="1663404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01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525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6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2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3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6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20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/>
          <p:nvPr/>
        </p:nvSpPr>
        <p:spPr>
          <a:xfrm>
            <a:off x="1651499" y="1820172"/>
            <a:ext cx="394335" cy="1757418"/>
          </a:xfrm>
          <a:custGeom>
            <a:avLst/>
            <a:gdLst>
              <a:gd name="connsiteX0" fmla="*/ 262891 w 525780"/>
              <a:gd name="connsiteY0" fmla="*/ 0 h 2343224"/>
              <a:gd name="connsiteX1" fmla="*/ 431814 w 525780"/>
              <a:gd name="connsiteY1" fmla="*/ 168924 h 2343224"/>
              <a:gd name="connsiteX2" fmla="*/ 431814 w 525780"/>
              <a:gd name="connsiteY2" fmla="*/ 1883003 h 2343224"/>
              <a:gd name="connsiteX3" fmla="*/ 448781 w 525780"/>
              <a:gd name="connsiteY3" fmla="*/ 1894443 h 2343224"/>
              <a:gd name="connsiteX4" fmla="*/ 525780 w 525780"/>
              <a:gd name="connsiteY4" fmla="*/ 2080334 h 2343224"/>
              <a:gd name="connsiteX5" fmla="*/ 262890 w 525780"/>
              <a:gd name="connsiteY5" fmla="*/ 2343224 h 2343224"/>
              <a:gd name="connsiteX6" fmla="*/ 0 w 525780"/>
              <a:gd name="connsiteY6" fmla="*/ 2080334 h 2343224"/>
              <a:gd name="connsiteX7" fmla="*/ 76999 w 525780"/>
              <a:gd name="connsiteY7" fmla="*/ 1894443 h 2343224"/>
              <a:gd name="connsiteX8" fmla="*/ 93967 w 525780"/>
              <a:gd name="connsiteY8" fmla="*/ 1883003 h 2343224"/>
              <a:gd name="connsiteX9" fmla="*/ 93967 w 525780"/>
              <a:gd name="connsiteY9" fmla="*/ 168924 h 2343224"/>
              <a:gd name="connsiteX10" fmla="*/ 262891 w 525780"/>
              <a:gd name="connsiteY10" fmla="*/ 0 h 234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5780" h="2343224">
                <a:moveTo>
                  <a:pt x="262891" y="0"/>
                </a:moveTo>
                <a:cubicBezTo>
                  <a:pt x="356184" y="0"/>
                  <a:pt x="431814" y="75630"/>
                  <a:pt x="431814" y="168924"/>
                </a:cubicBezTo>
                <a:lnTo>
                  <a:pt x="431814" y="1883003"/>
                </a:lnTo>
                <a:lnTo>
                  <a:pt x="448781" y="1894443"/>
                </a:lnTo>
                <a:cubicBezTo>
                  <a:pt x="496355" y="1942017"/>
                  <a:pt x="525780" y="2007739"/>
                  <a:pt x="525780" y="2080334"/>
                </a:cubicBezTo>
                <a:cubicBezTo>
                  <a:pt x="525780" y="2225524"/>
                  <a:pt x="408080" y="2343224"/>
                  <a:pt x="262890" y="2343224"/>
                </a:cubicBezTo>
                <a:cubicBezTo>
                  <a:pt x="117700" y="2343224"/>
                  <a:pt x="0" y="2225524"/>
                  <a:pt x="0" y="2080334"/>
                </a:cubicBezTo>
                <a:cubicBezTo>
                  <a:pt x="0" y="2007739"/>
                  <a:pt x="29425" y="1942017"/>
                  <a:pt x="76999" y="1894443"/>
                </a:cubicBezTo>
                <a:lnTo>
                  <a:pt x="93967" y="1883003"/>
                </a:lnTo>
                <a:lnTo>
                  <a:pt x="93967" y="168924"/>
                </a:lnTo>
                <a:cubicBezTo>
                  <a:pt x="93967" y="75630"/>
                  <a:pt x="169597" y="0"/>
                  <a:pt x="26289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1016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5" name="任意多边形 14"/>
          <p:cNvSpPr/>
          <p:nvPr/>
        </p:nvSpPr>
        <p:spPr>
          <a:xfrm>
            <a:off x="2245487" y="1820172"/>
            <a:ext cx="394335" cy="1757418"/>
          </a:xfrm>
          <a:custGeom>
            <a:avLst/>
            <a:gdLst>
              <a:gd name="connsiteX0" fmla="*/ 262891 w 525780"/>
              <a:gd name="connsiteY0" fmla="*/ 0 h 2343224"/>
              <a:gd name="connsiteX1" fmla="*/ 431814 w 525780"/>
              <a:gd name="connsiteY1" fmla="*/ 168924 h 2343224"/>
              <a:gd name="connsiteX2" fmla="*/ 431814 w 525780"/>
              <a:gd name="connsiteY2" fmla="*/ 1883003 h 2343224"/>
              <a:gd name="connsiteX3" fmla="*/ 448781 w 525780"/>
              <a:gd name="connsiteY3" fmla="*/ 1894443 h 2343224"/>
              <a:gd name="connsiteX4" fmla="*/ 525780 w 525780"/>
              <a:gd name="connsiteY4" fmla="*/ 2080334 h 2343224"/>
              <a:gd name="connsiteX5" fmla="*/ 262890 w 525780"/>
              <a:gd name="connsiteY5" fmla="*/ 2343224 h 2343224"/>
              <a:gd name="connsiteX6" fmla="*/ 0 w 525780"/>
              <a:gd name="connsiteY6" fmla="*/ 2080334 h 2343224"/>
              <a:gd name="connsiteX7" fmla="*/ 76999 w 525780"/>
              <a:gd name="connsiteY7" fmla="*/ 1894443 h 2343224"/>
              <a:gd name="connsiteX8" fmla="*/ 93967 w 525780"/>
              <a:gd name="connsiteY8" fmla="*/ 1883003 h 2343224"/>
              <a:gd name="connsiteX9" fmla="*/ 93967 w 525780"/>
              <a:gd name="connsiteY9" fmla="*/ 168924 h 2343224"/>
              <a:gd name="connsiteX10" fmla="*/ 262891 w 525780"/>
              <a:gd name="connsiteY10" fmla="*/ 0 h 234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5780" h="2343224">
                <a:moveTo>
                  <a:pt x="262891" y="0"/>
                </a:moveTo>
                <a:cubicBezTo>
                  <a:pt x="356184" y="0"/>
                  <a:pt x="431814" y="75630"/>
                  <a:pt x="431814" y="168924"/>
                </a:cubicBezTo>
                <a:lnTo>
                  <a:pt x="431814" y="1883003"/>
                </a:lnTo>
                <a:lnTo>
                  <a:pt x="448781" y="1894443"/>
                </a:lnTo>
                <a:cubicBezTo>
                  <a:pt x="496355" y="1942017"/>
                  <a:pt x="525780" y="2007739"/>
                  <a:pt x="525780" y="2080334"/>
                </a:cubicBezTo>
                <a:cubicBezTo>
                  <a:pt x="525780" y="2225524"/>
                  <a:pt x="408080" y="2343224"/>
                  <a:pt x="262890" y="2343224"/>
                </a:cubicBezTo>
                <a:cubicBezTo>
                  <a:pt x="117700" y="2343224"/>
                  <a:pt x="0" y="2225524"/>
                  <a:pt x="0" y="2080334"/>
                </a:cubicBezTo>
                <a:cubicBezTo>
                  <a:pt x="0" y="2007739"/>
                  <a:pt x="29425" y="1942017"/>
                  <a:pt x="76999" y="1894443"/>
                </a:cubicBezTo>
                <a:lnTo>
                  <a:pt x="93967" y="1883003"/>
                </a:lnTo>
                <a:lnTo>
                  <a:pt x="93967" y="168924"/>
                </a:lnTo>
                <a:cubicBezTo>
                  <a:pt x="93967" y="75630"/>
                  <a:pt x="169597" y="0"/>
                  <a:pt x="26289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1016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7" name="任意多边形 16"/>
          <p:cNvSpPr/>
          <p:nvPr/>
        </p:nvSpPr>
        <p:spPr>
          <a:xfrm>
            <a:off x="2839475" y="1820172"/>
            <a:ext cx="394335" cy="1757418"/>
          </a:xfrm>
          <a:custGeom>
            <a:avLst/>
            <a:gdLst>
              <a:gd name="connsiteX0" fmla="*/ 262891 w 525780"/>
              <a:gd name="connsiteY0" fmla="*/ 0 h 2343224"/>
              <a:gd name="connsiteX1" fmla="*/ 431814 w 525780"/>
              <a:gd name="connsiteY1" fmla="*/ 168924 h 2343224"/>
              <a:gd name="connsiteX2" fmla="*/ 431814 w 525780"/>
              <a:gd name="connsiteY2" fmla="*/ 1883003 h 2343224"/>
              <a:gd name="connsiteX3" fmla="*/ 448781 w 525780"/>
              <a:gd name="connsiteY3" fmla="*/ 1894443 h 2343224"/>
              <a:gd name="connsiteX4" fmla="*/ 525780 w 525780"/>
              <a:gd name="connsiteY4" fmla="*/ 2080334 h 2343224"/>
              <a:gd name="connsiteX5" fmla="*/ 262890 w 525780"/>
              <a:gd name="connsiteY5" fmla="*/ 2343224 h 2343224"/>
              <a:gd name="connsiteX6" fmla="*/ 0 w 525780"/>
              <a:gd name="connsiteY6" fmla="*/ 2080334 h 2343224"/>
              <a:gd name="connsiteX7" fmla="*/ 76999 w 525780"/>
              <a:gd name="connsiteY7" fmla="*/ 1894443 h 2343224"/>
              <a:gd name="connsiteX8" fmla="*/ 93967 w 525780"/>
              <a:gd name="connsiteY8" fmla="*/ 1883003 h 2343224"/>
              <a:gd name="connsiteX9" fmla="*/ 93967 w 525780"/>
              <a:gd name="connsiteY9" fmla="*/ 168924 h 2343224"/>
              <a:gd name="connsiteX10" fmla="*/ 262891 w 525780"/>
              <a:gd name="connsiteY10" fmla="*/ 0 h 234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5780" h="2343224">
                <a:moveTo>
                  <a:pt x="262891" y="0"/>
                </a:moveTo>
                <a:cubicBezTo>
                  <a:pt x="356184" y="0"/>
                  <a:pt x="431814" y="75630"/>
                  <a:pt x="431814" y="168924"/>
                </a:cubicBezTo>
                <a:lnTo>
                  <a:pt x="431814" y="1883003"/>
                </a:lnTo>
                <a:lnTo>
                  <a:pt x="448781" y="1894443"/>
                </a:lnTo>
                <a:cubicBezTo>
                  <a:pt x="496355" y="1942017"/>
                  <a:pt x="525780" y="2007739"/>
                  <a:pt x="525780" y="2080334"/>
                </a:cubicBezTo>
                <a:cubicBezTo>
                  <a:pt x="525780" y="2225524"/>
                  <a:pt x="408080" y="2343224"/>
                  <a:pt x="262890" y="2343224"/>
                </a:cubicBezTo>
                <a:cubicBezTo>
                  <a:pt x="117700" y="2343224"/>
                  <a:pt x="0" y="2225524"/>
                  <a:pt x="0" y="2080334"/>
                </a:cubicBezTo>
                <a:cubicBezTo>
                  <a:pt x="0" y="2007739"/>
                  <a:pt x="29425" y="1942017"/>
                  <a:pt x="76999" y="1894443"/>
                </a:cubicBezTo>
                <a:lnTo>
                  <a:pt x="93967" y="1883003"/>
                </a:lnTo>
                <a:lnTo>
                  <a:pt x="93967" y="168924"/>
                </a:lnTo>
                <a:cubicBezTo>
                  <a:pt x="93967" y="75630"/>
                  <a:pt x="169597" y="0"/>
                  <a:pt x="26289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1016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9" name="任意多边形 18"/>
          <p:cNvSpPr/>
          <p:nvPr/>
        </p:nvSpPr>
        <p:spPr>
          <a:xfrm>
            <a:off x="3433462" y="1820172"/>
            <a:ext cx="394335" cy="1757418"/>
          </a:xfrm>
          <a:custGeom>
            <a:avLst/>
            <a:gdLst>
              <a:gd name="connsiteX0" fmla="*/ 262891 w 525780"/>
              <a:gd name="connsiteY0" fmla="*/ 0 h 2343224"/>
              <a:gd name="connsiteX1" fmla="*/ 431814 w 525780"/>
              <a:gd name="connsiteY1" fmla="*/ 168924 h 2343224"/>
              <a:gd name="connsiteX2" fmla="*/ 431814 w 525780"/>
              <a:gd name="connsiteY2" fmla="*/ 1883003 h 2343224"/>
              <a:gd name="connsiteX3" fmla="*/ 448781 w 525780"/>
              <a:gd name="connsiteY3" fmla="*/ 1894443 h 2343224"/>
              <a:gd name="connsiteX4" fmla="*/ 525780 w 525780"/>
              <a:gd name="connsiteY4" fmla="*/ 2080334 h 2343224"/>
              <a:gd name="connsiteX5" fmla="*/ 262890 w 525780"/>
              <a:gd name="connsiteY5" fmla="*/ 2343224 h 2343224"/>
              <a:gd name="connsiteX6" fmla="*/ 0 w 525780"/>
              <a:gd name="connsiteY6" fmla="*/ 2080334 h 2343224"/>
              <a:gd name="connsiteX7" fmla="*/ 76999 w 525780"/>
              <a:gd name="connsiteY7" fmla="*/ 1894443 h 2343224"/>
              <a:gd name="connsiteX8" fmla="*/ 93967 w 525780"/>
              <a:gd name="connsiteY8" fmla="*/ 1883003 h 2343224"/>
              <a:gd name="connsiteX9" fmla="*/ 93967 w 525780"/>
              <a:gd name="connsiteY9" fmla="*/ 168924 h 2343224"/>
              <a:gd name="connsiteX10" fmla="*/ 262891 w 525780"/>
              <a:gd name="connsiteY10" fmla="*/ 0 h 2343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5780" h="2343224">
                <a:moveTo>
                  <a:pt x="262891" y="0"/>
                </a:moveTo>
                <a:cubicBezTo>
                  <a:pt x="356184" y="0"/>
                  <a:pt x="431814" y="75630"/>
                  <a:pt x="431814" y="168924"/>
                </a:cubicBezTo>
                <a:lnTo>
                  <a:pt x="431814" y="1883003"/>
                </a:lnTo>
                <a:lnTo>
                  <a:pt x="448781" y="1894443"/>
                </a:lnTo>
                <a:cubicBezTo>
                  <a:pt x="496355" y="1942017"/>
                  <a:pt x="525780" y="2007739"/>
                  <a:pt x="525780" y="2080334"/>
                </a:cubicBezTo>
                <a:cubicBezTo>
                  <a:pt x="525780" y="2225524"/>
                  <a:pt x="408080" y="2343224"/>
                  <a:pt x="262890" y="2343224"/>
                </a:cubicBezTo>
                <a:cubicBezTo>
                  <a:pt x="117700" y="2343224"/>
                  <a:pt x="0" y="2225524"/>
                  <a:pt x="0" y="2080334"/>
                </a:cubicBezTo>
                <a:cubicBezTo>
                  <a:pt x="0" y="2007739"/>
                  <a:pt x="29425" y="1942017"/>
                  <a:pt x="76999" y="1894443"/>
                </a:cubicBezTo>
                <a:lnTo>
                  <a:pt x="93967" y="1883003"/>
                </a:lnTo>
                <a:lnTo>
                  <a:pt x="93967" y="168924"/>
                </a:lnTo>
                <a:cubicBezTo>
                  <a:pt x="93967" y="75630"/>
                  <a:pt x="169597" y="0"/>
                  <a:pt x="26289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1016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5" name="任意多边形 34"/>
          <p:cNvSpPr/>
          <p:nvPr/>
        </p:nvSpPr>
        <p:spPr>
          <a:xfrm>
            <a:off x="1748840" y="2783698"/>
            <a:ext cx="199653" cy="686708"/>
          </a:xfrm>
          <a:custGeom>
            <a:avLst/>
            <a:gdLst>
              <a:gd name="connsiteX0" fmla="*/ 136027 w 266204"/>
              <a:gd name="connsiteY0" fmla="*/ 0 h 915611"/>
              <a:gd name="connsiteX1" fmla="*/ 212227 w 266204"/>
              <a:gd name="connsiteY1" fmla="*/ 62508 h 915611"/>
              <a:gd name="connsiteX2" fmla="*/ 210625 w 266204"/>
              <a:gd name="connsiteY2" fmla="*/ 69019 h 915611"/>
              <a:gd name="connsiteX3" fmla="*/ 212226 w 266204"/>
              <a:gd name="connsiteY3" fmla="*/ 69019 h 915611"/>
              <a:gd name="connsiteX4" fmla="*/ 212226 w 266204"/>
              <a:gd name="connsiteY4" fmla="*/ 678283 h 915611"/>
              <a:gd name="connsiteX5" fmla="*/ 227219 w 266204"/>
              <a:gd name="connsiteY5" fmla="*/ 688392 h 915611"/>
              <a:gd name="connsiteX6" fmla="*/ 266204 w 266204"/>
              <a:gd name="connsiteY6" fmla="*/ 782509 h 915611"/>
              <a:gd name="connsiteX7" fmla="*/ 133102 w 266204"/>
              <a:gd name="connsiteY7" fmla="*/ 915611 h 915611"/>
              <a:gd name="connsiteX8" fmla="*/ 0 w 266204"/>
              <a:gd name="connsiteY8" fmla="*/ 782509 h 915611"/>
              <a:gd name="connsiteX9" fmla="*/ 38985 w 266204"/>
              <a:gd name="connsiteY9" fmla="*/ 688392 h 915611"/>
              <a:gd name="connsiteX10" fmla="*/ 59826 w 266204"/>
              <a:gd name="connsiteY10" fmla="*/ 674340 h 915611"/>
              <a:gd name="connsiteX11" fmla="*/ 59826 w 266204"/>
              <a:gd name="connsiteY11" fmla="*/ 69019 h 915611"/>
              <a:gd name="connsiteX12" fmla="*/ 61430 w 266204"/>
              <a:gd name="connsiteY12" fmla="*/ 69019 h 915611"/>
              <a:gd name="connsiteX13" fmla="*/ 59827 w 266204"/>
              <a:gd name="connsiteY13" fmla="*/ 62508 h 915611"/>
              <a:gd name="connsiteX14" fmla="*/ 136027 w 266204"/>
              <a:gd name="connsiteY14" fmla="*/ 0 h 915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6204" h="915611">
                <a:moveTo>
                  <a:pt x="136027" y="0"/>
                </a:moveTo>
                <a:cubicBezTo>
                  <a:pt x="178111" y="0"/>
                  <a:pt x="212227" y="27986"/>
                  <a:pt x="212227" y="62508"/>
                </a:cubicBezTo>
                <a:lnTo>
                  <a:pt x="210625" y="69019"/>
                </a:lnTo>
                <a:lnTo>
                  <a:pt x="212226" y="69019"/>
                </a:lnTo>
                <a:lnTo>
                  <a:pt x="212226" y="678283"/>
                </a:lnTo>
                <a:lnTo>
                  <a:pt x="227219" y="688392"/>
                </a:lnTo>
                <a:cubicBezTo>
                  <a:pt x="251306" y="712479"/>
                  <a:pt x="266204" y="745754"/>
                  <a:pt x="266204" y="782509"/>
                </a:cubicBezTo>
                <a:cubicBezTo>
                  <a:pt x="266204" y="856019"/>
                  <a:pt x="206612" y="915611"/>
                  <a:pt x="133102" y="915611"/>
                </a:cubicBezTo>
                <a:cubicBezTo>
                  <a:pt x="59592" y="915611"/>
                  <a:pt x="0" y="856019"/>
                  <a:pt x="0" y="782509"/>
                </a:cubicBezTo>
                <a:cubicBezTo>
                  <a:pt x="0" y="745754"/>
                  <a:pt x="14898" y="712479"/>
                  <a:pt x="38985" y="688392"/>
                </a:cubicBezTo>
                <a:lnTo>
                  <a:pt x="59826" y="674340"/>
                </a:lnTo>
                <a:lnTo>
                  <a:pt x="59826" y="69019"/>
                </a:lnTo>
                <a:lnTo>
                  <a:pt x="61430" y="69019"/>
                </a:lnTo>
                <a:lnTo>
                  <a:pt x="59827" y="62508"/>
                </a:lnTo>
                <a:cubicBezTo>
                  <a:pt x="59827" y="27986"/>
                  <a:pt x="93943" y="0"/>
                  <a:pt x="136027" y="0"/>
                </a:cubicBezTo>
                <a:close/>
              </a:path>
            </a:pathLst>
          </a:custGeom>
          <a:solidFill>
            <a:srgbClr val="4CC0DC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6" name="任意多边形 35"/>
          <p:cNvSpPr/>
          <p:nvPr/>
        </p:nvSpPr>
        <p:spPr>
          <a:xfrm>
            <a:off x="2339225" y="2502614"/>
            <a:ext cx="199653" cy="967792"/>
          </a:xfrm>
          <a:custGeom>
            <a:avLst/>
            <a:gdLst>
              <a:gd name="connsiteX0" fmla="*/ 133103 w 266204"/>
              <a:gd name="connsiteY0" fmla="*/ 0 h 1290389"/>
              <a:gd name="connsiteX1" fmla="*/ 209303 w 266204"/>
              <a:gd name="connsiteY1" fmla="*/ 76200 h 1290389"/>
              <a:gd name="connsiteX2" fmla="*/ 207701 w 266204"/>
              <a:gd name="connsiteY2" fmla="*/ 84137 h 1290389"/>
              <a:gd name="connsiteX3" fmla="*/ 209302 w 266204"/>
              <a:gd name="connsiteY3" fmla="*/ 84137 h 1290389"/>
              <a:gd name="connsiteX4" fmla="*/ 209302 w 266204"/>
              <a:gd name="connsiteY4" fmla="*/ 1051090 h 1290389"/>
              <a:gd name="connsiteX5" fmla="*/ 227219 w 266204"/>
              <a:gd name="connsiteY5" fmla="*/ 1063170 h 1290389"/>
              <a:gd name="connsiteX6" fmla="*/ 266204 w 266204"/>
              <a:gd name="connsiteY6" fmla="*/ 1157287 h 1290389"/>
              <a:gd name="connsiteX7" fmla="*/ 133102 w 266204"/>
              <a:gd name="connsiteY7" fmla="*/ 1290389 h 1290389"/>
              <a:gd name="connsiteX8" fmla="*/ 0 w 266204"/>
              <a:gd name="connsiteY8" fmla="*/ 1157287 h 1290389"/>
              <a:gd name="connsiteX9" fmla="*/ 38985 w 266204"/>
              <a:gd name="connsiteY9" fmla="*/ 1063170 h 1290389"/>
              <a:gd name="connsiteX10" fmla="*/ 56902 w 266204"/>
              <a:gd name="connsiteY10" fmla="*/ 1051090 h 1290389"/>
              <a:gd name="connsiteX11" fmla="*/ 56902 w 266204"/>
              <a:gd name="connsiteY11" fmla="*/ 84137 h 1290389"/>
              <a:gd name="connsiteX12" fmla="*/ 58506 w 266204"/>
              <a:gd name="connsiteY12" fmla="*/ 84137 h 1290389"/>
              <a:gd name="connsiteX13" fmla="*/ 56903 w 266204"/>
              <a:gd name="connsiteY13" fmla="*/ 76200 h 1290389"/>
              <a:gd name="connsiteX14" fmla="*/ 133103 w 266204"/>
              <a:gd name="connsiteY14" fmla="*/ 0 h 1290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6204" h="1290389">
                <a:moveTo>
                  <a:pt x="133103" y="0"/>
                </a:moveTo>
                <a:cubicBezTo>
                  <a:pt x="175187" y="0"/>
                  <a:pt x="209303" y="34116"/>
                  <a:pt x="209303" y="76200"/>
                </a:cubicBezTo>
                <a:lnTo>
                  <a:pt x="207701" y="84137"/>
                </a:lnTo>
                <a:lnTo>
                  <a:pt x="209302" y="84137"/>
                </a:lnTo>
                <a:lnTo>
                  <a:pt x="209302" y="1051090"/>
                </a:lnTo>
                <a:lnTo>
                  <a:pt x="227219" y="1063170"/>
                </a:lnTo>
                <a:cubicBezTo>
                  <a:pt x="251306" y="1087257"/>
                  <a:pt x="266204" y="1120532"/>
                  <a:pt x="266204" y="1157287"/>
                </a:cubicBezTo>
                <a:cubicBezTo>
                  <a:pt x="266204" y="1230797"/>
                  <a:pt x="206612" y="1290389"/>
                  <a:pt x="133102" y="1290389"/>
                </a:cubicBezTo>
                <a:cubicBezTo>
                  <a:pt x="59592" y="1290389"/>
                  <a:pt x="0" y="1230797"/>
                  <a:pt x="0" y="1157287"/>
                </a:cubicBezTo>
                <a:cubicBezTo>
                  <a:pt x="0" y="1120532"/>
                  <a:pt x="14898" y="1087257"/>
                  <a:pt x="38985" y="1063170"/>
                </a:cubicBezTo>
                <a:lnTo>
                  <a:pt x="56902" y="1051090"/>
                </a:lnTo>
                <a:lnTo>
                  <a:pt x="56902" y="84137"/>
                </a:lnTo>
                <a:lnTo>
                  <a:pt x="58506" y="84137"/>
                </a:lnTo>
                <a:lnTo>
                  <a:pt x="56903" y="76200"/>
                </a:lnTo>
                <a:cubicBezTo>
                  <a:pt x="56903" y="34116"/>
                  <a:pt x="91019" y="0"/>
                  <a:pt x="133103" y="0"/>
                </a:cubicBezTo>
                <a:close/>
              </a:path>
            </a:pathLst>
          </a:custGeom>
          <a:solidFill>
            <a:srgbClr val="FF8B6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7" name="任意多边形 36"/>
          <p:cNvSpPr/>
          <p:nvPr/>
        </p:nvSpPr>
        <p:spPr>
          <a:xfrm>
            <a:off x="2934331" y="2274014"/>
            <a:ext cx="199653" cy="1196392"/>
          </a:xfrm>
          <a:custGeom>
            <a:avLst/>
            <a:gdLst>
              <a:gd name="connsiteX0" fmla="*/ 133103 w 266204"/>
              <a:gd name="connsiteY0" fmla="*/ 0 h 1595189"/>
              <a:gd name="connsiteX1" fmla="*/ 209303 w 266204"/>
              <a:gd name="connsiteY1" fmla="*/ 76200 h 1595189"/>
              <a:gd name="connsiteX2" fmla="*/ 207701 w 266204"/>
              <a:gd name="connsiteY2" fmla="*/ 84137 h 1595189"/>
              <a:gd name="connsiteX3" fmla="*/ 209302 w 266204"/>
              <a:gd name="connsiteY3" fmla="*/ 84137 h 1595189"/>
              <a:gd name="connsiteX4" fmla="*/ 209302 w 266204"/>
              <a:gd name="connsiteY4" fmla="*/ 1355890 h 1595189"/>
              <a:gd name="connsiteX5" fmla="*/ 227219 w 266204"/>
              <a:gd name="connsiteY5" fmla="*/ 1367970 h 1595189"/>
              <a:gd name="connsiteX6" fmla="*/ 266204 w 266204"/>
              <a:gd name="connsiteY6" fmla="*/ 1462087 h 1595189"/>
              <a:gd name="connsiteX7" fmla="*/ 133102 w 266204"/>
              <a:gd name="connsiteY7" fmla="*/ 1595189 h 1595189"/>
              <a:gd name="connsiteX8" fmla="*/ 0 w 266204"/>
              <a:gd name="connsiteY8" fmla="*/ 1462087 h 1595189"/>
              <a:gd name="connsiteX9" fmla="*/ 38985 w 266204"/>
              <a:gd name="connsiteY9" fmla="*/ 1367970 h 1595189"/>
              <a:gd name="connsiteX10" fmla="*/ 56902 w 266204"/>
              <a:gd name="connsiteY10" fmla="*/ 1355890 h 1595189"/>
              <a:gd name="connsiteX11" fmla="*/ 56902 w 266204"/>
              <a:gd name="connsiteY11" fmla="*/ 84137 h 1595189"/>
              <a:gd name="connsiteX12" fmla="*/ 58506 w 266204"/>
              <a:gd name="connsiteY12" fmla="*/ 84137 h 1595189"/>
              <a:gd name="connsiteX13" fmla="*/ 56903 w 266204"/>
              <a:gd name="connsiteY13" fmla="*/ 76200 h 1595189"/>
              <a:gd name="connsiteX14" fmla="*/ 133103 w 266204"/>
              <a:gd name="connsiteY14" fmla="*/ 0 h 1595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6204" h="1595189">
                <a:moveTo>
                  <a:pt x="133103" y="0"/>
                </a:moveTo>
                <a:cubicBezTo>
                  <a:pt x="175187" y="0"/>
                  <a:pt x="209303" y="34116"/>
                  <a:pt x="209303" y="76200"/>
                </a:cubicBezTo>
                <a:lnTo>
                  <a:pt x="207701" y="84137"/>
                </a:lnTo>
                <a:lnTo>
                  <a:pt x="209302" y="84137"/>
                </a:lnTo>
                <a:lnTo>
                  <a:pt x="209302" y="1355890"/>
                </a:lnTo>
                <a:lnTo>
                  <a:pt x="227219" y="1367970"/>
                </a:lnTo>
                <a:cubicBezTo>
                  <a:pt x="251306" y="1392057"/>
                  <a:pt x="266204" y="1425332"/>
                  <a:pt x="266204" y="1462087"/>
                </a:cubicBezTo>
                <a:cubicBezTo>
                  <a:pt x="266204" y="1535597"/>
                  <a:pt x="206612" y="1595189"/>
                  <a:pt x="133102" y="1595189"/>
                </a:cubicBezTo>
                <a:cubicBezTo>
                  <a:pt x="59592" y="1595189"/>
                  <a:pt x="0" y="1535597"/>
                  <a:pt x="0" y="1462087"/>
                </a:cubicBezTo>
                <a:cubicBezTo>
                  <a:pt x="0" y="1425332"/>
                  <a:pt x="14898" y="1392057"/>
                  <a:pt x="38985" y="1367970"/>
                </a:cubicBezTo>
                <a:lnTo>
                  <a:pt x="56902" y="1355890"/>
                </a:lnTo>
                <a:lnTo>
                  <a:pt x="56902" y="84137"/>
                </a:lnTo>
                <a:lnTo>
                  <a:pt x="58506" y="84137"/>
                </a:lnTo>
                <a:lnTo>
                  <a:pt x="56903" y="76200"/>
                </a:lnTo>
                <a:cubicBezTo>
                  <a:pt x="56903" y="34116"/>
                  <a:pt x="91019" y="0"/>
                  <a:pt x="133103" y="0"/>
                </a:cubicBezTo>
                <a:close/>
              </a:path>
            </a:pathLst>
          </a:custGeom>
          <a:solidFill>
            <a:srgbClr val="FEC103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8" name="任意多边形 37"/>
          <p:cNvSpPr/>
          <p:nvPr/>
        </p:nvSpPr>
        <p:spPr>
          <a:xfrm>
            <a:off x="3533885" y="2069227"/>
            <a:ext cx="199653" cy="1401179"/>
          </a:xfrm>
          <a:custGeom>
            <a:avLst/>
            <a:gdLst>
              <a:gd name="connsiteX0" fmla="*/ 133103 w 266204"/>
              <a:gd name="connsiteY0" fmla="*/ 0 h 1868239"/>
              <a:gd name="connsiteX1" fmla="*/ 209303 w 266204"/>
              <a:gd name="connsiteY1" fmla="*/ 76200 h 1868239"/>
              <a:gd name="connsiteX2" fmla="*/ 207701 w 266204"/>
              <a:gd name="connsiteY2" fmla="*/ 84137 h 1868239"/>
              <a:gd name="connsiteX3" fmla="*/ 209302 w 266204"/>
              <a:gd name="connsiteY3" fmla="*/ 84137 h 1868239"/>
              <a:gd name="connsiteX4" fmla="*/ 209302 w 266204"/>
              <a:gd name="connsiteY4" fmla="*/ 1628940 h 1868239"/>
              <a:gd name="connsiteX5" fmla="*/ 227220 w 266204"/>
              <a:gd name="connsiteY5" fmla="*/ 1641020 h 1868239"/>
              <a:gd name="connsiteX6" fmla="*/ 266204 w 266204"/>
              <a:gd name="connsiteY6" fmla="*/ 1735137 h 1868239"/>
              <a:gd name="connsiteX7" fmla="*/ 133102 w 266204"/>
              <a:gd name="connsiteY7" fmla="*/ 1868239 h 1868239"/>
              <a:gd name="connsiteX8" fmla="*/ 0 w 266204"/>
              <a:gd name="connsiteY8" fmla="*/ 1735137 h 1868239"/>
              <a:gd name="connsiteX9" fmla="*/ 38985 w 266204"/>
              <a:gd name="connsiteY9" fmla="*/ 1641020 h 1868239"/>
              <a:gd name="connsiteX10" fmla="*/ 56902 w 266204"/>
              <a:gd name="connsiteY10" fmla="*/ 1628940 h 1868239"/>
              <a:gd name="connsiteX11" fmla="*/ 56902 w 266204"/>
              <a:gd name="connsiteY11" fmla="*/ 84137 h 1868239"/>
              <a:gd name="connsiteX12" fmla="*/ 58506 w 266204"/>
              <a:gd name="connsiteY12" fmla="*/ 84137 h 1868239"/>
              <a:gd name="connsiteX13" fmla="*/ 56903 w 266204"/>
              <a:gd name="connsiteY13" fmla="*/ 76200 h 1868239"/>
              <a:gd name="connsiteX14" fmla="*/ 133103 w 266204"/>
              <a:gd name="connsiteY14" fmla="*/ 0 h 1868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6204" h="1868239">
                <a:moveTo>
                  <a:pt x="133103" y="0"/>
                </a:moveTo>
                <a:cubicBezTo>
                  <a:pt x="175187" y="0"/>
                  <a:pt x="209303" y="34116"/>
                  <a:pt x="209303" y="76200"/>
                </a:cubicBezTo>
                <a:lnTo>
                  <a:pt x="207701" y="84137"/>
                </a:lnTo>
                <a:lnTo>
                  <a:pt x="209302" y="84137"/>
                </a:lnTo>
                <a:lnTo>
                  <a:pt x="209302" y="1628940"/>
                </a:lnTo>
                <a:lnTo>
                  <a:pt x="227220" y="1641020"/>
                </a:lnTo>
                <a:cubicBezTo>
                  <a:pt x="251306" y="1665107"/>
                  <a:pt x="266204" y="1698382"/>
                  <a:pt x="266204" y="1735137"/>
                </a:cubicBezTo>
                <a:cubicBezTo>
                  <a:pt x="266204" y="1808647"/>
                  <a:pt x="206612" y="1868239"/>
                  <a:pt x="133102" y="1868239"/>
                </a:cubicBezTo>
                <a:cubicBezTo>
                  <a:pt x="59592" y="1868239"/>
                  <a:pt x="0" y="1808647"/>
                  <a:pt x="0" y="1735137"/>
                </a:cubicBezTo>
                <a:cubicBezTo>
                  <a:pt x="0" y="1698382"/>
                  <a:pt x="14898" y="1665107"/>
                  <a:pt x="38985" y="1641020"/>
                </a:cubicBezTo>
                <a:lnTo>
                  <a:pt x="56902" y="1628940"/>
                </a:lnTo>
                <a:lnTo>
                  <a:pt x="56902" y="84137"/>
                </a:lnTo>
                <a:lnTo>
                  <a:pt x="58506" y="84137"/>
                </a:lnTo>
                <a:lnTo>
                  <a:pt x="56903" y="76200"/>
                </a:lnTo>
                <a:cubicBezTo>
                  <a:pt x="56903" y="34116"/>
                  <a:pt x="91019" y="0"/>
                  <a:pt x="133103" y="0"/>
                </a:cubicBezTo>
                <a:close/>
              </a:path>
            </a:pathLst>
          </a:custGeom>
          <a:solidFill>
            <a:srgbClr val="B7DA47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9" name="圆角矩形 38"/>
          <p:cNvSpPr/>
          <p:nvPr/>
        </p:nvSpPr>
        <p:spPr>
          <a:xfrm>
            <a:off x="4632007" y="1380172"/>
            <a:ext cx="2123123" cy="44000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00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Add your title</a:t>
            </a:r>
            <a:endParaRPr lang="zh-CN" altLang="en-US" sz="1800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572000" y="2069226"/>
            <a:ext cx="3134678" cy="790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10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76845" y="3577590"/>
            <a:ext cx="394660" cy="41549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dirty="0">
                <a:solidFill>
                  <a:srgbClr val="4CC0DC"/>
                </a:solidFill>
                <a:latin typeface="Broadway" panose="04040905080B02020502" pitchFamily="82" charset="0"/>
              </a:rPr>
              <a:t>A</a:t>
            </a:r>
            <a:endParaRPr lang="zh-CN" altLang="en-US" sz="2100" dirty="0">
              <a:solidFill>
                <a:srgbClr val="4CC0DC"/>
              </a:solidFill>
              <a:latin typeface="Broadway" panose="04040905080B02020502" pitchFamily="82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253013" y="3577590"/>
            <a:ext cx="377026" cy="41549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dirty="0">
                <a:solidFill>
                  <a:srgbClr val="FF8B61"/>
                </a:solidFill>
                <a:latin typeface="Broadway" panose="04040905080B02020502" pitchFamily="82" charset="0"/>
              </a:rPr>
              <a:t>B</a:t>
            </a:r>
            <a:endParaRPr lang="zh-CN" altLang="en-US" sz="2100" dirty="0">
              <a:solidFill>
                <a:srgbClr val="FF8B61"/>
              </a:solidFill>
              <a:latin typeface="Broadway" panose="04040905080B02020502" pitchFamily="82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859710" y="3577590"/>
            <a:ext cx="375424" cy="41549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dirty="0">
                <a:solidFill>
                  <a:srgbClr val="FEC103"/>
                </a:solidFill>
                <a:latin typeface="Broadway" panose="04040905080B02020502" pitchFamily="82" charset="0"/>
              </a:rPr>
              <a:t>C</a:t>
            </a:r>
            <a:endParaRPr lang="zh-CN" altLang="en-US" sz="2100" dirty="0">
              <a:solidFill>
                <a:srgbClr val="FEC103"/>
              </a:solidFill>
              <a:latin typeface="Broadway" panose="04040905080B02020502" pitchFamily="82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441666" y="3577590"/>
            <a:ext cx="386644" cy="415498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dirty="0">
                <a:solidFill>
                  <a:srgbClr val="B7DA47"/>
                </a:solidFill>
                <a:latin typeface="Broadway" panose="04040905080B02020502" pitchFamily="82" charset="0"/>
              </a:rPr>
              <a:t>D</a:t>
            </a:r>
            <a:endParaRPr lang="zh-CN" altLang="en-US" sz="2100" dirty="0">
              <a:solidFill>
                <a:srgbClr val="B7DA47"/>
              </a:solidFill>
              <a:latin typeface="Broadway" panose="04040905080B02020502" pitchFamily="82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317171" y="402771"/>
            <a:ext cx="1663404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01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493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accel="40000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59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5" grpId="0" animBg="1"/>
          <p:bldP spid="17" grpId="0" animBg="1"/>
          <p:bldP spid="19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/>
          <p:bldP spid="3" grpId="0"/>
          <p:bldP spid="14" grpId="0"/>
          <p:bldP spid="16" grpId="0"/>
          <p:bldP spid="18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ac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59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5" grpId="0" animBg="1"/>
          <p:bldP spid="17" grpId="0" animBg="1"/>
          <p:bldP spid="19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/>
          <p:bldP spid="3" grpId="0"/>
          <p:bldP spid="14" grpId="0"/>
          <p:bldP spid="16" grpId="0"/>
          <p:bldP spid="18" grpId="0"/>
          <p:bldP spid="21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406956" y="3317384"/>
            <a:ext cx="2374082" cy="466826"/>
            <a:chOff x="6310028" y="3846699"/>
            <a:chExt cx="3165442" cy="622434"/>
          </a:xfrm>
        </p:grpSpPr>
        <p:sp>
          <p:nvSpPr>
            <p:cNvPr id="27" name="圆角矩形 26"/>
            <p:cNvSpPr/>
            <p:nvPr/>
          </p:nvSpPr>
          <p:spPr>
            <a:xfrm rot="5400000">
              <a:off x="7581532" y="2575195"/>
              <a:ext cx="622434" cy="316544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8" name="圆角矩形 27"/>
            <p:cNvSpPr/>
            <p:nvPr/>
          </p:nvSpPr>
          <p:spPr>
            <a:xfrm rot="5400000">
              <a:off x="7136946" y="3679143"/>
              <a:ext cx="446711" cy="957547"/>
            </a:xfrm>
            <a:prstGeom prst="roundRect">
              <a:avLst/>
            </a:prstGeom>
            <a:solidFill>
              <a:srgbClr val="4CC0DC"/>
            </a:solidFill>
            <a:ln>
              <a:noFill/>
            </a:ln>
            <a:effectLst>
              <a:innerShdw blurRad="76200" dist="254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46435" y="2948293"/>
            <a:ext cx="2374082" cy="466826"/>
            <a:chOff x="6310028" y="3084859"/>
            <a:chExt cx="3165442" cy="622434"/>
          </a:xfrm>
          <a:scene3d>
            <a:camera prst="orthographicFront">
              <a:rot lat="0" lon="0" rev="1200000"/>
            </a:camera>
            <a:lightRig rig="threePt" dir="t"/>
          </a:scene3d>
        </p:grpSpPr>
        <p:sp>
          <p:nvSpPr>
            <p:cNvPr id="29" name="圆角矩形 28"/>
            <p:cNvSpPr/>
            <p:nvPr/>
          </p:nvSpPr>
          <p:spPr>
            <a:xfrm rot="5400000">
              <a:off x="7581532" y="1813355"/>
              <a:ext cx="622434" cy="316544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0" name="圆角矩形 29"/>
            <p:cNvSpPr/>
            <p:nvPr/>
          </p:nvSpPr>
          <p:spPr>
            <a:xfrm rot="5400000">
              <a:off x="7360782" y="2693466"/>
              <a:ext cx="446711" cy="1405222"/>
            </a:xfrm>
            <a:prstGeom prst="roundRect">
              <a:avLst/>
            </a:prstGeom>
            <a:solidFill>
              <a:srgbClr val="FEC103"/>
            </a:solidFill>
            <a:ln>
              <a:noFill/>
            </a:ln>
            <a:effectLst>
              <a:innerShdw blurRad="76200" dist="254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014976" y="2637255"/>
            <a:ext cx="2374082" cy="466826"/>
            <a:chOff x="6310028" y="2195139"/>
            <a:chExt cx="3165442" cy="622434"/>
          </a:xfrm>
          <a:scene3d>
            <a:camera prst="orthographicFront">
              <a:rot lat="0" lon="0" rev="2400000"/>
            </a:camera>
            <a:lightRig rig="threePt" dir="t"/>
          </a:scene3d>
        </p:grpSpPr>
        <p:sp>
          <p:nvSpPr>
            <p:cNvPr id="31" name="圆角矩形 30"/>
            <p:cNvSpPr/>
            <p:nvPr/>
          </p:nvSpPr>
          <p:spPr>
            <a:xfrm rot="5400000">
              <a:off x="7581532" y="923635"/>
              <a:ext cx="622434" cy="316544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889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32" name="圆角矩形 31"/>
            <p:cNvSpPr/>
            <p:nvPr/>
          </p:nvSpPr>
          <p:spPr>
            <a:xfrm rot="5400000">
              <a:off x="7560807" y="1603721"/>
              <a:ext cx="446711" cy="1805273"/>
            </a:xfrm>
            <a:prstGeom prst="roundRect">
              <a:avLst/>
            </a:prstGeom>
            <a:solidFill>
              <a:srgbClr val="B7DA47"/>
            </a:solidFill>
            <a:ln>
              <a:noFill/>
            </a:ln>
            <a:effectLst>
              <a:innerShdw blurRad="76200" dist="254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39490" y="2403843"/>
            <a:ext cx="2374082" cy="1198181"/>
            <a:chOff x="852653" y="3205123"/>
            <a:chExt cx="3165442" cy="1597575"/>
          </a:xfrm>
        </p:grpSpPr>
        <p:grpSp>
          <p:nvGrpSpPr>
            <p:cNvPr id="10" name="组合 9"/>
            <p:cNvGrpSpPr/>
            <p:nvPr/>
          </p:nvGrpSpPr>
          <p:grpSpPr>
            <a:xfrm>
              <a:off x="852653" y="3205123"/>
              <a:ext cx="3165442" cy="622434"/>
              <a:chOff x="852653" y="3205123"/>
              <a:chExt cx="3165442" cy="622434"/>
            </a:xfrm>
          </p:grpSpPr>
          <p:sp>
            <p:nvSpPr>
              <p:cNvPr id="33" name="圆角矩形 32"/>
              <p:cNvSpPr/>
              <p:nvPr/>
            </p:nvSpPr>
            <p:spPr>
              <a:xfrm rot="5400000">
                <a:off x="2124157" y="1933619"/>
                <a:ext cx="622434" cy="3165442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18900000" scaled="1"/>
                  <a:tileRect/>
                </a:gradFill>
              </a:ln>
              <a:effectLst>
                <a:outerShdw blurRad="88900" dist="63500" dir="8100000" algn="tr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360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5400000">
                <a:off x="2203913" y="2500523"/>
                <a:ext cx="446711" cy="2031638"/>
              </a:xfrm>
              <a:prstGeom prst="roundRect">
                <a:avLst/>
              </a:prstGeom>
              <a:solidFill>
                <a:srgbClr val="FF8B61"/>
              </a:solidFill>
              <a:ln>
                <a:noFill/>
              </a:ln>
              <a:effectLst>
                <a:innerShdw blurRad="76200" dist="25400" dir="18900000">
                  <a:prstClr val="black">
                    <a:alpha val="50000"/>
                  </a:prstClr>
                </a:innerShdw>
              </a:effectLst>
              <a:scene3d>
                <a:camera prst="orthographicFront">
                  <a:rot lat="0" lon="0" rev="360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/>
              </a:p>
            </p:txBody>
          </p:sp>
        </p:grpSp>
        <p:sp>
          <p:nvSpPr>
            <p:cNvPr id="26" name="MH_Other_1"/>
            <p:cNvSpPr/>
            <p:nvPr>
              <p:custDataLst>
                <p:tags r:id="rId1"/>
              </p:custDataLst>
            </p:nvPr>
          </p:nvSpPr>
          <p:spPr>
            <a:xfrm rot="6828981">
              <a:off x="1635578" y="4535998"/>
              <a:ext cx="266700" cy="2667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innerShdw blurRad="63500" dist="50800" dir="135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 fontScale="40000" lnSpcReduction="20000"/>
            </a:bodyPr>
            <a:lstStyle/>
            <a:p>
              <a:pPr algn="ctr">
                <a:defRPr/>
              </a:pPr>
              <a:endParaRPr lang="zh-CN" altLang="en-US" sz="1013">
                <a:solidFill>
                  <a:srgbClr val="FFFFFF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2604784" y="3415119"/>
            <a:ext cx="44114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13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40%</a:t>
            </a:r>
            <a:endParaRPr lang="zh-CN" altLang="en-US" sz="1013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 rot="20448296">
            <a:off x="2736811" y="2837880"/>
            <a:ext cx="442750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13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50%</a:t>
            </a:r>
            <a:endParaRPr lang="zh-CN" altLang="en-US" sz="1013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 rot="19299969">
            <a:off x="2647702" y="2191533"/>
            <a:ext cx="442750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13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60%</a:t>
            </a:r>
            <a:endParaRPr lang="zh-CN" altLang="en-US" sz="1013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 rot="17956104">
            <a:off x="2098884" y="1667001"/>
            <a:ext cx="44114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13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70%</a:t>
            </a:r>
            <a:endParaRPr lang="zh-CN" altLang="en-US" sz="1013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4252286" y="1577817"/>
            <a:ext cx="369987" cy="369987"/>
            <a:chOff x="5840809" y="2492376"/>
            <a:chExt cx="493316" cy="493316"/>
          </a:xfrm>
        </p:grpSpPr>
        <p:sp>
          <p:nvSpPr>
            <p:cNvPr id="45" name="椭圆 44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46" name="椭圆 45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4CC0DC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5874868" y="2542280"/>
              <a:ext cx="455680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01</a:t>
              </a:r>
              <a:endParaRPr lang="zh-CN" altLang="en-US" sz="1013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252286" y="2212182"/>
            <a:ext cx="369987" cy="369987"/>
            <a:chOff x="5840809" y="2492376"/>
            <a:chExt cx="493316" cy="493316"/>
          </a:xfrm>
        </p:grpSpPr>
        <p:sp>
          <p:nvSpPr>
            <p:cNvPr id="49" name="椭圆 48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50" name="椭圆 49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FEC103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5874868" y="2542280"/>
              <a:ext cx="455680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02</a:t>
              </a:r>
              <a:endParaRPr lang="zh-CN" altLang="en-US" sz="1013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252286" y="2846547"/>
            <a:ext cx="369987" cy="369987"/>
            <a:chOff x="5840809" y="2492376"/>
            <a:chExt cx="493316" cy="493316"/>
          </a:xfrm>
        </p:grpSpPr>
        <p:sp>
          <p:nvSpPr>
            <p:cNvPr id="53" name="椭圆 52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54" name="椭圆 53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B7DA47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5873798" y="2542280"/>
              <a:ext cx="457819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03</a:t>
              </a:r>
              <a:endParaRPr lang="zh-CN" altLang="en-US" sz="1013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252286" y="3480912"/>
            <a:ext cx="369987" cy="369987"/>
            <a:chOff x="5840809" y="2492376"/>
            <a:chExt cx="493316" cy="493316"/>
          </a:xfrm>
        </p:grpSpPr>
        <p:sp>
          <p:nvSpPr>
            <p:cNvPr id="57" name="椭圆 56"/>
            <p:cNvSpPr/>
            <p:nvPr/>
          </p:nvSpPr>
          <p:spPr>
            <a:xfrm>
              <a:off x="5840809" y="2492376"/>
              <a:ext cx="493316" cy="49331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58" name="椭圆 57"/>
            <p:cNvSpPr/>
            <p:nvPr/>
          </p:nvSpPr>
          <p:spPr>
            <a:xfrm>
              <a:off x="5889859" y="2541426"/>
              <a:ext cx="395216" cy="395216"/>
            </a:xfrm>
            <a:prstGeom prst="ellipse">
              <a:avLst/>
            </a:prstGeom>
            <a:solidFill>
              <a:srgbClr val="FF8B6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/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5874868" y="2542280"/>
              <a:ext cx="455680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013" dirty="0">
                  <a:solidFill>
                    <a:schemeClr val="bg1"/>
                  </a:solidFill>
                  <a:latin typeface="Britannic Bold" panose="020B0903060703020204" pitchFamily="34" charset="0"/>
                </a:rPr>
                <a:t>04</a:t>
              </a:r>
              <a:endParaRPr lang="zh-CN" altLang="en-US" sz="1013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60" name="矩形 59"/>
          <p:cNvSpPr/>
          <p:nvPr/>
        </p:nvSpPr>
        <p:spPr>
          <a:xfrm>
            <a:off x="4622273" y="1555061"/>
            <a:ext cx="2756628" cy="611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7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622273" y="2186404"/>
            <a:ext cx="2756628" cy="611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7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4622273" y="2817748"/>
            <a:ext cx="2756628" cy="611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7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4622273" y="3449090"/>
            <a:ext cx="2756628" cy="611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母亲节是一个感谢母亲的节日。母亲们在这一天通常会收到礼物，康乃馨被视为献给母亲的花，而中国的母亲花是萱草花，又叫忘忧草。</a:t>
            </a:r>
            <a:endParaRPr lang="en-US" altLang="zh-CN" sz="75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317171" y="402771"/>
            <a:ext cx="1663404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01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172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5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accel="40000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41" grpId="0"/>
          <p:bldP spid="42" grpId="0"/>
          <p:bldP spid="43" grpId="0"/>
          <p:bldP spid="60" grpId="0"/>
          <p:bldP spid="61" grpId="0"/>
          <p:bldP spid="62" grpId="0"/>
          <p:bldP spid="63" grpId="0"/>
          <p:bldP spid="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5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accel="4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41" grpId="0"/>
          <p:bldP spid="42" grpId="0"/>
          <p:bldP spid="43" grpId="0"/>
          <p:bldP spid="60" grpId="0"/>
          <p:bldP spid="61" grpId="0"/>
          <p:bldP spid="62" grpId="0"/>
          <p:bldP spid="63" grpId="0"/>
          <p:bldP spid="40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直接连接符 29"/>
          <p:cNvCxnSpPr/>
          <p:nvPr/>
        </p:nvCxnSpPr>
        <p:spPr>
          <a:xfrm>
            <a:off x="4591050" y="2712998"/>
            <a:ext cx="0" cy="50006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6819900" y="2712998"/>
            <a:ext cx="0" cy="50006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2343150" y="2712998"/>
            <a:ext cx="0" cy="500063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1469708" y="1388744"/>
            <a:ext cx="1765425" cy="1947387"/>
            <a:chOff x="1908810" y="2054859"/>
            <a:chExt cx="2353900" cy="2596516"/>
          </a:xfrm>
        </p:grpSpPr>
        <p:sp>
          <p:nvSpPr>
            <p:cNvPr id="20" name="任意多边形 19"/>
            <p:cNvSpPr/>
            <p:nvPr/>
          </p:nvSpPr>
          <p:spPr>
            <a:xfrm>
              <a:off x="1908810" y="2054859"/>
              <a:ext cx="2353900" cy="2596516"/>
            </a:xfrm>
            <a:custGeom>
              <a:avLst/>
              <a:gdLst>
                <a:gd name="connsiteX0" fmla="*/ 1303020 w 2606040"/>
                <a:gd name="connsiteY0" fmla="*/ 0 h 2874644"/>
                <a:gd name="connsiteX1" fmla="*/ 2606039 w 2606040"/>
                <a:gd name="connsiteY1" fmla="*/ 811529 h 2874644"/>
                <a:gd name="connsiteX2" fmla="*/ 2606040 w 2606040"/>
                <a:gd name="connsiteY2" fmla="*/ 811529 h 2874644"/>
                <a:gd name="connsiteX3" fmla="*/ 2606040 w 2606040"/>
                <a:gd name="connsiteY3" fmla="*/ 811530 h 2874644"/>
                <a:gd name="connsiteX4" fmla="*/ 2606040 w 2606040"/>
                <a:gd name="connsiteY4" fmla="*/ 2874644 h 2874644"/>
                <a:gd name="connsiteX5" fmla="*/ 2606037 w 2606040"/>
                <a:gd name="connsiteY5" fmla="*/ 2874644 h 2874644"/>
                <a:gd name="connsiteX6" fmla="*/ 1303020 w 2606040"/>
                <a:gd name="connsiteY6" fmla="*/ 2063116 h 2874644"/>
                <a:gd name="connsiteX7" fmla="*/ 3 w 2606040"/>
                <a:gd name="connsiteY7" fmla="*/ 2874644 h 2874644"/>
                <a:gd name="connsiteX8" fmla="*/ 0 w 2606040"/>
                <a:gd name="connsiteY8" fmla="*/ 2874644 h 2874644"/>
                <a:gd name="connsiteX9" fmla="*/ 0 w 2606040"/>
                <a:gd name="connsiteY9" fmla="*/ 811530 h 2874644"/>
                <a:gd name="connsiteX10" fmla="*/ 0 w 2606040"/>
                <a:gd name="connsiteY10" fmla="*/ 811529 h 2874644"/>
                <a:gd name="connsiteX11" fmla="*/ 2 w 2606040"/>
                <a:gd name="connsiteY11" fmla="*/ 811529 h 2874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06040" h="2874644">
                  <a:moveTo>
                    <a:pt x="1303020" y="0"/>
                  </a:moveTo>
                  <a:lnTo>
                    <a:pt x="2606039" y="811529"/>
                  </a:lnTo>
                  <a:lnTo>
                    <a:pt x="2606040" y="811529"/>
                  </a:lnTo>
                  <a:lnTo>
                    <a:pt x="2606040" y="811530"/>
                  </a:lnTo>
                  <a:lnTo>
                    <a:pt x="2606040" y="2874644"/>
                  </a:lnTo>
                  <a:lnTo>
                    <a:pt x="2606037" y="2874644"/>
                  </a:lnTo>
                  <a:lnTo>
                    <a:pt x="1303020" y="2063116"/>
                  </a:lnTo>
                  <a:lnTo>
                    <a:pt x="3" y="2874644"/>
                  </a:lnTo>
                  <a:lnTo>
                    <a:pt x="0" y="2874644"/>
                  </a:lnTo>
                  <a:lnTo>
                    <a:pt x="0" y="811530"/>
                  </a:lnTo>
                  <a:lnTo>
                    <a:pt x="0" y="811529"/>
                  </a:lnTo>
                  <a:lnTo>
                    <a:pt x="2" y="81152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397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802350" y="2067559"/>
              <a:ext cx="566821" cy="615553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4CC0DC"/>
                  </a:solidFill>
                  <a:latin typeface="Broadway" panose="04040905080B02020502" pitchFamily="82" charset="0"/>
                </a:rPr>
                <a:t>A</a:t>
              </a:r>
              <a:endParaRPr lang="zh-CN" altLang="en-US" sz="2400" dirty="0">
                <a:solidFill>
                  <a:srgbClr val="4CC0DC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068151" y="2758702"/>
              <a:ext cx="2029459" cy="1335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88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88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698685" y="1360169"/>
            <a:ext cx="1765425" cy="1947387"/>
            <a:chOff x="1908810" y="2054859"/>
            <a:chExt cx="2353900" cy="2596516"/>
          </a:xfrm>
        </p:grpSpPr>
        <p:sp>
          <p:nvSpPr>
            <p:cNvPr id="23" name="任意多边形 22"/>
            <p:cNvSpPr/>
            <p:nvPr/>
          </p:nvSpPr>
          <p:spPr>
            <a:xfrm>
              <a:off x="1908810" y="2054859"/>
              <a:ext cx="2353900" cy="2596516"/>
            </a:xfrm>
            <a:custGeom>
              <a:avLst/>
              <a:gdLst>
                <a:gd name="connsiteX0" fmla="*/ 1303020 w 2606040"/>
                <a:gd name="connsiteY0" fmla="*/ 0 h 2874644"/>
                <a:gd name="connsiteX1" fmla="*/ 2606039 w 2606040"/>
                <a:gd name="connsiteY1" fmla="*/ 811529 h 2874644"/>
                <a:gd name="connsiteX2" fmla="*/ 2606040 w 2606040"/>
                <a:gd name="connsiteY2" fmla="*/ 811529 h 2874644"/>
                <a:gd name="connsiteX3" fmla="*/ 2606040 w 2606040"/>
                <a:gd name="connsiteY3" fmla="*/ 811530 h 2874644"/>
                <a:gd name="connsiteX4" fmla="*/ 2606040 w 2606040"/>
                <a:gd name="connsiteY4" fmla="*/ 2874644 h 2874644"/>
                <a:gd name="connsiteX5" fmla="*/ 2606037 w 2606040"/>
                <a:gd name="connsiteY5" fmla="*/ 2874644 h 2874644"/>
                <a:gd name="connsiteX6" fmla="*/ 1303020 w 2606040"/>
                <a:gd name="connsiteY6" fmla="*/ 2063116 h 2874644"/>
                <a:gd name="connsiteX7" fmla="*/ 3 w 2606040"/>
                <a:gd name="connsiteY7" fmla="*/ 2874644 h 2874644"/>
                <a:gd name="connsiteX8" fmla="*/ 0 w 2606040"/>
                <a:gd name="connsiteY8" fmla="*/ 2874644 h 2874644"/>
                <a:gd name="connsiteX9" fmla="*/ 0 w 2606040"/>
                <a:gd name="connsiteY9" fmla="*/ 811530 h 2874644"/>
                <a:gd name="connsiteX10" fmla="*/ 0 w 2606040"/>
                <a:gd name="connsiteY10" fmla="*/ 811529 h 2874644"/>
                <a:gd name="connsiteX11" fmla="*/ 2 w 2606040"/>
                <a:gd name="connsiteY11" fmla="*/ 811529 h 2874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06040" h="2874644">
                  <a:moveTo>
                    <a:pt x="1303020" y="0"/>
                  </a:moveTo>
                  <a:lnTo>
                    <a:pt x="2606039" y="811529"/>
                  </a:lnTo>
                  <a:lnTo>
                    <a:pt x="2606040" y="811529"/>
                  </a:lnTo>
                  <a:lnTo>
                    <a:pt x="2606040" y="811530"/>
                  </a:lnTo>
                  <a:lnTo>
                    <a:pt x="2606040" y="2874644"/>
                  </a:lnTo>
                  <a:lnTo>
                    <a:pt x="2606037" y="2874644"/>
                  </a:lnTo>
                  <a:lnTo>
                    <a:pt x="1303020" y="2063116"/>
                  </a:lnTo>
                  <a:lnTo>
                    <a:pt x="3" y="2874644"/>
                  </a:lnTo>
                  <a:lnTo>
                    <a:pt x="0" y="2874644"/>
                  </a:lnTo>
                  <a:lnTo>
                    <a:pt x="0" y="811530"/>
                  </a:lnTo>
                  <a:lnTo>
                    <a:pt x="0" y="811529"/>
                  </a:lnTo>
                  <a:lnTo>
                    <a:pt x="2" y="81152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397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815174" y="2067559"/>
              <a:ext cx="541175" cy="615553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FF8B61"/>
                  </a:solidFill>
                  <a:latin typeface="Broadway" panose="04040905080B02020502" pitchFamily="82" charset="0"/>
                </a:rPr>
                <a:t>B</a:t>
              </a:r>
              <a:endParaRPr lang="zh-CN" altLang="en-US" sz="2400" dirty="0">
                <a:solidFill>
                  <a:srgbClr val="FF8B61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068151" y="2758702"/>
              <a:ext cx="2029459" cy="1335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88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88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927663" y="1388744"/>
            <a:ext cx="1765425" cy="1947387"/>
            <a:chOff x="1908810" y="2054859"/>
            <a:chExt cx="2353900" cy="2596516"/>
          </a:xfrm>
        </p:grpSpPr>
        <p:sp>
          <p:nvSpPr>
            <p:cNvPr id="27" name="任意多边形 26"/>
            <p:cNvSpPr/>
            <p:nvPr/>
          </p:nvSpPr>
          <p:spPr>
            <a:xfrm>
              <a:off x="1908810" y="2054859"/>
              <a:ext cx="2353900" cy="2596516"/>
            </a:xfrm>
            <a:custGeom>
              <a:avLst/>
              <a:gdLst>
                <a:gd name="connsiteX0" fmla="*/ 1303020 w 2606040"/>
                <a:gd name="connsiteY0" fmla="*/ 0 h 2874644"/>
                <a:gd name="connsiteX1" fmla="*/ 2606039 w 2606040"/>
                <a:gd name="connsiteY1" fmla="*/ 811529 h 2874644"/>
                <a:gd name="connsiteX2" fmla="*/ 2606040 w 2606040"/>
                <a:gd name="connsiteY2" fmla="*/ 811529 h 2874644"/>
                <a:gd name="connsiteX3" fmla="*/ 2606040 w 2606040"/>
                <a:gd name="connsiteY3" fmla="*/ 811530 h 2874644"/>
                <a:gd name="connsiteX4" fmla="*/ 2606040 w 2606040"/>
                <a:gd name="connsiteY4" fmla="*/ 2874644 h 2874644"/>
                <a:gd name="connsiteX5" fmla="*/ 2606037 w 2606040"/>
                <a:gd name="connsiteY5" fmla="*/ 2874644 h 2874644"/>
                <a:gd name="connsiteX6" fmla="*/ 1303020 w 2606040"/>
                <a:gd name="connsiteY6" fmla="*/ 2063116 h 2874644"/>
                <a:gd name="connsiteX7" fmla="*/ 3 w 2606040"/>
                <a:gd name="connsiteY7" fmla="*/ 2874644 h 2874644"/>
                <a:gd name="connsiteX8" fmla="*/ 0 w 2606040"/>
                <a:gd name="connsiteY8" fmla="*/ 2874644 h 2874644"/>
                <a:gd name="connsiteX9" fmla="*/ 0 w 2606040"/>
                <a:gd name="connsiteY9" fmla="*/ 811530 h 2874644"/>
                <a:gd name="connsiteX10" fmla="*/ 0 w 2606040"/>
                <a:gd name="connsiteY10" fmla="*/ 811529 h 2874644"/>
                <a:gd name="connsiteX11" fmla="*/ 2 w 2606040"/>
                <a:gd name="connsiteY11" fmla="*/ 811529 h 2874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06040" h="2874644">
                  <a:moveTo>
                    <a:pt x="1303020" y="0"/>
                  </a:moveTo>
                  <a:lnTo>
                    <a:pt x="2606039" y="811529"/>
                  </a:lnTo>
                  <a:lnTo>
                    <a:pt x="2606040" y="811529"/>
                  </a:lnTo>
                  <a:lnTo>
                    <a:pt x="2606040" y="811530"/>
                  </a:lnTo>
                  <a:lnTo>
                    <a:pt x="2606040" y="2874644"/>
                  </a:lnTo>
                  <a:lnTo>
                    <a:pt x="2606037" y="2874644"/>
                  </a:lnTo>
                  <a:lnTo>
                    <a:pt x="1303020" y="2063116"/>
                  </a:lnTo>
                  <a:lnTo>
                    <a:pt x="3" y="2874644"/>
                  </a:lnTo>
                  <a:lnTo>
                    <a:pt x="0" y="2874644"/>
                  </a:lnTo>
                  <a:lnTo>
                    <a:pt x="0" y="811530"/>
                  </a:lnTo>
                  <a:lnTo>
                    <a:pt x="0" y="811529"/>
                  </a:lnTo>
                  <a:lnTo>
                    <a:pt x="2" y="81152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397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817310" y="2067559"/>
              <a:ext cx="536899" cy="615553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rgbClr val="B7DA47"/>
                  </a:solidFill>
                  <a:latin typeface="Broadway" panose="04040905080B02020502" pitchFamily="82" charset="0"/>
                </a:rPr>
                <a:t>C</a:t>
              </a:r>
              <a:endParaRPr lang="zh-CN" altLang="en-US" sz="2400" dirty="0">
                <a:solidFill>
                  <a:srgbClr val="B7DA47"/>
                </a:solidFill>
                <a:latin typeface="Broadway" panose="04040905080B02020502" pitchFamily="82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068151" y="2758702"/>
              <a:ext cx="2029459" cy="1335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88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母亲节是一个感谢母亲的节日。母亲们在这一天通常会收到礼物，康乃馨被视为献给母亲的花，而中国的母亲花是萱草花，又叫忘忧草。</a:t>
              </a:r>
              <a:endParaRPr lang="en-US" altLang="zh-CN" sz="788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11" name="图表 10"/>
          <p:cNvGraphicFramePr/>
          <p:nvPr>
            <p:extLst/>
          </p:nvPr>
        </p:nvGraphicFramePr>
        <p:xfrm>
          <a:off x="1460625" y="2975573"/>
          <a:ext cx="1774508" cy="1328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4" name="图表 33"/>
          <p:cNvGraphicFramePr/>
          <p:nvPr>
            <p:extLst/>
          </p:nvPr>
        </p:nvGraphicFramePr>
        <p:xfrm>
          <a:off x="3684746" y="2970550"/>
          <a:ext cx="1774508" cy="1328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1" name="图表 40"/>
          <p:cNvGraphicFramePr/>
          <p:nvPr>
            <p:extLst/>
          </p:nvPr>
        </p:nvGraphicFramePr>
        <p:xfrm>
          <a:off x="5927662" y="2983212"/>
          <a:ext cx="1774508" cy="1328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2" name="文本框 31"/>
          <p:cNvSpPr txBox="1"/>
          <p:nvPr/>
        </p:nvSpPr>
        <p:spPr>
          <a:xfrm>
            <a:off x="1317171" y="402771"/>
            <a:ext cx="1663404" cy="415498"/>
          </a:xfrm>
          <a:prstGeom prst="rect">
            <a:avLst/>
          </a:prstGeom>
          <a:noFill/>
          <a:effectLst>
            <a:outerShdw blurRad="38100" dist="127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100" b="1" dirty="0">
                <a:solidFill>
                  <a:schemeClr val="bg1">
                    <a:lumMod val="50000"/>
                  </a:schemeClr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01 </a:t>
            </a:r>
            <a:r>
              <a:rPr lang="zh-CN" altLang="en-US" sz="21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2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736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8" presetClass="emph" presetSubtype="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4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9" presetID="8" presetClass="emph" presetSubtype="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5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1" presetID="8" presetClass="emph" presetSubtype="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5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11" grpId="0">
            <p:bldAsOne/>
          </p:bldGraphic>
          <p:bldGraphic spid="11" grpId="1">
            <p:bldAsOne/>
          </p:bldGraphic>
          <p:bldGraphic spid="34" grpId="0">
            <p:bldAsOne/>
          </p:bldGraphic>
          <p:bldGraphic spid="34" grpId="1">
            <p:bldAsOne/>
          </p:bldGraphic>
          <p:bldGraphic spid="41" grpId="0">
            <p:bldAsOne/>
          </p:bldGraphic>
          <p:bldGraphic spid="41" grpId="1">
            <p:bldAsOne/>
          </p:bldGraphic>
          <p:bldP spid="3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8" presetClass="emph" presetSubtype="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4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9" presetID="8" presetClass="emph" presetSubtype="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5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1" presetID="8" presetClass="emph" presetSubtype="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5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11" grpId="0">
            <p:bldAsOne/>
          </p:bldGraphic>
          <p:bldGraphic spid="11" grpId="1">
            <p:bldAsOne/>
          </p:bldGraphic>
          <p:bldGraphic spid="34" grpId="0">
            <p:bldAsOne/>
          </p:bldGraphic>
          <p:bldGraphic spid="34" grpId="1">
            <p:bldAsOne/>
          </p:bldGraphic>
          <p:bldGraphic spid="41" grpId="0">
            <p:bldAsOne/>
          </p:bldGraphic>
          <p:bldGraphic spid="41" grpId="1">
            <p:bldAsOne/>
          </p:bldGraphic>
          <p:bldP spid="32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202916"/>
  <p:tag name="MH_LIBRARY" val="GRAPHIC"/>
  <p:tag name="MH_ORDER" val="TextBox 2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202916"/>
  <p:tag name="MH_LIBRARY" val="GRAPHIC"/>
  <p:tag name="MH_ORDER" val="TextBox 1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202916"/>
  <p:tag name="MH_LIBRARY" val="GRAPHIC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41702"/>
  <p:tag name="MH_LIBRARY" val="GRAPHIC"/>
  <p:tag name="MH_TYPE" val="Other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22008"/>
  <p:tag name="MH_LIBRARY" val="GRAPHIC"/>
  <p:tag name="MH_TYPE" val="Other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22008"/>
  <p:tag name="MH_LIBRARY" val="GRAPHIC"/>
  <p:tag name="MH_TYPE" val="Other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22008"/>
  <p:tag name="MH_LIBRARY" val="GRAPHIC"/>
  <p:tag name="MH_TYPE" val="Other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22008"/>
  <p:tag name="MH_LIBRARY" val="GRAPHIC"/>
  <p:tag name="MH_TYPE" val="SubTitle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22008"/>
  <p:tag name="MH_LIBRARY" val="GRAPHIC"/>
  <p:tag name="MH_TYPE" val="Text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22008"/>
  <p:tag name="MH_LIBRARY" val="GRAPHIC"/>
  <p:tag name="MH_TYPE" val="SubTitle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22008"/>
  <p:tag name="MH_LIBRARY" val="GRAPHIC"/>
  <p:tag name="MH_TYPE" val="Text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202916"/>
  <p:tag name="MH_LIBRARY" val="GRAPHIC"/>
  <p:tag name="MH_ORDER" val="Oval 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22008"/>
  <p:tag name="MH_LIBRARY" val="GRAPHIC"/>
  <p:tag name="MH_TYPE" val="Sub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22008"/>
  <p:tag name="MH_LIBRARY" val="GRAPHIC"/>
  <p:tag name="MH_TYPE" val="Text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10200"/>
  <p:tag name="MH_LIBRARY" val="GRAPHIC"/>
  <p:tag name="MH_TYPE" val="SubTitle"/>
  <p:tag name="MH_ORDER" val="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10200"/>
  <p:tag name="MH_LIBRARY" val="GRAPHIC"/>
  <p:tag name="MH_TYPE" val="SubTitle"/>
  <p:tag name="MH_ORDER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10200"/>
  <p:tag name="MH_LIBRARY" val="GRAPHIC"/>
  <p:tag name="MH_TYPE" val="SubTitle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10200"/>
  <p:tag name="MH_LIBRARY" val="GRAPHIC"/>
  <p:tag name="MH_TYPE" val="SubTitle"/>
  <p:tag name="MH_ORDER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10200"/>
  <p:tag name="MH_LIBRARY" val="GRAPHIC"/>
  <p:tag name="MH_TYPE" val="Other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10200"/>
  <p:tag name="MH_LIBRARY" val="GRAPHIC"/>
  <p:tag name="MH_TYPE" val="Other"/>
  <p:tag name="MH_ORDER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43643"/>
  <p:tag name="MH_LIBRARY" val="GRAPHIC"/>
  <p:tag name="MH_TYPE" val="Other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43643"/>
  <p:tag name="MH_LIBRARY" val="GRAPHIC"/>
  <p:tag name="MH_TYPE" val="Other"/>
  <p:tag name="MH_ORD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202916"/>
  <p:tag name="MH_LIBRARY" val="GRAPHIC"/>
  <p:tag name="MH_ORDER" val="Oval 5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43643"/>
  <p:tag name="MH_LIBRARY" val="GRAPHIC"/>
  <p:tag name="MH_TYPE" val="Other"/>
  <p:tag name="MH_ORDER" val="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43643"/>
  <p:tag name="MH_LIBRARY" val="GRAPHIC"/>
  <p:tag name="MH_TYPE" val="Other"/>
  <p:tag name="MH_ORDER" val="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43643"/>
  <p:tag name="MH_LIBRARY" val="GRAPHIC"/>
  <p:tag name="MH_TYPE" val="Other"/>
  <p:tag name="MH_ORDER" val="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0143643"/>
  <p:tag name="MH_LIBRARY" val="GRAPHIC"/>
  <p:tag name="MH_TYPE" val="Other"/>
  <p:tag name="MH_ORDER" val="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202916"/>
  <p:tag name="MH_LIBRARY" val="GRAPHIC"/>
  <p:tag name="MH_ORDER" val="TextBox 1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202916"/>
  <p:tag name="MH_LIBRARY" val="GRAPHIC"/>
  <p:tag name="MH_ORDER" val="Oval 5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202916"/>
  <p:tag name="MH_LIBRARY" val="GRAPHIC"/>
  <p:tag name="MH_ORDER" val="TextBox 11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202916"/>
  <p:tag name="MH_LIBRARY" val="GRAPHIC"/>
  <p:tag name="MH_ORDER" val="Oval 5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202916"/>
  <p:tag name="MH_LIBRARY" val="GRAPHIC"/>
  <p:tag name="MH_ORDER" val="TextBox 1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202916"/>
  <p:tag name="MH_LIBRARY" val="GRAPHIC"/>
  <p:tag name="MH_ORDER" val="Oval 53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4577</Words>
  <Application>Microsoft Office PowerPoint</Application>
  <PresentationFormat>全屏显示(16:9)</PresentationFormat>
  <Paragraphs>283</Paragraphs>
  <Slides>30</Slides>
  <Notes>29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母亲节</dc:title>
  <dc:creator>第一PPT</dc:creator>
  <cp:keywords>www.1ppt.com</cp:keywords>
  <cp:lastModifiedBy>Windows User</cp:lastModifiedBy>
  <cp:revision>6</cp:revision>
  <dcterms:created xsi:type="dcterms:W3CDTF">2016-12-15T11:46:22Z</dcterms:created>
  <dcterms:modified xsi:type="dcterms:W3CDTF">2018-11-14T14:31:07Z</dcterms:modified>
</cp:coreProperties>
</file>