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5" r:id="rId2"/>
  </p:sldMasterIdLst>
  <p:notesMasterIdLst>
    <p:notesMasterId r:id="rId26"/>
  </p:notesMasterIdLst>
  <p:handoutMasterIdLst>
    <p:handoutMasterId r:id="rId27"/>
  </p:handoutMasterIdLst>
  <p:sldIdLst>
    <p:sldId id="3313" r:id="rId3"/>
    <p:sldId id="3314" r:id="rId4"/>
    <p:sldId id="3315" r:id="rId5"/>
    <p:sldId id="3263" r:id="rId6"/>
    <p:sldId id="3281" r:id="rId7"/>
    <p:sldId id="3264" r:id="rId8"/>
    <p:sldId id="3270" r:id="rId9"/>
    <p:sldId id="3316" r:id="rId10"/>
    <p:sldId id="3258" r:id="rId11"/>
    <p:sldId id="3257" r:id="rId12"/>
    <p:sldId id="3262" r:id="rId13"/>
    <p:sldId id="3265" r:id="rId14"/>
    <p:sldId id="3317" r:id="rId15"/>
    <p:sldId id="3280" r:id="rId16"/>
    <p:sldId id="3260" r:id="rId17"/>
    <p:sldId id="3267" r:id="rId18"/>
    <p:sldId id="3259" r:id="rId19"/>
    <p:sldId id="3318" r:id="rId20"/>
    <p:sldId id="3282" r:id="rId21"/>
    <p:sldId id="3261" r:id="rId22"/>
    <p:sldId id="3266" r:id="rId23"/>
    <p:sldId id="3319" r:id="rId24"/>
    <p:sldId id="332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B3"/>
    <a:srgbClr val="F2919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1" autoAdjust="0"/>
    <p:restoredTop sz="92986" autoAdjust="0"/>
  </p:normalViewPr>
  <p:slideViewPr>
    <p:cSldViewPr>
      <p:cViewPr>
        <p:scale>
          <a:sx n="50" d="100"/>
          <a:sy n="50" d="100"/>
        </p:scale>
        <p:origin x="-354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227276288"/>
        <c:axId val="241270784"/>
        <c:axId val="0"/>
      </c:bar3DChart>
      <c:catAx>
        <c:axId val="227276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41270784"/>
        <c:crosses val="autoZero"/>
        <c:auto val="1"/>
        <c:lblAlgn val="ctr"/>
        <c:lblOffset val="100"/>
        <c:noMultiLvlLbl val="0"/>
      </c:catAx>
      <c:valAx>
        <c:axId val="241270784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27276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6548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6637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58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2421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550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719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6892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31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8281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6534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518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561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7971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6373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8293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28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558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54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397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5877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17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00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172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56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23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6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22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730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3" y="7059629"/>
            <a:ext cx="3234278" cy="157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7892" y="7059629"/>
            <a:ext cx="3234278" cy="1579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4991" y="7059629"/>
            <a:ext cx="3234278" cy="157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22091" y="7059629"/>
            <a:ext cx="3234278" cy="1579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74688" y="5742329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023721" y="5664079"/>
            <a:ext cx="4811309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011476" y="4740240"/>
            <a:ext cx="8835799" cy="110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工作总结计划汇报</a:t>
            </a:r>
            <a:r>
              <a:rPr lang="en-US" altLang="zh-CN" sz="6599" cap="all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6599" cap="all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4289309" y="6548229"/>
            <a:ext cx="4280133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979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626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7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3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1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3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13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419238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626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7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3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1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3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13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050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3" y="198"/>
            <a:ext cx="8071119" cy="4596697"/>
          </a:xfrm>
          <a:custGeom>
            <a:avLst/>
            <a:gdLst>
              <a:gd name="T0" fmla="*/ 2665 w 2665"/>
              <a:gd name="T1" fmla="*/ 0 h 1127"/>
              <a:gd name="T2" fmla="*/ 0 w 2665"/>
              <a:gd name="T3" fmla="*/ 0 h 1127"/>
              <a:gd name="T4" fmla="*/ 652 w 2665"/>
              <a:gd name="T5" fmla="*/ 1127 h 1127"/>
              <a:gd name="T6" fmla="*/ 2665 w 2665"/>
              <a:gd name="T7" fmla="*/ 0 h 1127"/>
              <a:gd name="connsiteX0" fmla="*/ 10000 w 10000"/>
              <a:gd name="connsiteY0" fmla="*/ 0 h 13164"/>
              <a:gd name="connsiteX1" fmla="*/ 0 w 10000"/>
              <a:gd name="connsiteY1" fmla="*/ 0 h 13164"/>
              <a:gd name="connsiteX2" fmla="*/ 16 w 10000"/>
              <a:gd name="connsiteY2" fmla="*/ 13164 h 13164"/>
              <a:gd name="connsiteX3" fmla="*/ 10000 w 10000"/>
              <a:gd name="connsiteY3" fmla="*/ 0 h 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164">
                <a:moveTo>
                  <a:pt x="10000" y="0"/>
                </a:moveTo>
                <a:lnTo>
                  <a:pt x="0" y="0"/>
                </a:lnTo>
                <a:cubicBezTo>
                  <a:pt x="5" y="4388"/>
                  <a:pt x="11" y="8776"/>
                  <a:pt x="16" y="13164"/>
                </a:cubicBezTo>
                <a:lnTo>
                  <a:pt x="100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353" y="199"/>
            <a:ext cx="6303232" cy="7232253"/>
          </a:xfrm>
          <a:custGeom>
            <a:avLst/>
            <a:gdLst>
              <a:gd name="connsiteX0" fmla="*/ 0 w 6303578"/>
              <a:gd name="connsiteY0" fmla="*/ 5940123 h 7232650"/>
              <a:gd name="connsiteX1" fmla="*/ 707864 w 6303578"/>
              <a:gd name="connsiteY1" fmla="*/ 7232650 h 7232650"/>
              <a:gd name="connsiteX2" fmla="*/ 0 w 6303578"/>
              <a:gd name="connsiteY2" fmla="*/ 7232650 h 7232650"/>
              <a:gd name="connsiteX3" fmla="*/ 0 w 6303578"/>
              <a:gd name="connsiteY3" fmla="*/ 0 h 7232650"/>
              <a:gd name="connsiteX4" fmla="*/ 2087752 w 6303578"/>
              <a:gd name="connsiteY4" fmla="*/ 0 h 7232650"/>
              <a:gd name="connsiteX5" fmla="*/ 6303578 w 6303578"/>
              <a:gd name="connsiteY5" fmla="*/ 7232650 h 7232650"/>
              <a:gd name="connsiteX6" fmla="*/ 707865 w 6303578"/>
              <a:gd name="connsiteY6" fmla="*/ 7232650 h 7232650"/>
              <a:gd name="connsiteX7" fmla="*/ 0 w 6303578"/>
              <a:gd name="connsiteY7" fmla="*/ 5940123 h 72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03578" h="7232650">
                <a:moveTo>
                  <a:pt x="0" y="5940123"/>
                </a:moveTo>
                <a:lnTo>
                  <a:pt x="707864" y="7232650"/>
                </a:lnTo>
                <a:lnTo>
                  <a:pt x="0" y="7232650"/>
                </a:lnTo>
                <a:close/>
                <a:moveTo>
                  <a:pt x="0" y="0"/>
                </a:moveTo>
                <a:lnTo>
                  <a:pt x="2087752" y="0"/>
                </a:lnTo>
                <a:lnTo>
                  <a:pt x="6303578" y="7232650"/>
                </a:lnTo>
                <a:lnTo>
                  <a:pt x="707865" y="7232650"/>
                </a:lnTo>
                <a:lnTo>
                  <a:pt x="0" y="59401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573384" y="2279564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190864" y="2219130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73384" y="3172903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90864" y="3112470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573384" y="4066243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190864" y="4005810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573384" y="495958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190864" y="4899149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240782" y="243198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389093" y="3609695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87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93" y="7059629"/>
            <a:ext cx="3234278" cy="157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07892" y="7059629"/>
            <a:ext cx="3234278" cy="1579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14991" y="7059629"/>
            <a:ext cx="3234278" cy="15791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622091" y="7059629"/>
            <a:ext cx="3234278" cy="15791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974688" y="5742329"/>
            <a:ext cx="6909374" cy="3627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gradFill>
                <a:gsLst>
                  <a:gs pos="0">
                    <a:srgbClr val="FD6753"/>
                  </a:gs>
                  <a:gs pos="34000">
                    <a:srgbClr val="91E3DE"/>
                  </a:gs>
                  <a:gs pos="69000">
                    <a:srgbClr val="FCCB43"/>
                  </a:gs>
                  <a:gs pos="100000">
                    <a:srgbClr val="92D050"/>
                  </a:gs>
                </a:gsLst>
                <a:lin ang="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4023721" y="5664079"/>
            <a:ext cx="4811309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2011476" y="4740240"/>
            <a:ext cx="8835799" cy="110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6599" cap="all" dirty="0" smtClean="0">
                <a:solidFill>
                  <a:schemeClr val="accent2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599" cap="all" dirty="0">
              <a:solidFill>
                <a:schemeClr val="accent2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4" name="TextBox 18"/>
          <p:cNvSpPr txBox="1"/>
          <p:nvPr/>
        </p:nvSpPr>
        <p:spPr>
          <a:xfrm>
            <a:off x="4289309" y="6548229"/>
            <a:ext cx="4280133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部门：销售部  职务：销售经理</a:t>
            </a:r>
            <a:endParaRPr lang="en-US" altLang="zh-CN" sz="210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79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2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626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7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3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1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3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13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47741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五边形 4"/>
          <p:cNvSpPr/>
          <p:nvPr/>
        </p:nvSpPr>
        <p:spPr>
          <a:xfrm flipH="1">
            <a:off x="2973181" y="1904380"/>
            <a:ext cx="9896912" cy="3423893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310626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29377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47563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18813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47563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18813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355" y="643501"/>
            <a:ext cx="2972828" cy="5945657"/>
          </a:xfrm>
          <a:custGeom>
            <a:avLst/>
            <a:gdLst>
              <a:gd name="connsiteX0" fmla="*/ 0 w 2972991"/>
              <a:gd name="connsiteY0" fmla="*/ 0 h 5945983"/>
              <a:gd name="connsiteX1" fmla="*/ 2972991 w 2972991"/>
              <a:gd name="connsiteY1" fmla="*/ 2972992 h 5945983"/>
              <a:gd name="connsiteX2" fmla="*/ 0 w 2972991"/>
              <a:gd name="connsiteY2" fmla="*/ 5945983 h 594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72991" h="5945983">
                <a:moveTo>
                  <a:pt x="0" y="0"/>
                </a:moveTo>
                <a:lnTo>
                  <a:pt x="2972991" y="2972992"/>
                </a:lnTo>
                <a:lnTo>
                  <a:pt x="0" y="59459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124994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8" presetClass="entr" presetSubtype="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13" grpId="0"/>
          <p:bldP spid="21" grpId="0"/>
          <p:bldP spid="22" grpId="0"/>
          <p:bldP spid="23" grpId="0"/>
          <p:bldP spid="24" grpId="0"/>
          <p:bldP spid="25" grpId="0"/>
          <p:bldP spid="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C94DD43-79EF-4BBA-81E9-341FF58EC35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62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F5450"/>
      </a:accent1>
      <a:accent2>
        <a:srgbClr val="36474F"/>
      </a:accent2>
      <a:accent3>
        <a:srgbClr val="4DD0E2"/>
      </a:accent3>
      <a:accent4>
        <a:srgbClr val="EF5450"/>
      </a:accent4>
      <a:accent5>
        <a:srgbClr val="36474F"/>
      </a:accent5>
      <a:accent6>
        <a:srgbClr val="4DD0E2"/>
      </a:accent6>
      <a:hlink>
        <a:srgbClr val="EF5450"/>
      </a:hlink>
      <a:folHlink>
        <a:srgbClr val="36474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2820</Words>
  <Application>Microsoft Office PowerPoint</Application>
  <PresentationFormat>自定义</PresentationFormat>
  <Paragraphs>251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2016-10-17T14:00:15Z</dcterms:created>
  <dcterms:modified xsi:type="dcterms:W3CDTF">2018-11-14T14:08:53Z</dcterms:modified>
</cp:coreProperties>
</file>