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2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7" r:id="rId2"/>
  </p:sldMasterIdLst>
  <p:notesMasterIdLst>
    <p:notesMasterId r:id="rId26"/>
  </p:notesMasterIdLst>
  <p:handoutMasterIdLst>
    <p:handoutMasterId r:id="rId27"/>
  </p:handoutMasterIdLst>
  <p:sldIdLst>
    <p:sldId id="2801" r:id="rId3"/>
    <p:sldId id="2802" r:id="rId4"/>
    <p:sldId id="2803" r:id="rId5"/>
    <p:sldId id="2804" r:id="rId6"/>
    <p:sldId id="2807" r:id="rId7"/>
    <p:sldId id="2812" r:id="rId8"/>
    <p:sldId id="2815" r:id="rId9"/>
    <p:sldId id="2808" r:id="rId10"/>
    <p:sldId id="2819" r:id="rId11"/>
    <p:sldId id="2820" r:id="rId12"/>
    <p:sldId id="2805" r:id="rId13"/>
    <p:sldId id="2821" r:id="rId14"/>
    <p:sldId id="2813" r:id="rId15"/>
    <p:sldId id="2809" r:id="rId16"/>
    <p:sldId id="2806" r:id="rId17"/>
    <p:sldId id="2816" r:id="rId18"/>
    <p:sldId id="2817" r:id="rId19"/>
    <p:sldId id="2818" r:id="rId20"/>
    <p:sldId id="2814" r:id="rId21"/>
    <p:sldId id="2810" r:id="rId22"/>
    <p:sldId id="2811" r:id="rId23"/>
    <p:sldId id="2822" r:id="rId24"/>
    <p:sldId id="2823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3537"/>
    <a:srgbClr val="E3AB5D"/>
    <a:srgbClr val="B05B1F"/>
    <a:srgbClr val="3C9F43"/>
    <a:srgbClr val="64ACA5"/>
    <a:srgbClr val="292A4B"/>
    <a:srgbClr val="F32F01"/>
    <a:srgbClr val="D20103"/>
    <a:srgbClr val="274583"/>
    <a:srgbClr val="33D6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14" autoAdjust="0"/>
    <p:restoredTop sz="95317" autoAdjust="0"/>
  </p:normalViewPr>
  <p:slideViewPr>
    <p:cSldViewPr>
      <p:cViewPr>
        <p:scale>
          <a:sx n="50" d="100"/>
          <a:sy n="50" d="100"/>
        </p:scale>
        <p:origin x="-330" y="-156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47895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71711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39783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6416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61323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76831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9439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959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06683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01978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65559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宋体" panose="02010600030101010101" pitchFamily="2" charset="-122"/>
              </a:defRPr>
            </a:lvl9pPr>
          </a:lstStyle>
          <a:p>
            <a:fld id="{880098FE-C805-4532-821B-05992FEE3077}" type="slidenum">
              <a:rPr lang="zh-CN" altLang="en-US" smtClean="0">
                <a:latin typeface="Calibri" panose="020F0502020204030204" pitchFamily="34" charset="0"/>
              </a:rPr>
              <a:pPr/>
              <a:t>2</a:t>
            </a:fld>
            <a:endParaRPr lang="zh-CN" altLang="en-US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0311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3333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993186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96284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33692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571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4636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17534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09911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EF2083-0386-4B43-BE3F-5071C6BB4F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7746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2276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8361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335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4088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5119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5025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0531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08613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928295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4851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877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17072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591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2183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341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05" r:id="rId2"/>
    <p:sldLayoutId id="214748370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2018/11/14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63752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1.xml"/><Relationship Id="rId7" Type="http://schemas.openxmlformats.org/officeDocument/2006/relationships/tags" Target="../tags/tag45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5" Type="http://schemas.openxmlformats.org/officeDocument/2006/relationships/tags" Target="../tags/tag43.xml"/><Relationship Id="rId4" Type="http://schemas.openxmlformats.org/officeDocument/2006/relationships/tags" Target="../tags/tag42.xml"/><Relationship Id="rId9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tags" Target="../tags/tag19.xml"/><Relationship Id="rId3" Type="http://schemas.openxmlformats.org/officeDocument/2006/relationships/tags" Target="../tags/tag4.xml"/><Relationship Id="rId21" Type="http://schemas.openxmlformats.org/officeDocument/2006/relationships/tags" Target="../tags/tag22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tags" Target="../tags/tag18.xml"/><Relationship Id="rId25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20" Type="http://schemas.openxmlformats.org/officeDocument/2006/relationships/tags" Target="../tags/tag21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24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23" Type="http://schemas.openxmlformats.org/officeDocument/2006/relationships/tags" Target="../tags/tag24.xml"/><Relationship Id="rId10" Type="http://schemas.openxmlformats.org/officeDocument/2006/relationships/tags" Target="../tags/tag11.xml"/><Relationship Id="rId19" Type="http://schemas.openxmlformats.org/officeDocument/2006/relationships/tags" Target="../tags/tag20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Relationship Id="rId22" Type="http://schemas.openxmlformats.org/officeDocument/2006/relationships/tags" Target="../tags/tag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0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Relationship Id="rId9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312615" y="1119287"/>
            <a:ext cx="691696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5400" b="1" cap="all" dirty="0" smtClean="0">
                <a:solidFill>
                  <a:schemeClr val="accent1"/>
                </a:solidFill>
                <a:cs typeface="Arial" panose="020B0604020202020204" pitchFamily="34" charset="0"/>
              </a:rPr>
              <a:t>物流</a:t>
            </a:r>
            <a:r>
              <a:rPr lang="zh-CN" altLang="en-US" sz="5400" b="1" cap="all" dirty="0" smtClean="0">
                <a:solidFill>
                  <a:schemeClr val="accent2"/>
                </a:solidFill>
                <a:cs typeface="Arial" panose="020B0604020202020204" pitchFamily="34" charset="0"/>
              </a:rPr>
              <a:t>快递</a:t>
            </a:r>
            <a:r>
              <a:rPr lang="zh-CN" altLang="en-US" sz="5400" b="1" cap="all" dirty="0" smtClean="0">
                <a:solidFill>
                  <a:schemeClr val="accent3"/>
                </a:solidFill>
                <a:cs typeface="Arial" panose="020B0604020202020204" pitchFamily="34" charset="0"/>
              </a:rPr>
              <a:t>运输</a:t>
            </a:r>
            <a:r>
              <a:rPr lang="zh-CN" altLang="en-US" sz="5400" b="1" cap="all" dirty="0" smtClean="0">
                <a:solidFill>
                  <a:schemeClr val="accent4"/>
                </a:solidFill>
                <a:cs typeface="Arial" panose="020B0604020202020204" pitchFamily="34" charset="0"/>
              </a:rPr>
              <a:t>交通</a:t>
            </a:r>
            <a:r>
              <a:rPr lang="en-US" altLang="zh-CN" sz="5400" b="1" cap="all" dirty="0" smtClean="0">
                <a:solidFill>
                  <a:schemeClr val="accent4"/>
                </a:solidFill>
                <a:cs typeface="Arial" panose="020B0604020202020204" pitchFamily="34" charset="0"/>
              </a:rPr>
              <a:t>PPT</a:t>
            </a:r>
            <a:endParaRPr lang="zh-CN" altLang="en-US" sz="5400" b="1" cap="all" dirty="0">
              <a:solidFill>
                <a:schemeClr val="accent4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312615" y="2008197"/>
            <a:ext cx="66289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20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LOGISTICS EXPRESS TRANSPORT TRAFFIC PPT</a:t>
            </a:r>
            <a:endParaRPr lang="zh-CN" altLang="en-US" sz="20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1312615" y="2875574"/>
            <a:ext cx="481965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401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2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700"/>
                            </p:stCondLst>
                            <p:childTnLst>
                              <p:par>
                                <p:cTn id="3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450"/>
                            </p:stCondLst>
                            <p:childTnLst>
                              <p:par>
                                <p:cTn id="4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lnSpc>
                    <a:spcPct val="150000"/>
                  </a:lnSpc>
                  <a:defRPr/>
                </a:pPr>
                <a:endParaRPr lang="es-ES" sz="2669">
                  <a:latin typeface="Arial" panose="020B0604020202020204" pitchFamily="34" charset="0"/>
                  <a:ea typeface="微软雅黑" panose="020B0503020204020204" pitchFamily="34" charset="-122"/>
                  <a:cs typeface="Calibri" charset="0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50000"/>
                </a:lnSpc>
                <a:defRPr/>
              </a:pPr>
              <a:endParaRPr lang="es-ES" sz="2669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093896"/>
            <a:ext cx="2880320" cy="381053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  <a:solidFill>
            <a:schemeClr val="bg1">
              <a:lumMod val="75000"/>
            </a:schemeClr>
          </a:solidFill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lnSpc>
                  <a:spcPct val="150000"/>
                </a:lnSpc>
                <a:defRPr/>
              </a:pPr>
              <a:endParaRPr lang="es-ES" sz="2669">
                <a:latin typeface="Arial" panose="020B0604020202020204" pitchFamily="34" charset="0"/>
                <a:ea typeface="微软雅黑" panose="020B0503020204020204" pitchFamily="34" charset="-122"/>
                <a:cs typeface="Calibri" charset="0"/>
                <a:sym typeface="Arial" panose="020B0604020202020204" pitchFamily="34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956767" y="32033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2152203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956767" y="5565508"/>
            <a:ext cx="281126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2152203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77138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0430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2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586991" y="2211128"/>
            <a:ext cx="3185359" cy="2408357"/>
            <a:chOff x="580214" y="1561513"/>
            <a:chExt cx="3477939" cy="2629570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112770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180295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47820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15344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382869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1127704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127704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127704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127704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1127704" y="3235566"/>
              <a:ext cx="1871003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127705" y="2715063"/>
              <a:ext cx="82999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27705" y="2194561"/>
              <a:ext cx="1519310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127704" y="1674058"/>
              <a:ext cx="2461846" cy="42203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984008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616378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99239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92399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248742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80214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0214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80214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80214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284576" y="2211128"/>
            <a:ext cx="3185359" cy="2408357"/>
            <a:chOff x="8205912" y="1561513"/>
            <a:chExt cx="3477939" cy="2629570"/>
          </a:xfrm>
        </p:grpSpPr>
        <p:cxnSp>
          <p:nvCxnSpPr>
            <p:cNvPr id="29" name="Straight Connector 28"/>
            <p:cNvCxnSpPr/>
            <p:nvPr/>
          </p:nvCxnSpPr>
          <p:spPr>
            <a:xfrm>
              <a:off x="875340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>
              <a:off x="942865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1010389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1077914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1145439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33"/>
            <p:cNvSpPr/>
            <p:nvPr/>
          </p:nvSpPr>
          <p:spPr>
            <a:xfrm>
              <a:off x="8753402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753402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753402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753402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8753402" y="3235566"/>
              <a:ext cx="1615953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8753403" y="2715063"/>
              <a:ext cx="2290320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753403" y="2194561"/>
              <a:ext cx="1615952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8753402" y="1674058"/>
              <a:ext cx="2025744" cy="42203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609706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242076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122493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0549691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874440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8205912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8205912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8205912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8205912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4898879" y="2211128"/>
            <a:ext cx="3185359" cy="2408357"/>
            <a:chOff x="4397488" y="1561513"/>
            <a:chExt cx="3477939" cy="2629570"/>
          </a:xfrm>
        </p:grpSpPr>
        <p:cxnSp>
          <p:nvCxnSpPr>
            <p:cNvPr id="52" name="Straight Connector 51"/>
            <p:cNvCxnSpPr/>
            <p:nvPr/>
          </p:nvCxnSpPr>
          <p:spPr>
            <a:xfrm>
              <a:off x="4944978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>
              <a:off x="5620226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295474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970722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7645970" y="1561513"/>
              <a:ext cx="0" cy="219456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4944978" y="3235568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944978" y="2715065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944978" y="2194562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4944978" y="1674059"/>
              <a:ext cx="2700992" cy="422031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4944979" y="3235566"/>
              <a:ext cx="1195754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4944978" y="2715063"/>
              <a:ext cx="2180485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4944978" y="2194561"/>
              <a:ext cx="1856929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4944978" y="1674058"/>
              <a:ext cx="1615953" cy="42203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4801282" y="3868619"/>
              <a:ext cx="28739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33652" y="3868619"/>
              <a:ext cx="373151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7416513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6741267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150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066016" y="3868619"/>
              <a:ext cx="458914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100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397488" y="17004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2015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4397488" y="3261915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2012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397488" y="2741412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2013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>
              <a:off x="4397488" y="2220908"/>
              <a:ext cx="544676" cy="3224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sz="11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2014</a:t>
              </a:r>
              <a:endParaRPr lang="en-GB" sz="11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7" name="TextBox 76"/>
          <p:cNvSpPr txBox="1"/>
          <p:nvPr/>
        </p:nvSpPr>
        <p:spPr>
          <a:xfrm>
            <a:off x="2096671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5408559" y="5022448"/>
            <a:ext cx="166344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8794256" y="5022448"/>
            <a:ext cx="1663440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2096671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408559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8794256" y="5314849"/>
            <a:ext cx="2436496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10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78" grpId="0"/>
      <p:bldP spid="79" grpId="0"/>
      <p:bldP spid="80" grpId="0"/>
      <p:bldP spid="81" grpId="0"/>
      <p:bldP spid="8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50992342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4" y="1655866"/>
            <a:ext cx="3192188" cy="289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3220818" y="1655866"/>
            <a:ext cx="3194420" cy="289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6443514" y="1655866"/>
            <a:ext cx="3194421" cy="289082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9666210" y="1655866"/>
            <a:ext cx="3192188" cy="2890828"/>
          </a:xfrm>
          <a:prstGeom prst="rect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4" name="组合 7"/>
          <p:cNvGrpSpPr>
            <a:grpSpLocks/>
          </p:cNvGrpSpPr>
          <p:nvPr/>
        </p:nvGrpSpPr>
        <p:grpSpPr bwMode="auto">
          <a:xfrm>
            <a:off x="812800" y="4854991"/>
            <a:ext cx="5281014" cy="1256315"/>
            <a:chOff x="2051561" y="1072121"/>
            <a:chExt cx="3753172" cy="893556"/>
          </a:xfrm>
        </p:grpSpPr>
        <p:sp>
          <p:nvSpPr>
            <p:cNvPr id="15" name="文本框 66"/>
            <p:cNvSpPr txBox="1">
              <a:spLocks noChangeArrowheads="1"/>
            </p:cNvSpPr>
            <p:nvPr/>
          </p:nvSpPr>
          <p:spPr bwMode="auto">
            <a:xfrm>
              <a:off x="2051561" y="1374629"/>
              <a:ext cx="3753172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文本框 66"/>
            <p:cNvSpPr txBox="1">
              <a:spLocks noChangeArrowheads="1"/>
            </p:cNvSpPr>
            <p:nvPr/>
          </p:nvSpPr>
          <p:spPr bwMode="auto">
            <a:xfrm>
              <a:off x="4911569" y="1072121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18" name="组合 7"/>
          <p:cNvGrpSpPr>
            <a:grpSpLocks/>
          </p:cNvGrpSpPr>
          <p:nvPr/>
        </p:nvGrpSpPr>
        <p:grpSpPr bwMode="auto">
          <a:xfrm>
            <a:off x="6717406" y="4832679"/>
            <a:ext cx="5328543" cy="1278626"/>
            <a:chOff x="3484438" y="1056252"/>
            <a:chExt cx="3786950" cy="909425"/>
          </a:xfrm>
        </p:grpSpPr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3484438" y="1374629"/>
              <a:ext cx="3786950" cy="591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文本框 66"/>
            <p:cNvSpPr txBox="1">
              <a:spLocks noChangeArrowheads="1"/>
            </p:cNvSpPr>
            <p:nvPr/>
          </p:nvSpPr>
          <p:spPr bwMode="auto">
            <a:xfrm>
              <a:off x="3484439" y="1056252"/>
              <a:ext cx="893164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sp>
        <p:nvSpPr>
          <p:cNvPr id="1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33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1" grpId="0" animBg="1"/>
      <p:bldP spid="42" grpId="0" animBg="1"/>
      <p:bldP spid="4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3"/>
          <p:cNvSpPr txBox="1">
            <a:spLocks/>
          </p:cNvSpPr>
          <p:nvPr/>
        </p:nvSpPr>
        <p:spPr>
          <a:xfrm>
            <a:off x="2166380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" name="Text Placeholder 3"/>
          <p:cNvSpPr txBox="1">
            <a:spLocks/>
          </p:cNvSpPr>
          <p:nvPr/>
        </p:nvSpPr>
        <p:spPr>
          <a:xfrm>
            <a:off x="5086058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8128066" y="2246725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55" name="Freeform 11"/>
          <p:cNvSpPr>
            <a:spLocks noEditPoints="1"/>
          </p:cNvSpPr>
          <p:nvPr/>
        </p:nvSpPr>
        <p:spPr bwMode="auto">
          <a:xfrm>
            <a:off x="5054074" y="3098833"/>
            <a:ext cx="919939" cy="846048"/>
          </a:xfrm>
          <a:custGeom>
            <a:avLst/>
            <a:gdLst/>
            <a:ahLst/>
            <a:cxnLst>
              <a:cxn ang="0">
                <a:pos x="102" y="42"/>
              </a:cxn>
              <a:cxn ang="0">
                <a:pos x="102" y="41"/>
              </a:cxn>
              <a:cxn ang="0">
                <a:pos x="102" y="41"/>
              </a:cxn>
              <a:cxn ang="0">
                <a:pos x="102" y="41"/>
              </a:cxn>
              <a:cxn ang="0">
                <a:pos x="86" y="35"/>
              </a:cxn>
              <a:cxn ang="0">
                <a:pos x="100" y="13"/>
              </a:cxn>
              <a:cxn ang="0">
                <a:pos x="99" y="4"/>
              </a:cxn>
              <a:cxn ang="0">
                <a:pos x="97" y="2"/>
              </a:cxn>
              <a:cxn ang="0">
                <a:pos x="88" y="3"/>
              </a:cxn>
              <a:cxn ang="0">
                <a:pos x="57" y="32"/>
              </a:cxn>
              <a:cxn ang="0">
                <a:pos x="51" y="32"/>
              </a:cxn>
              <a:cxn ang="0">
                <a:pos x="0" y="41"/>
              </a:cxn>
              <a:cxn ang="0">
                <a:pos x="0" y="41"/>
              </a:cxn>
              <a:cxn ang="0">
                <a:pos x="0" y="41"/>
              </a:cxn>
              <a:cxn ang="0">
                <a:pos x="0" y="42"/>
              </a:cxn>
              <a:cxn ang="0">
                <a:pos x="0" y="42"/>
              </a:cxn>
              <a:cxn ang="0">
                <a:pos x="0" y="42"/>
              </a:cxn>
              <a:cxn ang="0">
                <a:pos x="51" y="94"/>
              </a:cxn>
              <a:cxn ang="0">
                <a:pos x="102" y="42"/>
              </a:cxn>
              <a:cxn ang="0">
                <a:pos x="102" y="42"/>
              </a:cxn>
              <a:cxn ang="0">
                <a:pos x="102" y="42"/>
              </a:cxn>
              <a:cxn ang="0">
                <a:pos x="85" y="10"/>
              </a:cxn>
              <a:cxn ang="0">
                <a:pos x="88" y="13"/>
              </a:cxn>
              <a:cxn ang="0">
                <a:pos x="85" y="15"/>
              </a:cxn>
              <a:cxn ang="0">
                <a:pos x="83" y="13"/>
              </a:cxn>
              <a:cxn ang="0">
                <a:pos x="85" y="10"/>
              </a:cxn>
              <a:cxn ang="0">
                <a:pos x="79" y="16"/>
              </a:cxn>
              <a:cxn ang="0">
                <a:pos x="81" y="16"/>
              </a:cxn>
              <a:cxn ang="0">
                <a:pos x="81" y="18"/>
              </a:cxn>
              <a:cxn ang="0">
                <a:pos x="60" y="40"/>
              </a:cxn>
              <a:cxn ang="0">
                <a:pos x="58" y="41"/>
              </a:cxn>
              <a:cxn ang="0">
                <a:pos x="57" y="40"/>
              </a:cxn>
              <a:cxn ang="0">
                <a:pos x="57" y="38"/>
              </a:cxn>
              <a:cxn ang="0">
                <a:pos x="79" y="16"/>
              </a:cxn>
              <a:cxn ang="0">
                <a:pos x="51" y="51"/>
              </a:cxn>
              <a:cxn ang="0">
                <a:pos x="9" y="44"/>
              </a:cxn>
              <a:cxn ang="0">
                <a:pos x="51" y="37"/>
              </a:cxn>
              <a:cxn ang="0">
                <a:pos x="52" y="37"/>
              </a:cxn>
              <a:cxn ang="0">
                <a:pos x="42" y="47"/>
              </a:cxn>
              <a:cxn ang="0">
                <a:pos x="79" y="46"/>
              </a:cxn>
              <a:cxn ang="0">
                <a:pos x="83" y="39"/>
              </a:cxn>
              <a:cxn ang="0">
                <a:pos x="93" y="44"/>
              </a:cxn>
              <a:cxn ang="0">
                <a:pos x="51" y="51"/>
              </a:cxn>
              <a:cxn ang="0">
                <a:pos x="51" y="51"/>
              </a:cxn>
              <a:cxn ang="0">
                <a:pos x="51" y="51"/>
              </a:cxn>
            </a:cxnLst>
            <a:rect l="0" t="0" r="r" b="b"/>
            <a:pathLst>
              <a:path w="102" h="94">
                <a:moveTo>
                  <a:pt x="102" y="42"/>
                </a:moveTo>
                <a:cubicBezTo>
                  <a:pt x="102" y="42"/>
                  <a:pt x="102" y="42"/>
                  <a:pt x="102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2" y="41"/>
                  <a:pt x="102" y="41"/>
                  <a:pt x="102" y="41"/>
                </a:cubicBezTo>
                <a:cubicBezTo>
                  <a:pt x="101" y="39"/>
                  <a:pt x="95" y="37"/>
                  <a:pt x="86" y="35"/>
                </a:cubicBezTo>
                <a:cubicBezTo>
                  <a:pt x="100" y="13"/>
                  <a:pt x="100" y="13"/>
                  <a:pt x="100" y="13"/>
                </a:cubicBezTo>
                <a:cubicBezTo>
                  <a:pt x="102" y="10"/>
                  <a:pt x="101" y="6"/>
                  <a:pt x="99" y="4"/>
                </a:cubicBezTo>
                <a:cubicBezTo>
                  <a:pt x="97" y="2"/>
                  <a:pt x="97" y="2"/>
                  <a:pt x="97" y="2"/>
                </a:cubicBezTo>
                <a:cubicBezTo>
                  <a:pt x="94" y="0"/>
                  <a:pt x="90" y="1"/>
                  <a:pt x="88" y="3"/>
                </a:cubicBezTo>
                <a:cubicBezTo>
                  <a:pt x="57" y="32"/>
                  <a:pt x="57" y="32"/>
                  <a:pt x="57" y="32"/>
                </a:cubicBezTo>
                <a:cubicBezTo>
                  <a:pt x="55" y="32"/>
                  <a:pt x="53" y="32"/>
                  <a:pt x="51" y="32"/>
                </a:cubicBezTo>
                <a:cubicBezTo>
                  <a:pt x="24" y="32"/>
                  <a:pt x="2" y="36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71"/>
                  <a:pt x="23" y="94"/>
                  <a:pt x="51" y="94"/>
                </a:cubicBezTo>
                <a:cubicBezTo>
                  <a:pt x="79" y="94"/>
                  <a:pt x="102" y="70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42"/>
                  <a:pt x="102" y="42"/>
                </a:cubicBezTo>
                <a:close/>
                <a:moveTo>
                  <a:pt x="85" y="10"/>
                </a:moveTo>
                <a:cubicBezTo>
                  <a:pt x="87" y="10"/>
                  <a:pt x="88" y="11"/>
                  <a:pt x="88" y="13"/>
                </a:cubicBezTo>
                <a:cubicBezTo>
                  <a:pt x="88" y="14"/>
                  <a:pt x="87" y="15"/>
                  <a:pt x="85" y="15"/>
                </a:cubicBezTo>
                <a:cubicBezTo>
                  <a:pt x="84" y="15"/>
                  <a:pt x="83" y="14"/>
                  <a:pt x="83" y="13"/>
                </a:cubicBezTo>
                <a:cubicBezTo>
                  <a:pt x="83" y="11"/>
                  <a:pt x="84" y="10"/>
                  <a:pt x="85" y="10"/>
                </a:cubicBezTo>
                <a:close/>
                <a:moveTo>
                  <a:pt x="79" y="16"/>
                </a:moveTo>
                <a:cubicBezTo>
                  <a:pt x="79" y="15"/>
                  <a:pt x="81" y="15"/>
                  <a:pt x="81" y="16"/>
                </a:cubicBezTo>
                <a:cubicBezTo>
                  <a:pt x="82" y="17"/>
                  <a:pt x="82" y="18"/>
                  <a:pt x="81" y="18"/>
                </a:cubicBezTo>
                <a:cubicBezTo>
                  <a:pt x="60" y="40"/>
                  <a:pt x="60" y="40"/>
                  <a:pt x="60" y="40"/>
                </a:cubicBezTo>
                <a:cubicBezTo>
                  <a:pt x="59" y="41"/>
                  <a:pt x="59" y="41"/>
                  <a:pt x="58" y="41"/>
                </a:cubicBezTo>
                <a:cubicBezTo>
                  <a:pt x="58" y="41"/>
                  <a:pt x="57" y="41"/>
                  <a:pt x="57" y="40"/>
                </a:cubicBezTo>
                <a:cubicBezTo>
                  <a:pt x="56" y="40"/>
                  <a:pt x="56" y="38"/>
                  <a:pt x="57" y="38"/>
                </a:cubicBezTo>
                <a:lnTo>
                  <a:pt x="79" y="16"/>
                </a:lnTo>
                <a:close/>
                <a:moveTo>
                  <a:pt x="51" y="51"/>
                </a:moveTo>
                <a:cubicBezTo>
                  <a:pt x="28" y="51"/>
                  <a:pt x="9" y="48"/>
                  <a:pt x="9" y="44"/>
                </a:cubicBezTo>
                <a:cubicBezTo>
                  <a:pt x="9" y="40"/>
                  <a:pt x="28" y="37"/>
                  <a:pt x="51" y="37"/>
                </a:cubicBezTo>
                <a:cubicBezTo>
                  <a:pt x="51" y="37"/>
                  <a:pt x="52" y="37"/>
                  <a:pt x="52" y="37"/>
                </a:cubicBezTo>
                <a:cubicBezTo>
                  <a:pt x="42" y="47"/>
                  <a:pt x="42" y="47"/>
                  <a:pt x="42" y="47"/>
                </a:cubicBezTo>
                <a:cubicBezTo>
                  <a:pt x="42" y="47"/>
                  <a:pt x="61" y="49"/>
                  <a:pt x="79" y="46"/>
                </a:cubicBezTo>
                <a:cubicBezTo>
                  <a:pt x="83" y="39"/>
                  <a:pt x="83" y="39"/>
                  <a:pt x="83" y="39"/>
                </a:cubicBezTo>
                <a:cubicBezTo>
                  <a:pt x="89" y="41"/>
                  <a:pt x="93" y="42"/>
                  <a:pt x="93" y="44"/>
                </a:cubicBezTo>
                <a:cubicBezTo>
                  <a:pt x="93" y="48"/>
                  <a:pt x="74" y="51"/>
                  <a:pt x="51" y="51"/>
                </a:cubicBezTo>
                <a:close/>
                <a:moveTo>
                  <a:pt x="51" y="51"/>
                </a:moveTo>
                <a:cubicBezTo>
                  <a:pt x="51" y="51"/>
                  <a:pt x="51" y="51"/>
                  <a:pt x="51" y="51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158" name="Group 14"/>
          <p:cNvGrpSpPr>
            <a:grpSpLocks noChangeAspect="1"/>
          </p:cNvGrpSpPr>
          <p:nvPr/>
        </p:nvGrpSpPr>
        <p:grpSpPr bwMode="auto">
          <a:xfrm>
            <a:off x="2174897" y="3161366"/>
            <a:ext cx="838971" cy="838971"/>
            <a:chOff x="2761" y="1501"/>
            <a:chExt cx="487" cy="487"/>
          </a:xfrm>
          <a:solidFill>
            <a:schemeClr val="accent1"/>
          </a:solidFill>
        </p:grpSpPr>
        <p:sp>
          <p:nvSpPr>
            <p:cNvPr id="6159" name="Freeform 15"/>
            <p:cNvSpPr>
              <a:spLocks noEditPoints="1"/>
            </p:cNvSpPr>
            <p:nvPr/>
          </p:nvSpPr>
          <p:spPr bwMode="auto">
            <a:xfrm>
              <a:off x="2761" y="1549"/>
              <a:ext cx="487" cy="439"/>
            </a:xfrm>
            <a:custGeom>
              <a:avLst/>
              <a:gdLst/>
              <a:ahLst/>
              <a:cxnLst>
                <a:cxn ang="0">
                  <a:pos x="64" y="30"/>
                </a:cxn>
                <a:cxn ang="0">
                  <a:pos x="76" y="36"/>
                </a:cxn>
                <a:cxn ang="0">
                  <a:pos x="93" y="41"/>
                </a:cxn>
                <a:cxn ang="0">
                  <a:pos x="102" y="40"/>
                </a:cxn>
                <a:cxn ang="0">
                  <a:pos x="102" y="4"/>
                </a:cxn>
                <a:cxn ang="0">
                  <a:pos x="97" y="0"/>
                </a:cxn>
                <a:cxn ang="0">
                  <a:pos x="85" y="0"/>
                </a:cxn>
                <a:cxn ang="0">
                  <a:pos x="80" y="4"/>
                </a:cxn>
                <a:cxn ang="0">
                  <a:pos x="80" y="10"/>
                </a:cxn>
                <a:cxn ang="0">
                  <a:pos x="76" y="14"/>
                </a:cxn>
                <a:cxn ang="0">
                  <a:pos x="26" y="14"/>
                </a:cxn>
                <a:cxn ang="0">
                  <a:pos x="22" y="10"/>
                </a:cxn>
                <a:cxn ang="0">
                  <a:pos x="22" y="4"/>
                </a:cxn>
                <a:cxn ang="0">
                  <a:pos x="1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75"/>
                </a:cxn>
                <a:cxn ang="0">
                  <a:pos x="6" y="70"/>
                </a:cxn>
                <a:cxn ang="0">
                  <a:pos x="8" y="67"/>
                </a:cxn>
                <a:cxn ang="0">
                  <a:pos x="17" y="52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16" y="50"/>
                </a:cxn>
                <a:cxn ang="0">
                  <a:pos x="20" y="41"/>
                </a:cxn>
                <a:cxn ang="0">
                  <a:pos x="35" y="41"/>
                </a:cxn>
                <a:cxn ang="0">
                  <a:pos x="38" y="46"/>
                </a:cxn>
                <a:cxn ang="0">
                  <a:pos x="45" y="53"/>
                </a:cxn>
                <a:cxn ang="0">
                  <a:pos x="49" y="56"/>
                </a:cxn>
                <a:cxn ang="0">
                  <a:pos x="49" y="72"/>
                </a:cxn>
                <a:cxn ang="0">
                  <a:pos x="36" y="74"/>
                </a:cxn>
                <a:cxn ang="0">
                  <a:pos x="19" y="80"/>
                </a:cxn>
                <a:cxn ang="0">
                  <a:pos x="6" y="92"/>
                </a:cxn>
                <a:cxn ang="0">
                  <a:pos x="97" y="92"/>
                </a:cxn>
                <a:cxn ang="0">
                  <a:pos x="102" y="87"/>
                </a:cxn>
                <a:cxn ang="0">
                  <a:pos x="102" y="57"/>
                </a:cxn>
                <a:cxn ang="0">
                  <a:pos x="98" y="57"/>
                </a:cxn>
                <a:cxn ang="0">
                  <a:pos x="94" y="58"/>
                </a:cxn>
                <a:cxn ang="0">
                  <a:pos x="78" y="65"/>
                </a:cxn>
                <a:cxn ang="0">
                  <a:pos x="78" y="67"/>
                </a:cxn>
                <a:cxn ang="0">
                  <a:pos x="77" y="67"/>
                </a:cxn>
                <a:cxn ang="0">
                  <a:pos x="77" y="67"/>
                </a:cxn>
                <a:cxn ang="0">
                  <a:pos x="69" y="72"/>
                </a:cxn>
                <a:cxn ang="0">
                  <a:pos x="57" y="63"/>
                </a:cxn>
                <a:cxn ang="0">
                  <a:pos x="58" y="57"/>
                </a:cxn>
                <a:cxn ang="0">
                  <a:pos x="56" y="47"/>
                </a:cxn>
                <a:cxn ang="0">
                  <a:pos x="55" y="42"/>
                </a:cxn>
                <a:cxn ang="0">
                  <a:pos x="64" y="30"/>
                </a:cxn>
                <a:cxn ang="0">
                  <a:pos x="48" y="46"/>
                </a:cxn>
                <a:cxn ang="0">
                  <a:pos x="39" y="39"/>
                </a:cxn>
                <a:cxn ang="0">
                  <a:pos x="49" y="31"/>
                </a:cxn>
                <a:cxn ang="0">
                  <a:pos x="48" y="46"/>
                </a:cxn>
                <a:cxn ang="0">
                  <a:pos x="48" y="46"/>
                </a:cxn>
                <a:cxn ang="0">
                  <a:pos x="48" y="46"/>
                </a:cxn>
              </a:cxnLst>
              <a:rect l="0" t="0" r="r" b="b"/>
              <a:pathLst>
                <a:path w="102" h="92">
                  <a:moveTo>
                    <a:pt x="64" y="30"/>
                  </a:moveTo>
                  <a:cubicBezTo>
                    <a:pt x="69" y="30"/>
                    <a:pt x="74" y="32"/>
                    <a:pt x="76" y="36"/>
                  </a:cubicBezTo>
                  <a:cubicBezTo>
                    <a:pt x="76" y="38"/>
                    <a:pt x="80" y="42"/>
                    <a:pt x="93" y="41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"/>
                    <a:pt x="102" y="4"/>
                    <a:pt x="102" y="4"/>
                  </a:cubicBezTo>
                  <a:cubicBezTo>
                    <a:pt x="102" y="2"/>
                    <a:pt x="100" y="0"/>
                    <a:pt x="97" y="0"/>
                  </a:cubicBezTo>
                  <a:cubicBezTo>
                    <a:pt x="85" y="0"/>
                    <a:pt x="85" y="0"/>
                    <a:pt x="85" y="0"/>
                  </a:cubicBezTo>
                  <a:cubicBezTo>
                    <a:pt x="82" y="0"/>
                    <a:pt x="80" y="2"/>
                    <a:pt x="80" y="4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80" y="12"/>
                    <a:pt x="78" y="14"/>
                    <a:pt x="76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4" y="14"/>
                    <a:pt x="22" y="12"/>
                    <a:pt x="22" y="1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2"/>
                    <a:pt x="20" y="0"/>
                    <a:pt x="1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75"/>
                    <a:pt x="0" y="75"/>
                    <a:pt x="0" y="75"/>
                  </a:cubicBezTo>
                  <a:cubicBezTo>
                    <a:pt x="6" y="70"/>
                    <a:pt x="6" y="70"/>
                    <a:pt x="6" y="70"/>
                  </a:cubicBezTo>
                  <a:cubicBezTo>
                    <a:pt x="6" y="70"/>
                    <a:pt x="6" y="69"/>
                    <a:pt x="8" y="67"/>
                  </a:cubicBezTo>
                  <a:cubicBezTo>
                    <a:pt x="16" y="59"/>
                    <a:pt x="17" y="54"/>
                    <a:pt x="17" y="52"/>
                  </a:cubicBezTo>
                  <a:cubicBezTo>
                    <a:pt x="17" y="51"/>
                    <a:pt x="16" y="51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6" y="47"/>
                    <a:pt x="17" y="43"/>
                    <a:pt x="20" y="41"/>
                  </a:cubicBezTo>
                  <a:cubicBezTo>
                    <a:pt x="24" y="36"/>
                    <a:pt x="31" y="37"/>
                    <a:pt x="35" y="41"/>
                  </a:cubicBezTo>
                  <a:cubicBezTo>
                    <a:pt x="37" y="43"/>
                    <a:pt x="38" y="44"/>
                    <a:pt x="38" y="46"/>
                  </a:cubicBezTo>
                  <a:cubicBezTo>
                    <a:pt x="39" y="48"/>
                    <a:pt x="40" y="51"/>
                    <a:pt x="45" y="53"/>
                  </a:cubicBezTo>
                  <a:cubicBezTo>
                    <a:pt x="46" y="54"/>
                    <a:pt x="48" y="55"/>
                    <a:pt x="49" y="56"/>
                  </a:cubicBezTo>
                  <a:cubicBezTo>
                    <a:pt x="54" y="61"/>
                    <a:pt x="53" y="68"/>
                    <a:pt x="49" y="72"/>
                  </a:cubicBezTo>
                  <a:cubicBezTo>
                    <a:pt x="45" y="75"/>
                    <a:pt x="40" y="76"/>
                    <a:pt x="36" y="74"/>
                  </a:cubicBezTo>
                  <a:cubicBezTo>
                    <a:pt x="35" y="73"/>
                    <a:pt x="29" y="72"/>
                    <a:pt x="19" y="80"/>
                  </a:cubicBezTo>
                  <a:cubicBezTo>
                    <a:pt x="6" y="92"/>
                    <a:pt x="6" y="92"/>
                    <a:pt x="6" y="92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100" y="92"/>
                    <a:pt x="102" y="90"/>
                    <a:pt x="102" y="87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98" y="57"/>
                    <a:pt x="98" y="57"/>
                    <a:pt x="98" y="57"/>
                  </a:cubicBezTo>
                  <a:cubicBezTo>
                    <a:pt x="98" y="57"/>
                    <a:pt x="97" y="58"/>
                    <a:pt x="94" y="58"/>
                  </a:cubicBezTo>
                  <a:cubicBezTo>
                    <a:pt x="83" y="60"/>
                    <a:pt x="79" y="63"/>
                    <a:pt x="78" y="65"/>
                  </a:cubicBezTo>
                  <a:cubicBezTo>
                    <a:pt x="78" y="66"/>
                    <a:pt x="78" y="66"/>
                    <a:pt x="78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7" y="67"/>
                    <a:pt x="77" y="67"/>
                    <a:pt x="77" y="67"/>
                  </a:cubicBezTo>
                  <a:cubicBezTo>
                    <a:pt x="76" y="70"/>
                    <a:pt x="73" y="72"/>
                    <a:pt x="69" y="72"/>
                  </a:cubicBezTo>
                  <a:cubicBezTo>
                    <a:pt x="63" y="73"/>
                    <a:pt x="57" y="69"/>
                    <a:pt x="57" y="63"/>
                  </a:cubicBezTo>
                  <a:cubicBezTo>
                    <a:pt x="56" y="61"/>
                    <a:pt x="57" y="59"/>
                    <a:pt x="58" y="57"/>
                  </a:cubicBezTo>
                  <a:cubicBezTo>
                    <a:pt x="58" y="55"/>
                    <a:pt x="59" y="52"/>
                    <a:pt x="56" y="47"/>
                  </a:cubicBezTo>
                  <a:cubicBezTo>
                    <a:pt x="55" y="46"/>
                    <a:pt x="55" y="44"/>
                    <a:pt x="55" y="42"/>
                  </a:cubicBezTo>
                  <a:cubicBezTo>
                    <a:pt x="54" y="36"/>
                    <a:pt x="58" y="31"/>
                    <a:pt x="64" y="30"/>
                  </a:cubicBezTo>
                  <a:close/>
                  <a:moveTo>
                    <a:pt x="48" y="46"/>
                  </a:moveTo>
                  <a:cubicBezTo>
                    <a:pt x="45" y="47"/>
                    <a:pt x="39" y="39"/>
                    <a:pt x="39" y="39"/>
                  </a:cubicBezTo>
                  <a:cubicBezTo>
                    <a:pt x="35" y="34"/>
                    <a:pt x="47" y="30"/>
                    <a:pt x="49" y="31"/>
                  </a:cubicBezTo>
                  <a:cubicBezTo>
                    <a:pt x="51" y="33"/>
                    <a:pt x="51" y="46"/>
                    <a:pt x="48" y="46"/>
                  </a:cubicBezTo>
                  <a:close/>
                  <a:moveTo>
                    <a:pt x="48" y="46"/>
                  </a:moveTo>
                  <a:cubicBezTo>
                    <a:pt x="48" y="46"/>
                    <a:pt x="48" y="46"/>
                    <a:pt x="48" y="46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0" name="Freeform 16"/>
            <p:cNvSpPr>
              <a:spLocks noEditPoints="1"/>
            </p:cNvSpPr>
            <p:nvPr/>
          </p:nvSpPr>
          <p:spPr bwMode="auto">
            <a:xfrm>
              <a:off x="2890" y="1501"/>
              <a:ext cx="229" cy="91"/>
            </a:xfrm>
            <a:custGeom>
              <a:avLst/>
              <a:gdLst/>
              <a:ahLst/>
              <a:cxnLst>
                <a:cxn ang="0">
                  <a:pos x="48" y="4"/>
                </a:cxn>
                <a:cxn ang="0">
                  <a:pos x="44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15"/>
                </a:cxn>
                <a:cxn ang="0">
                  <a:pos x="4" y="19"/>
                </a:cxn>
                <a:cxn ang="0">
                  <a:pos x="44" y="19"/>
                </a:cxn>
                <a:cxn ang="0">
                  <a:pos x="48" y="15"/>
                </a:cxn>
                <a:cxn ang="0">
                  <a:pos x="48" y="4"/>
                </a:cxn>
                <a:cxn ang="0">
                  <a:pos x="48" y="4"/>
                </a:cxn>
                <a:cxn ang="0">
                  <a:pos x="48" y="4"/>
                </a:cxn>
              </a:cxnLst>
              <a:rect l="0" t="0" r="r" b="b"/>
              <a:pathLst>
                <a:path w="48" h="19">
                  <a:moveTo>
                    <a:pt x="48" y="4"/>
                  </a:moveTo>
                  <a:cubicBezTo>
                    <a:pt x="48" y="2"/>
                    <a:pt x="46" y="0"/>
                    <a:pt x="4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7"/>
                    <a:pt x="2" y="19"/>
                    <a:pt x="4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6" y="19"/>
                    <a:pt x="48" y="17"/>
                    <a:pt x="48" y="15"/>
                  </a:cubicBezTo>
                  <a:lnTo>
                    <a:pt x="48" y="4"/>
                  </a:lnTo>
                  <a:close/>
                  <a:moveTo>
                    <a:pt x="48" y="4"/>
                  </a:moveTo>
                  <a:cubicBezTo>
                    <a:pt x="48" y="4"/>
                    <a:pt x="48" y="4"/>
                    <a:pt x="48" y="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63" name="Group 19"/>
          <p:cNvGrpSpPr>
            <a:grpSpLocks noChangeAspect="1"/>
          </p:cNvGrpSpPr>
          <p:nvPr/>
        </p:nvGrpSpPr>
        <p:grpSpPr bwMode="auto">
          <a:xfrm>
            <a:off x="8117270" y="3234846"/>
            <a:ext cx="806183" cy="801703"/>
            <a:chOff x="3008" y="1466"/>
            <a:chExt cx="540" cy="537"/>
          </a:xfrm>
          <a:solidFill>
            <a:schemeClr val="accent4"/>
          </a:solidFill>
        </p:grpSpPr>
        <p:sp>
          <p:nvSpPr>
            <p:cNvPr id="6164" name="Freeform 20"/>
            <p:cNvSpPr>
              <a:spLocks noEditPoints="1"/>
            </p:cNvSpPr>
            <p:nvPr/>
          </p:nvSpPr>
          <p:spPr bwMode="auto">
            <a:xfrm>
              <a:off x="3208" y="1594"/>
              <a:ext cx="340" cy="310"/>
            </a:xfrm>
            <a:custGeom>
              <a:avLst/>
              <a:gdLst/>
              <a:ahLst/>
              <a:cxnLst>
                <a:cxn ang="0">
                  <a:pos x="274" y="68"/>
                </a:cxn>
                <a:cxn ang="0">
                  <a:pos x="73" y="40"/>
                </a:cxn>
                <a:cxn ang="0">
                  <a:pos x="0" y="0"/>
                </a:cxn>
                <a:cxn ang="0">
                  <a:pos x="0" y="240"/>
                </a:cxn>
                <a:cxn ang="0">
                  <a:pos x="14" y="223"/>
                </a:cxn>
                <a:cxn ang="0">
                  <a:pos x="66" y="208"/>
                </a:cxn>
                <a:cxn ang="0">
                  <a:pos x="81" y="209"/>
                </a:cxn>
                <a:cxn ang="0">
                  <a:pos x="96" y="209"/>
                </a:cxn>
                <a:cxn ang="0">
                  <a:pos x="112" y="208"/>
                </a:cxn>
                <a:cxn ang="0">
                  <a:pos x="116" y="208"/>
                </a:cxn>
                <a:cxn ang="0">
                  <a:pos x="145" y="227"/>
                </a:cxn>
                <a:cxn ang="0">
                  <a:pos x="161" y="255"/>
                </a:cxn>
                <a:cxn ang="0">
                  <a:pos x="181" y="302"/>
                </a:cxn>
                <a:cxn ang="0">
                  <a:pos x="155" y="362"/>
                </a:cxn>
                <a:cxn ang="0">
                  <a:pos x="154" y="363"/>
                </a:cxn>
                <a:cxn ang="0">
                  <a:pos x="153" y="364"/>
                </a:cxn>
                <a:cxn ang="0">
                  <a:pos x="154" y="363"/>
                </a:cxn>
                <a:cxn ang="0">
                  <a:pos x="167" y="362"/>
                </a:cxn>
                <a:cxn ang="0">
                  <a:pos x="219" y="388"/>
                </a:cxn>
                <a:cxn ang="0">
                  <a:pos x="237" y="430"/>
                </a:cxn>
                <a:cxn ang="0">
                  <a:pos x="248" y="459"/>
                </a:cxn>
                <a:cxn ang="0">
                  <a:pos x="240" y="497"/>
                </a:cxn>
                <a:cxn ang="0">
                  <a:pos x="239" y="498"/>
                </a:cxn>
                <a:cxn ang="0">
                  <a:pos x="274" y="499"/>
                </a:cxn>
                <a:cxn ang="0">
                  <a:pos x="547" y="407"/>
                </a:cxn>
                <a:cxn ang="0">
                  <a:pos x="547" y="343"/>
                </a:cxn>
                <a:cxn ang="0">
                  <a:pos x="311" y="416"/>
                </a:cxn>
                <a:cxn ang="0">
                  <a:pos x="283" y="389"/>
                </a:cxn>
                <a:cxn ang="0">
                  <a:pos x="283" y="174"/>
                </a:cxn>
                <a:cxn ang="0">
                  <a:pos x="309" y="147"/>
                </a:cxn>
                <a:cxn ang="0">
                  <a:pos x="547" y="83"/>
                </a:cxn>
                <a:cxn ang="0">
                  <a:pos x="547" y="0"/>
                </a:cxn>
                <a:cxn ang="0">
                  <a:pos x="474" y="40"/>
                </a:cxn>
                <a:cxn ang="0">
                  <a:pos x="274" y="68"/>
                </a:cxn>
                <a:cxn ang="0">
                  <a:pos x="274" y="68"/>
                </a:cxn>
                <a:cxn ang="0">
                  <a:pos x="274" y="68"/>
                </a:cxn>
              </a:cxnLst>
              <a:rect l="0" t="0" r="r" b="b"/>
              <a:pathLst>
                <a:path w="547" h="499">
                  <a:moveTo>
                    <a:pt x="274" y="68"/>
                  </a:moveTo>
                  <a:cubicBezTo>
                    <a:pt x="198" y="68"/>
                    <a:pt x="127" y="58"/>
                    <a:pt x="73" y="40"/>
                  </a:cubicBezTo>
                  <a:cubicBezTo>
                    <a:pt x="37" y="28"/>
                    <a:pt x="14" y="14"/>
                    <a:pt x="0" y="0"/>
                  </a:cubicBezTo>
                  <a:cubicBezTo>
                    <a:pt x="0" y="240"/>
                    <a:pt x="0" y="240"/>
                    <a:pt x="0" y="240"/>
                  </a:cubicBezTo>
                  <a:cubicBezTo>
                    <a:pt x="4" y="234"/>
                    <a:pt x="8" y="228"/>
                    <a:pt x="14" y="223"/>
                  </a:cubicBezTo>
                  <a:cubicBezTo>
                    <a:pt x="30" y="210"/>
                    <a:pt x="49" y="208"/>
                    <a:pt x="66" y="208"/>
                  </a:cubicBezTo>
                  <a:cubicBezTo>
                    <a:pt x="71" y="208"/>
                    <a:pt x="76" y="209"/>
                    <a:pt x="81" y="209"/>
                  </a:cubicBezTo>
                  <a:cubicBezTo>
                    <a:pt x="86" y="209"/>
                    <a:pt x="91" y="209"/>
                    <a:pt x="96" y="209"/>
                  </a:cubicBezTo>
                  <a:cubicBezTo>
                    <a:pt x="102" y="209"/>
                    <a:pt x="107" y="209"/>
                    <a:pt x="112" y="208"/>
                  </a:cubicBezTo>
                  <a:cubicBezTo>
                    <a:pt x="114" y="208"/>
                    <a:pt x="115" y="208"/>
                    <a:pt x="116" y="208"/>
                  </a:cubicBezTo>
                  <a:cubicBezTo>
                    <a:pt x="129" y="208"/>
                    <a:pt x="141" y="216"/>
                    <a:pt x="145" y="227"/>
                  </a:cubicBezTo>
                  <a:cubicBezTo>
                    <a:pt x="149" y="237"/>
                    <a:pt x="155" y="246"/>
                    <a:pt x="161" y="255"/>
                  </a:cubicBezTo>
                  <a:cubicBezTo>
                    <a:pt x="170" y="269"/>
                    <a:pt x="179" y="284"/>
                    <a:pt x="181" y="302"/>
                  </a:cubicBezTo>
                  <a:cubicBezTo>
                    <a:pt x="184" y="324"/>
                    <a:pt x="175" y="344"/>
                    <a:pt x="155" y="362"/>
                  </a:cubicBezTo>
                  <a:cubicBezTo>
                    <a:pt x="155" y="362"/>
                    <a:pt x="154" y="362"/>
                    <a:pt x="154" y="363"/>
                  </a:cubicBezTo>
                  <a:cubicBezTo>
                    <a:pt x="153" y="363"/>
                    <a:pt x="153" y="363"/>
                    <a:pt x="153" y="364"/>
                  </a:cubicBezTo>
                  <a:cubicBezTo>
                    <a:pt x="153" y="364"/>
                    <a:pt x="153" y="363"/>
                    <a:pt x="154" y="363"/>
                  </a:cubicBezTo>
                  <a:cubicBezTo>
                    <a:pt x="158" y="363"/>
                    <a:pt x="163" y="362"/>
                    <a:pt x="167" y="362"/>
                  </a:cubicBezTo>
                  <a:cubicBezTo>
                    <a:pt x="190" y="362"/>
                    <a:pt x="207" y="371"/>
                    <a:pt x="219" y="388"/>
                  </a:cubicBezTo>
                  <a:cubicBezTo>
                    <a:pt x="228" y="400"/>
                    <a:pt x="233" y="415"/>
                    <a:pt x="237" y="430"/>
                  </a:cubicBezTo>
                  <a:cubicBezTo>
                    <a:pt x="241" y="441"/>
                    <a:pt x="244" y="451"/>
                    <a:pt x="248" y="459"/>
                  </a:cubicBezTo>
                  <a:cubicBezTo>
                    <a:pt x="254" y="472"/>
                    <a:pt x="251" y="488"/>
                    <a:pt x="240" y="497"/>
                  </a:cubicBezTo>
                  <a:cubicBezTo>
                    <a:pt x="240" y="498"/>
                    <a:pt x="240" y="498"/>
                    <a:pt x="239" y="498"/>
                  </a:cubicBezTo>
                  <a:cubicBezTo>
                    <a:pt x="251" y="499"/>
                    <a:pt x="262" y="499"/>
                    <a:pt x="274" y="499"/>
                  </a:cubicBezTo>
                  <a:cubicBezTo>
                    <a:pt x="425" y="499"/>
                    <a:pt x="547" y="458"/>
                    <a:pt x="547" y="407"/>
                  </a:cubicBezTo>
                  <a:cubicBezTo>
                    <a:pt x="547" y="343"/>
                    <a:pt x="547" y="343"/>
                    <a:pt x="547" y="343"/>
                  </a:cubicBezTo>
                  <a:cubicBezTo>
                    <a:pt x="496" y="406"/>
                    <a:pt x="367" y="415"/>
                    <a:pt x="311" y="416"/>
                  </a:cubicBezTo>
                  <a:cubicBezTo>
                    <a:pt x="296" y="416"/>
                    <a:pt x="283" y="404"/>
                    <a:pt x="283" y="389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3" y="160"/>
                    <a:pt x="295" y="148"/>
                    <a:pt x="309" y="147"/>
                  </a:cubicBezTo>
                  <a:cubicBezTo>
                    <a:pt x="367" y="144"/>
                    <a:pt x="505" y="131"/>
                    <a:pt x="547" y="83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33" y="14"/>
                    <a:pt x="510" y="28"/>
                    <a:pt x="474" y="40"/>
                  </a:cubicBezTo>
                  <a:cubicBezTo>
                    <a:pt x="420" y="58"/>
                    <a:pt x="349" y="68"/>
                    <a:pt x="274" y="68"/>
                  </a:cubicBezTo>
                  <a:close/>
                  <a:moveTo>
                    <a:pt x="274" y="68"/>
                  </a:moveTo>
                  <a:cubicBezTo>
                    <a:pt x="274" y="68"/>
                    <a:pt x="274" y="68"/>
                    <a:pt x="274" y="6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5" name="Freeform 21"/>
            <p:cNvSpPr>
              <a:spLocks noEditPoints="1"/>
            </p:cNvSpPr>
            <p:nvPr/>
          </p:nvSpPr>
          <p:spPr bwMode="auto">
            <a:xfrm>
              <a:off x="3211" y="1466"/>
              <a:ext cx="335" cy="103"/>
            </a:xfrm>
            <a:custGeom>
              <a:avLst/>
              <a:gdLst/>
              <a:ahLst/>
              <a:cxnLst>
                <a:cxn ang="0">
                  <a:pos x="270" y="0"/>
                </a:cxn>
                <a:cxn ang="0">
                  <a:pos x="0" y="77"/>
                </a:cxn>
                <a:cxn ang="0">
                  <a:pos x="74" y="137"/>
                </a:cxn>
                <a:cxn ang="0">
                  <a:pos x="206" y="165"/>
                </a:cxn>
                <a:cxn ang="0">
                  <a:pos x="269" y="167"/>
                </a:cxn>
                <a:cxn ang="0">
                  <a:pos x="333" y="165"/>
                </a:cxn>
                <a:cxn ang="0">
                  <a:pos x="465" y="137"/>
                </a:cxn>
                <a:cxn ang="0">
                  <a:pos x="539" y="77"/>
                </a:cxn>
                <a:cxn ang="0">
                  <a:pos x="270" y="0"/>
                </a:cxn>
                <a:cxn ang="0">
                  <a:pos x="270" y="0"/>
                </a:cxn>
                <a:cxn ang="0">
                  <a:pos x="270" y="0"/>
                </a:cxn>
              </a:cxnLst>
              <a:rect l="0" t="0" r="r" b="b"/>
              <a:pathLst>
                <a:path w="539" h="167">
                  <a:moveTo>
                    <a:pt x="270" y="0"/>
                  </a:moveTo>
                  <a:cubicBezTo>
                    <a:pt x="133" y="0"/>
                    <a:pt x="20" y="34"/>
                    <a:pt x="0" y="77"/>
                  </a:cubicBezTo>
                  <a:cubicBezTo>
                    <a:pt x="2" y="98"/>
                    <a:pt x="30" y="120"/>
                    <a:pt x="74" y="137"/>
                  </a:cubicBezTo>
                  <a:cubicBezTo>
                    <a:pt x="111" y="151"/>
                    <a:pt x="157" y="160"/>
                    <a:pt x="206" y="165"/>
                  </a:cubicBezTo>
                  <a:cubicBezTo>
                    <a:pt x="227" y="166"/>
                    <a:pt x="248" y="167"/>
                    <a:pt x="269" y="167"/>
                  </a:cubicBezTo>
                  <a:cubicBezTo>
                    <a:pt x="291" y="167"/>
                    <a:pt x="312" y="166"/>
                    <a:pt x="333" y="165"/>
                  </a:cubicBezTo>
                  <a:cubicBezTo>
                    <a:pt x="382" y="160"/>
                    <a:pt x="428" y="151"/>
                    <a:pt x="465" y="137"/>
                  </a:cubicBezTo>
                  <a:cubicBezTo>
                    <a:pt x="509" y="120"/>
                    <a:pt x="537" y="98"/>
                    <a:pt x="539" y="77"/>
                  </a:cubicBezTo>
                  <a:cubicBezTo>
                    <a:pt x="519" y="34"/>
                    <a:pt x="406" y="0"/>
                    <a:pt x="270" y="0"/>
                  </a:cubicBezTo>
                  <a:close/>
                  <a:moveTo>
                    <a:pt x="270" y="0"/>
                  </a:moveTo>
                  <a:cubicBezTo>
                    <a:pt x="270" y="0"/>
                    <a:pt x="270" y="0"/>
                    <a:pt x="27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6" name="Freeform 22"/>
            <p:cNvSpPr>
              <a:spLocks noEditPoints="1"/>
            </p:cNvSpPr>
            <p:nvPr/>
          </p:nvSpPr>
          <p:spPr bwMode="auto">
            <a:xfrm>
              <a:off x="3208" y="1538"/>
              <a:ext cx="340" cy="84"/>
            </a:xfrm>
            <a:custGeom>
              <a:avLst/>
              <a:gdLst/>
              <a:ahLst/>
              <a:cxnLst>
                <a:cxn ang="0">
                  <a:pos x="476" y="42"/>
                </a:cxn>
                <a:cxn ang="0">
                  <a:pos x="456" y="49"/>
                </a:cxn>
                <a:cxn ang="0">
                  <a:pos x="274" y="74"/>
                </a:cxn>
                <a:cxn ang="0">
                  <a:pos x="91" y="49"/>
                </a:cxn>
                <a:cxn ang="0">
                  <a:pos x="71" y="42"/>
                </a:cxn>
                <a:cxn ang="0">
                  <a:pos x="0" y="0"/>
                </a:cxn>
                <a:cxn ang="0">
                  <a:pos x="0" y="45"/>
                </a:cxn>
                <a:cxn ang="0">
                  <a:pos x="0" y="49"/>
                </a:cxn>
                <a:cxn ang="0">
                  <a:pos x="274" y="136"/>
                </a:cxn>
                <a:cxn ang="0">
                  <a:pos x="547" y="49"/>
                </a:cxn>
                <a:cxn ang="0">
                  <a:pos x="547" y="45"/>
                </a:cxn>
                <a:cxn ang="0">
                  <a:pos x="547" y="0"/>
                </a:cxn>
                <a:cxn ang="0">
                  <a:pos x="476" y="42"/>
                </a:cxn>
                <a:cxn ang="0">
                  <a:pos x="476" y="42"/>
                </a:cxn>
                <a:cxn ang="0">
                  <a:pos x="476" y="42"/>
                </a:cxn>
              </a:cxnLst>
              <a:rect l="0" t="0" r="r" b="b"/>
              <a:pathLst>
                <a:path w="547" h="136">
                  <a:moveTo>
                    <a:pt x="476" y="42"/>
                  </a:moveTo>
                  <a:cubicBezTo>
                    <a:pt x="470" y="44"/>
                    <a:pt x="463" y="47"/>
                    <a:pt x="456" y="49"/>
                  </a:cubicBezTo>
                  <a:cubicBezTo>
                    <a:pt x="405" y="65"/>
                    <a:pt x="341" y="74"/>
                    <a:pt x="274" y="74"/>
                  </a:cubicBezTo>
                  <a:cubicBezTo>
                    <a:pt x="207" y="74"/>
                    <a:pt x="142" y="65"/>
                    <a:pt x="91" y="49"/>
                  </a:cubicBezTo>
                  <a:cubicBezTo>
                    <a:pt x="84" y="47"/>
                    <a:pt x="77" y="44"/>
                    <a:pt x="71" y="42"/>
                  </a:cubicBezTo>
                  <a:cubicBezTo>
                    <a:pt x="39" y="30"/>
                    <a:pt x="15" y="16"/>
                    <a:pt x="0" y="0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46"/>
                    <a:pt x="0" y="47"/>
                    <a:pt x="0" y="49"/>
                  </a:cubicBezTo>
                  <a:cubicBezTo>
                    <a:pt x="6" y="98"/>
                    <a:pt x="126" y="136"/>
                    <a:pt x="274" y="136"/>
                  </a:cubicBezTo>
                  <a:cubicBezTo>
                    <a:pt x="421" y="136"/>
                    <a:pt x="541" y="97"/>
                    <a:pt x="547" y="49"/>
                  </a:cubicBezTo>
                  <a:cubicBezTo>
                    <a:pt x="547" y="47"/>
                    <a:pt x="547" y="46"/>
                    <a:pt x="547" y="45"/>
                  </a:cubicBezTo>
                  <a:cubicBezTo>
                    <a:pt x="547" y="0"/>
                    <a:pt x="547" y="0"/>
                    <a:pt x="547" y="0"/>
                  </a:cubicBezTo>
                  <a:cubicBezTo>
                    <a:pt x="532" y="16"/>
                    <a:pt x="508" y="30"/>
                    <a:pt x="476" y="42"/>
                  </a:cubicBezTo>
                  <a:close/>
                  <a:moveTo>
                    <a:pt x="476" y="42"/>
                  </a:moveTo>
                  <a:cubicBezTo>
                    <a:pt x="476" y="42"/>
                    <a:pt x="476" y="42"/>
                    <a:pt x="476" y="4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7" name="Freeform 23"/>
            <p:cNvSpPr>
              <a:spLocks noEditPoints="1"/>
            </p:cNvSpPr>
            <p:nvPr/>
          </p:nvSpPr>
          <p:spPr bwMode="auto">
            <a:xfrm>
              <a:off x="3085" y="1705"/>
              <a:ext cx="31" cy="31"/>
            </a:xfrm>
            <a:custGeom>
              <a:avLst/>
              <a:gdLst/>
              <a:ahLst/>
              <a:cxnLst>
                <a:cxn ang="0">
                  <a:pos x="15" y="44"/>
                </a:cxn>
                <a:cxn ang="0">
                  <a:pos x="45" y="35"/>
                </a:cxn>
                <a:cxn ang="0">
                  <a:pos x="35" y="5"/>
                </a:cxn>
                <a:cxn ang="0">
                  <a:pos x="6" y="15"/>
                </a:cxn>
                <a:cxn ang="0">
                  <a:pos x="15" y="44"/>
                </a:cxn>
                <a:cxn ang="0">
                  <a:pos x="15" y="44"/>
                </a:cxn>
                <a:cxn ang="0">
                  <a:pos x="15" y="44"/>
                </a:cxn>
              </a:cxnLst>
              <a:rect l="0" t="0" r="r" b="b"/>
              <a:pathLst>
                <a:path w="50" h="50">
                  <a:moveTo>
                    <a:pt x="15" y="44"/>
                  </a:moveTo>
                  <a:cubicBezTo>
                    <a:pt x="26" y="50"/>
                    <a:pt x="39" y="45"/>
                    <a:pt x="45" y="35"/>
                  </a:cubicBezTo>
                  <a:cubicBezTo>
                    <a:pt x="50" y="24"/>
                    <a:pt x="46" y="11"/>
                    <a:pt x="35" y="5"/>
                  </a:cubicBezTo>
                  <a:cubicBezTo>
                    <a:pt x="24" y="0"/>
                    <a:pt x="11" y="4"/>
                    <a:pt x="6" y="15"/>
                  </a:cubicBezTo>
                  <a:cubicBezTo>
                    <a:pt x="0" y="25"/>
                    <a:pt x="5" y="39"/>
                    <a:pt x="15" y="44"/>
                  </a:cubicBezTo>
                  <a:close/>
                  <a:moveTo>
                    <a:pt x="15" y="44"/>
                  </a:moveTo>
                  <a:cubicBezTo>
                    <a:pt x="15" y="44"/>
                    <a:pt x="15" y="44"/>
                    <a:pt x="15" y="4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8" name="Freeform 24"/>
            <p:cNvSpPr>
              <a:spLocks noEditPoints="1"/>
            </p:cNvSpPr>
            <p:nvPr/>
          </p:nvSpPr>
          <p:spPr bwMode="auto">
            <a:xfrm>
              <a:off x="3008" y="1662"/>
              <a:ext cx="75" cy="72"/>
            </a:xfrm>
            <a:custGeom>
              <a:avLst/>
              <a:gdLst/>
              <a:ahLst/>
              <a:cxnLst>
                <a:cxn ang="0">
                  <a:pos x="45" y="115"/>
                </a:cxn>
                <a:cxn ang="0">
                  <a:pos x="110" y="100"/>
                </a:cxn>
                <a:cxn ang="0">
                  <a:pos x="113" y="96"/>
                </a:cxn>
                <a:cxn ang="0">
                  <a:pos x="109" y="86"/>
                </a:cxn>
                <a:cxn ang="0">
                  <a:pos x="59" y="67"/>
                </a:cxn>
                <a:cxn ang="0">
                  <a:pos x="59" y="66"/>
                </a:cxn>
                <a:cxn ang="0">
                  <a:pos x="59" y="66"/>
                </a:cxn>
                <a:cxn ang="0">
                  <a:pos x="111" y="78"/>
                </a:cxn>
                <a:cxn ang="0">
                  <a:pos x="120" y="72"/>
                </a:cxn>
                <a:cxn ang="0">
                  <a:pos x="120" y="67"/>
                </a:cxn>
                <a:cxn ang="0">
                  <a:pos x="74" y="18"/>
                </a:cxn>
                <a:cxn ang="0">
                  <a:pos x="21" y="29"/>
                </a:cxn>
                <a:cxn ang="0">
                  <a:pos x="3" y="46"/>
                </a:cxn>
                <a:cxn ang="0">
                  <a:pos x="1" y="49"/>
                </a:cxn>
                <a:cxn ang="0">
                  <a:pos x="1" y="53"/>
                </a:cxn>
                <a:cxn ang="0">
                  <a:pos x="7" y="76"/>
                </a:cxn>
                <a:cxn ang="0">
                  <a:pos x="45" y="115"/>
                </a:cxn>
                <a:cxn ang="0">
                  <a:pos x="45" y="115"/>
                </a:cxn>
                <a:cxn ang="0">
                  <a:pos x="45" y="115"/>
                </a:cxn>
              </a:cxnLst>
              <a:rect l="0" t="0" r="r" b="b"/>
              <a:pathLst>
                <a:path w="121" h="116">
                  <a:moveTo>
                    <a:pt x="45" y="115"/>
                  </a:moveTo>
                  <a:cubicBezTo>
                    <a:pt x="54" y="115"/>
                    <a:pt x="93" y="110"/>
                    <a:pt x="110" y="100"/>
                  </a:cubicBezTo>
                  <a:cubicBezTo>
                    <a:pt x="112" y="99"/>
                    <a:pt x="113" y="98"/>
                    <a:pt x="113" y="96"/>
                  </a:cubicBezTo>
                  <a:cubicBezTo>
                    <a:pt x="115" y="92"/>
                    <a:pt x="113" y="88"/>
                    <a:pt x="109" y="8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7"/>
                    <a:pt x="59" y="66"/>
                  </a:cubicBezTo>
                  <a:cubicBezTo>
                    <a:pt x="59" y="66"/>
                    <a:pt x="59" y="66"/>
                    <a:pt x="59" y="66"/>
                  </a:cubicBezTo>
                  <a:cubicBezTo>
                    <a:pt x="111" y="78"/>
                    <a:pt x="111" y="78"/>
                    <a:pt x="111" y="78"/>
                  </a:cubicBezTo>
                  <a:cubicBezTo>
                    <a:pt x="115" y="78"/>
                    <a:pt x="119" y="76"/>
                    <a:pt x="120" y="72"/>
                  </a:cubicBezTo>
                  <a:cubicBezTo>
                    <a:pt x="121" y="71"/>
                    <a:pt x="121" y="69"/>
                    <a:pt x="120" y="67"/>
                  </a:cubicBezTo>
                  <a:cubicBezTo>
                    <a:pt x="112" y="49"/>
                    <a:pt x="82" y="23"/>
                    <a:pt x="74" y="18"/>
                  </a:cubicBezTo>
                  <a:cubicBezTo>
                    <a:pt x="50" y="0"/>
                    <a:pt x="36" y="14"/>
                    <a:pt x="21" y="29"/>
                  </a:cubicBezTo>
                  <a:cubicBezTo>
                    <a:pt x="16" y="35"/>
                    <a:pt x="10" y="41"/>
                    <a:pt x="3" y="46"/>
                  </a:cubicBezTo>
                  <a:cubicBezTo>
                    <a:pt x="2" y="46"/>
                    <a:pt x="1" y="47"/>
                    <a:pt x="1" y="49"/>
                  </a:cubicBezTo>
                  <a:cubicBezTo>
                    <a:pt x="0" y="50"/>
                    <a:pt x="0" y="52"/>
                    <a:pt x="1" y="53"/>
                  </a:cubicBezTo>
                  <a:cubicBezTo>
                    <a:pt x="4" y="61"/>
                    <a:pt x="6" y="69"/>
                    <a:pt x="7" y="76"/>
                  </a:cubicBezTo>
                  <a:cubicBezTo>
                    <a:pt x="11" y="97"/>
                    <a:pt x="15" y="116"/>
                    <a:pt x="45" y="115"/>
                  </a:cubicBezTo>
                  <a:close/>
                  <a:moveTo>
                    <a:pt x="45" y="115"/>
                  </a:moveTo>
                  <a:cubicBezTo>
                    <a:pt x="45" y="115"/>
                    <a:pt x="45" y="115"/>
                    <a:pt x="45" y="11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69" name="Freeform 25"/>
            <p:cNvSpPr>
              <a:spLocks noEditPoints="1"/>
            </p:cNvSpPr>
            <p:nvPr/>
          </p:nvSpPr>
          <p:spPr bwMode="auto">
            <a:xfrm>
              <a:off x="3029" y="1733"/>
              <a:ext cx="68" cy="72"/>
            </a:xfrm>
            <a:custGeom>
              <a:avLst/>
              <a:gdLst/>
              <a:ahLst/>
              <a:cxnLst>
                <a:cxn ang="0">
                  <a:pos x="98" y="88"/>
                </a:cxn>
                <a:cxn ang="0">
                  <a:pos x="99" y="87"/>
                </a:cxn>
                <a:cxn ang="0">
                  <a:pos x="106" y="58"/>
                </a:cxn>
                <a:cxn ang="0">
                  <a:pos x="109" y="22"/>
                </a:cxn>
                <a:cxn ang="0">
                  <a:pos x="103" y="16"/>
                </a:cxn>
                <a:cxn ang="0">
                  <a:pos x="95" y="18"/>
                </a:cxn>
                <a:cxn ang="0">
                  <a:pos x="59" y="57"/>
                </a:cxn>
                <a:cxn ang="0">
                  <a:pos x="58" y="57"/>
                </a:cxn>
                <a:cxn ang="0">
                  <a:pos x="58" y="56"/>
                </a:cxn>
                <a:cxn ang="0">
                  <a:pos x="58" y="56"/>
                </a:cxn>
                <a:cxn ang="0">
                  <a:pos x="89" y="12"/>
                </a:cxn>
                <a:cxn ang="0">
                  <a:pos x="90" y="10"/>
                </a:cxn>
                <a:cxn ang="0">
                  <a:pos x="88" y="3"/>
                </a:cxn>
                <a:cxn ang="0">
                  <a:pos x="82" y="0"/>
                </a:cxn>
                <a:cxn ang="0">
                  <a:pos x="19" y="24"/>
                </a:cxn>
                <a:cxn ang="0">
                  <a:pos x="3" y="42"/>
                </a:cxn>
                <a:cxn ang="0">
                  <a:pos x="10" y="77"/>
                </a:cxn>
                <a:cxn ang="0">
                  <a:pos x="18" y="100"/>
                </a:cxn>
                <a:cxn ang="0">
                  <a:pos x="24" y="105"/>
                </a:cxn>
                <a:cxn ang="0">
                  <a:pos x="48" y="108"/>
                </a:cxn>
                <a:cxn ang="0">
                  <a:pos x="98" y="88"/>
                </a:cxn>
                <a:cxn ang="0">
                  <a:pos x="98" y="88"/>
                </a:cxn>
                <a:cxn ang="0">
                  <a:pos x="98" y="88"/>
                </a:cxn>
              </a:cxnLst>
              <a:rect l="0" t="0" r="r" b="b"/>
              <a:pathLst>
                <a:path w="110" h="116">
                  <a:moveTo>
                    <a:pt x="98" y="88"/>
                  </a:moveTo>
                  <a:cubicBezTo>
                    <a:pt x="98" y="88"/>
                    <a:pt x="99" y="88"/>
                    <a:pt x="99" y="87"/>
                  </a:cubicBezTo>
                  <a:cubicBezTo>
                    <a:pt x="100" y="83"/>
                    <a:pt x="103" y="72"/>
                    <a:pt x="106" y="58"/>
                  </a:cubicBezTo>
                  <a:cubicBezTo>
                    <a:pt x="108" y="47"/>
                    <a:pt x="110" y="32"/>
                    <a:pt x="109" y="22"/>
                  </a:cubicBezTo>
                  <a:cubicBezTo>
                    <a:pt x="108" y="19"/>
                    <a:pt x="106" y="16"/>
                    <a:pt x="103" y="16"/>
                  </a:cubicBezTo>
                  <a:cubicBezTo>
                    <a:pt x="100" y="15"/>
                    <a:pt x="97" y="16"/>
                    <a:pt x="95" y="1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59" y="57"/>
                    <a:pt x="59" y="57"/>
                    <a:pt x="58" y="57"/>
                  </a:cubicBezTo>
                  <a:cubicBezTo>
                    <a:pt x="58" y="57"/>
                    <a:pt x="58" y="57"/>
                    <a:pt x="58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89" y="12"/>
                    <a:pt x="89" y="12"/>
                    <a:pt x="89" y="12"/>
                  </a:cubicBezTo>
                  <a:cubicBezTo>
                    <a:pt x="89" y="12"/>
                    <a:pt x="89" y="11"/>
                    <a:pt x="90" y="10"/>
                  </a:cubicBezTo>
                  <a:cubicBezTo>
                    <a:pt x="90" y="8"/>
                    <a:pt x="90" y="5"/>
                    <a:pt x="88" y="3"/>
                  </a:cubicBezTo>
                  <a:cubicBezTo>
                    <a:pt x="87" y="1"/>
                    <a:pt x="85" y="0"/>
                    <a:pt x="82" y="0"/>
                  </a:cubicBezTo>
                  <a:cubicBezTo>
                    <a:pt x="62" y="1"/>
                    <a:pt x="27" y="19"/>
                    <a:pt x="19" y="24"/>
                  </a:cubicBezTo>
                  <a:cubicBezTo>
                    <a:pt x="11" y="29"/>
                    <a:pt x="6" y="35"/>
                    <a:pt x="3" y="42"/>
                  </a:cubicBezTo>
                  <a:cubicBezTo>
                    <a:pt x="0" y="53"/>
                    <a:pt x="5" y="65"/>
                    <a:pt x="10" y="77"/>
                  </a:cubicBezTo>
                  <a:cubicBezTo>
                    <a:pt x="13" y="85"/>
                    <a:pt x="16" y="92"/>
                    <a:pt x="18" y="100"/>
                  </a:cubicBezTo>
                  <a:cubicBezTo>
                    <a:pt x="19" y="103"/>
                    <a:pt x="21" y="105"/>
                    <a:pt x="24" y="105"/>
                  </a:cubicBezTo>
                  <a:cubicBezTo>
                    <a:pt x="32" y="105"/>
                    <a:pt x="40" y="107"/>
                    <a:pt x="48" y="108"/>
                  </a:cubicBezTo>
                  <a:cubicBezTo>
                    <a:pt x="69" y="112"/>
                    <a:pt x="88" y="116"/>
                    <a:pt x="98" y="88"/>
                  </a:cubicBezTo>
                  <a:close/>
                  <a:moveTo>
                    <a:pt x="98" y="88"/>
                  </a:moveTo>
                  <a:cubicBezTo>
                    <a:pt x="98" y="88"/>
                    <a:pt x="98" y="88"/>
                    <a:pt x="98" y="8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0" name="Freeform 26"/>
            <p:cNvSpPr>
              <a:spLocks noEditPoints="1"/>
            </p:cNvSpPr>
            <p:nvPr/>
          </p:nvSpPr>
          <p:spPr bwMode="auto">
            <a:xfrm>
              <a:off x="3121" y="1660"/>
              <a:ext cx="74" cy="70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13" y="89"/>
                </a:cxn>
                <a:cxn ang="0">
                  <a:pos x="9" y="94"/>
                </a:cxn>
                <a:cxn ang="0">
                  <a:pos x="13" y="103"/>
                </a:cxn>
                <a:cxn ang="0">
                  <a:pos x="79" y="114"/>
                </a:cxn>
                <a:cxn ang="0">
                  <a:pos x="110" y="94"/>
                </a:cxn>
                <a:cxn ang="0">
                  <a:pos x="114" y="73"/>
                </a:cxn>
                <a:cxn ang="0">
                  <a:pos x="119" y="50"/>
                </a:cxn>
                <a:cxn ang="0">
                  <a:pos x="116" y="42"/>
                </a:cxn>
                <a:cxn ang="0">
                  <a:pos x="97" y="27"/>
                </a:cxn>
                <a:cxn ang="0">
                  <a:pos x="44" y="19"/>
                </a:cxn>
                <a:cxn ang="0">
                  <a:pos x="1" y="71"/>
                </a:cxn>
                <a:cxn ang="0">
                  <a:pos x="3" y="79"/>
                </a:cxn>
                <a:cxn ang="0">
                  <a:pos x="10" y="81"/>
                </a:cxn>
                <a:cxn ang="0">
                  <a:pos x="62" y="66"/>
                </a:cxn>
                <a:cxn ang="0">
                  <a:pos x="62" y="66"/>
                </a:cxn>
                <a:cxn ang="0">
                  <a:pos x="62" y="67"/>
                </a:cxn>
                <a:cxn ang="0">
                  <a:pos x="62" y="67"/>
                </a:cxn>
                <a:cxn ang="0">
                  <a:pos x="62" y="67"/>
                </a:cxn>
                <a:cxn ang="0">
                  <a:pos x="62" y="67"/>
                </a:cxn>
              </a:cxnLst>
              <a:rect l="0" t="0" r="r" b="b"/>
              <a:pathLst>
                <a:path w="120" h="114">
                  <a:moveTo>
                    <a:pt x="62" y="67"/>
                  </a:moveTo>
                  <a:cubicBezTo>
                    <a:pt x="13" y="89"/>
                    <a:pt x="13" y="89"/>
                    <a:pt x="13" y="89"/>
                  </a:cubicBezTo>
                  <a:cubicBezTo>
                    <a:pt x="11" y="90"/>
                    <a:pt x="10" y="92"/>
                    <a:pt x="9" y="94"/>
                  </a:cubicBezTo>
                  <a:cubicBezTo>
                    <a:pt x="8" y="97"/>
                    <a:pt x="10" y="101"/>
                    <a:pt x="13" y="103"/>
                  </a:cubicBezTo>
                  <a:cubicBezTo>
                    <a:pt x="30" y="112"/>
                    <a:pt x="70" y="114"/>
                    <a:pt x="79" y="114"/>
                  </a:cubicBezTo>
                  <a:cubicBezTo>
                    <a:pt x="96" y="114"/>
                    <a:pt x="105" y="108"/>
                    <a:pt x="110" y="94"/>
                  </a:cubicBezTo>
                  <a:cubicBezTo>
                    <a:pt x="112" y="88"/>
                    <a:pt x="113" y="81"/>
                    <a:pt x="114" y="73"/>
                  </a:cubicBezTo>
                  <a:cubicBezTo>
                    <a:pt x="115" y="65"/>
                    <a:pt x="116" y="57"/>
                    <a:pt x="119" y="50"/>
                  </a:cubicBezTo>
                  <a:cubicBezTo>
                    <a:pt x="120" y="47"/>
                    <a:pt x="119" y="44"/>
                    <a:pt x="116" y="42"/>
                  </a:cubicBezTo>
                  <a:cubicBezTo>
                    <a:pt x="109" y="38"/>
                    <a:pt x="103" y="33"/>
                    <a:pt x="97" y="27"/>
                  </a:cubicBezTo>
                  <a:cubicBezTo>
                    <a:pt x="81" y="13"/>
                    <a:pt x="67" y="0"/>
                    <a:pt x="44" y="19"/>
                  </a:cubicBezTo>
                  <a:cubicBezTo>
                    <a:pt x="37" y="25"/>
                    <a:pt x="8" y="52"/>
                    <a:pt x="1" y="71"/>
                  </a:cubicBezTo>
                  <a:cubicBezTo>
                    <a:pt x="0" y="73"/>
                    <a:pt x="1" y="76"/>
                    <a:pt x="3" y="79"/>
                  </a:cubicBezTo>
                  <a:cubicBezTo>
                    <a:pt x="5" y="81"/>
                    <a:pt x="8" y="82"/>
                    <a:pt x="10" y="81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6"/>
                    <a:pt x="62" y="66"/>
                    <a:pt x="62" y="66"/>
                  </a:cubicBezTo>
                  <a:cubicBezTo>
                    <a:pt x="62" y="66"/>
                    <a:pt x="62" y="66"/>
                    <a:pt x="62" y="67"/>
                  </a:cubicBezTo>
                  <a:cubicBezTo>
                    <a:pt x="62" y="67"/>
                    <a:pt x="62" y="67"/>
                    <a:pt x="62" y="67"/>
                  </a:cubicBezTo>
                  <a:close/>
                  <a:moveTo>
                    <a:pt x="62" y="67"/>
                  </a:moveTo>
                  <a:cubicBezTo>
                    <a:pt x="62" y="67"/>
                    <a:pt x="62" y="67"/>
                    <a:pt x="62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1" name="Freeform 27"/>
            <p:cNvSpPr>
              <a:spLocks noEditPoints="1"/>
            </p:cNvSpPr>
            <p:nvPr/>
          </p:nvSpPr>
          <p:spPr bwMode="auto">
            <a:xfrm>
              <a:off x="3067" y="1623"/>
              <a:ext cx="72" cy="76"/>
            </a:xfrm>
            <a:custGeom>
              <a:avLst/>
              <a:gdLst/>
              <a:ahLst/>
              <a:cxnLst>
                <a:cxn ang="0">
                  <a:pos x="78" y="13"/>
                </a:cxn>
                <a:cxn ang="0">
                  <a:pos x="57" y="1"/>
                </a:cxn>
                <a:cxn ang="0">
                  <a:pos x="49" y="2"/>
                </a:cxn>
                <a:cxn ang="0">
                  <a:pos x="29" y="15"/>
                </a:cxn>
                <a:cxn ang="0">
                  <a:pos x="2" y="39"/>
                </a:cxn>
                <a:cxn ang="0">
                  <a:pos x="4" y="63"/>
                </a:cxn>
                <a:cxn ang="0">
                  <a:pos x="39" y="120"/>
                </a:cxn>
                <a:cxn ang="0">
                  <a:pos x="46" y="121"/>
                </a:cxn>
                <a:cxn ang="0">
                  <a:pos x="51" y="116"/>
                </a:cxn>
                <a:cxn ang="0">
                  <a:pos x="52" y="114"/>
                </a:cxn>
                <a:cxn ang="0">
                  <a:pos x="55" y="61"/>
                </a:cxn>
                <a:cxn ang="0">
                  <a:pos x="55" y="61"/>
                </a:cxn>
                <a:cxn ang="0">
                  <a:pos x="55" y="60"/>
                </a:cxn>
                <a:cxn ang="0">
                  <a:pos x="55" y="61"/>
                </a:cxn>
                <a:cxn ang="0">
                  <a:pos x="61" y="114"/>
                </a:cxn>
                <a:cxn ang="0">
                  <a:pos x="66" y="121"/>
                </a:cxn>
                <a:cxn ang="0">
                  <a:pos x="74" y="119"/>
                </a:cxn>
                <a:cxn ang="0">
                  <a:pos x="94" y="89"/>
                </a:cxn>
                <a:cxn ang="0">
                  <a:pos x="106" y="61"/>
                </a:cxn>
                <a:cxn ang="0">
                  <a:pos x="106" y="60"/>
                </a:cxn>
                <a:cxn ang="0">
                  <a:pos x="78" y="13"/>
                </a:cxn>
                <a:cxn ang="0">
                  <a:pos x="78" y="13"/>
                </a:cxn>
                <a:cxn ang="0">
                  <a:pos x="78" y="13"/>
                </a:cxn>
              </a:cxnLst>
              <a:rect l="0" t="0" r="r" b="b"/>
              <a:pathLst>
                <a:path w="115" h="122">
                  <a:moveTo>
                    <a:pt x="78" y="13"/>
                  </a:moveTo>
                  <a:cubicBezTo>
                    <a:pt x="71" y="10"/>
                    <a:pt x="64" y="6"/>
                    <a:pt x="57" y="1"/>
                  </a:cubicBezTo>
                  <a:cubicBezTo>
                    <a:pt x="55" y="0"/>
                    <a:pt x="52" y="0"/>
                    <a:pt x="49" y="2"/>
                  </a:cubicBezTo>
                  <a:cubicBezTo>
                    <a:pt x="43" y="7"/>
                    <a:pt x="36" y="11"/>
                    <a:pt x="29" y="15"/>
                  </a:cubicBezTo>
                  <a:cubicBezTo>
                    <a:pt x="17" y="22"/>
                    <a:pt x="6" y="28"/>
                    <a:pt x="2" y="39"/>
                  </a:cubicBezTo>
                  <a:cubicBezTo>
                    <a:pt x="0" y="46"/>
                    <a:pt x="1" y="53"/>
                    <a:pt x="4" y="63"/>
                  </a:cubicBezTo>
                  <a:cubicBezTo>
                    <a:pt x="7" y="71"/>
                    <a:pt x="24" y="107"/>
                    <a:pt x="39" y="120"/>
                  </a:cubicBezTo>
                  <a:cubicBezTo>
                    <a:pt x="41" y="122"/>
                    <a:pt x="44" y="122"/>
                    <a:pt x="46" y="121"/>
                  </a:cubicBezTo>
                  <a:cubicBezTo>
                    <a:pt x="49" y="121"/>
                    <a:pt x="51" y="119"/>
                    <a:pt x="51" y="116"/>
                  </a:cubicBezTo>
                  <a:cubicBezTo>
                    <a:pt x="52" y="116"/>
                    <a:pt x="52" y="115"/>
                    <a:pt x="52" y="114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5" y="60"/>
                    <a:pt x="55" y="61"/>
                    <a:pt x="55" y="61"/>
                  </a:cubicBezTo>
                  <a:cubicBezTo>
                    <a:pt x="61" y="114"/>
                    <a:pt x="61" y="114"/>
                    <a:pt x="61" y="114"/>
                  </a:cubicBezTo>
                  <a:cubicBezTo>
                    <a:pt x="61" y="117"/>
                    <a:pt x="63" y="119"/>
                    <a:pt x="66" y="121"/>
                  </a:cubicBezTo>
                  <a:cubicBezTo>
                    <a:pt x="68" y="122"/>
                    <a:pt x="72" y="121"/>
                    <a:pt x="74" y="119"/>
                  </a:cubicBezTo>
                  <a:cubicBezTo>
                    <a:pt x="81" y="112"/>
                    <a:pt x="89" y="99"/>
                    <a:pt x="94" y="89"/>
                  </a:cubicBezTo>
                  <a:cubicBezTo>
                    <a:pt x="100" y="76"/>
                    <a:pt x="104" y="65"/>
                    <a:pt x="106" y="61"/>
                  </a:cubicBezTo>
                  <a:cubicBezTo>
                    <a:pt x="106" y="60"/>
                    <a:pt x="106" y="60"/>
                    <a:pt x="106" y="60"/>
                  </a:cubicBezTo>
                  <a:cubicBezTo>
                    <a:pt x="115" y="32"/>
                    <a:pt x="97" y="23"/>
                    <a:pt x="78" y="13"/>
                  </a:cubicBezTo>
                  <a:close/>
                  <a:moveTo>
                    <a:pt x="78" y="13"/>
                  </a:moveTo>
                  <a:cubicBezTo>
                    <a:pt x="78" y="13"/>
                    <a:pt x="78" y="13"/>
                    <a:pt x="78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3096" y="1745"/>
              <a:ext cx="107" cy="100"/>
            </a:xfrm>
            <a:custGeom>
              <a:avLst/>
              <a:gdLst/>
              <a:ahLst/>
              <a:cxnLst>
                <a:cxn ang="0">
                  <a:pos x="92" y="80"/>
                </a:cxn>
                <a:cxn ang="0">
                  <a:pos x="92" y="79"/>
                </a:cxn>
                <a:cxn ang="0">
                  <a:pos x="93" y="80"/>
                </a:cxn>
                <a:cxn ang="0">
                  <a:pos x="148" y="134"/>
                </a:cxn>
                <a:cxn ang="0">
                  <a:pos x="156" y="137"/>
                </a:cxn>
                <a:cxn ang="0">
                  <a:pos x="163" y="134"/>
                </a:cxn>
                <a:cxn ang="0">
                  <a:pos x="167" y="127"/>
                </a:cxn>
                <a:cxn ang="0">
                  <a:pos x="148" y="32"/>
                </a:cxn>
                <a:cxn ang="0">
                  <a:pos x="107" y="0"/>
                </a:cxn>
                <a:cxn ang="0">
                  <a:pos x="74" y="6"/>
                </a:cxn>
                <a:cxn ang="0">
                  <a:pos x="39" y="12"/>
                </a:cxn>
                <a:cxn ang="0">
                  <a:pos x="34" y="14"/>
                </a:cxn>
                <a:cxn ang="0">
                  <a:pos x="31" y="20"/>
                </a:cxn>
                <a:cxn ang="0">
                  <a:pos x="21" y="53"/>
                </a:cxn>
                <a:cxn ang="0">
                  <a:pos x="37" y="130"/>
                </a:cxn>
                <a:cxn ang="0">
                  <a:pos x="130" y="160"/>
                </a:cxn>
                <a:cxn ang="0">
                  <a:pos x="130" y="160"/>
                </a:cxn>
                <a:cxn ang="0">
                  <a:pos x="137" y="158"/>
                </a:cxn>
                <a:cxn ang="0">
                  <a:pos x="139" y="142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2" y="80"/>
                </a:cxn>
                <a:cxn ang="0">
                  <a:pos x="92" y="80"/>
                </a:cxn>
              </a:cxnLst>
              <a:rect l="0" t="0" r="r" b="b"/>
              <a:pathLst>
                <a:path w="171" h="160">
                  <a:moveTo>
                    <a:pt x="92" y="80"/>
                  </a:moveTo>
                  <a:cubicBezTo>
                    <a:pt x="92" y="79"/>
                    <a:pt x="92" y="79"/>
                    <a:pt x="92" y="79"/>
                  </a:cubicBezTo>
                  <a:cubicBezTo>
                    <a:pt x="92" y="79"/>
                    <a:pt x="93" y="79"/>
                    <a:pt x="93" y="80"/>
                  </a:cubicBezTo>
                  <a:cubicBezTo>
                    <a:pt x="148" y="134"/>
                    <a:pt x="148" y="134"/>
                    <a:pt x="148" y="134"/>
                  </a:cubicBezTo>
                  <a:cubicBezTo>
                    <a:pt x="150" y="136"/>
                    <a:pt x="153" y="137"/>
                    <a:pt x="156" y="137"/>
                  </a:cubicBezTo>
                  <a:cubicBezTo>
                    <a:pt x="159" y="137"/>
                    <a:pt x="161" y="136"/>
                    <a:pt x="163" y="134"/>
                  </a:cubicBezTo>
                  <a:cubicBezTo>
                    <a:pt x="166" y="133"/>
                    <a:pt x="167" y="130"/>
                    <a:pt x="167" y="127"/>
                  </a:cubicBezTo>
                  <a:cubicBezTo>
                    <a:pt x="171" y="99"/>
                    <a:pt x="153" y="44"/>
                    <a:pt x="148" y="32"/>
                  </a:cubicBezTo>
                  <a:cubicBezTo>
                    <a:pt x="138" y="7"/>
                    <a:pt x="123" y="0"/>
                    <a:pt x="107" y="0"/>
                  </a:cubicBezTo>
                  <a:cubicBezTo>
                    <a:pt x="97" y="0"/>
                    <a:pt x="85" y="3"/>
                    <a:pt x="74" y="6"/>
                  </a:cubicBezTo>
                  <a:cubicBezTo>
                    <a:pt x="63" y="9"/>
                    <a:pt x="51" y="11"/>
                    <a:pt x="39" y="12"/>
                  </a:cubicBezTo>
                  <a:cubicBezTo>
                    <a:pt x="37" y="12"/>
                    <a:pt x="36" y="13"/>
                    <a:pt x="34" y="14"/>
                  </a:cubicBezTo>
                  <a:cubicBezTo>
                    <a:pt x="33" y="16"/>
                    <a:pt x="31" y="18"/>
                    <a:pt x="31" y="20"/>
                  </a:cubicBezTo>
                  <a:cubicBezTo>
                    <a:pt x="29" y="31"/>
                    <a:pt x="25" y="42"/>
                    <a:pt x="21" y="53"/>
                  </a:cubicBezTo>
                  <a:cubicBezTo>
                    <a:pt x="10" y="82"/>
                    <a:pt x="0" y="109"/>
                    <a:pt x="37" y="130"/>
                  </a:cubicBezTo>
                  <a:cubicBezTo>
                    <a:pt x="50" y="136"/>
                    <a:pt x="101" y="160"/>
                    <a:pt x="130" y="160"/>
                  </a:cubicBezTo>
                  <a:cubicBezTo>
                    <a:pt x="130" y="160"/>
                    <a:pt x="130" y="160"/>
                    <a:pt x="130" y="160"/>
                  </a:cubicBezTo>
                  <a:cubicBezTo>
                    <a:pt x="133" y="160"/>
                    <a:pt x="135" y="159"/>
                    <a:pt x="137" y="158"/>
                  </a:cubicBezTo>
                  <a:cubicBezTo>
                    <a:pt x="142" y="154"/>
                    <a:pt x="143" y="147"/>
                    <a:pt x="139" y="142"/>
                  </a:cubicBezTo>
                  <a:cubicBezTo>
                    <a:pt x="92" y="80"/>
                    <a:pt x="92" y="80"/>
                    <a:pt x="92" y="80"/>
                  </a:cubicBezTo>
                  <a:cubicBezTo>
                    <a:pt x="92" y="80"/>
                    <a:pt x="92" y="80"/>
                    <a:pt x="92" y="80"/>
                  </a:cubicBezTo>
                  <a:close/>
                  <a:moveTo>
                    <a:pt x="92" y="80"/>
                  </a:moveTo>
                  <a:cubicBezTo>
                    <a:pt x="92" y="80"/>
                    <a:pt x="92" y="80"/>
                    <a:pt x="92" y="8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 noEditPoints="1"/>
            </p:cNvSpPr>
            <p:nvPr/>
          </p:nvSpPr>
          <p:spPr bwMode="auto">
            <a:xfrm>
              <a:off x="3160" y="1893"/>
              <a:ext cx="105" cy="110"/>
            </a:xfrm>
            <a:custGeom>
              <a:avLst/>
              <a:gdLst/>
              <a:ahLst/>
              <a:cxnLst>
                <a:cxn ang="0">
                  <a:pos x="111" y="2"/>
                </a:cxn>
                <a:cxn ang="0">
                  <a:pos x="104" y="0"/>
                </a:cxn>
                <a:cxn ang="0">
                  <a:pos x="97" y="2"/>
                </a:cxn>
                <a:cxn ang="0">
                  <a:pos x="93" y="10"/>
                </a:cxn>
                <a:cxn ang="0">
                  <a:pos x="88" y="88"/>
                </a:cxn>
                <a:cxn ang="0">
                  <a:pos x="88" y="88"/>
                </a:cxn>
                <a:cxn ang="0">
                  <a:pos x="87" y="88"/>
                </a:cxn>
                <a:cxn ang="0">
                  <a:pos x="87" y="88"/>
                </a:cxn>
                <a:cxn ang="0">
                  <a:pos x="87" y="88"/>
                </a:cxn>
                <a:cxn ang="0">
                  <a:pos x="80" y="10"/>
                </a:cxn>
                <a:cxn ang="0">
                  <a:pos x="73" y="1"/>
                </a:cxn>
                <a:cxn ang="0">
                  <a:pos x="69" y="0"/>
                </a:cxn>
                <a:cxn ang="0">
                  <a:pos x="61" y="3"/>
                </a:cxn>
                <a:cxn ang="0">
                  <a:pos x="13" y="88"/>
                </a:cxn>
                <a:cxn ang="0">
                  <a:pos x="52" y="156"/>
                </a:cxn>
                <a:cxn ang="0">
                  <a:pos x="83" y="174"/>
                </a:cxn>
                <a:cxn ang="0">
                  <a:pos x="88" y="176"/>
                </a:cxn>
                <a:cxn ang="0">
                  <a:pos x="94" y="174"/>
                </a:cxn>
                <a:cxn ang="0">
                  <a:pos x="124" y="155"/>
                </a:cxn>
                <a:cxn ang="0">
                  <a:pos x="150" y="139"/>
                </a:cxn>
                <a:cxn ang="0">
                  <a:pos x="161" y="86"/>
                </a:cxn>
                <a:cxn ang="0">
                  <a:pos x="111" y="2"/>
                </a:cxn>
                <a:cxn ang="0">
                  <a:pos x="111" y="2"/>
                </a:cxn>
                <a:cxn ang="0">
                  <a:pos x="111" y="2"/>
                </a:cxn>
              </a:cxnLst>
              <a:rect l="0" t="0" r="r" b="b"/>
              <a:pathLst>
                <a:path w="169" h="176">
                  <a:moveTo>
                    <a:pt x="111" y="2"/>
                  </a:moveTo>
                  <a:cubicBezTo>
                    <a:pt x="109" y="1"/>
                    <a:pt x="106" y="0"/>
                    <a:pt x="104" y="0"/>
                  </a:cubicBezTo>
                  <a:cubicBezTo>
                    <a:pt x="101" y="0"/>
                    <a:pt x="99" y="1"/>
                    <a:pt x="97" y="2"/>
                  </a:cubicBezTo>
                  <a:cubicBezTo>
                    <a:pt x="94" y="4"/>
                    <a:pt x="93" y="7"/>
                    <a:pt x="93" y="1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7" y="88"/>
                    <a:pt x="87" y="88"/>
                    <a:pt x="87" y="88"/>
                  </a:cubicBezTo>
                  <a:cubicBezTo>
                    <a:pt x="80" y="10"/>
                    <a:pt x="80" y="10"/>
                    <a:pt x="80" y="10"/>
                  </a:cubicBezTo>
                  <a:cubicBezTo>
                    <a:pt x="79" y="6"/>
                    <a:pt x="77" y="3"/>
                    <a:pt x="73" y="1"/>
                  </a:cubicBezTo>
                  <a:cubicBezTo>
                    <a:pt x="72" y="0"/>
                    <a:pt x="70" y="0"/>
                    <a:pt x="69" y="0"/>
                  </a:cubicBezTo>
                  <a:cubicBezTo>
                    <a:pt x="66" y="0"/>
                    <a:pt x="63" y="1"/>
                    <a:pt x="61" y="3"/>
                  </a:cubicBezTo>
                  <a:cubicBezTo>
                    <a:pt x="40" y="22"/>
                    <a:pt x="18" y="75"/>
                    <a:pt x="13" y="88"/>
                  </a:cubicBezTo>
                  <a:cubicBezTo>
                    <a:pt x="0" y="128"/>
                    <a:pt x="25" y="142"/>
                    <a:pt x="52" y="156"/>
                  </a:cubicBezTo>
                  <a:cubicBezTo>
                    <a:pt x="63" y="161"/>
                    <a:pt x="73" y="167"/>
                    <a:pt x="83" y="174"/>
                  </a:cubicBezTo>
                  <a:cubicBezTo>
                    <a:pt x="84" y="175"/>
                    <a:pt x="86" y="176"/>
                    <a:pt x="88" y="176"/>
                  </a:cubicBezTo>
                  <a:cubicBezTo>
                    <a:pt x="90" y="176"/>
                    <a:pt x="92" y="175"/>
                    <a:pt x="94" y="174"/>
                  </a:cubicBezTo>
                  <a:cubicBezTo>
                    <a:pt x="103" y="166"/>
                    <a:pt x="113" y="161"/>
                    <a:pt x="124" y="155"/>
                  </a:cubicBezTo>
                  <a:cubicBezTo>
                    <a:pt x="133" y="150"/>
                    <a:pt x="142" y="145"/>
                    <a:pt x="150" y="139"/>
                  </a:cubicBezTo>
                  <a:cubicBezTo>
                    <a:pt x="166" y="125"/>
                    <a:pt x="169" y="109"/>
                    <a:pt x="161" y="86"/>
                  </a:cubicBezTo>
                  <a:cubicBezTo>
                    <a:pt x="156" y="73"/>
                    <a:pt x="133" y="21"/>
                    <a:pt x="111" y="2"/>
                  </a:cubicBezTo>
                  <a:close/>
                  <a:moveTo>
                    <a:pt x="111" y="2"/>
                  </a:moveTo>
                  <a:cubicBezTo>
                    <a:pt x="111" y="2"/>
                    <a:pt x="111" y="2"/>
                    <a:pt x="111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 noEditPoints="1"/>
            </p:cNvSpPr>
            <p:nvPr/>
          </p:nvSpPr>
          <p:spPr bwMode="auto">
            <a:xfrm>
              <a:off x="3077" y="1847"/>
              <a:ext cx="108" cy="95"/>
            </a:xfrm>
            <a:custGeom>
              <a:avLst/>
              <a:gdLst/>
              <a:ahLst/>
              <a:cxnLst>
                <a:cxn ang="0">
                  <a:pos x="171" y="54"/>
                </a:cxn>
                <a:cxn ang="0">
                  <a:pos x="162" y="50"/>
                </a:cxn>
                <a:cxn ang="0">
                  <a:pos x="159" y="50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84" y="71"/>
                </a:cxn>
                <a:cxn ang="0">
                  <a:pos x="84" y="70"/>
                </a:cxn>
                <a:cxn ang="0">
                  <a:pos x="84" y="70"/>
                </a:cxn>
                <a:cxn ang="0">
                  <a:pos x="155" y="39"/>
                </a:cxn>
                <a:cxn ang="0">
                  <a:pos x="158" y="37"/>
                </a:cxn>
                <a:cxn ang="0">
                  <a:pos x="162" y="27"/>
                </a:cxn>
                <a:cxn ang="0">
                  <a:pos x="156" y="18"/>
                </a:cxn>
                <a:cxn ang="0">
                  <a:pos x="60" y="0"/>
                </a:cxn>
                <a:cxn ang="0">
                  <a:pos x="60" y="0"/>
                </a:cxn>
                <a:cxn ang="0">
                  <a:pos x="27" y="10"/>
                </a:cxn>
                <a:cxn ang="0">
                  <a:pos x="8" y="59"/>
                </a:cxn>
                <a:cxn ang="0">
                  <a:pos x="1" y="94"/>
                </a:cxn>
                <a:cxn ang="0">
                  <a:pos x="5" y="104"/>
                </a:cxn>
                <a:cxn ang="0">
                  <a:pos x="32" y="126"/>
                </a:cxn>
                <a:cxn ang="0">
                  <a:pos x="78" y="153"/>
                </a:cxn>
                <a:cxn ang="0">
                  <a:pos x="109" y="140"/>
                </a:cxn>
                <a:cxn ang="0">
                  <a:pos x="110" y="139"/>
                </a:cxn>
                <a:cxn ang="0">
                  <a:pos x="142" y="108"/>
                </a:cxn>
                <a:cxn ang="0">
                  <a:pos x="172" y="66"/>
                </a:cxn>
                <a:cxn ang="0">
                  <a:pos x="171" y="54"/>
                </a:cxn>
                <a:cxn ang="0">
                  <a:pos x="171" y="54"/>
                </a:cxn>
                <a:cxn ang="0">
                  <a:pos x="171" y="54"/>
                </a:cxn>
              </a:cxnLst>
              <a:rect l="0" t="0" r="r" b="b"/>
              <a:pathLst>
                <a:path w="174" h="153">
                  <a:moveTo>
                    <a:pt x="171" y="54"/>
                  </a:moveTo>
                  <a:cubicBezTo>
                    <a:pt x="169" y="51"/>
                    <a:pt x="165" y="50"/>
                    <a:pt x="162" y="50"/>
                  </a:cubicBezTo>
                  <a:cubicBezTo>
                    <a:pt x="161" y="50"/>
                    <a:pt x="160" y="50"/>
                    <a:pt x="159" y="50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4" y="71"/>
                    <a:pt x="84" y="71"/>
                  </a:cubicBezTo>
                  <a:cubicBezTo>
                    <a:pt x="84" y="71"/>
                    <a:pt x="83" y="70"/>
                    <a:pt x="84" y="70"/>
                  </a:cubicBezTo>
                  <a:cubicBezTo>
                    <a:pt x="84" y="70"/>
                    <a:pt x="84" y="70"/>
                    <a:pt x="84" y="70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56" y="38"/>
                    <a:pt x="157" y="38"/>
                    <a:pt x="158" y="37"/>
                  </a:cubicBezTo>
                  <a:cubicBezTo>
                    <a:pt x="161" y="35"/>
                    <a:pt x="162" y="31"/>
                    <a:pt x="162" y="27"/>
                  </a:cubicBezTo>
                  <a:cubicBezTo>
                    <a:pt x="161" y="23"/>
                    <a:pt x="159" y="20"/>
                    <a:pt x="156" y="18"/>
                  </a:cubicBezTo>
                  <a:cubicBezTo>
                    <a:pt x="131" y="5"/>
                    <a:pt x="74" y="0"/>
                    <a:pt x="60" y="0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46" y="0"/>
                    <a:pt x="35" y="4"/>
                    <a:pt x="27" y="10"/>
                  </a:cubicBezTo>
                  <a:cubicBezTo>
                    <a:pt x="14" y="21"/>
                    <a:pt x="11" y="40"/>
                    <a:pt x="8" y="59"/>
                  </a:cubicBezTo>
                  <a:cubicBezTo>
                    <a:pt x="7" y="71"/>
                    <a:pt x="5" y="82"/>
                    <a:pt x="1" y="94"/>
                  </a:cubicBezTo>
                  <a:cubicBezTo>
                    <a:pt x="0" y="98"/>
                    <a:pt x="1" y="102"/>
                    <a:pt x="5" y="104"/>
                  </a:cubicBezTo>
                  <a:cubicBezTo>
                    <a:pt x="15" y="111"/>
                    <a:pt x="24" y="119"/>
                    <a:pt x="32" y="126"/>
                  </a:cubicBezTo>
                  <a:cubicBezTo>
                    <a:pt x="47" y="140"/>
                    <a:pt x="61" y="153"/>
                    <a:pt x="78" y="153"/>
                  </a:cubicBezTo>
                  <a:cubicBezTo>
                    <a:pt x="87" y="153"/>
                    <a:pt x="97" y="149"/>
                    <a:pt x="109" y="140"/>
                  </a:cubicBezTo>
                  <a:cubicBezTo>
                    <a:pt x="109" y="140"/>
                    <a:pt x="110" y="139"/>
                    <a:pt x="110" y="139"/>
                  </a:cubicBezTo>
                  <a:cubicBezTo>
                    <a:pt x="115" y="135"/>
                    <a:pt x="128" y="123"/>
                    <a:pt x="142" y="108"/>
                  </a:cubicBezTo>
                  <a:cubicBezTo>
                    <a:pt x="153" y="97"/>
                    <a:pt x="167" y="80"/>
                    <a:pt x="172" y="66"/>
                  </a:cubicBezTo>
                  <a:cubicBezTo>
                    <a:pt x="174" y="62"/>
                    <a:pt x="174" y="57"/>
                    <a:pt x="171" y="54"/>
                  </a:cubicBezTo>
                  <a:close/>
                  <a:moveTo>
                    <a:pt x="171" y="54"/>
                  </a:moveTo>
                  <a:cubicBezTo>
                    <a:pt x="171" y="54"/>
                    <a:pt x="171" y="54"/>
                    <a:pt x="171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 noEditPoints="1"/>
            </p:cNvSpPr>
            <p:nvPr/>
          </p:nvSpPr>
          <p:spPr bwMode="auto">
            <a:xfrm>
              <a:off x="3211" y="1737"/>
              <a:ext cx="105" cy="102"/>
            </a:xfrm>
            <a:custGeom>
              <a:avLst/>
              <a:gdLst/>
              <a:ahLst/>
              <a:cxnLst>
                <a:cxn ang="0">
                  <a:pos x="40" y="148"/>
                </a:cxn>
                <a:cxn ang="0">
                  <a:pos x="41" y="159"/>
                </a:cxn>
                <a:cxn ang="0">
                  <a:pos x="49" y="164"/>
                </a:cxn>
                <a:cxn ang="0">
                  <a:pos x="52" y="163"/>
                </a:cxn>
                <a:cxn ang="0">
                  <a:pos x="99" y="141"/>
                </a:cxn>
                <a:cxn ang="0">
                  <a:pos x="135" y="116"/>
                </a:cxn>
                <a:cxn ang="0">
                  <a:pos x="136" y="115"/>
                </a:cxn>
                <a:cxn ang="0">
                  <a:pos x="138" y="37"/>
                </a:cxn>
                <a:cxn ang="0">
                  <a:pos x="121" y="6"/>
                </a:cxn>
                <a:cxn ang="0">
                  <a:pos x="112" y="0"/>
                </a:cxn>
                <a:cxn ang="0">
                  <a:pos x="111" y="0"/>
                </a:cxn>
                <a:cxn ang="0">
                  <a:pos x="92" y="1"/>
                </a:cxn>
                <a:cxn ang="0">
                  <a:pos x="76" y="1"/>
                </a:cxn>
                <a:cxn ang="0">
                  <a:pos x="62" y="1"/>
                </a:cxn>
                <a:cxn ang="0">
                  <a:pos x="24" y="10"/>
                </a:cxn>
                <a:cxn ang="0">
                  <a:pos x="9" y="41"/>
                </a:cxn>
                <a:cxn ang="0">
                  <a:pos x="9" y="138"/>
                </a:cxn>
                <a:cxn ang="0">
                  <a:pos x="16" y="145"/>
                </a:cxn>
                <a:cxn ang="0">
                  <a:pos x="19" y="146"/>
                </a:cxn>
                <a:cxn ang="0">
                  <a:pos x="27" y="143"/>
                </a:cxn>
                <a:cxn ang="0">
                  <a:pos x="29" y="141"/>
                </a:cxn>
                <a:cxn ang="0">
                  <a:pos x="72" y="77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3" y="77"/>
                </a:cxn>
                <a:cxn ang="0">
                  <a:pos x="73" y="78"/>
                </a:cxn>
                <a:cxn ang="0">
                  <a:pos x="40" y="148"/>
                </a:cxn>
                <a:cxn ang="0">
                  <a:pos x="40" y="148"/>
                </a:cxn>
                <a:cxn ang="0">
                  <a:pos x="40" y="148"/>
                </a:cxn>
              </a:cxnLst>
              <a:rect l="0" t="0" r="r" b="b"/>
              <a:pathLst>
                <a:path w="169" h="164">
                  <a:moveTo>
                    <a:pt x="40" y="148"/>
                  </a:moveTo>
                  <a:cubicBezTo>
                    <a:pt x="38" y="152"/>
                    <a:pt x="38" y="156"/>
                    <a:pt x="41" y="159"/>
                  </a:cubicBezTo>
                  <a:cubicBezTo>
                    <a:pt x="43" y="162"/>
                    <a:pt x="46" y="164"/>
                    <a:pt x="49" y="164"/>
                  </a:cubicBezTo>
                  <a:cubicBezTo>
                    <a:pt x="50" y="164"/>
                    <a:pt x="51" y="164"/>
                    <a:pt x="52" y="163"/>
                  </a:cubicBezTo>
                  <a:cubicBezTo>
                    <a:pt x="67" y="160"/>
                    <a:pt x="86" y="150"/>
                    <a:pt x="99" y="141"/>
                  </a:cubicBezTo>
                  <a:cubicBezTo>
                    <a:pt x="116" y="130"/>
                    <a:pt x="130" y="120"/>
                    <a:pt x="135" y="116"/>
                  </a:cubicBezTo>
                  <a:cubicBezTo>
                    <a:pt x="136" y="115"/>
                    <a:pt x="136" y="115"/>
                    <a:pt x="136" y="115"/>
                  </a:cubicBezTo>
                  <a:cubicBezTo>
                    <a:pt x="169" y="87"/>
                    <a:pt x="154" y="62"/>
                    <a:pt x="138" y="37"/>
                  </a:cubicBezTo>
                  <a:cubicBezTo>
                    <a:pt x="132" y="27"/>
                    <a:pt x="125" y="17"/>
                    <a:pt x="121" y="6"/>
                  </a:cubicBezTo>
                  <a:cubicBezTo>
                    <a:pt x="119" y="2"/>
                    <a:pt x="116" y="0"/>
                    <a:pt x="112" y="0"/>
                  </a:cubicBezTo>
                  <a:cubicBezTo>
                    <a:pt x="112" y="0"/>
                    <a:pt x="112" y="0"/>
                    <a:pt x="111" y="0"/>
                  </a:cubicBezTo>
                  <a:cubicBezTo>
                    <a:pt x="105" y="1"/>
                    <a:pt x="98" y="1"/>
                    <a:pt x="92" y="1"/>
                  </a:cubicBezTo>
                  <a:cubicBezTo>
                    <a:pt x="86" y="1"/>
                    <a:pt x="81" y="1"/>
                    <a:pt x="76" y="1"/>
                  </a:cubicBezTo>
                  <a:cubicBezTo>
                    <a:pt x="71" y="1"/>
                    <a:pt x="66" y="1"/>
                    <a:pt x="62" y="1"/>
                  </a:cubicBezTo>
                  <a:cubicBezTo>
                    <a:pt x="47" y="1"/>
                    <a:pt x="34" y="2"/>
                    <a:pt x="24" y="10"/>
                  </a:cubicBezTo>
                  <a:cubicBezTo>
                    <a:pt x="17" y="17"/>
                    <a:pt x="11" y="27"/>
                    <a:pt x="9" y="41"/>
                  </a:cubicBezTo>
                  <a:cubicBezTo>
                    <a:pt x="6" y="54"/>
                    <a:pt x="0" y="111"/>
                    <a:pt x="9" y="138"/>
                  </a:cubicBezTo>
                  <a:cubicBezTo>
                    <a:pt x="10" y="142"/>
                    <a:pt x="13" y="145"/>
                    <a:pt x="16" y="145"/>
                  </a:cubicBezTo>
                  <a:cubicBezTo>
                    <a:pt x="17" y="146"/>
                    <a:pt x="18" y="146"/>
                    <a:pt x="19" y="146"/>
                  </a:cubicBezTo>
                  <a:cubicBezTo>
                    <a:pt x="22" y="146"/>
                    <a:pt x="24" y="145"/>
                    <a:pt x="27" y="143"/>
                  </a:cubicBezTo>
                  <a:cubicBezTo>
                    <a:pt x="27" y="143"/>
                    <a:pt x="28" y="142"/>
                    <a:pt x="29" y="141"/>
                  </a:cubicBezTo>
                  <a:cubicBezTo>
                    <a:pt x="72" y="77"/>
                    <a:pt x="72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4" y="77"/>
                    <a:pt x="74" y="77"/>
                    <a:pt x="73" y="78"/>
                  </a:cubicBezTo>
                  <a:lnTo>
                    <a:pt x="40" y="148"/>
                  </a:lnTo>
                  <a:close/>
                  <a:moveTo>
                    <a:pt x="40" y="148"/>
                  </a:moveTo>
                  <a:cubicBezTo>
                    <a:pt x="40" y="148"/>
                    <a:pt x="40" y="148"/>
                    <a:pt x="40" y="148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 noEditPoints="1"/>
            </p:cNvSpPr>
            <p:nvPr/>
          </p:nvSpPr>
          <p:spPr bwMode="auto">
            <a:xfrm>
              <a:off x="3241" y="1834"/>
              <a:ext cx="110" cy="95"/>
            </a:xfrm>
            <a:custGeom>
              <a:avLst/>
              <a:gdLst/>
              <a:ahLst/>
              <a:cxnLst>
                <a:cxn ang="0">
                  <a:pos x="163" y="52"/>
                </a:cxn>
                <a:cxn ang="0">
                  <a:pos x="114" y="0"/>
                </a:cxn>
                <a:cxn ang="0">
                  <a:pos x="104" y="1"/>
                </a:cxn>
                <a:cxn ang="0">
                  <a:pos x="11" y="32"/>
                </a:cxn>
                <a:cxn ang="0">
                  <a:pos x="7" y="43"/>
                </a:cxn>
                <a:cxn ang="0">
                  <a:pos x="15" y="52"/>
                </a:cxn>
                <a:cxn ang="0">
                  <a:pos x="90" y="73"/>
                </a:cxn>
                <a:cxn ang="0">
                  <a:pos x="90" y="73"/>
                </a:cxn>
                <a:cxn ang="0">
                  <a:pos x="90" y="74"/>
                </a:cxn>
                <a:cxn ang="0">
                  <a:pos x="90" y="74"/>
                </a:cxn>
                <a:cxn ang="0">
                  <a:pos x="90" y="74"/>
                </a:cxn>
                <a:cxn ang="0">
                  <a:pos x="13" y="64"/>
                </a:cxn>
                <a:cxn ang="0">
                  <a:pos x="11" y="64"/>
                </a:cxn>
                <a:cxn ang="0">
                  <a:pos x="4" y="67"/>
                </a:cxn>
                <a:cxn ang="0">
                  <a:pos x="0" y="77"/>
                </a:cxn>
                <a:cxn ang="0">
                  <a:pos x="1" y="81"/>
                </a:cxn>
                <a:cxn ang="0">
                  <a:pos x="75" y="145"/>
                </a:cxn>
                <a:cxn ang="0">
                  <a:pos x="102" y="154"/>
                </a:cxn>
                <a:cxn ang="0">
                  <a:pos x="128" y="144"/>
                </a:cxn>
                <a:cxn ang="0">
                  <a:pos x="149" y="121"/>
                </a:cxn>
                <a:cxn ang="0">
                  <a:pos x="157" y="112"/>
                </a:cxn>
                <a:cxn ang="0">
                  <a:pos x="173" y="96"/>
                </a:cxn>
                <a:cxn ang="0">
                  <a:pos x="175" y="85"/>
                </a:cxn>
                <a:cxn ang="0">
                  <a:pos x="163" y="52"/>
                </a:cxn>
                <a:cxn ang="0">
                  <a:pos x="163" y="52"/>
                </a:cxn>
                <a:cxn ang="0">
                  <a:pos x="163" y="52"/>
                </a:cxn>
              </a:cxnLst>
              <a:rect l="0" t="0" r="r" b="b"/>
              <a:pathLst>
                <a:path w="177" h="154">
                  <a:moveTo>
                    <a:pt x="163" y="52"/>
                  </a:moveTo>
                  <a:cubicBezTo>
                    <a:pt x="155" y="25"/>
                    <a:pt x="147" y="0"/>
                    <a:pt x="114" y="0"/>
                  </a:cubicBezTo>
                  <a:cubicBezTo>
                    <a:pt x="111" y="0"/>
                    <a:pt x="107" y="0"/>
                    <a:pt x="104" y="1"/>
                  </a:cubicBezTo>
                  <a:cubicBezTo>
                    <a:pt x="90" y="3"/>
                    <a:pt x="34" y="15"/>
                    <a:pt x="11" y="32"/>
                  </a:cubicBezTo>
                  <a:cubicBezTo>
                    <a:pt x="8" y="35"/>
                    <a:pt x="6" y="39"/>
                    <a:pt x="7" y="43"/>
                  </a:cubicBezTo>
                  <a:cubicBezTo>
                    <a:pt x="8" y="47"/>
                    <a:pt x="11" y="51"/>
                    <a:pt x="15" y="52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3"/>
                  </a:cubicBezTo>
                  <a:cubicBezTo>
                    <a:pt x="90" y="73"/>
                    <a:pt x="90" y="73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90" y="74"/>
                    <a:pt x="90" y="74"/>
                    <a:pt x="90" y="74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12" y="64"/>
                    <a:pt x="12" y="64"/>
                    <a:pt x="11" y="64"/>
                  </a:cubicBezTo>
                  <a:cubicBezTo>
                    <a:pt x="9" y="64"/>
                    <a:pt x="6" y="65"/>
                    <a:pt x="4" y="67"/>
                  </a:cubicBezTo>
                  <a:cubicBezTo>
                    <a:pt x="1" y="69"/>
                    <a:pt x="0" y="73"/>
                    <a:pt x="0" y="77"/>
                  </a:cubicBezTo>
                  <a:cubicBezTo>
                    <a:pt x="0" y="78"/>
                    <a:pt x="1" y="80"/>
                    <a:pt x="1" y="81"/>
                  </a:cubicBezTo>
                  <a:cubicBezTo>
                    <a:pt x="16" y="106"/>
                    <a:pt x="63" y="138"/>
                    <a:pt x="75" y="145"/>
                  </a:cubicBezTo>
                  <a:cubicBezTo>
                    <a:pt x="85" y="151"/>
                    <a:pt x="94" y="154"/>
                    <a:pt x="102" y="154"/>
                  </a:cubicBezTo>
                  <a:cubicBezTo>
                    <a:pt x="111" y="154"/>
                    <a:pt x="120" y="151"/>
                    <a:pt x="128" y="144"/>
                  </a:cubicBezTo>
                  <a:cubicBezTo>
                    <a:pt x="135" y="138"/>
                    <a:pt x="142" y="130"/>
                    <a:pt x="149" y="121"/>
                  </a:cubicBezTo>
                  <a:cubicBezTo>
                    <a:pt x="152" y="118"/>
                    <a:pt x="154" y="115"/>
                    <a:pt x="157" y="112"/>
                  </a:cubicBezTo>
                  <a:cubicBezTo>
                    <a:pt x="162" y="106"/>
                    <a:pt x="167" y="101"/>
                    <a:pt x="173" y="96"/>
                  </a:cubicBezTo>
                  <a:cubicBezTo>
                    <a:pt x="176" y="93"/>
                    <a:pt x="177" y="88"/>
                    <a:pt x="175" y="85"/>
                  </a:cubicBezTo>
                  <a:cubicBezTo>
                    <a:pt x="170" y="74"/>
                    <a:pt x="166" y="63"/>
                    <a:pt x="163" y="52"/>
                  </a:cubicBezTo>
                  <a:close/>
                  <a:moveTo>
                    <a:pt x="163" y="52"/>
                  </a:moveTo>
                  <a:cubicBezTo>
                    <a:pt x="163" y="52"/>
                    <a:pt x="163" y="52"/>
                    <a:pt x="163" y="5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Freeform 33"/>
            <p:cNvSpPr>
              <a:spLocks noEditPoints="1"/>
            </p:cNvSpPr>
            <p:nvPr/>
          </p:nvSpPr>
          <p:spPr bwMode="auto">
            <a:xfrm>
              <a:off x="3188" y="1839"/>
              <a:ext cx="43" cy="39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0" y="4"/>
                </a:cxn>
                <a:cxn ang="0">
                  <a:pos x="9" y="48"/>
                </a:cxn>
                <a:cxn ang="0">
                  <a:pos x="36" y="63"/>
                </a:cxn>
                <a:cxn ang="0">
                  <a:pos x="52" y="59"/>
                </a:cxn>
                <a:cxn ang="0">
                  <a:pos x="59" y="53"/>
                </a:cxn>
                <a:cxn ang="0">
                  <a:pos x="63" y="15"/>
                </a:cxn>
                <a:cxn ang="0">
                  <a:pos x="36" y="0"/>
                </a:cxn>
                <a:cxn ang="0">
                  <a:pos x="33" y="0"/>
                </a:cxn>
                <a:cxn ang="0">
                  <a:pos x="33" y="0"/>
                </a:cxn>
                <a:cxn ang="0">
                  <a:pos x="33" y="0"/>
                </a:cxn>
              </a:cxnLst>
              <a:rect l="0" t="0" r="r" b="b"/>
              <a:pathLst>
                <a:path w="70" h="63">
                  <a:moveTo>
                    <a:pt x="33" y="0"/>
                  </a:moveTo>
                  <a:cubicBezTo>
                    <a:pt x="28" y="0"/>
                    <a:pt x="24" y="2"/>
                    <a:pt x="20" y="4"/>
                  </a:cubicBezTo>
                  <a:cubicBezTo>
                    <a:pt x="5" y="13"/>
                    <a:pt x="0" y="33"/>
                    <a:pt x="9" y="48"/>
                  </a:cubicBezTo>
                  <a:cubicBezTo>
                    <a:pt x="15" y="58"/>
                    <a:pt x="25" y="63"/>
                    <a:pt x="36" y="63"/>
                  </a:cubicBezTo>
                  <a:cubicBezTo>
                    <a:pt x="41" y="63"/>
                    <a:pt x="47" y="62"/>
                    <a:pt x="52" y="59"/>
                  </a:cubicBezTo>
                  <a:cubicBezTo>
                    <a:pt x="55" y="57"/>
                    <a:pt x="57" y="55"/>
                    <a:pt x="59" y="53"/>
                  </a:cubicBezTo>
                  <a:cubicBezTo>
                    <a:pt x="68" y="43"/>
                    <a:pt x="70" y="27"/>
                    <a:pt x="63" y="15"/>
                  </a:cubicBezTo>
                  <a:cubicBezTo>
                    <a:pt x="57" y="5"/>
                    <a:pt x="46" y="0"/>
                    <a:pt x="36" y="0"/>
                  </a:cubicBezTo>
                  <a:cubicBezTo>
                    <a:pt x="35" y="0"/>
                    <a:pt x="34" y="0"/>
                    <a:pt x="33" y="0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29"/>
          <p:cNvGrpSpPr/>
          <p:nvPr/>
        </p:nvGrpSpPr>
        <p:grpSpPr>
          <a:xfrm>
            <a:off x="3178668" y="2536205"/>
            <a:ext cx="1625371" cy="841429"/>
            <a:chOff x="798970" y="1704791"/>
            <a:chExt cx="826143" cy="775377"/>
          </a:xfrm>
        </p:grpSpPr>
        <p:sp>
          <p:nvSpPr>
            <p:cNvPr id="45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29"/>
          <p:cNvGrpSpPr/>
          <p:nvPr/>
        </p:nvGrpSpPr>
        <p:grpSpPr>
          <a:xfrm>
            <a:off x="6099974" y="2536205"/>
            <a:ext cx="1625371" cy="841429"/>
            <a:chOff x="798970" y="1704791"/>
            <a:chExt cx="826143" cy="775377"/>
          </a:xfrm>
        </p:grpSpPr>
        <p:sp>
          <p:nvSpPr>
            <p:cNvPr id="51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29"/>
          <p:cNvGrpSpPr/>
          <p:nvPr/>
        </p:nvGrpSpPr>
        <p:grpSpPr>
          <a:xfrm>
            <a:off x="9021282" y="2536205"/>
            <a:ext cx="1625371" cy="841429"/>
            <a:chOff x="798970" y="1704791"/>
            <a:chExt cx="826143" cy="775377"/>
          </a:xfrm>
        </p:grpSpPr>
        <p:sp>
          <p:nvSpPr>
            <p:cNvPr id="54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Text Placeholder 3"/>
          <p:cNvSpPr txBox="1">
            <a:spLocks/>
          </p:cNvSpPr>
          <p:nvPr/>
        </p:nvSpPr>
        <p:spPr>
          <a:xfrm>
            <a:off x="2166380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7" name="Text Placeholder 3"/>
          <p:cNvSpPr txBox="1">
            <a:spLocks/>
          </p:cNvSpPr>
          <p:nvPr/>
        </p:nvSpPr>
        <p:spPr>
          <a:xfrm>
            <a:off x="5086059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58" name="Text Placeholder 3"/>
          <p:cNvSpPr txBox="1">
            <a:spLocks/>
          </p:cNvSpPr>
          <p:nvPr/>
        </p:nvSpPr>
        <p:spPr>
          <a:xfrm>
            <a:off x="8128066" y="4628413"/>
            <a:ext cx="856004" cy="1006173"/>
          </a:xfrm>
          <a:prstGeom prst="rect">
            <a:avLst/>
          </a:prstGeom>
        </p:spPr>
        <p:txBody>
          <a:bodyPr wrap="none" lIns="0" tIns="0" rIns="0" bIns="0" anchor="ctr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99221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60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grpSp>
        <p:nvGrpSpPr>
          <p:cNvPr id="78" name="Group 29"/>
          <p:cNvGrpSpPr/>
          <p:nvPr/>
        </p:nvGrpSpPr>
        <p:grpSpPr>
          <a:xfrm>
            <a:off x="3178668" y="4917894"/>
            <a:ext cx="1625371" cy="841429"/>
            <a:chOff x="798970" y="1704791"/>
            <a:chExt cx="826143" cy="775377"/>
          </a:xfrm>
        </p:grpSpPr>
        <p:sp>
          <p:nvSpPr>
            <p:cNvPr id="79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1" name="Group 29"/>
          <p:cNvGrpSpPr/>
          <p:nvPr/>
        </p:nvGrpSpPr>
        <p:grpSpPr>
          <a:xfrm>
            <a:off x="6099974" y="4917894"/>
            <a:ext cx="1625371" cy="841429"/>
            <a:chOff x="798970" y="1704791"/>
            <a:chExt cx="826143" cy="775377"/>
          </a:xfrm>
        </p:grpSpPr>
        <p:sp>
          <p:nvSpPr>
            <p:cNvPr id="82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29"/>
          <p:cNvGrpSpPr/>
          <p:nvPr/>
        </p:nvGrpSpPr>
        <p:grpSpPr>
          <a:xfrm>
            <a:off x="9021282" y="4917894"/>
            <a:ext cx="1625371" cy="841429"/>
            <a:chOff x="798970" y="1704791"/>
            <a:chExt cx="826143" cy="775377"/>
          </a:xfrm>
        </p:grpSpPr>
        <p:sp>
          <p:nvSpPr>
            <p:cNvPr id="85" name="Text Placeholder 3"/>
            <p:cNvSpPr txBox="1">
              <a:spLocks/>
            </p:cNvSpPr>
            <p:nvPr/>
          </p:nvSpPr>
          <p:spPr>
            <a:xfrm>
              <a:off x="798970" y="1704791"/>
              <a:ext cx="547528" cy="217676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相关标题文字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Text Placeholder 3"/>
            <p:cNvSpPr txBox="1">
              <a:spLocks/>
            </p:cNvSpPr>
            <p:nvPr/>
          </p:nvSpPr>
          <p:spPr>
            <a:xfrm>
              <a:off x="798971" y="1935625"/>
              <a:ext cx="826142" cy="54454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80" name="Group 36"/>
          <p:cNvGrpSpPr>
            <a:grpSpLocks noChangeAspect="1"/>
          </p:cNvGrpSpPr>
          <p:nvPr/>
        </p:nvGrpSpPr>
        <p:grpSpPr bwMode="auto">
          <a:xfrm>
            <a:off x="2243142" y="5528920"/>
            <a:ext cx="820019" cy="755325"/>
            <a:chOff x="419" y="2309"/>
            <a:chExt cx="507" cy="467"/>
          </a:xfrm>
          <a:solidFill>
            <a:schemeClr val="accent3"/>
          </a:solidFill>
        </p:grpSpPr>
        <p:sp>
          <p:nvSpPr>
            <p:cNvPr id="6181" name="Freeform 37"/>
            <p:cNvSpPr>
              <a:spLocks noEditPoints="1"/>
            </p:cNvSpPr>
            <p:nvPr/>
          </p:nvSpPr>
          <p:spPr bwMode="auto">
            <a:xfrm>
              <a:off x="445" y="2309"/>
              <a:ext cx="481" cy="467"/>
            </a:xfrm>
            <a:custGeom>
              <a:avLst/>
              <a:gdLst/>
              <a:ahLst/>
              <a:cxnLst>
                <a:cxn ang="0">
                  <a:pos x="465" y="361"/>
                </a:cxn>
                <a:cxn ang="0">
                  <a:pos x="439" y="387"/>
                </a:cxn>
                <a:cxn ang="0">
                  <a:pos x="360" y="308"/>
                </a:cxn>
                <a:cxn ang="0">
                  <a:pos x="406" y="261"/>
                </a:cxn>
                <a:cxn ang="0">
                  <a:pos x="384" y="236"/>
                </a:cxn>
                <a:cxn ang="0">
                  <a:pos x="356" y="264"/>
                </a:cxn>
                <a:cxn ang="0">
                  <a:pos x="162" y="71"/>
                </a:cxn>
                <a:cxn ang="0">
                  <a:pos x="148" y="83"/>
                </a:cxn>
                <a:cxn ang="0">
                  <a:pos x="136" y="70"/>
                </a:cxn>
                <a:cxn ang="0">
                  <a:pos x="118" y="87"/>
                </a:cxn>
                <a:cxn ang="0">
                  <a:pos x="31" y="0"/>
                </a:cxn>
                <a:cxn ang="0">
                  <a:pos x="0" y="2"/>
                </a:cxn>
                <a:cxn ang="0">
                  <a:pos x="103" y="104"/>
                </a:cxn>
                <a:cxn ang="0">
                  <a:pos x="85" y="120"/>
                </a:cxn>
                <a:cxn ang="0">
                  <a:pos x="99" y="134"/>
                </a:cxn>
                <a:cxn ang="0">
                  <a:pos x="85" y="146"/>
                </a:cxn>
                <a:cxn ang="0">
                  <a:pos x="280" y="341"/>
                </a:cxn>
                <a:cxn ang="0">
                  <a:pos x="252" y="368"/>
                </a:cxn>
                <a:cxn ang="0">
                  <a:pos x="274" y="391"/>
                </a:cxn>
                <a:cxn ang="0">
                  <a:pos x="321" y="344"/>
                </a:cxn>
                <a:cxn ang="0">
                  <a:pos x="403" y="424"/>
                </a:cxn>
                <a:cxn ang="0">
                  <a:pos x="377" y="450"/>
                </a:cxn>
                <a:cxn ang="0">
                  <a:pos x="394" y="467"/>
                </a:cxn>
                <a:cxn ang="0">
                  <a:pos x="481" y="379"/>
                </a:cxn>
                <a:cxn ang="0">
                  <a:pos x="465" y="361"/>
                </a:cxn>
                <a:cxn ang="0">
                  <a:pos x="290" y="318"/>
                </a:cxn>
                <a:cxn ang="0">
                  <a:pos x="217" y="245"/>
                </a:cxn>
                <a:cxn ang="0">
                  <a:pos x="261" y="203"/>
                </a:cxn>
                <a:cxn ang="0">
                  <a:pos x="333" y="275"/>
                </a:cxn>
                <a:cxn ang="0">
                  <a:pos x="290" y="318"/>
                </a:cxn>
                <a:cxn ang="0">
                  <a:pos x="290" y="318"/>
                </a:cxn>
                <a:cxn ang="0">
                  <a:pos x="290" y="318"/>
                </a:cxn>
              </a:cxnLst>
              <a:rect l="0" t="0" r="r" b="b"/>
              <a:pathLst>
                <a:path w="481" h="467">
                  <a:moveTo>
                    <a:pt x="465" y="361"/>
                  </a:moveTo>
                  <a:lnTo>
                    <a:pt x="439" y="387"/>
                  </a:lnTo>
                  <a:lnTo>
                    <a:pt x="360" y="308"/>
                  </a:lnTo>
                  <a:lnTo>
                    <a:pt x="406" y="261"/>
                  </a:lnTo>
                  <a:lnTo>
                    <a:pt x="384" y="236"/>
                  </a:lnTo>
                  <a:lnTo>
                    <a:pt x="356" y="264"/>
                  </a:lnTo>
                  <a:lnTo>
                    <a:pt x="162" y="71"/>
                  </a:lnTo>
                  <a:lnTo>
                    <a:pt x="148" y="83"/>
                  </a:lnTo>
                  <a:lnTo>
                    <a:pt x="136" y="70"/>
                  </a:lnTo>
                  <a:lnTo>
                    <a:pt x="118" y="87"/>
                  </a:lnTo>
                  <a:lnTo>
                    <a:pt x="31" y="0"/>
                  </a:lnTo>
                  <a:lnTo>
                    <a:pt x="0" y="2"/>
                  </a:lnTo>
                  <a:lnTo>
                    <a:pt x="103" y="104"/>
                  </a:lnTo>
                  <a:lnTo>
                    <a:pt x="85" y="120"/>
                  </a:lnTo>
                  <a:lnTo>
                    <a:pt x="99" y="134"/>
                  </a:lnTo>
                  <a:lnTo>
                    <a:pt x="85" y="146"/>
                  </a:lnTo>
                  <a:lnTo>
                    <a:pt x="280" y="341"/>
                  </a:lnTo>
                  <a:lnTo>
                    <a:pt x="252" y="368"/>
                  </a:lnTo>
                  <a:lnTo>
                    <a:pt x="274" y="391"/>
                  </a:lnTo>
                  <a:lnTo>
                    <a:pt x="321" y="344"/>
                  </a:lnTo>
                  <a:lnTo>
                    <a:pt x="403" y="424"/>
                  </a:lnTo>
                  <a:lnTo>
                    <a:pt x="377" y="450"/>
                  </a:lnTo>
                  <a:lnTo>
                    <a:pt x="394" y="467"/>
                  </a:lnTo>
                  <a:lnTo>
                    <a:pt x="481" y="379"/>
                  </a:lnTo>
                  <a:lnTo>
                    <a:pt x="465" y="361"/>
                  </a:lnTo>
                  <a:close/>
                  <a:moveTo>
                    <a:pt x="290" y="318"/>
                  </a:moveTo>
                  <a:lnTo>
                    <a:pt x="217" y="245"/>
                  </a:lnTo>
                  <a:lnTo>
                    <a:pt x="261" y="203"/>
                  </a:lnTo>
                  <a:lnTo>
                    <a:pt x="333" y="275"/>
                  </a:lnTo>
                  <a:lnTo>
                    <a:pt x="290" y="318"/>
                  </a:lnTo>
                  <a:close/>
                  <a:moveTo>
                    <a:pt x="290" y="318"/>
                  </a:moveTo>
                  <a:lnTo>
                    <a:pt x="290" y="3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2" name="Freeform 38"/>
            <p:cNvSpPr>
              <a:spLocks noEditPoints="1"/>
            </p:cNvSpPr>
            <p:nvPr/>
          </p:nvSpPr>
          <p:spPr bwMode="auto">
            <a:xfrm>
              <a:off x="445" y="2309"/>
              <a:ext cx="481" cy="467"/>
            </a:xfrm>
            <a:custGeom>
              <a:avLst/>
              <a:gdLst/>
              <a:ahLst/>
              <a:cxnLst>
                <a:cxn ang="0">
                  <a:pos x="465" y="361"/>
                </a:cxn>
                <a:cxn ang="0">
                  <a:pos x="439" y="387"/>
                </a:cxn>
                <a:cxn ang="0">
                  <a:pos x="360" y="308"/>
                </a:cxn>
                <a:cxn ang="0">
                  <a:pos x="406" y="261"/>
                </a:cxn>
                <a:cxn ang="0">
                  <a:pos x="384" y="236"/>
                </a:cxn>
                <a:cxn ang="0">
                  <a:pos x="356" y="264"/>
                </a:cxn>
                <a:cxn ang="0">
                  <a:pos x="162" y="71"/>
                </a:cxn>
                <a:cxn ang="0">
                  <a:pos x="148" y="83"/>
                </a:cxn>
                <a:cxn ang="0">
                  <a:pos x="136" y="70"/>
                </a:cxn>
                <a:cxn ang="0">
                  <a:pos x="118" y="87"/>
                </a:cxn>
                <a:cxn ang="0">
                  <a:pos x="31" y="0"/>
                </a:cxn>
                <a:cxn ang="0">
                  <a:pos x="0" y="2"/>
                </a:cxn>
                <a:cxn ang="0">
                  <a:pos x="103" y="104"/>
                </a:cxn>
                <a:cxn ang="0">
                  <a:pos x="85" y="120"/>
                </a:cxn>
                <a:cxn ang="0">
                  <a:pos x="99" y="134"/>
                </a:cxn>
                <a:cxn ang="0">
                  <a:pos x="85" y="146"/>
                </a:cxn>
                <a:cxn ang="0">
                  <a:pos x="280" y="341"/>
                </a:cxn>
                <a:cxn ang="0">
                  <a:pos x="252" y="368"/>
                </a:cxn>
                <a:cxn ang="0">
                  <a:pos x="274" y="391"/>
                </a:cxn>
                <a:cxn ang="0">
                  <a:pos x="321" y="344"/>
                </a:cxn>
                <a:cxn ang="0">
                  <a:pos x="403" y="424"/>
                </a:cxn>
                <a:cxn ang="0">
                  <a:pos x="377" y="450"/>
                </a:cxn>
                <a:cxn ang="0">
                  <a:pos x="394" y="467"/>
                </a:cxn>
                <a:cxn ang="0">
                  <a:pos x="481" y="379"/>
                </a:cxn>
                <a:cxn ang="0">
                  <a:pos x="465" y="361"/>
                </a:cxn>
                <a:cxn ang="0">
                  <a:pos x="290" y="318"/>
                </a:cxn>
                <a:cxn ang="0">
                  <a:pos x="217" y="245"/>
                </a:cxn>
                <a:cxn ang="0">
                  <a:pos x="261" y="203"/>
                </a:cxn>
                <a:cxn ang="0">
                  <a:pos x="333" y="275"/>
                </a:cxn>
                <a:cxn ang="0">
                  <a:pos x="290" y="318"/>
                </a:cxn>
                <a:cxn ang="0">
                  <a:pos x="290" y="318"/>
                </a:cxn>
                <a:cxn ang="0">
                  <a:pos x="290" y="318"/>
                </a:cxn>
              </a:cxnLst>
              <a:rect l="0" t="0" r="r" b="b"/>
              <a:pathLst>
                <a:path w="481" h="467">
                  <a:moveTo>
                    <a:pt x="465" y="361"/>
                  </a:moveTo>
                  <a:lnTo>
                    <a:pt x="439" y="387"/>
                  </a:lnTo>
                  <a:lnTo>
                    <a:pt x="360" y="308"/>
                  </a:lnTo>
                  <a:lnTo>
                    <a:pt x="406" y="261"/>
                  </a:lnTo>
                  <a:lnTo>
                    <a:pt x="384" y="236"/>
                  </a:lnTo>
                  <a:lnTo>
                    <a:pt x="356" y="264"/>
                  </a:lnTo>
                  <a:lnTo>
                    <a:pt x="162" y="71"/>
                  </a:lnTo>
                  <a:lnTo>
                    <a:pt x="148" y="83"/>
                  </a:lnTo>
                  <a:lnTo>
                    <a:pt x="136" y="70"/>
                  </a:lnTo>
                  <a:lnTo>
                    <a:pt x="118" y="87"/>
                  </a:lnTo>
                  <a:lnTo>
                    <a:pt x="31" y="0"/>
                  </a:lnTo>
                  <a:lnTo>
                    <a:pt x="0" y="2"/>
                  </a:lnTo>
                  <a:lnTo>
                    <a:pt x="103" y="104"/>
                  </a:lnTo>
                  <a:lnTo>
                    <a:pt x="85" y="120"/>
                  </a:lnTo>
                  <a:lnTo>
                    <a:pt x="99" y="134"/>
                  </a:lnTo>
                  <a:lnTo>
                    <a:pt x="85" y="146"/>
                  </a:lnTo>
                  <a:lnTo>
                    <a:pt x="280" y="341"/>
                  </a:lnTo>
                  <a:lnTo>
                    <a:pt x="252" y="368"/>
                  </a:lnTo>
                  <a:lnTo>
                    <a:pt x="274" y="391"/>
                  </a:lnTo>
                  <a:lnTo>
                    <a:pt x="321" y="344"/>
                  </a:lnTo>
                  <a:lnTo>
                    <a:pt x="403" y="424"/>
                  </a:lnTo>
                  <a:lnTo>
                    <a:pt x="377" y="450"/>
                  </a:lnTo>
                  <a:lnTo>
                    <a:pt x="394" y="467"/>
                  </a:lnTo>
                  <a:lnTo>
                    <a:pt x="481" y="379"/>
                  </a:lnTo>
                  <a:lnTo>
                    <a:pt x="465" y="361"/>
                  </a:lnTo>
                  <a:moveTo>
                    <a:pt x="290" y="318"/>
                  </a:moveTo>
                  <a:lnTo>
                    <a:pt x="217" y="245"/>
                  </a:lnTo>
                  <a:lnTo>
                    <a:pt x="261" y="203"/>
                  </a:lnTo>
                  <a:lnTo>
                    <a:pt x="333" y="275"/>
                  </a:lnTo>
                  <a:lnTo>
                    <a:pt x="290" y="318"/>
                  </a:lnTo>
                  <a:moveTo>
                    <a:pt x="290" y="318"/>
                  </a:moveTo>
                  <a:lnTo>
                    <a:pt x="290" y="318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3" name="Freeform 39"/>
            <p:cNvSpPr>
              <a:spLocks noEditPoints="1"/>
            </p:cNvSpPr>
            <p:nvPr/>
          </p:nvSpPr>
          <p:spPr bwMode="auto">
            <a:xfrm>
              <a:off x="419" y="2321"/>
              <a:ext cx="49" cy="101"/>
            </a:xfrm>
            <a:custGeom>
              <a:avLst/>
              <a:gdLst/>
              <a:ahLst/>
              <a:cxnLst>
                <a:cxn ang="0">
                  <a:pos x="0" y="35"/>
                </a:cxn>
                <a:cxn ang="0">
                  <a:pos x="14" y="58"/>
                </a:cxn>
                <a:cxn ang="0">
                  <a:pos x="28" y="35"/>
                </a:cxn>
                <a:cxn ang="0">
                  <a:pos x="14" y="0"/>
                </a:cxn>
                <a:cxn ang="0">
                  <a:pos x="0" y="35"/>
                </a:cxn>
                <a:cxn ang="0">
                  <a:pos x="0" y="35"/>
                </a:cxn>
                <a:cxn ang="0">
                  <a:pos x="0" y="35"/>
                </a:cxn>
              </a:cxnLst>
              <a:rect l="0" t="0" r="r" b="b"/>
              <a:pathLst>
                <a:path w="28" h="58">
                  <a:moveTo>
                    <a:pt x="0" y="35"/>
                  </a:moveTo>
                  <a:cubicBezTo>
                    <a:pt x="0" y="51"/>
                    <a:pt x="6" y="58"/>
                    <a:pt x="14" y="58"/>
                  </a:cubicBezTo>
                  <a:cubicBezTo>
                    <a:pt x="22" y="58"/>
                    <a:pt x="28" y="51"/>
                    <a:pt x="28" y="35"/>
                  </a:cubicBezTo>
                  <a:cubicBezTo>
                    <a:pt x="28" y="18"/>
                    <a:pt x="14" y="0"/>
                    <a:pt x="14" y="0"/>
                  </a:cubicBezTo>
                  <a:cubicBezTo>
                    <a:pt x="14" y="0"/>
                    <a:pt x="0" y="18"/>
                    <a:pt x="0" y="35"/>
                  </a:cubicBezTo>
                  <a:close/>
                  <a:moveTo>
                    <a:pt x="0" y="35"/>
                  </a:moveTo>
                  <a:cubicBezTo>
                    <a:pt x="0" y="35"/>
                    <a:pt x="0" y="35"/>
                    <a:pt x="0" y="3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186" name="Group 42"/>
          <p:cNvGrpSpPr>
            <a:grpSpLocks noChangeAspect="1"/>
          </p:cNvGrpSpPr>
          <p:nvPr/>
        </p:nvGrpSpPr>
        <p:grpSpPr bwMode="auto">
          <a:xfrm>
            <a:off x="5104605" y="5534839"/>
            <a:ext cx="835525" cy="795904"/>
            <a:chOff x="2111" y="2341"/>
            <a:chExt cx="485" cy="462"/>
          </a:xfrm>
          <a:solidFill>
            <a:schemeClr val="accent5"/>
          </a:solidFill>
        </p:grpSpPr>
        <p:sp>
          <p:nvSpPr>
            <p:cNvPr id="6187" name="Freeform 43"/>
            <p:cNvSpPr>
              <a:spLocks noEditPoints="1"/>
            </p:cNvSpPr>
            <p:nvPr/>
          </p:nvSpPr>
          <p:spPr bwMode="auto">
            <a:xfrm>
              <a:off x="2111" y="2341"/>
              <a:ext cx="485" cy="462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39" y="6"/>
                </a:cxn>
                <a:cxn ang="0">
                  <a:pos x="39" y="58"/>
                </a:cxn>
                <a:cxn ang="0">
                  <a:pos x="45" y="64"/>
                </a:cxn>
                <a:cxn ang="0">
                  <a:pos x="71" y="64"/>
                </a:cxn>
                <a:cxn ang="0">
                  <a:pos x="65" y="84"/>
                </a:cxn>
                <a:cxn ang="0">
                  <a:pos x="38" y="89"/>
                </a:cxn>
                <a:cxn ang="0">
                  <a:pos x="32" y="89"/>
                </a:cxn>
                <a:cxn ang="0">
                  <a:pos x="16" y="73"/>
                </a:cxn>
                <a:cxn ang="0">
                  <a:pos x="16" y="61"/>
                </a:cxn>
                <a:cxn ang="0">
                  <a:pos x="25" y="45"/>
                </a:cxn>
                <a:cxn ang="0">
                  <a:pos x="12" y="29"/>
                </a:cxn>
                <a:cxn ang="0">
                  <a:pos x="0" y="45"/>
                </a:cxn>
                <a:cxn ang="0">
                  <a:pos x="9" y="61"/>
                </a:cxn>
                <a:cxn ang="0">
                  <a:pos x="9" y="73"/>
                </a:cxn>
                <a:cxn ang="0">
                  <a:pos x="32" y="97"/>
                </a:cxn>
                <a:cxn ang="0">
                  <a:pos x="38" y="97"/>
                </a:cxn>
                <a:cxn ang="0">
                  <a:pos x="43" y="97"/>
                </a:cxn>
                <a:cxn ang="0">
                  <a:pos x="70" y="89"/>
                </a:cxn>
                <a:cxn ang="0">
                  <a:pos x="78" y="64"/>
                </a:cxn>
                <a:cxn ang="0">
                  <a:pos x="96" y="64"/>
                </a:cxn>
                <a:cxn ang="0">
                  <a:pos x="102" y="58"/>
                </a:cxn>
                <a:cxn ang="0">
                  <a:pos x="102" y="6"/>
                </a:cxn>
                <a:cxn ang="0">
                  <a:pos x="96" y="0"/>
                </a:cxn>
                <a:cxn ang="0">
                  <a:pos x="45" y="0"/>
                </a:cxn>
                <a:cxn ang="0">
                  <a:pos x="72" y="54"/>
                </a:cxn>
                <a:cxn ang="0">
                  <a:pos x="49" y="32"/>
                </a:cxn>
                <a:cxn ang="0">
                  <a:pos x="72" y="10"/>
                </a:cxn>
                <a:cxn ang="0">
                  <a:pos x="94" y="32"/>
                </a:cxn>
                <a:cxn ang="0">
                  <a:pos x="72" y="54"/>
                </a:cxn>
                <a:cxn ang="0">
                  <a:pos x="72" y="54"/>
                </a:cxn>
                <a:cxn ang="0">
                  <a:pos x="72" y="54"/>
                </a:cxn>
              </a:cxnLst>
              <a:rect l="0" t="0" r="r" b="b"/>
              <a:pathLst>
                <a:path w="102" h="97">
                  <a:moveTo>
                    <a:pt x="45" y="0"/>
                  </a:moveTo>
                  <a:cubicBezTo>
                    <a:pt x="42" y="0"/>
                    <a:pt x="39" y="3"/>
                    <a:pt x="39" y="6"/>
                  </a:cubicBezTo>
                  <a:cubicBezTo>
                    <a:pt x="39" y="58"/>
                    <a:pt x="39" y="58"/>
                    <a:pt x="39" y="58"/>
                  </a:cubicBezTo>
                  <a:cubicBezTo>
                    <a:pt x="39" y="61"/>
                    <a:pt x="42" y="64"/>
                    <a:pt x="45" y="64"/>
                  </a:cubicBezTo>
                  <a:cubicBezTo>
                    <a:pt x="71" y="64"/>
                    <a:pt x="71" y="64"/>
                    <a:pt x="71" y="64"/>
                  </a:cubicBezTo>
                  <a:cubicBezTo>
                    <a:pt x="71" y="73"/>
                    <a:pt x="69" y="80"/>
                    <a:pt x="65" y="84"/>
                  </a:cubicBezTo>
                  <a:cubicBezTo>
                    <a:pt x="59" y="90"/>
                    <a:pt x="48" y="90"/>
                    <a:pt x="38" y="89"/>
                  </a:cubicBezTo>
                  <a:cubicBezTo>
                    <a:pt x="36" y="89"/>
                    <a:pt x="34" y="89"/>
                    <a:pt x="32" y="89"/>
                  </a:cubicBezTo>
                  <a:cubicBezTo>
                    <a:pt x="17" y="89"/>
                    <a:pt x="16" y="74"/>
                    <a:pt x="16" y="73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21" y="59"/>
                    <a:pt x="25" y="53"/>
                    <a:pt x="25" y="45"/>
                  </a:cubicBezTo>
                  <a:cubicBezTo>
                    <a:pt x="25" y="36"/>
                    <a:pt x="19" y="29"/>
                    <a:pt x="12" y="29"/>
                  </a:cubicBezTo>
                  <a:cubicBezTo>
                    <a:pt x="6" y="29"/>
                    <a:pt x="0" y="36"/>
                    <a:pt x="0" y="45"/>
                  </a:cubicBezTo>
                  <a:cubicBezTo>
                    <a:pt x="0" y="52"/>
                    <a:pt x="4" y="58"/>
                    <a:pt x="9" y="61"/>
                  </a:cubicBezTo>
                  <a:cubicBezTo>
                    <a:pt x="9" y="73"/>
                    <a:pt x="9" y="73"/>
                    <a:pt x="9" y="73"/>
                  </a:cubicBezTo>
                  <a:cubicBezTo>
                    <a:pt x="9" y="81"/>
                    <a:pt x="14" y="97"/>
                    <a:pt x="32" y="97"/>
                  </a:cubicBezTo>
                  <a:cubicBezTo>
                    <a:pt x="34" y="97"/>
                    <a:pt x="36" y="97"/>
                    <a:pt x="38" y="97"/>
                  </a:cubicBezTo>
                  <a:cubicBezTo>
                    <a:pt x="39" y="97"/>
                    <a:pt x="41" y="97"/>
                    <a:pt x="43" y="97"/>
                  </a:cubicBezTo>
                  <a:cubicBezTo>
                    <a:pt x="53" y="97"/>
                    <a:pt x="63" y="96"/>
                    <a:pt x="70" y="89"/>
                  </a:cubicBezTo>
                  <a:cubicBezTo>
                    <a:pt x="75" y="84"/>
                    <a:pt x="78" y="76"/>
                    <a:pt x="78" y="64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100" y="64"/>
                    <a:pt x="102" y="61"/>
                    <a:pt x="102" y="58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2" y="3"/>
                    <a:pt x="100" y="0"/>
                    <a:pt x="96" y="0"/>
                  </a:cubicBezTo>
                  <a:lnTo>
                    <a:pt x="45" y="0"/>
                  </a:lnTo>
                  <a:close/>
                  <a:moveTo>
                    <a:pt x="72" y="54"/>
                  </a:moveTo>
                  <a:cubicBezTo>
                    <a:pt x="59" y="54"/>
                    <a:pt x="49" y="44"/>
                    <a:pt x="49" y="32"/>
                  </a:cubicBezTo>
                  <a:cubicBezTo>
                    <a:pt x="49" y="20"/>
                    <a:pt x="59" y="10"/>
                    <a:pt x="72" y="10"/>
                  </a:cubicBezTo>
                  <a:cubicBezTo>
                    <a:pt x="84" y="10"/>
                    <a:pt x="94" y="20"/>
                    <a:pt x="94" y="32"/>
                  </a:cubicBezTo>
                  <a:cubicBezTo>
                    <a:pt x="94" y="44"/>
                    <a:pt x="84" y="54"/>
                    <a:pt x="72" y="54"/>
                  </a:cubicBezTo>
                  <a:close/>
                  <a:moveTo>
                    <a:pt x="72" y="54"/>
                  </a:moveTo>
                  <a:cubicBezTo>
                    <a:pt x="72" y="54"/>
                    <a:pt x="72" y="54"/>
                    <a:pt x="72" y="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8" name="Freeform 44"/>
            <p:cNvSpPr>
              <a:spLocks noEditPoints="1"/>
            </p:cNvSpPr>
            <p:nvPr/>
          </p:nvSpPr>
          <p:spPr bwMode="auto">
            <a:xfrm>
              <a:off x="2372" y="2413"/>
              <a:ext cx="162" cy="161"/>
            </a:xfrm>
            <a:custGeom>
              <a:avLst/>
              <a:gdLst/>
              <a:ahLst/>
              <a:cxnLst>
                <a:cxn ang="0">
                  <a:pos x="17" y="0"/>
                </a:cxn>
                <a:cxn ang="0">
                  <a:pos x="0" y="17"/>
                </a:cxn>
                <a:cxn ang="0">
                  <a:pos x="17" y="34"/>
                </a:cxn>
                <a:cxn ang="0">
                  <a:pos x="34" y="17"/>
                </a:cxn>
                <a:cxn ang="0">
                  <a:pos x="17" y="0"/>
                </a:cxn>
                <a:cxn ang="0">
                  <a:pos x="17" y="30"/>
                </a:cxn>
                <a:cxn ang="0">
                  <a:pos x="4" y="17"/>
                </a:cxn>
                <a:cxn ang="0">
                  <a:pos x="17" y="4"/>
                </a:cxn>
                <a:cxn ang="0">
                  <a:pos x="30" y="17"/>
                </a:cxn>
                <a:cxn ang="0">
                  <a:pos x="17" y="30"/>
                </a:cxn>
                <a:cxn ang="0">
                  <a:pos x="17" y="30"/>
                </a:cxn>
                <a:cxn ang="0">
                  <a:pos x="17" y="30"/>
                </a:cxn>
              </a:cxnLst>
              <a:rect l="0" t="0" r="r" b="b"/>
              <a:pathLst>
                <a:path w="34" h="34">
                  <a:moveTo>
                    <a:pt x="17" y="0"/>
                  </a:moveTo>
                  <a:cubicBezTo>
                    <a:pt x="7" y="0"/>
                    <a:pt x="0" y="8"/>
                    <a:pt x="0" y="17"/>
                  </a:cubicBezTo>
                  <a:cubicBezTo>
                    <a:pt x="0" y="26"/>
                    <a:pt x="7" y="34"/>
                    <a:pt x="17" y="34"/>
                  </a:cubicBezTo>
                  <a:cubicBezTo>
                    <a:pt x="26" y="34"/>
                    <a:pt x="34" y="26"/>
                    <a:pt x="34" y="17"/>
                  </a:cubicBezTo>
                  <a:cubicBezTo>
                    <a:pt x="34" y="8"/>
                    <a:pt x="26" y="0"/>
                    <a:pt x="17" y="0"/>
                  </a:cubicBezTo>
                  <a:close/>
                  <a:moveTo>
                    <a:pt x="17" y="30"/>
                  </a:moveTo>
                  <a:cubicBezTo>
                    <a:pt x="10" y="30"/>
                    <a:pt x="4" y="24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24" y="4"/>
                    <a:pt x="30" y="10"/>
                    <a:pt x="30" y="17"/>
                  </a:cubicBezTo>
                  <a:cubicBezTo>
                    <a:pt x="30" y="24"/>
                    <a:pt x="24" y="30"/>
                    <a:pt x="17" y="30"/>
                  </a:cubicBezTo>
                  <a:close/>
                  <a:moveTo>
                    <a:pt x="17" y="30"/>
                  </a:moveTo>
                  <a:cubicBezTo>
                    <a:pt x="17" y="30"/>
                    <a:pt x="17" y="30"/>
                    <a:pt x="17" y="3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89" name="Freeform 45"/>
            <p:cNvSpPr>
              <a:spLocks noEditPoints="1"/>
            </p:cNvSpPr>
            <p:nvPr/>
          </p:nvSpPr>
          <p:spPr bwMode="auto">
            <a:xfrm>
              <a:off x="2482" y="2451"/>
              <a:ext cx="9" cy="1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0" name="Freeform 46"/>
            <p:cNvSpPr>
              <a:spLocks noEditPoints="1"/>
            </p:cNvSpPr>
            <p:nvPr/>
          </p:nvSpPr>
          <p:spPr bwMode="auto">
            <a:xfrm>
              <a:off x="2410" y="2522"/>
              <a:ext cx="10" cy="10"/>
            </a:xfrm>
            <a:custGeom>
              <a:avLst/>
              <a:gdLst/>
              <a:ahLst/>
              <a:cxnLst>
                <a:cxn ang="0">
                  <a:pos x="1" y="1"/>
                </a:cxn>
                <a:cxn ang="0">
                  <a:pos x="1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1" y="1"/>
                </a:cxn>
                <a:cxn ang="0">
                  <a:pos x="1" y="1"/>
                </a:cxn>
                <a:cxn ang="0">
                  <a:pos x="1" y="1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0" y="1"/>
                    <a:pt x="0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2" y="0"/>
                    <a:pt x="1" y="0"/>
                    <a:pt x="1" y="1"/>
                  </a:cubicBezTo>
                  <a:close/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1" name="Freeform 47"/>
            <p:cNvSpPr>
              <a:spLocks noEditPoints="1"/>
            </p:cNvSpPr>
            <p:nvPr/>
          </p:nvSpPr>
          <p:spPr bwMode="auto">
            <a:xfrm>
              <a:off x="2496" y="2489"/>
              <a:ext cx="9" cy="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2" name="Freeform 48"/>
            <p:cNvSpPr>
              <a:spLocks noEditPoints="1"/>
            </p:cNvSpPr>
            <p:nvPr/>
          </p:nvSpPr>
          <p:spPr bwMode="auto">
            <a:xfrm>
              <a:off x="2396" y="2489"/>
              <a:ext cx="10" cy="9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1"/>
                    <a:pt x="2" y="2"/>
                    <a:pt x="1" y="2"/>
                  </a:cubicBezTo>
                  <a:cubicBezTo>
                    <a:pt x="1" y="2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3" name="Freeform 49"/>
            <p:cNvSpPr>
              <a:spLocks noEditPoints="1"/>
            </p:cNvSpPr>
            <p:nvPr/>
          </p:nvSpPr>
          <p:spPr bwMode="auto">
            <a:xfrm>
              <a:off x="2482" y="2522"/>
              <a:ext cx="9" cy="10"/>
            </a:xfrm>
            <a:custGeom>
              <a:avLst/>
              <a:gdLst/>
              <a:ahLst/>
              <a:cxnLst>
                <a:cxn ang="0">
                  <a:pos x="0" y="1"/>
                </a:cxn>
                <a:cxn ang="0">
                  <a:pos x="0" y="2"/>
                </a:cxn>
                <a:cxn ang="0">
                  <a:pos x="2" y="2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1"/>
                </a:cxn>
                <a:cxn ang="0">
                  <a:pos x="0" y="1"/>
                </a:cxn>
              </a:cxnLst>
              <a:rect l="0" t="0" r="r" b="b"/>
              <a:pathLst>
                <a:path w="2" h="2">
                  <a:moveTo>
                    <a:pt x="0" y="1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1" y="2"/>
                    <a:pt x="1" y="2"/>
                    <a:pt x="2" y="2"/>
                  </a:cubicBezTo>
                  <a:cubicBezTo>
                    <a:pt x="2" y="2"/>
                    <a:pt x="2" y="1"/>
                    <a:pt x="2" y="1"/>
                  </a:cubicBezTo>
                  <a:cubicBezTo>
                    <a:pt x="1" y="0"/>
                    <a:pt x="1" y="0"/>
                    <a:pt x="0" y="1"/>
                  </a:cubicBezTo>
                  <a:close/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4" name="Freeform 50"/>
            <p:cNvSpPr>
              <a:spLocks noEditPoints="1"/>
            </p:cNvSpPr>
            <p:nvPr/>
          </p:nvSpPr>
          <p:spPr bwMode="auto">
            <a:xfrm>
              <a:off x="2410" y="2451"/>
              <a:ext cx="10" cy="14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3"/>
                </a:cxn>
                <a:cxn ang="0">
                  <a:pos x="0" y="2"/>
                </a:cxn>
                <a:cxn ang="0">
                  <a:pos x="1" y="0"/>
                </a:cxn>
                <a:cxn ang="0">
                  <a:pos x="2" y="2"/>
                </a:cxn>
                <a:cxn ang="0">
                  <a:pos x="2" y="2"/>
                </a:cxn>
                <a:cxn ang="0">
                  <a:pos x="2" y="2"/>
                </a:cxn>
              </a:cxnLst>
              <a:rect l="0" t="0" r="r" b="b"/>
              <a:pathLst>
                <a:path w="2" h="3">
                  <a:moveTo>
                    <a:pt x="2" y="2"/>
                  </a:moveTo>
                  <a:cubicBezTo>
                    <a:pt x="2" y="2"/>
                    <a:pt x="2" y="3"/>
                    <a:pt x="1" y="3"/>
                  </a:cubicBezTo>
                  <a:cubicBezTo>
                    <a:pt x="1" y="3"/>
                    <a:pt x="0" y="2"/>
                    <a:pt x="0" y="2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1"/>
                    <a:pt x="2" y="2"/>
                  </a:cubicBezTo>
                  <a:close/>
                  <a:moveTo>
                    <a:pt x="2" y="2"/>
                  </a:moveTo>
                  <a:cubicBezTo>
                    <a:pt x="2" y="2"/>
                    <a:pt x="2" y="2"/>
                    <a:pt x="2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5" name="Freeform 51"/>
            <p:cNvSpPr>
              <a:spLocks noEditPoints="1"/>
            </p:cNvSpPr>
            <p:nvPr/>
          </p:nvSpPr>
          <p:spPr bwMode="auto">
            <a:xfrm>
              <a:off x="2439" y="2455"/>
              <a:ext cx="28" cy="53"/>
            </a:xfrm>
            <a:custGeom>
              <a:avLst/>
              <a:gdLst/>
              <a:ahLst/>
              <a:cxnLst>
                <a:cxn ang="0">
                  <a:pos x="4" y="5"/>
                </a:cxn>
                <a:cxn ang="0">
                  <a:pos x="4" y="2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2" y="5"/>
                </a:cxn>
                <a:cxn ang="0">
                  <a:pos x="0" y="8"/>
                </a:cxn>
                <a:cxn ang="0">
                  <a:pos x="3" y="11"/>
                </a:cxn>
                <a:cxn ang="0">
                  <a:pos x="6" y="8"/>
                </a:cxn>
                <a:cxn ang="0">
                  <a:pos x="4" y="5"/>
                </a:cxn>
                <a:cxn ang="0">
                  <a:pos x="4" y="5"/>
                </a:cxn>
                <a:cxn ang="0">
                  <a:pos x="4" y="5"/>
                </a:cxn>
              </a:cxnLst>
              <a:rect l="0" t="0" r="r" b="b"/>
              <a:pathLst>
                <a:path w="6" h="11">
                  <a:moveTo>
                    <a:pt x="4" y="5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4" y="0"/>
                    <a:pt x="3" y="0"/>
                  </a:cubicBezTo>
                  <a:cubicBezTo>
                    <a:pt x="2" y="0"/>
                    <a:pt x="2" y="1"/>
                    <a:pt x="2" y="2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0" y="6"/>
                    <a:pt x="0" y="7"/>
                    <a:pt x="0" y="8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4" y="11"/>
                    <a:pt x="6" y="10"/>
                    <a:pt x="6" y="8"/>
                  </a:cubicBezTo>
                  <a:cubicBezTo>
                    <a:pt x="6" y="7"/>
                    <a:pt x="5" y="6"/>
                    <a:pt x="4" y="5"/>
                  </a:cubicBezTo>
                  <a:close/>
                  <a:moveTo>
                    <a:pt x="4" y="5"/>
                  </a:moveTo>
                  <a:cubicBezTo>
                    <a:pt x="4" y="5"/>
                    <a:pt x="4" y="5"/>
                    <a:pt x="4" y="5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6" name="Freeform 52"/>
            <p:cNvSpPr>
              <a:spLocks noEditPoints="1"/>
            </p:cNvSpPr>
            <p:nvPr/>
          </p:nvSpPr>
          <p:spPr bwMode="auto">
            <a:xfrm>
              <a:off x="2448" y="2436"/>
              <a:ext cx="10" cy="1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97" name="Freeform 53"/>
            <p:cNvSpPr>
              <a:spLocks noEditPoints="1"/>
            </p:cNvSpPr>
            <p:nvPr/>
          </p:nvSpPr>
          <p:spPr bwMode="auto">
            <a:xfrm>
              <a:off x="2448" y="2536"/>
              <a:ext cx="10" cy="10"/>
            </a:xfrm>
            <a:custGeom>
              <a:avLst/>
              <a:gdLst/>
              <a:ahLst/>
              <a:cxnLst>
                <a:cxn ang="0">
                  <a:pos x="2" y="1"/>
                </a:cxn>
                <a:cxn ang="0">
                  <a:pos x="1" y="2"/>
                </a:cxn>
                <a:cxn ang="0">
                  <a:pos x="0" y="1"/>
                </a:cxn>
                <a:cxn ang="0">
                  <a:pos x="1" y="0"/>
                </a:cxn>
                <a:cxn ang="0">
                  <a:pos x="2" y="1"/>
                </a:cxn>
                <a:cxn ang="0">
                  <a:pos x="2" y="1"/>
                </a:cxn>
                <a:cxn ang="0">
                  <a:pos x="2" y="1"/>
                </a:cxn>
              </a:cxnLst>
              <a:rect l="0" t="0" r="r" b="b"/>
              <a:pathLst>
                <a:path w="2" h="2">
                  <a:moveTo>
                    <a:pt x="2" y="1"/>
                  </a:moveTo>
                  <a:cubicBezTo>
                    <a:pt x="2" y="2"/>
                    <a:pt x="1" y="2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lose/>
                  <a:moveTo>
                    <a:pt x="2" y="1"/>
                  </a:moveTo>
                  <a:cubicBezTo>
                    <a:pt x="2" y="1"/>
                    <a:pt x="2" y="1"/>
                    <a:pt x="2" y="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8" name="Group 107"/>
          <p:cNvGrpSpPr/>
          <p:nvPr/>
        </p:nvGrpSpPr>
        <p:grpSpPr>
          <a:xfrm>
            <a:off x="8192175" y="5598571"/>
            <a:ext cx="728294" cy="732160"/>
            <a:chOff x="7839075" y="1611313"/>
            <a:chExt cx="896938" cy="901700"/>
          </a:xfrm>
          <a:solidFill>
            <a:schemeClr val="accent6"/>
          </a:solidFill>
        </p:grpSpPr>
        <p:sp>
          <p:nvSpPr>
            <p:cNvPr id="109" name="Freeform 73"/>
            <p:cNvSpPr>
              <a:spLocks noEditPoints="1"/>
            </p:cNvSpPr>
            <p:nvPr/>
          </p:nvSpPr>
          <p:spPr bwMode="auto">
            <a:xfrm>
              <a:off x="7839075" y="1611313"/>
              <a:ext cx="896938" cy="901700"/>
            </a:xfrm>
            <a:custGeom>
              <a:avLst/>
              <a:gdLst/>
              <a:ahLst/>
              <a:cxnLst>
                <a:cxn ang="0">
                  <a:pos x="289" y="212"/>
                </a:cxn>
                <a:cxn ang="0">
                  <a:pos x="105" y="28"/>
                </a:cxn>
                <a:cxn ang="0">
                  <a:pos x="111" y="22"/>
                </a:cxn>
                <a:cxn ang="0">
                  <a:pos x="89" y="0"/>
                </a:cxn>
                <a:cxn ang="0">
                  <a:pos x="0" y="89"/>
                </a:cxn>
                <a:cxn ang="0">
                  <a:pos x="22" y="111"/>
                </a:cxn>
                <a:cxn ang="0">
                  <a:pos x="28" y="105"/>
                </a:cxn>
                <a:cxn ang="0">
                  <a:pos x="212" y="290"/>
                </a:cxn>
                <a:cxn ang="0">
                  <a:pos x="289" y="290"/>
                </a:cxn>
                <a:cxn ang="0">
                  <a:pos x="289" y="212"/>
                </a:cxn>
                <a:cxn ang="0">
                  <a:pos x="273" y="273"/>
                </a:cxn>
                <a:cxn ang="0">
                  <a:pos x="226" y="273"/>
                </a:cxn>
                <a:cxn ang="0">
                  <a:pos x="52" y="99"/>
                </a:cxn>
                <a:cxn ang="0">
                  <a:pos x="99" y="52"/>
                </a:cxn>
                <a:cxn ang="0">
                  <a:pos x="273" y="226"/>
                </a:cxn>
                <a:cxn ang="0">
                  <a:pos x="273" y="273"/>
                </a:cxn>
                <a:cxn ang="0">
                  <a:pos x="273" y="273"/>
                </a:cxn>
                <a:cxn ang="0">
                  <a:pos x="273" y="273"/>
                </a:cxn>
              </a:cxnLst>
              <a:rect l="0" t="0" r="r" b="b"/>
              <a:pathLst>
                <a:path w="310" h="311">
                  <a:moveTo>
                    <a:pt x="289" y="212"/>
                  </a:moveTo>
                  <a:cubicBezTo>
                    <a:pt x="105" y="28"/>
                    <a:pt x="105" y="28"/>
                    <a:pt x="105" y="28"/>
                  </a:cubicBezTo>
                  <a:cubicBezTo>
                    <a:pt x="111" y="22"/>
                    <a:pt x="111" y="22"/>
                    <a:pt x="111" y="22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0" y="89"/>
                    <a:pt x="0" y="89"/>
                    <a:pt x="0" y="89"/>
                  </a:cubicBezTo>
                  <a:cubicBezTo>
                    <a:pt x="22" y="111"/>
                    <a:pt x="22" y="111"/>
                    <a:pt x="22" y="111"/>
                  </a:cubicBezTo>
                  <a:cubicBezTo>
                    <a:pt x="28" y="105"/>
                    <a:pt x="28" y="105"/>
                    <a:pt x="28" y="105"/>
                  </a:cubicBezTo>
                  <a:cubicBezTo>
                    <a:pt x="212" y="290"/>
                    <a:pt x="212" y="290"/>
                    <a:pt x="212" y="290"/>
                  </a:cubicBezTo>
                  <a:cubicBezTo>
                    <a:pt x="233" y="311"/>
                    <a:pt x="268" y="311"/>
                    <a:pt x="289" y="290"/>
                  </a:cubicBezTo>
                  <a:cubicBezTo>
                    <a:pt x="310" y="268"/>
                    <a:pt x="310" y="234"/>
                    <a:pt x="289" y="212"/>
                  </a:cubicBezTo>
                  <a:close/>
                  <a:moveTo>
                    <a:pt x="273" y="273"/>
                  </a:moveTo>
                  <a:cubicBezTo>
                    <a:pt x="260" y="286"/>
                    <a:pt x="239" y="286"/>
                    <a:pt x="226" y="273"/>
                  </a:cubicBezTo>
                  <a:cubicBezTo>
                    <a:pt x="52" y="99"/>
                    <a:pt x="52" y="99"/>
                    <a:pt x="52" y="99"/>
                  </a:cubicBezTo>
                  <a:cubicBezTo>
                    <a:pt x="99" y="52"/>
                    <a:pt x="99" y="52"/>
                    <a:pt x="99" y="52"/>
                  </a:cubicBezTo>
                  <a:cubicBezTo>
                    <a:pt x="273" y="226"/>
                    <a:pt x="273" y="226"/>
                    <a:pt x="273" y="226"/>
                  </a:cubicBezTo>
                  <a:cubicBezTo>
                    <a:pt x="286" y="239"/>
                    <a:pt x="286" y="260"/>
                    <a:pt x="273" y="273"/>
                  </a:cubicBezTo>
                  <a:close/>
                  <a:moveTo>
                    <a:pt x="273" y="273"/>
                  </a:moveTo>
                  <a:cubicBezTo>
                    <a:pt x="273" y="273"/>
                    <a:pt x="273" y="273"/>
                    <a:pt x="273" y="2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Freeform 74"/>
            <p:cNvSpPr>
              <a:spLocks noEditPoints="1"/>
            </p:cNvSpPr>
            <p:nvPr/>
          </p:nvSpPr>
          <p:spPr bwMode="auto">
            <a:xfrm>
              <a:off x="8175625" y="1993900"/>
              <a:ext cx="447675" cy="403225"/>
            </a:xfrm>
            <a:custGeom>
              <a:avLst/>
              <a:gdLst/>
              <a:ahLst/>
              <a:cxnLst>
                <a:cxn ang="0">
                  <a:pos x="56" y="13"/>
                </a:cxn>
                <a:cxn ang="0">
                  <a:pos x="31" y="9"/>
                </a:cxn>
                <a:cxn ang="0">
                  <a:pos x="0" y="12"/>
                </a:cxn>
                <a:cxn ang="0">
                  <a:pos x="120" y="131"/>
                </a:cxn>
                <a:cxn ang="0">
                  <a:pos x="147" y="131"/>
                </a:cxn>
                <a:cxn ang="0">
                  <a:pos x="147" y="104"/>
                </a:cxn>
                <a:cxn ang="0">
                  <a:pos x="56" y="13"/>
                </a:cxn>
                <a:cxn ang="0">
                  <a:pos x="56" y="13"/>
                </a:cxn>
                <a:cxn ang="0">
                  <a:pos x="56" y="13"/>
                </a:cxn>
              </a:cxnLst>
              <a:rect l="0" t="0" r="r" b="b"/>
              <a:pathLst>
                <a:path w="155" h="139">
                  <a:moveTo>
                    <a:pt x="56" y="13"/>
                  </a:moveTo>
                  <a:cubicBezTo>
                    <a:pt x="56" y="13"/>
                    <a:pt x="42" y="0"/>
                    <a:pt x="31" y="9"/>
                  </a:cubicBezTo>
                  <a:cubicBezTo>
                    <a:pt x="19" y="18"/>
                    <a:pt x="0" y="12"/>
                    <a:pt x="0" y="12"/>
                  </a:cubicBezTo>
                  <a:cubicBezTo>
                    <a:pt x="120" y="131"/>
                    <a:pt x="120" y="131"/>
                    <a:pt x="120" y="131"/>
                  </a:cubicBezTo>
                  <a:cubicBezTo>
                    <a:pt x="127" y="139"/>
                    <a:pt x="139" y="139"/>
                    <a:pt x="147" y="131"/>
                  </a:cubicBezTo>
                  <a:cubicBezTo>
                    <a:pt x="155" y="124"/>
                    <a:pt x="155" y="111"/>
                    <a:pt x="147" y="104"/>
                  </a:cubicBezTo>
                  <a:lnTo>
                    <a:pt x="56" y="13"/>
                  </a:lnTo>
                  <a:close/>
                  <a:moveTo>
                    <a:pt x="56" y="13"/>
                  </a:moveTo>
                  <a:cubicBezTo>
                    <a:pt x="56" y="13"/>
                    <a:pt x="56" y="13"/>
                    <a:pt x="56" y="1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9722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500"/>
                            </p:stCondLst>
                            <p:childTnLst>
                              <p:par>
                                <p:cTn id="7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  <p:bldP spid="6155" grpId="0" animBg="1"/>
      <p:bldP spid="56" grpId="0"/>
      <p:bldP spid="57" grpId="0"/>
      <p:bldP spid="5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454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>
            <a:spLocks/>
          </p:cNvSpPr>
          <p:nvPr/>
        </p:nvSpPr>
        <p:spPr bwMode="auto">
          <a:xfrm>
            <a:off x="4781575" y="4842597"/>
            <a:ext cx="716976" cy="530251"/>
          </a:xfrm>
          <a:custGeom>
            <a:avLst/>
            <a:gdLst>
              <a:gd name="T0" fmla="*/ 283 w 344"/>
              <a:gd name="T1" fmla="*/ 254 h 254"/>
              <a:gd name="T2" fmla="*/ 255 w 344"/>
              <a:gd name="T3" fmla="*/ 246 h 254"/>
              <a:gd name="T4" fmla="*/ 33 w 344"/>
              <a:gd name="T5" fmla="*/ 106 h 254"/>
              <a:gd name="T6" fmla="*/ 16 w 344"/>
              <a:gd name="T7" fmla="*/ 32 h 254"/>
              <a:gd name="T8" fmla="*/ 89 w 344"/>
              <a:gd name="T9" fmla="*/ 16 h 254"/>
              <a:gd name="T10" fmla="*/ 312 w 344"/>
              <a:gd name="T11" fmla="*/ 156 h 254"/>
              <a:gd name="T12" fmla="*/ 328 w 344"/>
              <a:gd name="T13" fmla="*/ 229 h 254"/>
              <a:gd name="T14" fmla="*/ 283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283" y="254"/>
                </a:moveTo>
                <a:cubicBezTo>
                  <a:pt x="274" y="254"/>
                  <a:pt x="264" y="251"/>
                  <a:pt x="255" y="246"/>
                </a:cubicBezTo>
                <a:cubicBezTo>
                  <a:pt x="33" y="106"/>
                  <a:pt x="33" y="106"/>
                  <a:pt x="33" y="106"/>
                </a:cubicBezTo>
                <a:cubicBezTo>
                  <a:pt x="8" y="90"/>
                  <a:pt x="0" y="57"/>
                  <a:pt x="16" y="32"/>
                </a:cubicBezTo>
                <a:cubicBezTo>
                  <a:pt x="31" y="8"/>
                  <a:pt x="64" y="0"/>
                  <a:pt x="89" y="16"/>
                </a:cubicBezTo>
                <a:cubicBezTo>
                  <a:pt x="312" y="156"/>
                  <a:pt x="312" y="156"/>
                  <a:pt x="312" y="156"/>
                </a:cubicBezTo>
                <a:cubicBezTo>
                  <a:pt x="337" y="171"/>
                  <a:pt x="344" y="204"/>
                  <a:pt x="328" y="229"/>
                </a:cubicBezTo>
                <a:cubicBezTo>
                  <a:pt x="318" y="245"/>
                  <a:pt x="301" y="254"/>
                  <a:pt x="283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5018574" y="3718657"/>
            <a:ext cx="780414" cy="342329"/>
          </a:xfrm>
          <a:custGeom>
            <a:avLst/>
            <a:gdLst>
              <a:gd name="T0" fmla="*/ 58 w 374"/>
              <a:gd name="T1" fmla="*/ 164 h 164"/>
              <a:gd name="T2" fmla="*/ 6 w 374"/>
              <a:gd name="T3" fmla="*/ 121 h 164"/>
              <a:gd name="T4" fmla="*/ 48 w 374"/>
              <a:gd name="T5" fmla="*/ 58 h 164"/>
              <a:gd name="T6" fmla="*/ 305 w 374"/>
              <a:gd name="T7" fmla="*/ 6 h 164"/>
              <a:gd name="T8" fmla="*/ 368 w 374"/>
              <a:gd name="T9" fmla="*/ 48 h 164"/>
              <a:gd name="T10" fmla="*/ 326 w 374"/>
              <a:gd name="T11" fmla="*/ 110 h 164"/>
              <a:gd name="T12" fmla="*/ 69 w 374"/>
              <a:gd name="T13" fmla="*/ 163 h 164"/>
              <a:gd name="T14" fmla="*/ 58 w 374"/>
              <a:gd name="T15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4">
                <a:moveTo>
                  <a:pt x="58" y="164"/>
                </a:moveTo>
                <a:cubicBezTo>
                  <a:pt x="33" y="164"/>
                  <a:pt x="11" y="146"/>
                  <a:pt x="6" y="121"/>
                </a:cubicBezTo>
                <a:cubicBezTo>
                  <a:pt x="0" y="92"/>
                  <a:pt x="19" y="64"/>
                  <a:pt x="48" y="58"/>
                </a:cubicBezTo>
                <a:cubicBezTo>
                  <a:pt x="305" y="6"/>
                  <a:pt x="305" y="6"/>
                  <a:pt x="305" y="6"/>
                </a:cubicBezTo>
                <a:cubicBezTo>
                  <a:pt x="334" y="0"/>
                  <a:pt x="362" y="19"/>
                  <a:pt x="368" y="48"/>
                </a:cubicBezTo>
                <a:cubicBezTo>
                  <a:pt x="374" y="76"/>
                  <a:pt x="355" y="104"/>
                  <a:pt x="326" y="110"/>
                </a:cubicBezTo>
                <a:cubicBezTo>
                  <a:pt x="69" y="163"/>
                  <a:pt x="69" y="163"/>
                  <a:pt x="69" y="163"/>
                </a:cubicBezTo>
                <a:cubicBezTo>
                  <a:pt x="65" y="163"/>
                  <a:pt x="62" y="164"/>
                  <a:pt x="58" y="164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469171" y="2410385"/>
            <a:ext cx="554190" cy="691840"/>
          </a:xfrm>
          <a:custGeom>
            <a:avLst/>
            <a:gdLst>
              <a:gd name="T0" fmla="*/ 60 w 266"/>
              <a:gd name="T1" fmla="*/ 332 h 332"/>
              <a:gd name="T2" fmla="*/ 31 w 266"/>
              <a:gd name="T3" fmla="*/ 324 h 332"/>
              <a:gd name="T4" fmla="*/ 16 w 266"/>
              <a:gd name="T5" fmla="*/ 250 h 332"/>
              <a:gd name="T6" fmla="*/ 161 w 266"/>
              <a:gd name="T7" fmla="*/ 31 h 332"/>
              <a:gd name="T8" fmla="*/ 235 w 266"/>
              <a:gd name="T9" fmla="*/ 16 h 332"/>
              <a:gd name="T10" fmla="*/ 250 w 266"/>
              <a:gd name="T11" fmla="*/ 90 h 332"/>
              <a:gd name="T12" fmla="*/ 105 w 266"/>
              <a:gd name="T13" fmla="*/ 309 h 332"/>
              <a:gd name="T14" fmla="*/ 60 w 266"/>
              <a:gd name="T15" fmla="*/ 332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2">
                <a:moveTo>
                  <a:pt x="60" y="332"/>
                </a:moveTo>
                <a:cubicBezTo>
                  <a:pt x="50" y="332"/>
                  <a:pt x="40" y="330"/>
                  <a:pt x="31" y="324"/>
                </a:cubicBezTo>
                <a:cubicBezTo>
                  <a:pt x="6" y="307"/>
                  <a:pt x="0" y="274"/>
                  <a:pt x="16" y="250"/>
                </a:cubicBezTo>
                <a:cubicBezTo>
                  <a:pt x="161" y="31"/>
                  <a:pt x="161" y="31"/>
                  <a:pt x="161" y="31"/>
                </a:cubicBezTo>
                <a:cubicBezTo>
                  <a:pt x="178" y="6"/>
                  <a:pt x="211" y="0"/>
                  <a:pt x="235" y="16"/>
                </a:cubicBezTo>
                <a:cubicBezTo>
                  <a:pt x="260" y="32"/>
                  <a:pt x="266" y="65"/>
                  <a:pt x="250" y="90"/>
                </a:cubicBezTo>
                <a:cubicBezTo>
                  <a:pt x="105" y="309"/>
                  <a:pt x="105" y="309"/>
                  <a:pt x="105" y="309"/>
                </a:cubicBezTo>
                <a:cubicBezTo>
                  <a:pt x="94" y="324"/>
                  <a:pt x="77" y="332"/>
                  <a:pt x="60" y="33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3476894" y="2009406"/>
            <a:ext cx="226225" cy="772036"/>
          </a:xfrm>
          <a:custGeom>
            <a:avLst/>
            <a:gdLst>
              <a:gd name="T0" fmla="*/ 56 w 109"/>
              <a:gd name="T1" fmla="*/ 370 h 370"/>
              <a:gd name="T2" fmla="*/ 2 w 109"/>
              <a:gd name="T3" fmla="*/ 317 h 370"/>
              <a:gd name="T4" fmla="*/ 0 w 109"/>
              <a:gd name="T5" fmla="*/ 54 h 370"/>
              <a:gd name="T6" fmla="*/ 53 w 109"/>
              <a:gd name="T7" fmla="*/ 0 h 370"/>
              <a:gd name="T8" fmla="*/ 106 w 109"/>
              <a:gd name="T9" fmla="*/ 53 h 370"/>
              <a:gd name="T10" fmla="*/ 109 w 109"/>
              <a:gd name="T11" fmla="*/ 316 h 370"/>
              <a:gd name="T12" fmla="*/ 56 w 109"/>
              <a:gd name="T13" fmla="*/ 370 h 370"/>
              <a:gd name="T14" fmla="*/ 56 w 109"/>
              <a:gd name="T15" fmla="*/ 370 h 3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09" h="370">
                <a:moveTo>
                  <a:pt x="56" y="370"/>
                </a:moveTo>
                <a:cubicBezTo>
                  <a:pt x="26" y="370"/>
                  <a:pt x="3" y="346"/>
                  <a:pt x="2" y="317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25"/>
                  <a:pt x="23" y="1"/>
                  <a:pt x="53" y="0"/>
                </a:cubicBezTo>
                <a:cubicBezTo>
                  <a:pt x="82" y="0"/>
                  <a:pt x="106" y="24"/>
                  <a:pt x="106" y="53"/>
                </a:cubicBezTo>
                <a:cubicBezTo>
                  <a:pt x="109" y="316"/>
                  <a:pt x="109" y="316"/>
                  <a:pt x="109" y="316"/>
                </a:cubicBezTo>
                <a:cubicBezTo>
                  <a:pt x="109" y="345"/>
                  <a:pt x="86" y="369"/>
                  <a:pt x="56" y="370"/>
                </a:cubicBezTo>
                <a:cubicBezTo>
                  <a:pt x="56" y="370"/>
                  <a:pt x="56" y="370"/>
                  <a:pt x="56" y="37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>
            <a:off x="1631190" y="4839007"/>
            <a:ext cx="716976" cy="529054"/>
          </a:xfrm>
          <a:custGeom>
            <a:avLst/>
            <a:gdLst>
              <a:gd name="T0" fmla="*/ 61 w 344"/>
              <a:gd name="T1" fmla="*/ 254 h 254"/>
              <a:gd name="T2" fmla="*/ 16 w 344"/>
              <a:gd name="T3" fmla="*/ 229 h 254"/>
              <a:gd name="T4" fmla="*/ 32 w 344"/>
              <a:gd name="T5" fmla="*/ 156 h 254"/>
              <a:gd name="T6" fmla="*/ 255 w 344"/>
              <a:gd name="T7" fmla="*/ 16 h 254"/>
              <a:gd name="T8" fmla="*/ 328 w 344"/>
              <a:gd name="T9" fmla="*/ 33 h 254"/>
              <a:gd name="T10" fmla="*/ 311 w 344"/>
              <a:gd name="T11" fmla="*/ 106 h 254"/>
              <a:gd name="T12" fmla="*/ 89 w 344"/>
              <a:gd name="T13" fmla="*/ 246 h 254"/>
              <a:gd name="T14" fmla="*/ 61 w 344"/>
              <a:gd name="T15" fmla="*/ 254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44" h="254">
                <a:moveTo>
                  <a:pt x="61" y="254"/>
                </a:moveTo>
                <a:cubicBezTo>
                  <a:pt x="43" y="254"/>
                  <a:pt x="26" y="245"/>
                  <a:pt x="16" y="229"/>
                </a:cubicBezTo>
                <a:cubicBezTo>
                  <a:pt x="0" y="204"/>
                  <a:pt x="7" y="172"/>
                  <a:pt x="32" y="156"/>
                </a:cubicBezTo>
                <a:cubicBezTo>
                  <a:pt x="255" y="16"/>
                  <a:pt x="255" y="16"/>
                  <a:pt x="255" y="16"/>
                </a:cubicBezTo>
                <a:cubicBezTo>
                  <a:pt x="280" y="0"/>
                  <a:pt x="312" y="8"/>
                  <a:pt x="328" y="33"/>
                </a:cubicBezTo>
                <a:cubicBezTo>
                  <a:pt x="344" y="58"/>
                  <a:pt x="336" y="90"/>
                  <a:pt x="311" y="106"/>
                </a:cubicBezTo>
                <a:cubicBezTo>
                  <a:pt x="89" y="246"/>
                  <a:pt x="89" y="246"/>
                  <a:pt x="89" y="246"/>
                </a:cubicBezTo>
                <a:cubicBezTo>
                  <a:pt x="80" y="252"/>
                  <a:pt x="70" y="254"/>
                  <a:pt x="61" y="25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1330756" y="3717461"/>
            <a:ext cx="780414" cy="339935"/>
          </a:xfrm>
          <a:custGeom>
            <a:avLst/>
            <a:gdLst>
              <a:gd name="T0" fmla="*/ 316 w 374"/>
              <a:gd name="T1" fmla="*/ 163 h 163"/>
              <a:gd name="T2" fmla="*/ 305 w 374"/>
              <a:gd name="T3" fmla="*/ 162 h 163"/>
              <a:gd name="T4" fmla="*/ 48 w 374"/>
              <a:gd name="T5" fmla="*/ 110 h 163"/>
              <a:gd name="T6" fmla="*/ 6 w 374"/>
              <a:gd name="T7" fmla="*/ 47 h 163"/>
              <a:gd name="T8" fmla="*/ 69 w 374"/>
              <a:gd name="T9" fmla="*/ 5 h 163"/>
              <a:gd name="T10" fmla="*/ 326 w 374"/>
              <a:gd name="T11" fmla="*/ 58 h 163"/>
              <a:gd name="T12" fmla="*/ 368 w 374"/>
              <a:gd name="T13" fmla="*/ 120 h 163"/>
              <a:gd name="T14" fmla="*/ 316 w 374"/>
              <a:gd name="T15" fmla="*/ 163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4" h="163">
                <a:moveTo>
                  <a:pt x="316" y="163"/>
                </a:moveTo>
                <a:cubicBezTo>
                  <a:pt x="312" y="163"/>
                  <a:pt x="309" y="163"/>
                  <a:pt x="305" y="162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19" y="104"/>
                  <a:pt x="0" y="76"/>
                  <a:pt x="6" y="47"/>
                </a:cubicBezTo>
                <a:cubicBezTo>
                  <a:pt x="12" y="18"/>
                  <a:pt x="40" y="0"/>
                  <a:pt x="69" y="5"/>
                </a:cubicBezTo>
                <a:cubicBezTo>
                  <a:pt x="326" y="58"/>
                  <a:pt x="326" y="58"/>
                  <a:pt x="326" y="58"/>
                </a:cubicBezTo>
                <a:cubicBezTo>
                  <a:pt x="355" y="63"/>
                  <a:pt x="374" y="92"/>
                  <a:pt x="368" y="120"/>
                </a:cubicBezTo>
                <a:cubicBezTo>
                  <a:pt x="363" y="146"/>
                  <a:pt x="341" y="163"/>
                  <a:pt x="316" y="1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2106381" y="2405598"/>
            <a:ext cx="555387" cy="694234"/>
          </a:xfrm>
          <a:custGeom>
            <a:avLst/>
            <a:gdLst>
              <a:gd name="T0" fmla="*/ 206 w 266"/>
              <a:gd name="T1" fmla="*/ 333 h 333"/>
              <a:gd name="T2" fmla="*/ 161 w 266"/>
              <a:gd name="T3" fmla="*/ 309 h 333"/>
              <a:gd name="T4" fmla="*/ 16 w 266"/>
              <a:gd name="T5" fmla="*/ 90 h 333"/>
              <a:gd name="T6" fmla="*/ 31 w 266"/>
              <a:gd name="T7" fmla="*/ 16 h 333"/>
              <a:gd name="T8" fmla="*/ 105 w 266"/>
              <a:gd name="T9" fmla="*/ 31 h 333"/>
              <a:gd name="T10" fmla="*/ 250 w 266"/>
              <a:gd name="T11" fmla="*/ 250 h 333"/>
              <a:gd name="T12" fmla="*/ 235 w 266"/>
              <a:gd name="T13" fmla="*/ 324 h 333"/>
              <a:gd name="T14" fmla="*/ 206 w 266"/>
              <a:gd name="T15" fmla="*/ 333 h 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66" h="333">
                <a:moveTo>
                  <a:pt x="206" y="333"/>
                </a:moveTo>
                <a:cubicBezTo>
                  <a:pt x="189" y="333"/>
                  <a:pt x="172" y="324"/>
                  <a:pt x="161" y="309"/>
                </a:cubicBezTo>
                <a:cubicBezTo>
                  <a:pt x="16" y="90"/>
                  <a:pt x="16" y="90"/>
                  <a:pt x="16" y="90"/>
                </a:cubicBezTo>
                <a:cubicBezTo>
                  <a:pt x="0" y="66"/>
                  <a:pt x="6" y="33"/>
                  <a:pt x="31" y="16"/>
                </a:cubicBezTo>
                <a:cubicBezTo>
                  <a:pt x="55" y="0"/>
                  <a:pt x="88" y="7"/>
                  <a:pt x="105" y="31"/>
                </a:cubicBezTo>
                <a:cubicBezTo>
                  <a:pt x="250" y="250"/>
                  <a:pt x="250" y="250"/>
                  <a:pt x="250" y="250"/>
                </a:cubicBezTo>
                <a:cubicBezTo>
                  <a:pt x="266" y="275"/>
                  <a:pt x="260" y="308"/>
                  <a:pt x="235" y="324"/>
                </a:cubicBezTo>
                <a:cubicBezTo>
                  <a:pt x="226" y="330"/>
                  <a:pt x="216" y="333"/>
                  <a:pt x="206" y="33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2319440" y="2989712"/>
            <a:ext cx="2513606" cy="3305990"/>
            <a:chOff x="2066468" y="2628718"/>
            <a:chExt cx="2744485" cy="3609651"/>
          </a:xfrm>
        </p:grpSpPr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2925100" y="5888120"/>
              <a:ext cx="1059894" cy="350249"/>
            </a:xfrm>
            <a:custGeom>
              <a:avLst/>
              <a:gdLst>
                <a:gd name="T0" fmla="*/ 466 w 466"/>
                <a:gd name="T1" fmla="*/ 0 h 154"/>
                <a:gd name="T2" fmla="*/ 233 w 466"/>
                <a:gd name="T3" fmla="*/ 154 h 154"/>
                <a:gd name="T4" fmla="*/ 0 w 466"/>
                <a:gd name="T5" fmla="*/ 0 h 154"/>
                <a:gd name="T6" fmla="*/ 466 w 466"/>
                <a:gd name="T7" fmla="*/ 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66" h="154">
                  <a:moveTo>
                    <a:pt x="466" y="0"/>
                  </a:moveTo>
                  <a:cubicBezTo>
                    <a:pt x="466" y="85"/>
                    <a:pt x="362" y="154"/>
                    <a:pt x="233" y="154"/>
                  </a:cubicBezTo>
                  <a:cubicBezTo>
                    <a:pt x="104" y="154"/>
                    <a:pt x="0" y="85"/>
                    <a:pt x="0" y="0"/>
                  </a:cubicBezTo>
                  <a:cubicBezTo>
                    <a:pt x="230" y="0"/>
                    <a:pt x="227" y="0"/>
                    <a:pt x="466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 noEditPoints="1"/>
            </p:cNvSpPr>
            <p:nvPr/>
          </p:nvSpPr>
          <p:spPr bwMode="auto">
            <a:xfrm>
              <a:off x="2066468" y="2628718"/>
              <a:ext cx="2744485" cy="3354806"/>
            </a:xfrm>
            <a:custGeom>
              <a:avLst/>
              <a:gdLst>
                <a:gd name="T0" fmla="*/ 603 w 1206"/>
                <a:gd name="T1" fmla="*/ 0 h 1474"/>
                <a:gd name="T2" fmla="*/ 0 w 1206"/>
                <a:gd name="T3" fmla="*/ 603 h 1474"/>
                <a:gd name="T4" fmla="*/ 95 w 1206"/>
                <a:gd name="T5" fmla="*/ 928 h 1474"/>
                <a:gd name="T6" fmla="*/ 308 w 1206"/>
                <a:gd name="T7" fmla="*/ 1129 h 1474"/>
                <a:gd name="T8" fmla="*/ 308 w 1206"/>
                <a:gd name="T9" fmla="*/ 1329 h 1474"/>
                <a:gd name="T10" fmla="*/ 453 w 1206"/>
                <a:gd name="T11" fmla="*/ 1474 h 1474"/>
                <a:gd name="T12" fmla="*/ 769 w 1206"/>
                <a:gd name="T13" fmla="*/ 1474 h 1474"/>
                <a:gd name="T14" fmla="*/ 914 w 1206"/>
                <a:gd name="T15" fmla="*/ 1329 h 1474"/>
                <a:gd name="T16" fmla="*/ 914 w 1206"/>
                <a:gd name="T17" fmla="*/ 1120 h 1474"/>
                <a:gd name="T18" fmla="*/ 1206 w 1206"/>
                <a:gd name="T19" fmla="*/ 603 h 1474"/>
                <a:gd name="T20" fmla="*/ 603 w 1206"/>
                <a:gd name="T21" fmla="*/ 0 h 1474"/>
                <a:gd name="T22" fmla="*/ 827 w 1206"/>
                <a:gd name="T23" fmla="*/ 1032 h 1474"/>
                <a:gd name="T24" fmla="*/ 795 w 1206"/>
                <a:gd name="T25" fmla="*/ 1085 h 1474"/>
                <a:gd name="T26" fmla="*/ 795 w 1206"/>
                <a:gd name="T27" fmla="*/ 1133 h 1474"/>
                <a:gd name="T28" fmla="*/ 427 w 1206"/>
                <a:gd name="T29" fmla="*/ 1133 h 1474"/>
                <a:gd name="T30" fmla="*/ 427 w 1206"/>
                <a:gd name="T31" fmla="*/ 1093 h 1474"/>
                <a:gd name="T32" fmla="*/ 394 w 1206"/>
                <a:gd name="T33" fmla="*/ 1039 h 1474"/>
                <a:gd name="T34" fmla="*/ 119 w 1206"/>
                <a:gd name="T35" fmla="*/ 603 h 1474"/>
                <a:gd name="T36" fmla="*/ 603 w 1206"/>
                <a:gd name="T37" fmla="*/ 119 h 1474"/>
                <a:gd name="T38" fmla="*/ 1087 w 1206"/>
                <a:gd name="T39" fmla="*/ 603 h 1474"/>
                <a:gd name="T40" fmla="*/ 827 w 1206"/>
                <a:gd name="T41" fmla="*/ 1032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206" h="1474">
                  <a:moveTo>
                    <a:pt x="603" y="0"/>
                  </a:moveTo>
                  <a:cubicBezTo>
                    <a:pt x="271" y="0"/>
                    <a:pt x="0" y="271"/>
                    <a:pt x="0" y="603"/>
                  </a:cubicBezTo>
                  <a:cubicBezTo>
                    <a:pt x="0" y="719"/>
                    <a:pt x="33" y="831"/>
                    <a:pt x="95" y="928"/>
                  </a:cubicBezTo>
                  <a:cubicBezTo>
                    <a:pt x="149" y="1012"/>
                    <a:pt x="222" y="1081"/>
                    <a:pt x="308" y="1129"/>
                  </a:cubicBezTo>
                  <a:cubicBezTo>
                    <a:pt x="308" y="1329"/>
                    <a:pt x="308" y="1329"/>
                    <a:pt x="308" y="1329"/>
                  </a:cubicBezTo>
                  <a:cubicBezTo>
                    <a:pt x="308" y="1409"/>
                    <a:pt x="373" y="1474"/>
                    <a:pt x="453" y="1474"/>
                  </a:cubicBezTo>
                  <a:cubicBezTo>
                    <a:pt x="769" y="1474"/>
                    <a:pt x="769" y="1474"/>
                    <a:pt x="769" y="1474"/>
                  </a:cubicBezTo>
                  <a:cubicBezTo>
                    <a:pt x="849" y="1474"/>
                    <a:pt x="914" y="1409"/>
                    <a:pt x="914" y="1329"/>
                  </a:cubicBezTo>
                  <a:cubicBezTo>
                    <a:pt x="914" y="1120"/>
                    <a:pt x="914" y="1120"/>
                    <a:pt x="914" y="1120"/>
                  </a:cubicBezTo>
                  <a:cubicBezTo>
                    <a:pt x="1095" y="1011"/>
                    <a:pt x="1206" y="816"/>
                    <a:pt x="1206" y="603"/>
                  </a:cubicBezTo>
                  <a:cubicBezTo>
                    <a:pt x="1206" y="271"/>
                    <a:pt x="936" y="0"/>
                    <a:pt x="603" y="0"/>
                  </a:cubicBezTo>
                  <a:close/>
                  <a:moveTo>
                    <a:pt x="827" y="1032"/>
                  </a:moveTo>
                  <a:cubicBezTo>
                    <a:pt x="807" y="1042"/>
                    <a:pt x="795" y="1063"/>
                    <a:pt x="795" y="1085"/>
                  </a:cubicBezTo>
                  <a:cubicBezTo>
                    <a:pt x="795" y="1133"/>
                    <a:pt x="795" y="1133"/>
                    <a:pt x="795" y="1133"/>
                  </a:cubicBezTo>
                  <a:cubicBezTo>
                    <a:pt x="427" y="1133"/>
                    <a:pt x="427" y="1133"/>
                    <a:pt x="427" y="1133"/>
                  </a:cubicBezTo>
                  <a:cubicBezTo>
                    <a:pt x="427" y="1093"/>
                    <a:pt x="427" y="1093"/>
                    <a:pt x="427" y="1093"/>
                  </a:cubicBezTo>
                  <a:cubicBezTo>
                    <a:pt x="427" y="1070"/>
                    <a:pt x="414" y="1049"/>
                    <a:pt x="394" y="1039"/>
                  </a:cubicBezTo>
                  <a:cubicBezTo>
                    <a:pt x="227" y="959"/>
                    <a:pt x="119" y="788"/>
                    <a:pt x="119" y="603"/>
                  </a:cubicBezTo>
                  <a:cubicBezTo>
                    <a:pt x="119" y="336"/>
                    <a:pt x="336" y="119"/>
                    <a:pt x="603" y="119"/>
                  </a:cubicBezTo>
                  <a:cubicBezTo>
                    <a:pt x="870" y="119"/>
                    <a:pt x="1087" y="336"/>
                    <a:pt x="1087" y="603"/>
                  </a:cubicBezTo>
                  <a:cubicBezTo>
                    <a:pt x="1087" y="784"/>
                    <a:pt x="987" y="948"/>
                    <a:pt x="827" y="10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" name="Oval 14"/>
          <p:cNvSpPr>
            <a:spLocks noChangeArrowheads="1"/>
          </p:cNvSpPr>
          <p:nvPr/>
        </p:nvSpPr>
        <p:spPr bwMode="auto">
          <a:xfrm>
            <a:off x="2808995" y="3448146"/>
            <a:ext cx="1607510" cy="1607510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Oval 15"/>
          <p:cNvSpPr>
            <a:spLocks noChangeArrowheads="1"/>
          </p:cNvSpPr>
          <p:nvPr/>
        </p:nvSpPr>
        <p:spPr bwMode="auto">
          <a:xfrm>
            <a:off x="2968190" y="3608538"/>
            <a:ext cx="1287924" cy="128672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Oval 16"/>
          <p:cNvSpPr>
            <a:spLocks noChangeArrowheads="1"/>
          </p:cNvSpPr>
          <p:nvPr/>
        </p:nvSpPr>
        <p:spPr bwMode="auto">
          <a:xfrm>
            <a:off x="3105840" y="3746187"/>
            <a:ext cx="1012624" cy="1012624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Oval 17"/>
          <p:cNvSpPr>
            <a:spLocks noChangeArrowheads="1"/>
          </p:cNvSpPr>
          <p:nvPr/>
        </p:nvSpPr>
        <p:spPr bwMode="auto">
          <a:xfrm>
            <a:off x="3255459" y="3894610"/>
            <a:ext cx="713385" cy="71458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18"/>
          <p:cNvSpPr>
            <a:spLocks noChangeArrowheads="1"/>
          </p:cNvSpPr>
          <p:nvPr/>
        </p:nvSpPr>
        <p:spPr bwMode="auto">
          <a:xfrm>
            <a:off x="3388322" y="4027471"/>
            <a:ext cx="446464" cy="448859"/>
          </a:xfrm>
          <a:prstGeom prst="ellipse">
            <a:avLst/>
          </a:prstGeom>
          <a:solidFill>
            <a:schemeClr val="accent4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Oval 19"/>
          <p:cNvSpPr>
            <a:spLocks noChangeArrowheads="1"/>
          </p:cNvSpPr>
          <p:nvPr/>
        </p:nvSpPr>
        <p:spPr bwMode="auto">
          <a:xfrm>
            <a:off x="3528365" y="4169910"/>
            <a:ext cx="166377" cy="166377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reeform 20"/>
          <p:cNvSpPr>
            <a:spLocks/>
          </p:cNvSpPr>
          <p:nvPr/>
        </p:nvSpPr>
        <p:spPr bwMode="auto">
          <a:xfrm>
            <a:off x="3576242" y="333682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  <a:gd name="T20" fmla="*/ 543 w 792"/>
              <a:gd name="T21" fmla="*/ 282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  <a:lnTo>
                  <a:pt x="543" y="282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reeform 21"/>
          <p:cNvSpPr>
            <a:spLocks/>
          </p:cNvSpPr>
          <p:nvPr/>
        </p:nvSpPr>
        <p:spPr bwMode="auto">
          <a:xfrm>
            <a:off x="3612151" y="3312889"/>
            <a:ext cx="947989" cy="950383"/>
          </a:xfrm>
          <a:custGeom>
            <a:avLst/>
            <a:gdLst>
              <a:gd name="T0" fmla="*/ 543 w 792"/>
              <a:gd name="T1" fmla="*/ 282 h 794"/>
              <a:gd name="T2" fmla="*/ 627 w 792"/>
              <a:gd name="T3" fmla="*/ 282 h 794"/>
              <a:gd name="T4" fmla="*/ 792 w 792"/>
              <a:gd name="T5" fmla="*/ 116 h 794"/>
              <a:gd name="T6" fmla="*/ 677 w 792"/>
              <a:gd name="T7" fmla="*/ 116 h 794"/>
              <a:gd name="T8" fmla="*/ 674 w 792"/>
              <a:gd name="T9" fmla="*/ 0 h 794"/>
              <a:gd name="T10" fmla="*/ 507 w 792"/>
              <a:gd name="T11" fmla="*/ 165 h 794"/>
              <a:gd name="T12" fmla="*/ 512 w 792"/>
              <a:gd name="T13" fmla="*/ 252 h 794"/>
              <a:gd name="T14" fmla="*/ 0 w 792"/>
              <a:gd name="T15" fmla="*/ 754 h 794"/>
              <a:gd name="T16" fmla="*/ 0 w 792"/>
              <a:gd name="T17" fmla="*/ 794 h 794"/>
              <a:gd name="T18" fmla="*/ 43 w 792"/>
              <a:gd name="T19" fmla="*/ 79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92" h="794">
                <a:moveTo>
                  <a:pt x="543" y="282"/>
                </a:moveTo>
                <a:lnTo>
                  <a:pt x="627" y="282"/>
                </a:lnTo>
                <a:lnTo>
                  <a:pt x="792" y="116"/>
                </a:lnTo>
                <a:lnTo>
                  <a:pt x="677" y="116"/>
                </a:lnTo>
                <a:lnTo>
                  <a:pt x="674" y="0"/>
                </a:lnTo>
                <a:lnTo>
                  <a:pt x="507" y="165"/>
                </a:lnTo>
                <a:lnTo>
                  <a:pt x="512" y="252"/>
                </a:lnTo>
                <a:lnTo>
                  <a:pt x="0" y="754"/>
                </a:lnTo>
                <a:lnTo>
                  <a:pt x="0" y="794"/>
                </a:lnTo>
                <a:lnTo>
                  <a:pt x="43" y="794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563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4" name="Group 4"/>
          <p:cNvGrpSpPr>
            <a:grpSpLocks noChangeAspect="1"/>
          </p:cNvGrpSpPr>
          <p:nvPr/>
        </p:nvGrpSpPr>
        <p:grpSpPr bwMode="auto">
          <a:xfrm flipH="1">
            <a:off x="6607537" y="3280489"/>
            <a:ext cx="1144281" cy="989145"/>
            <a:chOff x="2883" y="375"/>
            <a:chExt cx="1938" cy="1977"/>
          </a:xfrm>
          <a:solidFill>
            <a:schemeClr val="accent1"/>
          </a:solidFill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4"/>
          <p:cNvGrpSpPr>
            <a:grpSpLocks noChangeAspect="1"/>
          </p:cNvGrpSpPr>
          <p:nvPr/>
        </p:nvGrpSpPr>
        <p:grpSpPr bwMode="auto">
          <a:xfrm flipH="1">
            <a:off x="9139688" y="3280489"/>
            <a:ext cx="1144281" cy="989145"/>
            <a:chOff x="2883" y="375"/>
            <a:chExt cx="1938" cy="1977"/>
          </a:xfrm>
          <a:solidFill>
            <a:schemeClr val="accent2"/>
          </a:solidFill>
        </p:grpSpPr>
        <p:sp>
          <p:nvSpPr>
            <p:cNvPr id="3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"/>
          <p:cNvGrpSpPr>
            <a:grpSpLocks noChangeAspect="1"/>
          </p:cNvGrpSpPr>
          <p:nvPr/>
        </p:nvGrpSpPr>
        <p:grpSpPr bwMode="auto">
          <a:xfrm flipH="1">
            <a:off x="6607537" y="4876369"/>
            <a:ext cx="1144281" cy="989145"/>
            <a:chOff x="2883" y="375"/>
            <a:chExt cx="1938" cy="1977"/>
          </a:xfrm>
          <a:solidFill>
            <a:schemeClr val="accent3"/>
          </a:solidFill>
        </p:grpSpPr>
        <p:sp>
          <p:nvSpPr>
            <p:cNvPr id="4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4"/>
          <p:cNvGrpSpPr>
            <a:grpSpLocks noChangeAspect="1"/>
          </p:cNvGrpSpPr>
          <p:nvPr/>
        </p:nvGrpSpPr>
        <p:grpSpPr bwMode="auto">
          <a:xfrm flipH="1">
            <a:off x="9183285" y="4876369"/>
            <a:ext cx="1144281" cy="989145"/>
            <a:chOff x="2883" y="375"/>
            <a:chExt cx="1938" cy="1977"/>
          </a:xfrm>
          <a:solidFill>
            <a:schemeClr val="accent4"/>
          </a:solidFill>
        </p:grpSpPr>
        <p:sp>
          <p:nvSpPr>
            <p:cNvPr id="55" name="Freeform 5"/>
            <p:cNvSpPr>
              <a:spLocks/>
            </p:cNvSpPr>
            <p:nvPr/>
          </p:nvSpPr>
          <p:spPr bwMode="auto">
            <a:xfrm>
              <a:off x="4622" y="2148"/>
              <a:ext cx="199" cy="204"/>
            </a:xfrm>
            <a:custGeom>
              <a:avLst/>
              <a:gdLst>
                <a:gd name="T0" fmla="*/ 69 w 84"/>
                <a:gd name="T1" fmla="*/ 67 h 86"/>
                <a:gd name="T2" fmla="*/ 35 w 84"/>
                <a:gd name="T3" fmla="*/ 30 h 86"/>
                <a:gd name="T4" fmla="*/ 17 w 84"/>
                <a:gd name="T5" fmla="*/ 9 h 86"/>
                <a:gd name="T6" fmla="*/ 6 w 84"/>
                <a:gd name="T7" fmla="*/ 0 h 86"/>
                <a:gd name="T8" fmla="*/ 4 w 84"/>
                <a:gd name="T9" fmla="*/ 5 h 86"/>
                <a:gd name="T10" fmla="*/ 0 w 84"/>
                <a:gd name="T11" fmla="*/ 10 h 86"/>
                <a:gd name="T12" fmla="*/ 10 w 84"/>
                <a:gd name="T13" fmla="*/ 21 h 86"/>
                <a:gd name="T14" fmla="*/ 30 w 84"/>
                <a:gd name="T15" fmla="*/ 38 h 86"/>
                <a:gd name="T16" fmla="*/ 66 w 84"/>
                <a:gd name="T17" fmla="*/ 71 h 86"/>
                <a:gd name="T18" fmla="*/ 83 w 84"/>
                <a:gd name="T19" fmla="*/ 86 h 86"/>
                <a:gd name="T20" fmla="*/ 84 w 84"/>
                <a:gd name="T21" fmla="*/ 85 h 86"/>
                <a:gd name="T22" fmla="*/ 69 w 84"/>
                <a:gd name="T23" fmla="*/ 6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86">
                  <a:moveTo>
                    <a:pt x="69" y="67"/>
                  </a:moveTo>
                  <a:cubicBezTo>
                    <a:pt x="60" y="57"/>
                    <a:pt x="47" y="43"/>
                    <a:pt x="35" y="30"/>
                  </a:cubicBezTo>
                  <a:cubicBezTo>
                    <a:pt x="29" y="23"/>
                    <a:pt x="23" y="16"/>
                    <a:pt x="17" y="9"/>
                  </a:cubicBezTo>
                  <a:cubicBezTo>
                    <a:pt x="13" y="6"/>
                    <a:pt x="10" y="3"/>
                    <a:pt x="6" y="0"/>
                  </a:cubicBezTo>
                  <a:cubicBezTo>
                    <a:pt x="6" y="2"/>
                    <a:pt x="5" y="3"/>
                    <a:pt x="4" y="5"/>
                  </a:cubicBezTo>
                  <a:cubicBezTo>
                    <a:pt x="3" y="7"/>
                    <a:pt x="1" y="9"/>
                    <a:pt x="0" y="10"/>
                  </a:cubicBezTo>
                  <a:cubicBezTo>
                    <a:pt x="3" y="14"/>
                    <a:pt x="7" y="17"/>
                    <a:pt x="10" y="21"/>
                  </a:cubicBezTo>
                  <a:cubicBezTo>
                    <a:pt x="16" y="27"/>
                    <a:pt x="23" y="32"/>
                    <a:pt x="30" y="38"/>
                  </a:cubicBezTo>
                  <a:cubicBezTo>
                    <a:pt x="43" y="50"/>
                    <a:pt x="56" y="63"/>
                    <a:pt x="66" y="71"/>
                  </a:cubicBezTo>
                  <a:cubicBezTo>
                    <a:pt x="76" y="80"/>
                    <a:pt x="83" y="86"/>
                    <a:pt x="83" y="86"/>
                  </a:cubicBezTo>
                  <a:cubicBezTo>
                    <a:pt x="84" y="85"/>
                    <a:pt x="84" y="85"/>
                    <a:pt x="84" y="85"/>
                  </a:cubicBezTo>
                  <a:cubicBezTo>
                    <a:pt x="84" y="85"/>
                    <a:pt x="78" y="78"/>
                    <a:pt x="69" y="6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6"/>
            <p:cNvSpPr>
              <a:spLocks/>
            </p:cNvSpPr>
            <p:nvPr/>
          </p:nvSpPr>
          <p:spPr bwMode="auto">
            <a:xfrm>
              <a:off x="4177" y="1665"/>
              <a:ext cx="490" cy="566"/>
            </a:xfrm>
            <a:custGeom>
              <a:avLst/>
              <a:gdLst>
                <a:gd name="T0" fmla="*/ 204 w 207"/>
                <a:gd name="T1" fmla="*/ 156 h 239"/>
                <a:gd name="T2" fmla="*/ 48 w 207"/>
                <a:gd name="T3" fmla="*/ 0 h 239"/>
                <a:gd name="T4" fmla="*/ 35 w 207"/>
                <a:gd name="T5" fmla="*/ 53 h 239"/>
                <a:gd name="T6" fmla="*/ 0 w 207"/>
                <a:gd name="T7" fmla="*/ 83 h 239"/>
                <a:gd name="T8" fmla="*/ 156 w 207"/>
                <a:gd name="T9" fmla="*/ 239 h 239"/>
                <a:gd name="T10" fmla="*/ 188 w 207"/>
                <a:gd name="T11" fmla="*/ 214 h 239"/>
                <a:gd name="T12" fmla="*/ 192 w 207"/>
                <a:gd name="T13" fmla="*/ 209 h 239"/>
                <a:gd name="T14" fmla="*/ 194 w 207"/>
                <a:gd name="T15" fmla="*/ 204 h 239"/>
                <a:gd name="T16" fmla="*/ 204 w 207"/>
                <a:gd name="T17" fmla="*/ 156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07" h="239">
                  <a:moveTo>
                    <a:pt x="204" y="156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4" y="6"/>
                    <a:pt x="48" y="30"/>
                    <a:pt x="35" y="53"/>
                  </a:cubicBezTo>
                  <a:cubicBezTo>
                    <a:pt x="22" y="75"/>
                    <a:pt x="7" y="88"/>
                    <a:pt x="0" y="83"/>
                  </a:cubicBezTo>
                  <a:cubicBezTo>
                    <a:pt x="156" y="239"/>
                    <a:pt x="156" y="239"/>
                    <a:pt x="156" y="239"/>
                  </a:cubicBezTo>
                  <a:cubicBezTo>
                    <a:pt x="156" y="239"/>
                    <a:pt x="173" y="237"/>
                    <a:pt x="188" y="214"/>
                  </a:cubicBezTo>
                  <a:cubicBezTo>
                    <a:pt x="189" y="213"/>
                    <a:pt x="191" y="211"/>
                    <a:pt x="192" y="209"/>
                  </a:cubicBezTo>
                  <a:cubicBezTo>
                    <a:pt x="193" y="207"/>
                    <a:pt x="194" y="206"/>
                    <a:pt x="194" y="204"/>
                  </a:cubicBezTo>
                  <a:cubicBezTo>
                    <a:pt x="207" y="178"/>
                    <a:pt x="204" y="156"/>
                    <a:pt x="204" y="1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7"/>
            <p:cNvSpPr>
              <a:spLocks/>
            </p:cNvSpPr>
            <p:nvPr/>
          </p:nvSpPr>
          <p:spPr bwMode="auto">
            <a:xfrm>
              <a:off x="4167" y="1656"/>
              <a:ext cx="137" cy="218"/>
            </a:xfrm>
            <a:custGeom>
              <a:avLst/>
              <a:gdLst>
                <a:gd name="T0" fmla="*/ 52 w 58"/>
                <a:gd name="T1" fmla="*/ 4 h 92"/>
                <a:gd name="T2" fmla="*/ 31 w 58"/>
                <a:gd name="T3" fmla="*/ 13 h 92"/>
                <a:gd name="T4" fmla="*/ 39 w 58"/>
                <a:gd name="T5" fmla="*/ 20 h 92"/>
                <a:gd name="T6" fmla="*/ 39 w 58"/>
                <a:gd name="T7" fmla="*/ 25 h 92"/>
                <a:gd name="T8" fmla="*/ 31 w 58"/>
                <a:gd name="T9" fmla="*/ 50 h 92"/>
                <a:gd name="T10" fmla="*/ 16 w 58"/>
                <a:gd name="T11" fmla="*/ 66 h 92"/>
                <a:gd name="T12" fmla="*/ 12 w 58"/>
                <a:gd name="T13" fmla="*/ 67 h 92"/>
                <a:gd name="T14" fmla="*/ 5 w 58"/>
                <a:gd name="T15" fmla="*/ 59 h 92"/>
                <a:gd name="T16" fmla="*/ 3 w 58"/>
                <a:gd name="T17" fmla="*/ 87 h 92"/>
                <a:gd name="T18" fmla="*/ 4 w 58"/>
                <a:gd name="T19" fmla="*/ 87 h 92"/>
                <a:gd name="T20" fmla="*/ 39 w 58"/>
                <a:gd name="T21" fmla="*/ 57 h 92"/>
                <a:gd name="T22" fmla="*/ 52 w 58"/>
                <a:gd name="T23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8" h="92">
                  <a:moveTo>
                    <a:pt x="52" y="4"/>
                  </a:moveTo>
                  <a:cubicBezTo>
                    <a:pt x="48" y="0"/>
                    <a:pt x="40" y="4"/>
                    <a:pt x="31" y="13"/>
                  </a:cubicBezTo>
                  <a:cubicBezTo>
                    <a:pt x="36" y="18"/>
                    <a:pt x="39" y="20"/>
                    <a:pt x="39" y="20"/>
                  </a:cubicBezTo>
                  <a:cubicBezTo>
                    <a:pt x="39" y="20"/>
                    <a:pt x="39" y="22"/>
                    <a:pt x="39" y="25"/>
                  </a:cubicBezTo>
                  <a:cubicBezTo>
                    <a:pt x="39" y="31"/>
                    <a:pt x="37" y="40"/>
                    <a:pt x="31" y="50"/>
                  </a:cubicBezTo>
                  <a:cubicBezTo>
                    <a:pt x="25" y="61"/>
                    <a:pt x="19" y="64"/>
                    <a:pt x="16" y="66"/>
                  </a:cubicBezTo>
                  <a:cubicBezTo>
                    <a:pt x="14" y="67"/>
                    <a:pt x="12" y="67"/>
                    <a:pt x="12" y="67"/>
                  </a:cubicBezTo>
                  <a:cubicBezTo>
                    <a:pt x="12" y="67"/>
                    <a:pt x="10" y="64"/>
                    <a:pt x="5" y="59"/>
                  </a:cubicBezTo>
                  <a:cubicBezTo>
                    <a:pt x="0" y="72"/>
                    <a:pt x="0" y="83"/>
                    <a:pt x="3" y="87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11" y="92"/>
                    <a:pt x="26" y="79"/>
                    <a:pt x="39" y="57"/>
                  </a:cubicBezTo>
                  <a:cubicBezTo>
                    <a:pt x="52" y="34"/>
                    <a:pt x="58" y="10"/>
                    <a:pt x="52" y="4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8" name="Freeform 8"/>
            <p:cNvSpPr>
              <a:spLocks/>
            </p:cNvSpPr>
            <p:nvPr/>
          </p:nvSpPr>
          <p:spPr bwMode="auto">
            <a:xfrm>
              <a:off x="2883" y="799"/>
              <a:ext cx="474" cy="407"/>
            </a:xfrm>
            <a:custGeom>
              <a:avLst/>
              <a:gdLst>
                <a:gd name="T0" fmla="*/ 83 w 200"/>
                <a:gd name="T1" fmla="*/ 65 h 172"/>
                <a:gd name="T2" fmla="*/ 200 w 200"/>
                <a:gd name="T3" fmla="*/ 38 h 172"/>
                <a:gd name="T4" fmla="*/ 200 w 200"/>
                <a:gd name="T5" fmla="*/ 37 h 172"/>
                <a:gd name="T6" fmla="*/ 73 w 200"/>
                <a:gd name="T7" fmla="*/ 14 h 172"/>
                <a:gd name="T8" fmla="*/ 9 w 200"/>
                <a:gd name="T9" fmla="*/ 126 h 172"/>
                <a:gd name="T10" fmla="*/ 64 w 200"/>
                <a:gd name="T11" fmla="*/ 172 h 172"/>
                <a:gd name="T12" fmla="*/ 83 w 200"/>
                <a:gd name="T13" fmla="*/ 65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" h="172">
                  <a:moveTo>
                    <a:pt x="83" y="65"/>
                  </a:moveTo>
                  <a:cubicBezTo>
                    <a:pt x="105" y="26"/>
                    <a:pt x="157" y="23"/>
                    <a:pt x="200" y="38"/>
                  </a:cubicBezTo>
                  <a:cubicBezTo>
                    <a:pt x="200" y="38"/>
                    <a:pt x="200" y="37"/>
                    <a:pt x="200" y="37"/>
                  </a:cubicBezTo>
                  <a:cubicBezTo>
                    <a:pt x="159" y="14"/>
                    <a:pt x="109" y="0"/>
                    <a:pt x="73" y="14"/>
                  </a:cubicBezTo>
                  <a:cubicBezTo>
                    <a:pt x="6" y="41"/>
                    <a:pt x="0" y="81"/>
                    <a:pt x="9" y="126"/>
                  </a:cubicBezTo>
                  <a:cubicBezTo>
                    <a:pt x="14" y="152"/>
                    <a:pt x="35" y="167"/>
                    <a:pt x="64" y="172"/>
                  </a:cubicBezTo>
                  <a:cubicBezTo>
                    <a:pt x="58" y="137"/>
                    <a:pt x="64" y="97"/>
                    <a:pt x="83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9" name="Freeform 9"/>
            <p:cNvSpPr>
              <a:spLocks/>
            </p:cNvSpPr>
            <p:nvPr/>
          </p:nvSpPr>
          <p:spPr bwMode="auto">
            <a:xfrm>
              <a:off x="3236" y="427"/>
              <a:ext cx="175" cy="460"/>
            </a:xfrm>
            <a:custGeom>
              <a:avLst/>
              <a:gdLst>
                <a:gd name="T0" fmla="*/ 40 w 74"/>
                <a:gd name="T1" fmla="*/ 37 h 194"/>
                <a:gd name="T2" fmla="*/ 74 w 74"/>
                <a:gd name="T3" fmla="*/ 0 h 194"/>
                <a:gd name="T4" fmla="*/ 1 w 74"/>
                <a:gd name="T5" fmla="*/ 100 h 194"/>
                <a:gd name="T6" fmla="*/ 51 w 74"/>
                <a:gd name="T7" fmla="*/ 194 h 194"/>
                <a:gd name="T8" fmla="*/ 52 w 74"/>
                <a:gd name="T9" fmla="*/ 193 h 194"/>
                <a:gd name="T10" fmla="*/ 40 w 74"/>
                <a:gd name="T11" fmla="*/ 37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194">
                  <a:moveTo>
                    <a:pt x="40" y="37"/>
                  </a:moveTo>
                  <a:cubicBezTo>
                    <a:pt x="49" y="21"/>
                    <a:pt x="61" y="8"/>
                    <a:pt x="74" y="0"/>
                  </a:cubicBezTo>
                  <a:cubicBezTo>
                    <a:pt x="31" y="9"/>
                    <a:pt x="0" y="30"/>
                    <a:pt x="1" y="100"/>
                  </a:cubicBezTo>
                  <a:cubicBezTo>
                    <a:pt x="1" y="132"/>
                    <a:pt x="23" y="166"/>
                    <a:pt x="51" y="194"/>
                  </a:cubicBezTo>
                  <a:cubicBezTo>
                    <a:pt x="52" y="193"/>
                    <a:pt x="52" y="193"/>
                    <a:pt x="52" y="193"/>
                  </a:cubicBezTo>
                  <a:cubicBezTo>
                    <a:pt x="29" y="143"/>
                    <a:pt x="17" y="77"/>
                    <a:pt x="40" y="3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Freeform 10"/>
            <p:cNvSpPr>
              <a:spLocks/>
            </p:cNvSpPr>
            <p:nvPr/>
          </p:nvSpPr>
          <p:spPr bwMode="auto">
            <a:xfrm>
              <a:off x="3020" y="853"/>
              <a:ext cx="505" cy="613"/>
            </a:xfrm>
            <a:custGeom>
              <a:avLst/>
              <a:gdLst>
                <a:gd name="T0" fmla="*/ 198 w 213"/>
                <a:gd name="T1" fmla="*/ 82 h 259"/>
                <a:gd name="T2" fmla="*/ 142 w 213"/>
                <a:gd name="T3" fmla="*/ 15 h 259"/>
                <a:gd name="T4" fmla="*/ 25 w 213"/>
                <a:gd name="T5" fmla="*/ 42 h 259"/>
                <a:gd name="T6" fmla="*/ 6 w 213"/>
                <a:gd name="T7" fmla="*/ 149 h 259"/>
                <a:gd name="T8" fmla="*/ 39 w 213"/>
                <a:gd name="T9" fmla="*/ 218 h 259"/>
                <a:gd name="T10" fmla="*/ 172 w 213"/>
                <a:gd name="T11" fmla="*/ 189 h 259"/>
                <a:gd name="T12" fmla="*/ 211 w 213"/>
                <a:gd name="T13" fmla="*/ 104 h 259"/>
                <a:gd name="T14" fmla="*/ 213 w 213"/>
                <a:gd name="T15" fmla="*/ 99 h 259"/>
                <a:gd name="T16" fmla="*/ 212 w 213"/>
                <a:gd name="T17" fmla="*/ 97 h 259"/>
                <a:gd name="T18" fmla="*/ 198 w 213"/>
                <a:gd name="T19" fmla="*/ 82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3" h="259">
                  <a:moveTo>
                    <a:pt x="198" y="82"/>
                  </a:moveTo>
                  <a:cubicBezTo>
                    <a:pt x="173" y="53"/>
                    <a:pt x="145" y="23"/>
                    <a:pt x="142" y="15"/>
                  </a:cubicBezTo>
                  <a:cubicBezTo>
                    <a:pt x="99" y="0"/>
                    <a:pt x="47" y="3"/>
                    <a:pt x="25" y="42"/>
                  </a:cubicBezTo>
                  <a:cubicBezTo>
                    <a:pt x="6" y="74"/>
                    <a:pt x="0" y="114"/>
                    <a:pt x="6" y="149"/>
                  </a:cubicBezTo>
                  <a:cubicBezTo>
                    <a:pt x="10" y="176"/>
                    <a:pt x="22" y="201"/>
                    <a:pt x="39" y="218"/>
                  </a:cubicBezTo>
                  <a:cubicBezTo>
                    <a:pt x="80" y="259"/>
                    <a:pt x="139" y="246"/>
                    <a:pt x="172" y="189"/>
                  </a:cubicBezTo>
                  <a:cubicBezTo>
                    <a:pt x="190" y="158"/>
                    <a:pt x="207" y="130"/>
                    <a:pt x="211" y="104"/>
                  </a:cubicBezTo>
                  <a:cubicBezTo>
                    <a:pt x="212" y="102"/>
                    <a:pt x="213" y="100"/>
                    <a:pt x="213" y="99"/>
                  </a:cubicBezTo>
                  <a:cubicBezTo>
                    <a:pt x="213" y="98"/>
                    <a:pt x="212" y="98"/>
                    <a:pt x="212" y="97"/>
                  </a:cubicBezTo>
                  <a:cubicBezTo>
                    <a:pt x="207" y="92"/>
                    <a:pt x="203" y="87"/>
                    <a:pt x="198" y="82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Freeform 11"/>
            <p:cNvSpPr>
              <a:spLocks/>
            </p:cNvSpPr>
            <p:nvPr/>
          </p:nvSpPr>
          <p:spPr bwMode="auto">
            <a:xfrm>
              <a:off x="3276" y="375"/>
              <a:ext cx="481" cy="668"/>
            </a:xfrm>
            <a:custGeom>
              <a:avLst/>
              <a:gdLst>
                <a:gd name="T0" fmla="*/ 23 w 203"/>
                <a:gd name="T1" fmla="*/ 59 h 282"/>
                <a:gd name="T2" fmla="*/ 35 w 203"/>
                <a:gd name="T3" fmla="*/ 215 h 282"/>
                <a:gd name="T4" fmla="*/ 72 w 203"/>
                <a:gd name="T5" fmla="*/ 246 h 282"/>
                <a:gd name="T6" fmla="*/ 96 w 203"/>
                <a:gd name="T7" fmla="*/ 267 h 282"/>
                <a:gd name="T8" fmla="*/ 99 w 203"/>
                <a:gd name="T9" fmla="*/ 270 h 282"/>
                <a:gd name="T10" fmla="*/ 113 w 203"/>
                <a:gd name="T11" fmla="*/ 282 h 282"/>
                <a:gd name="T12" fmla="*/ 171 w 203"/>
                <a:gd name="T13" fmla="*/ 207 h 282"/>
                <a:gd name="T14" fmla="*/ 156 w 203"/>
                <a:gd name="T15" fmla="*/ 31 h 282"/>
                <a:gd name="T16" fmla="*/ 57 w 203"/>
                <a:gd name="T17" fmla="*/ 22 h 282"/>
                <a:gd name="T18" fmla="*/ 23 w 203"/>
                <a:gd name="T19" fmla="*/ 59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3" h="282">
                  <a:moveTo>
                    <a:pt x="23" y="59"/>
                  </a:moveTo>
                  <a:cubicBezTo>
                    <a:pt x="0" y="99"/>
                    <a:pt x="12" y="165"/>
                    <a:pt x="35" y="215"/>
                  </a:cubicBezTo>
                  <a:cubicBezTo>
                    <a:pt x="38" y="215"/>
                    <a:pt x="55" y="231"/>
                    <a:pt x="72" y="246"/>
                  </a:cubicBezTo>
                  <a:cubicBezTo>
                    <a:pt x="79" y="252"/>
                    <a:pt x="87" y="259"/>
                    <a:pt x="96" y="267"/>
                  </a:cubicBezTo>
                  <a:cubicBezTo>
                    <a:pt x="97" y="268"/>
                    <a:pt x="98" y="269"/>
                    <a:pt x="99" y="270"/>
                  </a:cubicBezTo>
                  <a:cubicBezTo>
                    <a:pt x="104" y="274"/>
                    <a:pt x="109" y="278"/>
                    <a:pt x="113" y="282"/>
                  </a:cubicBezTo>
                  <a:cubicBezTo>
                    <a:pt x="133" y="272"/>
                    <a:pt x="151" y="241"/>
                    <a:pt x="171" y="207"/>
                  </a:cubicBezTo>
                  <a:cubicBezTo>
                    <a:pt x="203" y="150"/>
                    <a:pt x="197" y="71"/>
                    <a:pt x="156" y="31"/>
                  </a:cubicBezTo>
                  <a:cubicBezTo>
                    <a:pt x="127" y="2"/>
                    <a:pt x="89" y="0"/>
                    <a:pt x="57" y="22"/>
                  </a:cubicBezTo>
                  <a:cubicBezTo>
                    <a:pt x="44" y="30"/>
                    <a:pt x="32" y="43"/>
                    <a:pt x="23" y="59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Freeform 12"/>
            <p:cNvSpPr>
              <a:spLocks/>
            </p:cNvSpPr>
            <p:nvPr/>
          </p:nvSpPr>
          <p:spPr bwMode="auto">
            <a:xfrm>
              <a:off x="3357" y="884"/>
              <a:ext cx="902" cy="930"/>
            </a:xfrm>
            <a:custGeom>
              <a:avLst/>
              <a:gdLst>
                <a:gd name="T0" fmla="*/ 381 w 381"/>
                <a:gd name="T1" fmla="*/ 346 h 393"/>
                <a:gd name="T2" fmla="*/ 373 w 381"/>
                <a:gd name="T3" fmla="*/ 339 h 393"/>
                <a:gd name="T4" fmla="*/ 79 w 381"/>
                <a:gd name="T5" fmla="*/ 67 h 393"/>
                <a:gd name="T6" fmla="*/ 65 w 381"/>
                <a:gd name="T7" fmla="*/ 55 h 393"/>
                <a:gd name="T8" fmla="*/ 62 w 381"/>
                <a:gd name="T9" fmla="*/ 52 h 393"/>
                <a:gd name="T10" fmla="*/ 38 w 381"/>
                <a:gd name="T11" fmla="*/ 31 h 393"/>
                <a:gd name="T12" fmla="*/ 1 w 381"/>
                <a:gd name="T13" fmla="*/ 0 h 393"/>
                <a:gd name="T14" fmla="*/ 0 w 381"/>
                <a:gd name="T15" fmla="*/ 1 h 393"/>
                <a:gd name="T16" fmla="*/ 0 w 381"/>
                <a:gd name="T17" fmla="*/ 1 h 393"/>
                <a:gd name="T18" fmla="*/ 0 w 381"/>
                <a:gd name="T19" fmla="*/ 1 h 393"/>
                <a:gd name="T20" fmla="*/ 0 w 381"/>
                <a:gd name="T21" fmla="*/ 2 h 393"/>
                <a:gd name="T22" fmla="*/ 56 w 381"/>
                <a:gd name="T23" fmla="*/ 69 h 393"/>
                <a:gd name="T24" fmla="*/ 70 w 381"/>
                <a:gd name="T25" fmla="*/ 84 h 393"/>
                <a:gd name="T26" fmla="*/ 71 w 381"/>
                <a:gd name="T27" fmla="*/ 86 h 393"/>
                <a:gd name="T28" fmla="*/ 347 w 381"/>
                <a:gd name="T29" fmla="*/ 385 h 393"/>
                <a:gd name="T30" fmla="*/ 354 w 381"/>
                <a:gd name="T31" fmla="*/ 393 h 393"/>
                <a:gd name="T32" fmla="*/ 358 w 381"/>
                <a:gd name="T33" fmla="*/ 392 h 393"/>
                <a:gd name="T34" fmla="*/ 373 w 381"/>
                <a:gd name="T35" fmla="*/ 376 h 393"/>
                <a:gd name="T36" fmla="*/ 381 w 381"/>
                <a:gd name="T37" fmla="*/ 351 h 393"/>
                <a:gd name="T38" fmla="*/ 381 w 381"/>
                <a:gd name="T39" fmla="*/ 346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81" h="393">
                  <a:moveTo>
                    <a:pt x="381" y="346"/>
                  </a:moveTo>
                  <a:cubicBezTo>
                    <a:pt x="381" y="346"/>
                    <a:pt x="378" y="344"/>
                    <a:pt x="373" y="339"/>
                  </a:cubicBezTo>
                  <a:cubicBezTo>
                    <a:pt x="336" y="304"/>
                    <a:pt x="177" y="155"/>
                    <a:pt x="79" y="67"/>
                  </a:cubicBezTo>
                  <a:cubicBezTo>
                    <a:pt x="75" y="63"/>
                    <a:pt x="70" y="59"/>
                    <a:pt x="65" y="55"/>
                  </a:cubicBezTo>
                  <a:cubicBezTo>
                    <a:pt x="64" y="54"/>
                    <a:pt x="63" y="53"/>
                    <a:pt x="62" y="52"/>
                  </a:cubicBezTo>
                  <a:cubicBezTo>
                    <a:pt x="53" y="44"/>
                    <a:pt x="45" y="37"/>
                    <a:pt x="38" y="31"/>
                  </a:cubicBezTo>
                  <a:cubicBezTo>
                    <a:pt x="21" y="16"/>
                    <a:pt x="4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2"/>
                    <a:pt x="0" y="2"/>
                  </a:cubicBezTo>
                  <a:cubicBezTo>
                    <a:pt x="3" y="10"/>
                    <a:pt x="31" y="40"/>
                    <a:pt x="56" y="69"/>
                  </a:cubicBezTo>
                  <a:cubicBezTo>
                    <a:pt x="61" y="74"/>
                    <a:pt x="65" y="79"/>
                    <a:pt x="70" y="84"/>
                  </a:cubicBezTo>
                  <a:cubicBezTo>
                    <a:pt x="70" y="85"/>
                    <a:pt x="71" y="85"/>
                    <a:pt x="71" y="86"/>
                  </a:cubicBezTo>
                  <a:cubicBezTo>
                    <a:pt x="161" y="186"/>
                    <a:pt x="312" y="347"/>
                    <a:pt x="347" y="385"/>
                  </a:cubicBezTo>
                  <a:cubicBezTo>
                    <a:pt x="352" y="390"/>
                    <a:pt x="354" y="393"/>
                    <a:pt x="354" y="393"/>
                  </a:cubicBezTo>
                  <a:cubicBezTo>
                    <a:pt x="354" y="393"/>
                    <a:pt x="356" y="393"/>
                    <a:pt x="358" y="392"/>
                  </a:cubicBezTo>
                  <a:cubicBezTo>
                    <a:pt x="361" y="390"/>
                    <a:pt x="367" y="387"/>
                    <a:pt x="373" y="376"/>
                  </a:cubicBezTo>
                  <a:cubicBezTo>
                    <a:pt x="379" y="366"/>
                    <a:pt x="381" y="357"/>
                    <a:pt x="381" y="351"/>
                  </a:cubicBezTo>
                  <a:cubicBezTo>
                    <a:pt x="381" y="348"/>
                    <a:pt x="381" y="346"/>
                    <a:pt x="381" y="34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3" name="Freeform 14"/>
            <p:cNvSpPr>
              <a:spLocks/>
            </p:cNvSpPr>
            <p:nvPr/>
          </p:nvSpPr>
          <p:spPr bwMode="auto">
            <a:xfrm>
              <a:off x="4819" y="2349"/>
              <a:ext cx="0" cy="3"/>
            </a:xfrm>
            <a:custGeom>
              <a:avLst/>
              <a:gdLst>
                <a:gd name="T0" fmla="*/ 0 h 1"/>
                <a:gd name="T1" fmla="*/ 0 h 1"/>
                <a:gd name="T2" fmla="*/ 1 h 1"/>
                <a:gd name="T3" fmla="*/ 1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  <a:extLst/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4" name="Content Placeholder 2"/>
          <p:cNvSpPr txBox="1">
            <a:spLocks/>
          </p:cNvSpPr>
          <p:nvPr/>
        </p:nvSpPr>
        <p:spPr>
          <a:xfrm>
            <a:off x="6572145" y="2243255"/>
            <a:ext cx="4884557" cy="8032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sz="800" i="1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70766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0" name="TextBox 78"/>
          <p:cNvSpPr txBox="1"/>
          <p:nvPr/>
        </p:nvSpPr>
        <p:spPr>
          <a:xfrm>
            <a:off x="70766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1" name="Content Placeholder 2"/>
          <p:cNvSpPr txBox="1">
            <a:spLocks/>
          </p:cNvSpPr>
          <p:nvPr/>
        </p:nvSpPr>
        <p:spPr>
          <a:xfrm>
            <a:off x="9680134" y="41991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2" name="TextBox 78"/>
          <p:cNvSpPr txBox="1"/>
          <p:nvPr/>
        </p:nvSpPr>
        <p:spPr>
          <a:xfrm>
            <a:off x="9680133" y="39192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Content Placeholder 2"/>
          <p:cNvSpPr txBox="1">
            <a:spLocks/>
          </p:cNvSpPr>
          <p:nvPr/>
        </p:nvSpPr>
        <p:spPr>
          <a:xfrm>
            <a:off x="70766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4" name="TextBox 78"/>
          <p:cNvSpPr txBox="1"/>
          <p:nvPr/>
        </p:nvSpPr>
        <p:spPr>
          <a:xfrm>
            <a:off x="70766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Content Placeholder 2"/>
          <p:cNvSpPr txBox="1">
            <a:spLocks/>
          </p:cNvSpPr>
          <p:nvPr/>
        </p:nvSpPr>
        <p:spPr>
          <a:xfrm>
            <a:off x="9680134" y="5862873"/>
            <a:ext cx="1776568" cy="429605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6" name="TextBox 78"/>
          <p:cNvSpPr txBox="1"/>
          <p:nvPr/>
        </p:nvSpPr>
        <p:spPr>
          <a:xfrm>
            <a:off x="9680133" y="5582961"/>
            <a:ext cx="1422893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802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500"/>
                            </p:stCondLst>
                            <p:childTnLst>
                              <p:par>
                                <p:cTn id="49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250"/>
                            </p:stCondLst>
                            <p:childTnLst>
                              <p:par>
                                <p:cTn id="7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10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75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7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25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7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40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7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475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7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625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 animBg="1"/>
      <p:bldP spid="18" grpId="0" animBg="1"/>
      <p:bldP spid="20" grpId="0" animBg="1"/>
      <p:bldP spid="22" grpId="0" animBg="1"/>
      <p:bldP spid="64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1409811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946416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809658" y="5909406"/>
            <a:ext cx="11236161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12800" y="5971634"/>
            <a:ext cx="11233150" cy="55399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41691" y="4369404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445953"/>
            <a:ext cx="4011895" cy="2450259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946416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15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445953"/>
            <a:ext cx="4011895" cy="245025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946416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889693" y="4406338"/>
            <a:ext cx="3273278" cy="95410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6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045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H_Other_1"/>
          <p:cNvSpPr/>
          <p:nvPr>
            <p:custDataLst>
              <p:tags r:id="rId2"/>
            </p:custDataLst>
          </p:nvPr>
        </p:nvSpPr>
        <p:spPr>
          <a:xfrm flipV="1">
            <a:off x="7616758" y="286125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Other_2"/>
          <p:cNvSpPr/>
          <p:nvPr>
            <p:custDataLst>
              <p:tags r:id="rId3"/>
            </p:custDataLst>
          </p:nvPr>
        </p:nvSpPr>
        <p:spPr>
          <a:xfrm>
            <a:off x="7616758" y="2276946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MH_Other_3"/>
          <p:cNvSpPr/>
          <p:nvPr>
            <p:custDataLst>
              <p:tags r:id="rId4"/>
            </p:custDataLst>
          </p:nvPr>
        </p:nvSpPr>
        <p:spPr>
          <a:xfrm flipV="1">
            <a:off x="7616758" y="3838998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MH_Other_4"/>
          <p:cNvSpPr/>
          <p:nvPr>
            <p:custDataLst>
              <p:tags r:id="rId5"/>
            </p:custDataLst>
          </p:nvPr>
        </p:nvSpPr>
        <p:spPr>
          <a:xfrm>
            <a:off x="7616758" y="325469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MH_Other_5"/>
          <p:cNvSpPr/>
          <p:nvPr>
            <p:custDataLst>
              <p:tags r:id="rId6"/>
            </p:custDataLst>
          </p:nvPr>
        </p:nvSpPr>
        <p:spPr>
          <a:xfrm flipV="1">
            <a:off x="7616758" y="4815070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MH_Other_6"/>
          <p:cNvSpPr/>
          <p:nvPr>
            <p:custDataLst>
              <p:tags r:id="rId7"/>
            </p:custDataLst>
          </p:nvPr>
        </p:nvSpPr>
        <p:spPr>
          <a:xfrm>
            <a:off x="7616758" y="4232440"/>
            <a:ext cx="117196" cy="105477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MH_Other_7"/>
          <p:cNvSpPr/>
          <p:nvPr>
            <p:custDataLst>
              <p:tags r:id="rId8"/>
            </p:custDataLst>
          </p:nvPr>
        </p:nvSpPr>
        <p:spPr>
          <a:xfrm flipV="1">
            <a:off x="7616758" y="5792817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MH_Other_8"/>
          <p:cNvSpPr/>
          <p:nvPr>
            <p:custDataLst>
              <p:tags r:id="rId9"/>
            </p:custDataLst>
          </p:nvPr>
        </p:nvSpPr>
        <p:spPr>
          <a:xfrm>
            <a:off x="7616758" y="5208513"/>
            <a:ext cx="117196" cy="107150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Other_9"/>
          <p:cNvSpPr/>
          <p:nvPr>
            <p:custDataLst>
              <p:tags r:id="rId10"/>
            </p:custDataLst>
          </p:nvPr>
        </p:nvSpPr>
        <p:spPr>
          <a:xfrm>
            <a:off x="6732767" y="2276946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MH_Other_10"/>
          <p:cNvSpPr/>
          <p:nvPr>
            <p:custDataLst>
              <p:tags r:id="rId11"/>
            </p:custDataLst>
          </p:nvPr>
        </p:nvSpPr>
        <p:spPr>
          <a:xfrm>
            <a:off x="6732767" y="3254693"/>
            <a:ext cx="2223370" cy="691455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MH_Other_11"/>
          <p:cNvSpPr/>
          <p:nvPr>
            <p:custDataLst>
              <p:tags r:id="rId12"/>
            </p:custDataLst>
          </p:nvPr>
        </p:nvSpPr>
        <p:spPr>
          <a:xfrm>
            <a:off x="6732767" y="4232439"/>
            <a:ext cx="2223370" cy="689781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_12"/>
          <p:cNvSpPr/>
          <p:nvPr>
            <p:custDataLst>
              <p:tags r:id="rId13"/>
            </p:custDataLst>
          </p:nvPr>
        </p:nvSpPr>
        <p:spPr>
          <a:xfrm>
            <a:off x="6732767" y="5208514"/>
            <a:ext cx="2223370" cy="691454"/>
          </a:xfrm>
          <a:prstGeom prst="rightArrow">
            <a:avLst>
              <a:gd name="adj1" fmla="val 72581"/>
              <a:gd name="adj2" fmla="val 46774"/>
            </a:avLst>
          </a:prstGeom>
          <a:solidFill>
            <a:srgbClr val="ECECEC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" name="MH_SubTitle_1"/>
          <p:cNvSpPr/>
          <p:nvPr>
            <p:custDataLst>
              <p:tags r:id="rId14"/>
            </p:custDataLst>
          </p:nvPr>
        </p:nvSpPr>
        <p:spPr>
          <a:xfrm>
            <a:off x="5634476" y="2276946"/>
            <a:ext cx="1982282" cy="691455"/>
          </a:xfrm>
          <a:prstGeom prst="rect">
            <a:avLst/>
          </a:prstGeom>
          <a:solidFill>
            <a:schemeClr val="accent1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SubTitle_2"/>
          <p:cNvSpPr/>
          <p:nvPr>
            <p:custDataLst>
              <p:tags r:id="rId15"/>
            </p:custDataLst>
          </p:nvPr>
        </p:nvSpPr>
        <p:spPr>
          <a:xfrm>
            <a:off x="5634476" y="3254693"/>
            <a:ext cx="1982282" cy="691455"/>
          </a:xfrm>
          <a:prstGeom prst="rect">
            <a:avLst/>
          </a:prstGeom>
          <a:solidFill>
            <a:schemeClr val="accent2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SubTitle_3"/>
          <p:cNvSpPr/>
          <p:nvPr>
            <p:custDataLst>
              <p:tags r:id="rId16"/>
            </p:custDataLst>
          </p:nvPr>
        </p:nvSpPr>
        <p:spPr>
          <a:xfrm>
            <a:off x="5634476" y="4232439"/>
            <a:ext cx="1982282" cy="689781"/>
          </a:xfrm>
          <a:prstGeom prst="rect">
            <a:avLst/>
          </a:prstGeom>
          <a:solidFill>
            <a:schemeClr val="accent3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4"/>
          <p:cNvSpPr/>
          <p:nvPr>
            <p:custDataLst>
              <p:tags r:id="rId17"/>
            </p:custDataLst>
          </p:nvPr>
        </p:nvSpPr>
        <p:spPr>
          <a:xfrm>
            <a:off x="5634476" y="5208514"/>
            <a:ext cx="1982282" cy="691454"/>
          </a:xfrm>
          <a:prstGeom prst="rect">
            <a:avLst/>
          </a:prstGeom>
          <a:solidFill>
            <a:schemeClr val="accent4"/>
          </a:solidFill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>
              <a:defRPr/>
            </a:pPr>
            <a:r>
              <a:rPr lang="en-US" altLang="zh-CN" sz="210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210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MH_Entry_1"/>
          <p:cNvSpPr/>
          <p:nvPr>
            <p:custDataLst>
              <p:tags r:id="rId18"/>
            </p:custDataLst>
          </p:nvPr>
        </p:nvSpPr>
        <p:spPr>
          <a:xfrm>
            <a:off x="9059841" y="232264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概述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MH_Entry_2"/>
          <p:cNvSpPr/>
          <p:nvPr>
            <p:custDataLst>
              <p:tags r:id="rId19"/>
            </p:custDataLst>
          </p:nvPr>
        </p:nvSpPr>
        <p:spPr>
          <a:xfrm>
            <a:off x="9059841" y="3279064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MH_Entry_3"/>
          <p:cNvSpPr/>
          <p:nvPr>
            <p:custDataLst>
              <p:tags r:id="rId20"/>
            </p:custDataLst>
          </p:nvPr>
        </p:nvSpPr>
        <p:spPr>
          <a:xfrm>
            <a:off x="9059841" y="4235487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MH_Entry_4"/>
          <p:cNvSpPr/>
          <p:nvPr>
            <p:custDataLst>
              <p:tags r:id="rId21"/>
            </p:custDataLst>
          </p:nvPr>
        </p:nvSpPr>
        <p:spPr>
          <a:xfrm>
            <a:off x="9059841" y="5191911"/>
            <a:ext cx="2466542" cy="538609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</a:t>
            </a:r>
            <a:r>
              <a:rPr lang="zh-CN" altLang="en-US" sz="24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计划</a:t>
            </a:r>
            <a:endParaRPr lang="en-US" altLang="zh-CN" sz="2400" dirty="0" smtClean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100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100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MH_Others_1"/>
          <p:cNvSpPr txBox="1"/>
          <p:nvPr>
            <p:custDataLst>
              <p:tags r:id="rId22"/>
            </p:custDataLst>
          </p:nvPr>
        </p:nvSpPr>
        <p:spPr>
          <a:xfrm>
            <a:off x="1792962" y="2629961"/>
            <a:ext cx="3078072" cy="1769715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11500" b="1" dirty="0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  <a:endParaRPr lang="zh-CN" altLang="en-US" sz="115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MH_Others_2"/>
          <p:cNvSpPr txBox="1"/>
          <p:nvPr>
            <p:custDataLst>
              <p:tags r:id="rId23"/>
            </p:custDataLst>
          </p:nvPr>
        </p:nvSpPr>
        <p:spPr>
          <a:xfrm>
            <a:off x="1682350" y="4486130"/>
            <a:ext cx="3299296" cy="67710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4400" b="1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4400" b="1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6416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:blinds dir="vert"/>
      </p:transition>
    </mc:Choice>
    <mc:Fallback xmlns="">
      <p:transition spd="slow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5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5" grpId="0" animBg="1"/>
      <p:bldP spid="12" grpId="0" animBg="1"/>
      <p:bldP spid="14" grpId="0" animBg="1"/>
      <p:bldP spid="16" grpId="0" animBg="1"/>
      <p:bldP spid="3" grpId="0" animBg="1"/>
      <p:bldP spid="13" grpId="0" animBg="1"/>
      <p:bldP spid="15" grpId="0" animBg="1"/>
      <p:bldP spid="17" grpId="0" animBg="1"/>
      <p:bldP spid="22" grpId="0"/>
      <p:bldP spid="23" grpId="0"/>
      <p:bldP spid="24" grpId="0"/>
      <p:bldP spid="33" grpId="0"/>
      <p:bldP spid="34" grpId="0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499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447093" y="2807005"/>
            <a:ext cx="3964564" cy="2552816"/>
            <a:chOff x="4368418" y="2523549"/>
            <a:chExt cx="3626941" cy="2335418"/>
          </a:xfrm>
        </p:grpSpPr>
        <p:sp>
          <p:nvSpPr>
            <p:cNvPr id="3" name="Freeform 69"/>
            <p:cNvSpPr>
              <a:spLocks/>
            </p:cNvSpPr>
            <p:nvPr/>
          </p:nvSpPr>
          <p:spPr bwMode="auto">
            <a:xfrm rot="5400000">
              <a:off x="4570041" y="3489636"/>
              <a:ext cx="1059798" cy="404382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Freeform 70"/>
            <p:cNvSpPr>
              <a:spLocks/>
            </p:cNvSpPr>
            <p:nvPr/>
          </p:nvSpPr>
          <p:spPr bwMode="auto">
            <a:xfrm rot="5400000">
              <a:off x="4470082" y="3060265"/>
              <a:ext cx="528195" cy="731522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71"/>
            <p:cNvSpPr>
              <a:spLocks/>
            </p:cNvSpPr>
            <p:nvPr/>
          </p:nvSpPr>
          <p:spPr bwMode="auto">
            <a:xfrm rot="5400000">
              <a:off x="4468378" y="3590164"/>
              <a:ext cx="531603" cy="731522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72"/>
            <p:cNvSpPr>
              <a:spLocks/>
            </p:cNvSpPr>
            <p:nvPr/>
          </p:nvSpPr>
          <p:spPr bwMode="auto">
            <a:xfrm rot="5400000">
              <a:off x="4931827" y="3564038"/>
              <a:ext cx="1697039" cy="254442"/>
            </a:xfrm>
            <a:custGeom>
              <a:avLst/>
              <a:gdLst>
                <a:gd name="T0" fmla="*/ 746 w 1494"/>
                <a:gd name="T1" fmla="*/ 224 h 224"/>
                <a:gd name="T2" fmla="*/ 0 w 1494"/>
                <a:gd name="T3" fmla="*/ 112 h 224"/>
                <a:gd name="T4" fmla="*/ 746 w 1494"/>
                <a:gd name="T5" fmla="*/ 0 h 224"/>
                <a:gd name="T6" fmla="*/ 1494 w 1494"/>
                <a:gd name="T7" fmla="*/ 112 h 224"/>
                <a:gd name="T8" fmla="*/ 746 w 1494"/>
                <a:gd name="T9" fmla="*/ 22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224"/>
                  </a:moveTo>
                  <a:lnTo>
                    <a:pt x="0" y="112"/>
                  </a:lnTo>
                  <a:lnTo>
                    <a:pt x="746" y="0"/>
                  </a:lnTo>
                  <a:lnTo>
                    <a:pt x="1494" y="112"/>
                  </a:lnTo>
                  <a:lnTo>
                    <a:pt x="746" y="22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73"/>
            <p:cNvSpPr>
              <a:spLocks/>
            </p:cNvSpPr>
            <p:nvPr/>
          </p:nvSpPr>
          <p:spPr bwMode="auto">
            <a:xfrm rot="5400000">
              <a:off x="5005661" y="2915437"/>
              <a:ext cx="847384" cy="701988"/>
            </a:xfrm>
            <a:custGeom>
              <a:avLst/>
              <a:gdLst>
                <a:gd name="T0" fmla="*/ 746 w 746"/>
                <a:gd name="T1" fmla="*/ 112 h 618"/>
                <a:gd name="T2" fmla="*/ 0 w 746"/>
                <a:gd name="T3" fmla="*/ 0 h 618"/>
                <a:gd name="T4" fmla="*/ 0 w 746"/>
                <a:gd name="T5" fmla="*/ 394 h 618"/>
                <a:gd name="T6" fmla="*/ 746 w 746"/>
                <a:gd name="T7" fmla="*/ 618 h 618"/>
                <a:gd name="T8" fmla="*/ 746 w 746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8">
                  <a:moveTo>
                    <a:pt x="746" y="112"/>
                  </a:moveTo>
                  <a:lnTo>
                    <a:pt x="0" y="0"/>
                  </a:lnTo>
                  <a:lnTo>
                    <a:pt x="0" y="394"/>
                  </a:lnTo>
                  <a:lnTo>
                    <a:pt x="746" y="618"/>
                  </a:lnTo>
                  <a:lnTo>
                    <a:pt x="746" y="112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4"/>
            <p:cNvSpPr>
              <a:spLocks/>
            </p:cNvSpPr>
            <p:nvPr/>
          </p:nvSpPr>
          <p:spPr bwMode="auto">
            <a:xfrm rot="5400000">
              <a:off x="5004524" y="3763957"/>
              <a:ext cx="849656" cy="701988"/>
            </a:xfrm>
            <a:custGeom>
              <a:avLst/>
              <a:gdLst>
                <a:gd name="T0" fmla="*/ 0 w 748"/>
                <a:gd name="T1" fmla="*/ 112 h 618"/>
                <a:gd name="T2" fmla="*/ 748 w 748"/>
                <a:gd name="T3" fmla="*/ 0 h 618"/>
                <a:gd name="T4" fmla="*/ 748 w 748"/>
                <a:gd name="T5" fmla="*/ 394 h 618"/>
                <a:gd name="T6" fmla="*/ 0 w 748"/>
                <a:gd name="T7" fmla="*/ 618 h 618"/>
                <a:gd name="T8" fmla="*/ 0 w 748"/>
                <a:gd name="T9" fmla="*/ 112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8">
                  <a:moveTo>
                    <a:pt x="0" y="112"/>
                  </a:moveTo>
                  <a:lnTo>
                    <a:pt x="748" y="0"/>
                  </a:lnTo>
                  <a:lnTo>
                    <a:pt x="748" y="394"/>
                  </a:lnTo>
                  <a:lnTo>
                    <a:pt x="0" y="618"/>
                  </a:lnTo>
                  <a:lnTo>
                    <a:pt x="0" y="112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75"/>
            <p:cNvSpPr>
              <a:spLocks/>
            </p:cNvSpPr>
            <p:nvPr/>
          </p:nvSpPr>
          <p:spPr bwMode="auto">
            <a:xfrm rot="5400000">
              <a:off x="6733368" y="3490203"/>
              <a:ext cx="1059798" cy="403246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76"/>
            <p:cNvSpPr>
              <a:spLocks/>
            </p:cNvSpPr>
            <p:nvPr/>
          </p:nvSpPr>
          <p:spPr bwMode="auto">
            <a:xfrm rot="5400000">
              <a:off x="7365499" y="3060265"/>
              <a:ext cx="528195" cy="731522"/>
            </a:xfrm>
            <a:custGeom>
              <a:avLst/>
              <a:gdLst>
                <a:gd name="T0" fmla="*/ 465 w 465"/>
                <a:gd name="T1" fmla="*/ 467 h 644"/>
                <a:gd name="T2" fmla="*/ 0 w 465"/>
                <a:gd name="T3" fmla="*/ 644 h 644"/>
                <a:gd name="T4" fmla="*/ 0 w 465"/>
                <a:gd name="T5" fmla="*/ 280 h 644"/>
                <a:gd name="T6" fmla="*/ 465 w 465"/>
                <a:gd name="T7" fmla="*/ 0 h 644"/>
                <a:gd name="T8" fmla="*/ 465 w 465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467"/>
                  </a:moveTo>
                  <a:lnTo>
                    <a:pt x="0" y="644"/>
                  </a:lnTo>
                  <a:lnTo>
                    <a:pt x="0" y="280"/>
                  </a:lnTo>
                  <a:lnTo>
                    <a:pt x="465" y="0"/>
                  </a:lnTo>
                  <a:lnTo>
                    <a:pt x="465" y="467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77"/>
            <p:cNvSpPr>
              <a:spLocks/>
            </p:cNvSpPr>
            <p:nvPr/>
          </p:nvSpPr>
          <p:spPr bwMode="auto">
            <a:xfrm rot="5400000">
              <a:off x="7363796" y="3590164"/>
              <a:ext cx="531603" cy="731522"/>
            </a:xfrm>
            <a:custGeom>
              <a:avLst/>
              <a:gdLst>
                <a:gd name="T0" fmla="*/ 0 w 468"/>
                <a:gd name="T1" fmla="*/ 467 h 644"/>
                <a:gd name="T2" fmla="*/ 468 w 468"/>
                <a:gd name="T3" fmla="*/ 644 h 644"/>
                <a:gd name="T4" fmla="*/ 468 w 468"/>
                <a:gd name="T5" fmla="*/ 280 h 644"/>
                <a:gd name="T6" fmla="*/ 0 w 468"/>
                <a:gd name="T7" fmla="*/ 0 h 644"/>
                <a:gd name="T8" fmla="*/ 0 w 468"/>
                <a:gd name="T9" fmla="*/ 467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467"/>
                  </a:moveTo>
                  <a:lnTo>
                    <a:pt x="468" y="644"/>
                  </a:lnTo>
                  <a:lnTo>
                    <a:pt x="468" y="280"/>
                  </a:lnTo>
                  <a:lnTo>
                    <a:pt x="0" y="0"/>
                  </a:lnTo>
                  <a:lnTo>
                    <a:pt x="0" y="46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8"/>
            <p:cNvSpPr>
              <a:spLocks/>
            </p:cNvSpPr>
            <p:nvPr/>
          </p:nvSpPr>
          <p:spPr bwMode="auto">
            <a:xfrm rot="5400000">
              <a:off x="5733774" y="3564038"/>
              <a:ext cx="1697039" cy="254442"/>
            </a:xfrm>
            <a:custGeom>
              <a:avLst/>
              <a:gdLst>
                <a:gd name="T0" fmla="*/ 746 w 1494"/>
                <a:gd name="T1" fmla="*/ 0 h 224"/>
                <a:gd name="T2" fmla="*/ 0 w 1494"/>
                <a:gd name="T3" fmla="*/ 111 h 224"/>
                <a:gd name="T4" fmla="*/ 746 w 1494"/>
                <a:gd name="T5" fmla="*/ 224 h 224"/>
                <a:gd name="T6" fmla="*/ 1494 w 1494"/>
                <a:gd name="T7" fmla="*/ 111 h 224"/>
                <a:gd name="T8" fmla="*/ 746 w 1494"/>
                <a:gd name="T9" fmla="*/ 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4" h="224">
                  <a:moveTo>
                    <a:pt x="746" y="0"/>
                  </a:moveTo>
                  <a:lnTo>
                    <a:pt x="0" y="111"/>
                  </a:lnTo>
                  <a:lnTo>
                    <a:pt x="746" y="224"/>
                  </a:lnTo>
                  <a:lnTo>
                    <a:pt x="1494" y="111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79"/>
            <p:cNvSpPr>
              <a:spLocks/>
            </p:cNvSpPr>
            <p:nvPr/>
          </p:nvSpPr>
          <p:spPr bwMode="auto">
            <a:xfrm rot="5400000">
              <a:off x="6510164" y="2916005"/>
              <a:ext cx="847384" cy="700853"/>
            </a:xfrm>
            <a:custGeom>
              <a:avLst/>
              <a:gdLst>
                <a:gd name="T0" fmla="*/ 746 w 746"/>
                <a:gd name="T1" fmla="*/ 506 h 617"/>
                <a:gd name="T2" fmla="*/ 0 w 746"/>
                <a:gd name="T3" fmla="*/ 617 h 617"/>
                <a:gd name="T4" fmla="*/ 0 w 746"/>
                <a:gd name="T5" fmla="*/ 224 h 617"/>
                <a:gd name="T6" fmla="*/ 746 w 746"/>
                <a:gd name="T7" fmla="*/ 0 h 617"/>
                <a:gd name="T8" fmla="*/ 746 w 746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6" h="617">
                  <a:moveTo>
                    <a:pt x="746" y="506"/>
                  </a:moveTo>
                  <a:lnTo>
                    <a:pt x="0" y="617"/>
                  </a:lnTo>
                  <a:lnTo>
                    <a:pt x="0" y="224"/>
                  </a:lnTo>
                  <a:lnTo>
                    <a:pt x="746" y="0"/>
                  </a:lnTo>
                  <a:lnTo>
                    <a:pt x="746" y="506"/>
                  </a:ln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80"/>
            <p:cNvSpPr>
              <a:spLocks/>
            </p:cNvSpPr>
            <p:nvPr/>
          </p:nvSpPr>
          <p:spPr bwMode="auto">
            <a:xfrm rot="5400000">
              <a:off x="6509028" y="3764525"/>
              <a:ext cx="849656" cy="700853"/>
            </a:xfrm>
            <a:custGeom>
              <a:avLst/>
              <a:gdLst>
                <a:gd name="T0" fmla="*/ 0 w 748"/>
                <a:gd name="T1" fmla="*/ 506 h 617"/>
                <a:gd name="T2" fmla="*/ 748 w 748"/>
                <a:gd name="T3" fmla="*/ 617 h 617"/>
                <a:gd name="T4" fmla="*/ 748 w 748"/>
                <a:gd name="T5" fmla="*/ 224 h 617"/>
                <a:gd name="T6" fmla="*/ 0 w 748"/>
                <a:gd name="T7" fmla="*/ 0 h 617"/>
                <a:gd name="T8" fmla="*/ 0 w 748"/>
                <a:gd name="T9" fmla="*/ 506 h 6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48" h="617">
                  <a:moveTo>
                    <a:pt x="0" y="506"/>
                  </a:moveTo>
                  <a:lnTo>
                    <a:pt x="748" y="617"/>
                  </a:lnTo>
                  <a:lnTo>
                    <a:pt x="748" y="224"/>
                  </a:lnTo>
                  <a:lnTo>
                    <a:pt x="0" y="0"/>
                  </a:lnTo>
                  <a:lnTo>
                    <a:pt x="0" y="50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81"/>
            <p:cNvSpPr>
              <a:spLocks/>
            </p:cNvSpPr>
            <p:nvPr/>
          </p:nvSpPr>
          <p:spPr bwMode="auto">
            <a:xfrm rot="5400000">
              <a:off x="5594058" y="2742779"/>
              <a:ext cx="1166573" cy="728114"/>
            </a:xfrm>
            <a:custGeom>
              <a:avLst/>
              <a:gdLst>
                <a:gd name="T0" fmla="*/ 1027 w 1027"/>
                <a:gd name="T1" fmla="*/ 641 h 641"/>
                <a:gd name="T2" fmla="*/ 0 w 1027"/>
                <a:gd name="T3" fmla="*/ 532 h 641"/>
                <a:gd name="T4" fmla="*/ 0 w 1027"/>
                <a:gd name="T5" fmla="*/ 111 h 641"/>
                <a:gd name="T6" fmla="*/ 1027 w 1027"/>
                <a:gd name="T7" fmla="*/ 0 h 641"/>
                <a:gd name="T8" fmla="*/ 1027 w 1027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7" h="641">
                  <a:moveTo>
                    <a:pt x="1027" y="641"/>
                  </a:moveTo>
                  <a:lnTo>
                    <a:pt x="0" y="532"/>
                  </a:lnTo>
                  <a:lnTo>
                    <a:pt x="0" y="111"/>
                  </a:lnTo>
                  <a:lnTo>
                    <a:pt x="1027" y="0"/>
                  </a:lnTo>
                  <a:lnTo>
                    <a:pt x="1027" y="641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82"/>
            <p:cNvSpPr>
              <a:spLocks/>
            </p:cNvSpPr>
            <p:nvPr/>
          </p:nvSpPr>
          <p:spPr bwMode="auto">
            <a:xfrm rot="5400000">
              <a:off x="5592922" y="3910488"/>
              <a:ext cx="1168845" cy="728114"/>
            </a:xfrm>
            <a:custGeom>
              <a:avLst/>
              <a:gdLst>
                <a:gd name="T0" fmla="*/ 0 w 1029"/>
                <a:gd name="T1" fmla="*/ 641 h 641"/>
                <a:gd name="T2" fmla="*/ 1029 w 1029"/>
                <a:gd name="T3" fmla="*/ 532 h 641"/>
                <a:gd name="T4" fmla="*/ 1029 w 1029"/>
                <a:gd name="T5" fmla="*/ 111 h 641"/>
                <a:gd name="T6" fmla="*/ 0 w 1029"/>
                <a:gd name="T7" fmla="*/ 0 h 641"/>
                <a:gd name="T8" fmla="*/ 0 w 1029"/>
                <a:gd name="T9" fmla="*/ 641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29" h="641">
                  <a:moveTo>
                    <a:pt x="0" y="641"/>
                  </a:moveTo>
                  <a:lnTo>
                    <a:pt x="1029" y="532"/>
                  </a:lnTo>
                  <a:lnTo>
                    <a:pt x="1029" y="111"/>
                  </a:lnTo>
                  <a:lnTo>
                    <a:pt x="0" y="0"/>
                  </a:lnTo>
                  <a:lnTo>
                    <a:pt x="0" y="641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83"/>
            <p:cNvSpPr>
              <a:spLocks/>
            </p:cNvSpPr>
            <p:nvPr/>
          </p:nvSpPr>
          <p:spPr bwMode="auto">
            <a:xfrm rot="5400000">
              <a:off x="7725013" y="3425457"/>
              <a:ext cx="9087" cy="531603"/>
            </a:xfrm>
            <a:custGeom>
              <a:avLst/>
              <a:gdLst>
                <a:gd name="T0" fmla="*/ 8 w 8"/>
                <a:gd name="T1" fmla="*/ 468 h 468"/>
                <a:gd name="T2" fmla="*/ 0 w 8"/>
                <a:gd name="T3" fmla="*/ 468 h 468"/>
                <a:gd name="T4" fmla="*/ 0 w 8"/>
                <a:gd name="T5" fmla="*/ 2 h 468"/>
                <a:gd name="T6" fmla="*/ 3 w 8"/>
                <a:gd name="T7" fmla="*/ 0 h 468"/>
                <a:gd name="T8" fmla="*/ 8 w 8"/>
                <a:gd name="T9" fmla="*/ 2 h 468"/>
                <a:gd name="T10" fmla="*/ 8 w 8"/>
                <a:gd name="T11" fmla="*/ 468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468"/>
                  </a:moveTo>
                  <a:lnTo>
                    <a:pt x="0" y="468"/>
                  </a:lnTo>
                  <a:lnTo>
                    <a:pt x="0" y="2"/>
                  </a:lnTo>
                  <a:lnTo>
                    <a:pt x="3" y="0"/>
                  </a:lnTo>
                  <a:lnTo>
                    <a:pt x="8" y="2"/>
                  </a:lnTo>
                  <a:lnTo>
                    <a:pt x="8" y="468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84"/>
            <p:cNvSpPr>
              <a:spLocks/>
            </p:cNvSpPr>
            <p:nvPr/>
          </p:nvSpPr>
          <p:spPr bwMode="auto">
            <a:xfrm rot="5400000">
              <a:off x="6992355" y="3403875"/>
              <a:ext cx="9087" cy="574767"/>
            </a:xfrm>
            <a:custGeom>
              <a:avLst/>
              <a:gdLst>
                <a:gd name="T0" fmla="*/ 8 w 8"/>
                <a:gd name="T1" fmla="*/ 506 h 506"/>
                <a:gd name="T2" fmla="*/ 0 w 8"/>
                <a:gd name="T3" fmla="*/ 506 h 506"/>
                <a:gd name="T4" fmla="*/ 0 w 8"/>
                <a:gd name="T5" fmla="*/ 1 h 506"/>
                <a:gd name="T6" fmla="*/ 3 w 8"/>
                <a:gd name="T7" fmla="*/ 0 h 506"/>
                <a:gd name="T8" fmla="*/ 8 w 8"/>
                <a:gd name="T9" fmla="*/ 1 h 506"/>
                <a:gd name="T10" fmla="*/ 8 w 8"/>
                <a:gd name="T11" fmla="*/ 506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506"/>
                  </a:moveTo>
                  <a:lnTo>
                    <a:pt x="0" y="506"/>
                  </a:lnTo>
                  <a:lnTo>
                    <a:pt x="0" y="1"/>
                  </a:lnTo>
                  <a:lnTo>
                    <a:pt x="3" y="0"/>
                  </a:lnTo>
                  <a:lnTo>
                    <a:pt x="8" y="1"/>
                  </a:lnTo>
                  <a:lnTo>
                    <a:pt x="8" y="506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85"/>
            <p:cNvSpPr>
              <a:spLocks/>
            </p:cNvSpPr>
            <p:nvPr/>
          </p:nvSpPr>
          <p:spPr bwMode="auto">
            <a:xfrm rot="5400000">
              <a:off x="4629676" y="3425457"/>
              <a:ext cx="9087" cy="531603"/>
            </a:xfrm>
            <a:custGeom>
              <a:avLst/>
              <a:gdLst>
                <a:gd name="T0" fmla="*/ 8 w 8"/>
                <a:gd name="T1" fmla="*/ 0 h 468"/>
                <a:gd name="T2" fmla="*/ 0 w 8"/>
                <a:gd name="T3" fmla="*/ 0 h 468"/>
                <a:gd name="T4" fmla="*/ 0 w 8"/>
                <a:gd name="T5" fmla="*/ 467 h 468"/>
                <a:gd name="T6" fmla="*/ 3 w 8"/>
                <a:gd name="T7" fmla="*/ 468 h 468"/>
                <a:gd name="T8" fmla="*/ 8 w 8"/>
                <a:gd name="T9" fmla="*/ 467 h 468"/>
                <a:gd name="T10" fmla="*/ 8 w 8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68">
                  <a:moveTo>
                    <a:pt x="8" y="0"/>
                  </a:moveTo>
                  <a:lnTo>
                    <a:pt x="0" y="0"/>
                  </a:lnTo>
                  <a:lnTo>
                    <a:pt x="0" y="467"/>
                  </a:lnTo>
                  <a:lnTo>
                    <a:pt x="3" y="468"/>
                  </a:lnTo>
                  <a:lnTo>
                    <a:pt x="8" y="467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/>
            </p:cNvSpPr>
            <p:nvPr/>
          </p:nvSpPr>
          <p:spPr bwMode="auto">
            <a:xfrm rot="5400000">
              <a:off x="5361198" y="3403875"/>
              <a:ext cx="9087" cy="574767"/>
            </a:xfrm>
            <a:custGeom>
              <a:avLst/>
              <a:gdLst>
                <a:gd name="T0" fmla="*/ 8 w 8"/>
                <a:gd name="T1" fmla="*/ 0 h 506"/>
                <a:gd name="T2" fmla="*/ 0 w 8"/>
                <a:gd name="T3" fmla="*/ 0 h 506"/>
                <a:gd name="T4" fmla="*/ 0 w 8"/>
                <a:gd name="T5" fmla="*/ 504 h 506"/>
                <a:gd name="T6" fmla="*/ 3 w 8"/>
                <a:gd name="T7" fmla="*/ 506 h 506"/>
                <a:gd name="T8" fmla="*/ 8 w 8"/>
                <a:gd name="T9" fmla="*/ 504 h 506"/>
                <a:gd name="T10" fmla="*/ 8 w 8"/>
                <a:gd name="T11" fmla="*/ 0 h 5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06">
                  <a:moveTo>
                    <a:pt x="8" y="0"/>
                  </a:moveTo>
                  <a:lnTo>
                    <a:pt x="0" y="0"/>
                  </a:lnTo>
                  <a:lnTo>
                    <a:pt x="0" y="504"/>
                  </a:lnTo>
                  <a:lnTo>
                    <a:pt x="3" y="506"/>
                  </a:lnTo>
                  <a:lnTo>
                    <a:pt x="8" y="504"/>
                  </a:lnTo>
                  <a:lnTo>
                    <a:pt x="8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87"/>
            <p:cNvSpPr>
              <a:spLocks/>
            </p:cNvSpPr>
            <p:nvPr/>
          </p:nvSpPr>
          <p:spPr bwMode="auto">
            <a:xfrm rot="5400000">
              <a:off x="6172801" y="3327202"/>
              <a:ext cx="9087" cy="728114"/>
            </a:xfrm>
            <a:custGeom>
              <a:avLst/>
              <a:gdLst>
                <a:gd name="T0" fmla="*/ 8 w 8"/>
                <a:gd name="T1" fmla="*/ 640 h 641"/>
                <a:gd name="T2" fmla="*/ 3 w 8"/>
                <a:gd name="T3" fmla="*/ 641 h 641"/>
                <a:gd name="T4" fmla="*/ 0 w 8"/>
                <a:gd name="T5" fmla="*/ 640 h 641"/>
                <a:gd name="T6" fmla="*/ 0 w 8"/>
                <a:gd name="T7" fmla="*/ 0 h 641"/>
                <a:gd name="T8" fmla="*/ 3 w 8"/>
                <a:gd name="T9" fmla="*/ 0 h 641"/>
                <a:gd name="T10" fmla="*/ 8 w 8"/>
                <a:gd name="T11" fmla="*/ 0 h 641"/>
                <a:gd name="T12" fmla="*/ 8 w 8"/>
                <a:gd name="T13" fmla="*/ 640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641">
                  <a:moveTo>
                    <a:pt x="8" y="640"/>
                  </a:moveTo>
                  <a:lnTo>
                    <a:pt x="3" y="641"/>
                  </a:lnTo>
                  <a:lnTo>
                    <a:pt x="0" y="640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8" y="64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88"/>
            <p:cNvSpPr>
              <a:spLocks/>
            </p:cNvSpPr>
            <p:nvPr/>
          </p:nvSpPr>
          <p:spPr bwMode="auto">
            <a:xfrm rot="5400000">
              <a:off x="7303593" y="3529960"/>
              <a:ext cx="1059798" cy="323733"/>
            </a:xfrm>
            <a:custGeom>
              <a:avLst/>
              <a:gdLst>
                <a:gd name="T0" fmla="*/ 465 w 933"/>
                <a:gd name="T1" fmla="*/ 0 h 285"/>
                <a:gd name="T2" fmla="*/ 0 w 933"/>
                <a:gd name="T3" fmla="*/ 280 h 285"/>
                <a:gd name="T4" fmla="*/ 0 w 933"/>
                <a:gd name="T5" fmla="*/ 285 h 285"/>
                <a:gd name="T6" fmla="*/ 465 w 933"/>
                <a:gd name="T7" fmla="*/ 10 h 285"/>
                <a:gd name="T8" fmla="*/ 933 w 933"/>
                <a:gd name="T9" fmla="*/ 285 h 285"/>
                <a:gd name="T10" fmla="*/ 933 w 933"/>
                <a:gd name="T11" fmla="*/ 280 h 285"/>
                <a:gd name="T12" fmla="*/ 465 w 933"/>
                <a:gd name="T13" fmla="*/ 0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0"/>
                  </a:moveTo>
                  <a:lnTo>
                    <a:pt x="0" y="280"/>
                  </a:lnTo>
                  <a:lnTo>
                    <a:pt x="0" y="285"/>
                  </a:lnTo>
                  <a:lnTo>
                    <a:pt x="465" y="10"/>
                  </a:lnTo>
                  <a:lnTo>
                    <a:pt x="933" y="285"/>
                  </a:lnTo>
                  <a:lnTo>
                    <a:pt x="933" y="280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89"/>
            <p:cNvSpPr>
              <a:spLocks/>
            </p:cNvSpPr>
            <p:nvPr/>
          </p:nvSpPr>
          <p:spPr bwMode="auto">
            <a:xfrm rot="5400000">
              <a:off x="6837871" y="3587891"/>
              <a:ext cx="1059798" cy="207871"/>
            </a:xfrm>
            <a:custGeom>
              <a:avLst/>
              <a:gdLst>
                <a:gd name="T0" fmla="*/ 0 w 933"/>
                <a:gd name="T1" fmla="*/ 183 h 183"/>
                <a:gd name="T2" fmla="*/ 462 w 933"/>
                <a:gd name="T3" fmla="*/ 7 h 183"/>
                <a:gd name="T4" fmla="*/ 470 w 933"/>
                <a:gd name="T5" fmla="*/ 7 h 183"/>
                <a:gd name="T6" fmla="*/ 933 w 933"/>
                <a:gd name="T7" fmla="*/ 183 h 183"/>
                <a:gd name="T8" fmla="*/ 933 w 933"/>
                <a:gd name="T9" fmla="*/ 178 h 183"/>
                <a:gd name="T10" fmla="*/ 470 w 933"/>
                <a:gd name="T11" fmla="*/ 0 h 183"/>
                <a:gd name="T12" fmla="*/ 462 w 933"/>
                <a:gd name="T13" fmla="*/ 0 h 183"/>
                <a:gd name="T14" fmla="*/ 0 w 933"/>
                <a:gd name="T15" fmla="*/ 178 h 183"/>
                <a:gd name="T16" fmla="*/ 0 w 933"/>
                <a:gd name="T17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183"/>
                  </a:moveTo>
                  <a:lnTo>
                    <a:pt x="462" y="7"/>
                  </a:lnTo>
                  <a:lnTo>
                    <a:pt x="470" y="7"/>
                  </a:lnTo>
                  <a:lnTo>
                    <a:pt x="933" y="183"/>
                  </a:lnTo>
                  <a:lnTo>
                    <a:pt x="933" y="178"/>
                  </a:lnTo>
                  <a:lnTo>
                    <a:pt x="470" y="0"/>
                  </a:lnTo>
                  <a:lnTo>
                    <a:pt x="462" y="0"/>
                  </a:lnTo>
                  <a:lnTo>
                    <a:pt x="0" y="178"/>
                  </a:lnTo>
                  <a:lnTo>
                    <a:pt x="0" y="18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90"/>
            <p:cNvSpPr>
              <a:spLocks/>
            </p:cNvSpPr>
            <p:nvPr/>
          </p:nvSpPr>
          <p:spPr bwMode="auto">
            <a:xfrm rot="5400000">
              <a:off x="6303998" y="3559494"/>
              <a:ext cx="1697039" cy="263530"/>
            </a:xfrm>
            <a:custGeom>
              <a:avLst/>
              <a:gdLst>
                <a:gd name="T0" fmla="*/ 746 w 1494"/>
                <a:gd name="T1" fmla="*/ 0 h 232"/>
                <a:gd name="T2" fmla="*/ 0 w 1494"/>
                <a:gd name="T3" fmla="*/ 224 h 232"/>
                <a:gd name="T4" fmla="*/ 0 w 1494"/>
                <a:gd name="T5" fmla="*/ 232 h 232"/>
                <a:gd name="T6" fmla="*/ 746 w 1494"/>
                <a:gd name="T7" fmla="*/ 10 h 232"/>
                <a:gd name="T8" fmla="*/ 1494 w 1494"/>
                <a:gd name="T9" fmla="*/ 232 h 232"/>
                <a:gd name="T10" fmla="*/ 1494 w 1494"/>
                <a:gd name="T11" fmla="*/ 224 h 232"/>
                <a:gd name="T12" fmla="*/ 746 w 1494"/>
                <a:gd name="T13" fmla="*/ 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2">
                  <a:moveTo>
                    <a:pt x="746" y="0"/>
                  </a:moveTo>
                  <a:lnTo>
                    <a:pt x="0" y="224"/>
                  </a:lnTo>
                  <a:lnTo>
                    <a:pt x="0" y="232"/>
                  </a:lnTo>
                  <a:lnTo>
                    <a:pt x="746" y="10"/>
                  </a:lnTo>
                  <a:lnTo>
                    <a:pt x="1494" y="232"/>
                  </a:lnTo>
                  <a:lnTo>
                    <a:pt x="1494" y="224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91"/>
            <p:cNvSpPr>
              <a:spLocks/>
            </p:cNvSpPr>
            <p:nvPr/>
          </p:nvSpPr>
          <p:spPr bwMode="auto">
            <a:xfrm rot="5400000">
              <a:off x="5804200" y="3621969"/>
              <a:ext cx="1697039" cy="138580"/>
            </a:xfrm>
            <a:custGeom>
              <a:avLst/>
              <a:gdLst>
                <a:gd name="T0" fmla="*/ 743 w 1494"/>
                <a:gd name="T1" fmla="*/ 0 h 122"/>
                <a:gd name="T2" fmla="*/ 0 w 1494"/>
                <a:gd name="T3" fmla="*/ 113 h 122"/>
                <a:gd name="T4" fmla="*/ 0 w 1494"/>
                <a:gd name="T5" fmla="*/ 122 h 122"/>
                <a:gd name="T6" fmla="*/ 743 w 1494"/>
                <a:gd name="T7" fmla="*/ 11 h 122"/>
                <a:gd name="T8" fmla="*/ 751 w 1494"/>
                <a:gd name="T9" fmla="*/ 11 h 122"/>
                <a:gd name="T10" fmla="*/ 1494 w 1494"/>
                <a:gd name="T11" fmla="*/ 122 h 122"/>
                <a:gd name="T12" fmla="*/ 1494 w 1494"/>
                <a:gd name="T13" fmla="*/ 113 h 122"/>
                <a:gd name="T14" fmla="*/ 751 w 1494"/>
                <a:gd name="T15" fmla="*/ 0 h 122"/>
                <a:gd name="T16" fmla="*/ 743 w 1494"/>
                <a:gd name="T1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0"/>
                  </a:moveTo>
                  <a:lnTo>
                    <a:pt x="0" y="113"/>
                  </a:lnTo>
                  <a:lnTo>
                    <a:pt x="0" y="122"/>
                  </a:lnTo>
                  <a:lnTo>
                    <a:pt x="743" y="11"/>
                  </a:lnTo>
                  <a:lnTo>
                    <a:pt x="751" y="11"/>
                  </a:lnTo>
                  <a:lnTo>
                    <a:pt x="1494" y="122"/>
                  </a:lnTo>
                  <a:lnTo>
                    <a:pt x="1494" y="113"/>
                  </a:lnTo>
                  <a:lnTo>
                    <a:pt x="751" y="0"/>
                  </a:lnTo>
                  <a:lnTo>
                    <a:pt x="743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92"/>
            <p:cNvSpPr>
              <a:spLocks/>
            </p:cNvSpPr>
            <p:nvPr/>
          </p:nvSpPr>
          <p:spPr bwMode="auto">
            <a:xfrm rot="5400000">
              <a:off x="4000386" y="3529960"/>
              <a:ext cx="1059798" cy="323733"/>
            </a:xfrm>
            <a:custGeom>
              <a:avLst/>
              <a:gdLst>
                <a:gd name="T0" fmla="*/ 465 w 933"/>
                <a:gd name="T1" fmla="*/ 285 h 285"/>
                <a:gd name="T2" fmla="*/ 0 w 933"/>
                <a:gd name="T3" fmla="*/ 5 h 285"/>
                <a:gd name="T4" fmla="*/ 0 w 933"/>
                <a:gd name="T5" fmla="*/ 0 h 285"/>
                <a:gd name="T6" fmla="*/ 465 w 933"/>
                <a:gd name="T7" fmla="*/ 275 h 285"/>
                <a:gd name="T8" fmla="*/ 933 w 933"/>
                <a:gd name="T9" fmla="*/ 0 h 285"/>
                <a:gd name="T10" fmla="*/ 933 w 933"/>
                <a:gd name="T11" fmla="*/ 5 h 285"/>
                <a:gd name="T12" fmla="*/ 465 w 933"/>
                <a:gd name="T13" fmla="*/ 285 h 2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33" h="285">
                  <a:moveTo>
                    <a:pt x="465" y="285"/>
                  </a:moveTo>
                  <a:lnTo>
                    <a:pt x="0" y="5"/>
                  </a:lnTo>
                  <a:lnTo>
                    <a:pt x="0" y="0"/>
                  </a:lnTo>
                  <a:lnTo>
                    <a:pt x="465" y="275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65" y="285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93"/>
            <p:cNvSpPr>
              <a:spLocks/>
            </p:cNvSpPr>
            <p:nvPr/>
          </p:nvSpPr>
          <p:spPr bwMode="auto">
            <a:xfrm rot="5400000">
              <a:off x="4466105" y="3587891"/>
              <a:ext cx="1059798" cy="207871"/>
            </a:xfrm>
            <a:custGeom>
              <a:avLst/>
              <a:gdLst>
                <a:gd name="T0" fmla="*/ 0 w 933"/>
                <a:gd name="T1" fmla="*/ 0 h 183"/>
                <a:gd name="T2" fmla="*/ 462 w 933"/>
                <a:gd name="T3" fmla="*/ 176 h 183"/>
                <a:gd name="T4" fmla="*/ 470 w 933"/>
                <a:gd name="T5" fmla="*/ 176 h 183"/>
                <a:gd name="T6" fmla="*/ 933 w 933"/>
                <a:gd name="T7" fmla="*/ 0 h 183"/>
                <a:gd name="T8" fmla="*/ 933 w 933"/>
                <a:gd name="T9" fmla="*/ 5 h 183"/>
                <a:gd name="T10" fmla="*/ 470 w 933"/>
                <a:gd name="T11" fmla="*/ 183 h 183"/>
                <a:gd name="T12" fmla="*/ 462 w 933"/>
                <a:gd name="T13" fmla="*/ 183 h 183"/>
                <a:gd name="T14" fmla="*/ 0 w 933"/>
                <a:gd name="T15" fmla="*/ 5 h 183"/>
                <a:gd name="T16" fmla="*/ 0 w 933"/>
                <a:gd name="T17" fmla="*/ 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33" h="183">
                  <a:moveTo>
                    <a:pt x="0" y="0"/>
                  </a:moveTo>
                  <a:lnTo>
                    <a:pt x="462" y="176"/>
                  </a:lnTo>
                  <a:lnTo>
                    <a:pt x="470" y="176"/>
                  </a:lnTo>
                  <a:lnTo>
                    <a:pt x="933" y="0"/>
                  </a:lnTo>
                  <a:lnTo>
                    <a:pt x="933" y="5"/>
                  </a:lnTo>
                  <a:lnTo>
                    <a:pt x="470" y="183"/>
                  </a:lnTo>
                  <a:lnTo>
                    <a:pt x="462" y="183"/>
                  </a:lnTo>
                  <a:lnTo>
                    <a:pt x="0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94"/>
            <p:cNvSpPr>
              <a:spLocks/>
            </p:cNvSpPr>
            <p:nvPr/>
          </p:nvSpPr>
          <p:spPr bwMode="auto">
            <a:xfrm rot="5400000">
              <a:off x="4362170" y="3558926"/>
              <a:ext cx="1697039" cy="264666"/>
            </a:xfrm>
            <a:custGeom>
              <a:avLst/>
              <a:gdLst>
                <a:gd name="T0" fmla="*/ 746 w 1494"/>
                <a:gd name="T1" fmla="*/ 233 h 233"/>
                <a:gd name="T2" fmla="*/ 0 w 1494"/>
                <a:gd name="T3" fmla="*/ 9 h 233"/>
                <a:gd name="T4" fmla="*/ 0 w 1494"/>
                <a:gd name="T5" fmla="*/ 0 h 233"/>
                <a:gd name="T6" fmla="*/ 746 w 1494"/>
                <a:gd name="T7" fmla="*/ 222 h 233"/>
                <a:gd name="T8" fmla="*/ 1494 w 1494"/>
                <a:gd name="T9" fmla="*/ 0 h 233"/>
                <a:gd name="T10" fmla="*/ 1494 w 1494"/>
                <a:gd name="T11" fmla="*/ 9 h 233"/>
                <a:gd name="T12" fmla="*/ 746 w 1494"/>
                <a:gd name="T13" fmla="*/ 233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4" h="233">
                  <a:moveTo>
                    <a:pt x="746" y="233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6" y="22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46" y="233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95"/>
            <p:cNvSpPr>
              <a:spLocks/>
            </p:cNvSpPr>
            <p:nvPr/>
          </p:nvSpPr>
          <p:spPr bwMode="auto">
            <a:xfrm rot="5400000">
              <a:off x="4862537" y="3621969"/>
              <a:ext cx="1697039" cy="138580"/>
            </a:xfrm>
            <a:custGeom>
              <a:avLst/>
              <a:gdLst>
                <a:gd name="T0" fmla="*/ 743 w 1494"/>
                <a:gd name="T1" fmla="*/ 122 h 122"/>
                <a:gd name="T2" fmla="*/ 0 w 1494"/>
                <a:gd name="T3" fmla="*/ 9 h 122"/>
                <a:gd name="T4" fmla="*/ 0 w 1494"/>
                <a:gd name="T5" fmla="*/ 0 h 122"/>
                <a:gd name="T6" fmla="*/ 743 w 1494"/>
                <a:gd name="T7" fmla="*/ 112 h 122"/>
                <a:gd name="T8" fmla="*/ 751 w 1494"/>
                <a:gd name="T9" fmla="*/ 112 h 122"/>
                <a:gd name="T10" fmla="*/ 1494 w 1494"/>
                <a:gd name="T11" fmla="*/ 0 h 122"/>
                <a:gd name="T12" fmla="*/ 1494 w 1494"/>
                <a:gd name="T13" fmla="*/ 9 h 122"/>
                <a:gd name="T14" fmla="*/ 751 w 1494"/>
                <a:gd name="T15" fmla="*/ 122 h 122"/>
                <a:gd name="T16" fmla="*/ 743 w 1494"/>
                <a:gd name="T17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94" h="122">
                  <a:moveTo>
                    <a:pt x="743" y="122"/>
                  </a:moveTo>
                  <a:lnTo>
                    <a:pt x="0" y="9"/>
                  </a:lnTo>
                  <a:lnTo>
                    <a:pt x="0" y="0"/>
                  </a:lnTo>
                  <a:lnTo>
                    <a:pt x="743" y="112"/>
                  </a:lnTo>
                  <a:lnTo>
                    <a:pt x="751" y="112"/>
                  </a:lnTo>
                  <a:lnTo>
                    <a:pt x="1494" y="0"/>
                  </a:lnTo>
                  <a:lnTo>
                    <a:pt x="1494" y="9"/>
                  </a:lnTo>
                  <a:lnTo>
                    <a:pt x="751" y="122"/>
                  </a:lnTo>
                  <a:lnTo>
                    <a:pt x="743" y="122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96"/>
            <p:cNvSpPr>
              <a:spLocks/>
            </p:cNvSpPr>
            <p:nvPr/>
          </p:nvSpPr>
          <p:spPr bwMode="auto">
            <a:xfrm rot="5400000">
              <a:off x="5303835" y="3621400"/>
              <a:ext cx="2335417" cy="139716"/>
            </a:xfrm>
            <a:custGeom>
              <a:avLst/>
              <a:gdLst>
                <a:gd name="T0" fmla="*/ 1027 w 2056"/>
                <a:gd name="T1" fmla="*/ 0 h 123"/>
                <a:gd name="T2" fmla="*/ 0 w 2056"/>
                <a:gd name="T3" fmla="*/ 111 h 123"/>
                <a:gd name="T4" fmla="*/ 0 w 2056"/>
                <a:gd name="T5" fmla="*/ 123 h 123"/>
                <a:gd name="T6" fmla="*/ 1027 w 2056"/>
                <a:gd name="T7" fmla="*/ 14 h 123"/>
                <a:gd name="T8" fmla="*/ 2056 w 2056"/>
                <a:gd name="T9" fmla="*/ 123 h 123"/>
                <a:gd name="T10" fmla="*/ 2056 w 2056"/>
                <a:gd name="T11" fmla="*/ 111 h 123"/>
                <a:gd name="T12" fmla="*/ 1027 w 2056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23">
                  <a:moveTo>
                    <a:pt x="1027" y="0"/>
                  </a:moveTo>
                  <a:lnTo>
                    <a:pt x="0" y="111"/>
                  </a:lnTo>
                  <a:lnTo>
                    <a:pt x="0" y="123"/>
                  </a:lnTo>
                  <a:lnTo>
                    <a:pt x="1027" y="14"/>
                  </a:lnTo>
                  <a:lnTo>
                    <a:pt x="2056" y="123"/>
                  </a:lnTo>
                  <a:lnTo>
                    <a:pt x="2056" y="111"/>
                  </a:lnTo>
                  <a:lnTo>
                    <a:pt x="1027" y="0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97"/>
            <p:cNvSpPr>
              <a:spLocks/>
            </p:cNvSpPr>
            <p:nvPr/>
          </p:nvSpPr>
          <p:spPr bwMode="auto">
            <a:xfrm rot="5400000">
              <a:off x="4713165" y="3623672"/>
              <a:ext cx="2335417" cy="135173"/>
            </a:xfrm>
            <a:custGeom>
              <a:avLst/>
              <a:gdLst>
                <a:gd name="T0" fmla="*/ 1027 w 2056"/>
                <a:gd name="T1" fmla="*/ 119 h 119"/>
                <a:gd name="T2" fmla="*/ 0 w 2056"/>
                <a:gd name="T3" fmla="*/ 10 h 119"/>
                <a:gd name="T4" fmla="*/ 0 w 2056"/>
                <a:gd name="T5" fmla="*/ 0 h 119"/>
                <a:gd name="T6" fmla="*/ 1027 w 2056"/>
                <a:gd name="T7" fmla="*/ 104 h 119"/>
                <a:gd name="T8" fmla="*/ 2056 w 2056"/>
                <a:gd name="T9" fmla="*/ 0 h 119"/>
                <a:gd name="T10" fmla="*/ 2056 w 2056"/>
                <a:gd name="T11" fmla="*/ 10 h 119"/>
                <a:gd name="T12" fmla="*/ 1027 w 2056"/>
                <a:gd name="T13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56" h="119">
                  <a:moveTo>
                    <a:pt x="1027" y="119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1027" y="104"/>
                  </a:lnTo>
                  <a:lnTo>
                    <a:pt x="2056" y="0"/>
                  </a:lnTo>
                  <a:lnTo>
                    <a:pt x="2056" y="10"/>
                  </a:lnTo>
                  <a:lnTo>
                    <a:pt x="1027" y="119"/>
                  </a:lnTo>
                  <a:close/>
                </a:path>
              </a:pathLst>
            </a:custGeom>
            <a:solidFill>
              <a:schemeClr val="bg1">
                <a:alpha val="25000"/>
              </a:schemeClr>
            </a:solidFill>
            <a:ln>
              <a:noFill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672555" y="2929373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2555" y="2650487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555" y="4785629"/>
            <a:ext cx="2308531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672555" y="4506743"/>
            <a:ext cx="1512168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55706" y="2125461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755707" y="1846574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755706" y="5740306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55707" y="5461420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755706" y="3869317"/>
            <a:ext cx="2282182" cy="521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8755707" y="3590431"/>
            <a:ext cx="1494909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2" name="Elbow Connector 41"/>
          <p:cNvCxnSpPr/>
          <p:nvPr/>
        </p:nvCxnSpPr>
        <p:spPr>
          <a:xfrm rot="10800000">
            <a:off x="3735603" y="2806055"/>
            <a:ext cx="834769" cy="762468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42"/>
          <p:cNvCxnSpPr/>
          <p:nvPr/>
        </p:nvCxnSpPr>
        <p:spPr>
          <a:xfrm rot="10800000">
            <a:off x="3773079" y="4718355"/>
            <a:ext cx="1588294" cy="292563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Elbow Connector 43"/>
          <p:cNvCxnSpPr/>
          <p:nvPr/>
        </p:nvCxnSpPr>
        <p:spPr>
          <a:xfrm rot="10800000" flipV="1">
            <a:off x="6822358" y="1939728"/>
            <a:ext cx="1931960" cy="96801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Elbow Connector 44"/>
          <p:cNvCxnSpPr/>
          <p:nvPr/>
        </p:nvCxnSpPr>
        <p:spPr>
          <a:xfrm rot="10800000">
            <a:off x="7882937" y="3435358"/>
            <a:ext cx="824223" cy="295429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Elbow Connector 45"/>
          <p:cNvCxnSpPr>
            <a:stCxn id="39" idx="1"/>
          </p:cNvCxnSpPr>
          <p:nvPr/>
        </p:nvCxnSpPr>
        <p:spPr>
          <a:xfrm rot="10800000">
            <a:off x="7027317" y="5248562"/>
            <a:ext cx="1728391" cy="377135"/>
          </a:xfrm>
          <a:prstGeom prst="bentConnector3">
            <a:avLst>
              <a:gd name="adj1" fmla="val 50000"/>
            </a:avLst>
          </a:prstGeom>
          <a:ln w="6350">
            <a:solidFill>
              <a:schemeClr val="bg1">
                <a:lumMod val="65000"/>
              </a:schemeClr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434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5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0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1"/>
            <a:ext cx="12858750" cy="7232650"/>
          </a:xfrm>
          <a:prstGeom prst="rect">
            <a:avLst/>
          </a:prstGeom>
          <a:blipFill dpi="0" rotWithShape="1"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25000"/>
                      </a14:imgEffect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1312615" y="1119287"/>
            <a:ext cx="7781056" cy="1354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8800" b="1" cap="all" dirty="0">
                <a:solidFill>
                  <a:schemeClr val="accent1"/>
                </a:solidFill>
                <a:cs typeface="Arial" panose="020B0604020202020204" pitchFamily="34" charset="0"/>
              </a:rPr>
              <a:t>Thank </a:t>
            </a:r>
            <a:r>
              <a:rPr lang="en-US" altLang="zh-CN" sz="8800" b="1" cap="all" dirty="0">
                <a:solidFill>
                  <a:schemeClr val="accent2"/>
                </a:solidFill>
                <a:cs typeface="Arial" panose="020B0604020202020204" pitchFamily="34" charset="0"/>
              </a:rPr>
              <a:t>you</a:t>
            </a:r>
            <a:endParaRPr lang="zh-CN" altLang="en-US" sz="8800" b="1" cap="all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1312615" y="2350393"/>
            <a:ext cx="446868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3600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感谢聆听，</a:t>
            </a:r>
            <a:r>
              <a:rPr lang="zh-CN" altLang="en-US" sz="36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批评指导</a:t>
            </a:r>
          </a:p>
        </p:txBody>
      </p:sp>
    </p:spTree>
    <p:extLst>
      <p:ext uri="{BB962C8B-B14F-4D97-AF65-F5344CB8AC3E}">
        <p14:creationId xmlns:p14="http://schemas.microsoft.com/office/powerpoint/2010/main" val="29865466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5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/>
      <p:bldP spid="9" grpId="1"/>
      <p:bldP spid="10" grpId="0"/>
      <p:bldP spid="10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28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zh-CN" altLang="en-US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2434528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5"/>
          <p:cNvGrpSpPr/>
          <p:nvPr/>
        </p:nvGrpSpPr>
        <p:grpSpPr>
          <a:xfrm>
            <a:off x="802341" y="1658570"/>
            <a:ext cx="5380512" cy="2077492"/>
            <a:chOff x="785786" y="1428742"/>
            <a:chExt cx="3826352" cy="1477408"/>
          </a:xfrm>
        </p:grpSpPr>
        <p:sp>
          <p:nvSpPr>
            <p:cNvPr id="47" name="Oval 46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请替换文字内容，添加相关标题，修改文字内容，也可以直接复制你的内容到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040370" y="1428742"/>
              <a:ext cx="674242" cy="147740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26"/>
          <p:cNvGrpSpPr/>
          <p:nvPr/>
        </p:nvGrpSpPr>
        <p:grpSpPr>
          <a:xfrm>
            <a:off x="6427775" y="1658569"/>
            <a:ext cx="6027206" cy="2410900"/>
            <a:chOff x="4500562" y="1285866"/>
            <a:chExt cx="4286248" cy="1714512"/>
          </a:xfrm>
        </p:grpSpPr>
        <p:sp>
          <p:nvSpPr>
            <p:cNvPr id="38" name="Rectangle 37"/>
            <p:cNvSpPr/>
            <p:nvPr/>
          </p:nvSpPr>
          <p:spPr>
            <a:xfrm>
              <a:off x="4500562" y="1285866"/>
              <a:ext cx="4286248" cy="171451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5" name="Group 49"/>
            <p:cNvGrpSpPr/>
            <p:nvPr/>
          </p:nvGrpSpPr>
          <p:grpSpPr>
            <a:xfrm>
              <a:off x="4786314" y="1285866"/>
              <a:ext cx="3826352" cy="1477409"/>
              <a:chOff x="785786" y="1428742"/>
              <a:chExt cx="3826352" cy="1477409"/>
            </a:xfrm>
          </p:grpSpPr>
          <p:sp>
            <p:nvSpPr>
              <p:cNvPr id="51" name="Oval 50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2" name="Rectangle 51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Group 25"/>
          <p:cNvGrpSpPr/>
          <p:nvPr/>
        </p:nvGrpSpPr>
        <p:grpSpPr>
          <a:xfrm>
            <a:off x="500979" y="4069470"/>
            <a:ext cx="5926796" cy="2410900"/>
            <a:chOff x="285720" y="3000378"/>
            <a:chExt cx="4214842" cy="1714512"/>
          </a:xfrm>
        </p:grpSpPr>
        <p:sp>
          <p:nvSpPr>
            <p:cNvPr id="54" name="Rectangle 53"/>
            <p:cNvSpPr/>
            <p:nvPr/>
          </p:nvSpPr>
          <p:spPr>
            <a:xfrm>
              <a:off x="285720" y="3000378"/>
              <a:ext cx="4214842" cy="171451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7" name="Group 54"/>
            <p:cNvGrpSpPr/>
            <p:nvPr/>
          </p:nvGrpSpPr>
          <p:grpSpPr>
            <a:xfrm>
              <a:off x="500034" y="3000378"/>
              <a:ext cx="3826352" cy="1477409"/>
              <a:chOff x="785786" y="1428742"/>
              <a:chExt cx="3826352" cy="1477409"/>
            </a:xfrm>
          </p:grpSpPr>
          <p:sp>
            <p:nvSpPr>
              <p:cNvPr id="56" name="Oval 55"/>
              <p:cNvSpPr/>
              <p:nvPr/>
            </p:nvSpPr>
            <p:spPr>
              <a:xfrm>
                <a:off x="785786" y="1702231"/>
                <a:ext cx="1167534" cy="1167534"/>
              </a:xfrm>
              <a:prstGeom prst="ellipse">
                <a:avLst/>
              </a:prstGeom>
              <a:blipFill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50000"/>
                  </a:lnSpc>
                </a:pPr>
                <a:endParaRPr lang="en-US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2071670" y="2214560"/>
                <a:ext cx="2540468" cy="49246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  <a:p>
                <a:pPr>
                  <a:lnSpc>
                    <a:spcPct val="150000"/>
                  </a:lnSpc>
                </a:pP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修改文字内容，也可以直接复制你的内容到此。请替换文字内容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，添加相关标题，</a:t>
                </a:r>
                <a:r>
                  <a:rPr lang="zh-CN" altLang="en-US" sz="8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修改文字内容，也可以直接复制你的内容到此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。</a:t>
                </a:r>
                <a:endPara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2040370" y="1428742"/>
                <a:ext cx="674242" cy="1477409"/>
              </a:xfrm>
              <a:prstGeom prst="rect">
                <a:avLst/>
              </a:prstGeom>
            </p:spPr>
            <p:txBody>
              <a:bodyPr wrap="square" lIns="0" tIns="0" rIns="0" bIns="0">
                <a:spAutoFit/>
              </a:bodyPr>
              <a:lstStyle/>
              <a:p>
                <a:r>
                  <a:rPr lang="en-US" sz="135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Open Sans" pitchFamily="34" charset="0"/>
                    <a:sym typeface="Arial" panose="020B0604020202020204" pitchFamily="34" charset="0"/>
                  </a:rPr>
                  <a:t>“</a:t>
                </a:r>
                <a:endParaRPr lang="en-US" sz="135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 Light" pitchFamily="34" charset="0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58"/>
          <p:cNvGrpSpPr/>
          <p:nvPr/>
        </p:nvGrpSpPr>
        <p:grpSpPr>
          <a:xfrm>
            <a:off x="6930046" y="4169923"/>
            <a:ext cx="5380512" cy="2077492"/>
            <a:chOff x="785786" y="1428742"/>
            <a:chExt cx="3826352" cy="1477409"/>
          </a:xfrm>
        </p:grpSpPr>
        <p:sp>
          <p:nvSpPr>
            <p:cNvPr id="60" name="Oval 59"/>
            <p:cNvSpPr/>
            <p:nvPr/>
          </p:nvSpPr>
          <p:spPr>
            <a:xfrm>
              <a:off x="785786" y="1702231"/>
              <a:ext cx="1167534" cy="1167534"/>
            </a:xfrm>
            <a:prstGeom prst="ellipse">
              <a:avLst/>
            </a:pr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1" name="Rectangle 60"/>
            <p:cNvSpPr/>
            <p:nvPr/>
          </p:nvSpPr>
          <p:spPr>
            <a:xfrm>
              <a:off x="2071670" y="2214560"/>
              <a:ext cx="2540468" cy="49246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修改文字内容，也可以直接复制你的内容到此。请替换文字内容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，添加相关标题，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2" name="Rectangle 61"/>
            <p:cNvSpPr/>
            <p:nvPr/>
          </p:nvSpPr>
          <p:spPr>
            <a:xfrm>
              <a:off x="2040370" y="1428742"/>
              <a:ext cx="674242" cy="147740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r>
                <a:rPr lang="en-US" sz="135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Open Sans" pitchFamily="34" charset="0"/>
                  <a:sym typeface="Arial" panose="020B0604020202020204" pitchFamily="34" charset="0"/>
                </a:rPr>
                <a:t>“</a:t>
              </a:r>
              <a:endParaRPr lang="en-US" sz="135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 Light" pitchFamily="34" charset="0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5958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3000">
        <p14:flip dir="r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1663"/>
          <p:cNvSpPr/>
          <p:nvPr/>
        </p:nvSpPr>
        <p:spPr>
          <a:xfrm>
            <a:off x="10662641" y="3869244"/>
            <a:ext cx="2196109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Shape 1664"/>
          <p:cNvSpPr/>
          <p:nvPr/>
        </p:nvSpPr>
        <p:spPr>
          <a:xfrm>
            <a:off x="2051446" y="3869243"/>
            <a:ext cx="1219946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Shape 1660"/>
          <p:cNvSpPr/>
          <p:nvPr/>
        </p:nvSpPr>
        <p:spPr>
          <a:xfrm>
            <a:off x="3297106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Shape 1661"/>
          <p:cNvSpPr/>
          <p:nvPr/>
        </p:nvSpPr>
        <p:spPr>
          <a:xfrm>
            <a:off x="5429424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Shape 1662"/>
          <p:cNvSpPr/>
          <p:nvPr/>
        </p:nvSpPr>
        <p:spPr>
          <a:xfrm>
            <a:off x="7561742" y="3869243"/>
            <a:ext cx="2083847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Shape 1663"/>
          <p:cNvSpPr/>
          <p:nvPr/>
        </p:nvSpPr>
        <p:spPr>
          <a:xfrm>
            <a:off x="9694061" y="3869243"/>
            <a:ext cx="1121031" cy="1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Shape 1664"/>
          <p:cNvSpPr/>
          <p:nvPr/>
        </p:nvSpPr>
        <p:spPr>
          <a:xfrm>
            <a:off x="-43581" y="3874398"/>
            <a:ext cx="2048357" cy="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3" tIns="23263" rIns="23263" bIns="23263" anchor="ctr"/>
          <a:lstStyle/>
          <a:p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672"/>
          <p:cNvSpPr/>
          <p:nvPr/>
        </p:nvSpPr>
        <p:spPr>
          <a:xfrm>
            <a:off x="4528273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674"/>
          <p:cNvSpPr/>
          <p:nvPr/>
        </p:nvSpPr>
        <p:spPr>
          <a:xfrm>
            <a:off x="6632931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677"/>
          <p:cNvSpPr/>
          <p:nvPr/>
        </p:nvSpPr>
        <p:spPr>
          <a:xfrm>
            <a:off x="8737588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Shape 1669"/>
          <p:cNvSpPr/>
          <p:nvPr/>
        </p:nvSpPr>
        <p:spPr>
          <a:xfrm>
            <a:off x="2423616" y="303829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4577134" y="4139159"/>
            <a:ext cx="509838" cy="509838"/>
            <a:chOff x="4073627" y="3999857"/>
            <a:chExt cx="556668" cy="556668"/>
          </a:xfrm>
        </p:grpSpPr>
        <p:sp>
          <p:nvSpPr>
            <p:cNvPr id="28" name="Shape 1683"/>
            <p:cNvSpPr/>
            <p:nvPr/>
          </p:nvSpPr>
          <p:spPr>
            <a:xfrm>
              <a:off x="4073627" y="3999857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Shape 1685"/>
            <p:cNvSpPr/>
            <p:nvPr/>
          </p:nvSpPr>
          <p:spPr>
            <a:xfrm>
              <a:off x="4248567" y="4138023"/>
              <a:ext cx="206789" cy="2857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21086" extrusionOk="0">
                  <a:moveTo>
                    <a:pt x="21023" y="5250"/>
                  </a:moveTo>
                  <a:lnTo>
                    <a:pt x="7163" y="195"/>
                  </a:lnTo>
                  <a:cubicBezTo>
                    <a:pt x="5264" y="-514"/>
                    <a:pt x="1521" y="853"/>
                    <a:pt x="445" y="2057"/>
                  </a:cubicBezTo>
                  <a:cubicBezTo>
                    <a:pt x="-35" y="2595"/>
                    <a:pt x="0" y="2983"/>
                    <a:pt x="0" y="3203"/>
                  </a:cubicBezTo>
                  <a:lnTo>
                    <a:pt x="173" y="14619"/>
                  </a:lnTo>
                  <a:cubicBezTo>
                    <a:pt x="184" y="14862"/>
                    <a:pt x="614" y="15188"/>
                    <a:pt x="983" y="15348"/>
                  </a:cubicBezTo>
                  <a:cubicBezTo>
                    <a:pt x="1753" y="15682"/>
                    <a:pt x="13399" y="20826"/>
                    <a:pt x="13729" y="20972"/>
                  </a:cubicBezTo>
                  <a:cubicBezTo>
                    <a:pt x="13905" y="21051"/>
                    <a:pt x="14115" y="21086"/>
                    <a:pt x="14322" y="21086"/>
                  </a:cubicBezTo>
                  <a:cubicBezTo>
                    <a:pt x="14499" y="21086"/>
                    <a:pt x="14675" y="21058"/>
                    <a:pt x="14834" y="21002"/>
                  </a:cubicBezTo>
                  <a:cubicBezTo>
                    <a:pt x="15185" y="20881"/>
                    <a:pt x="15404" y="20645"/>
                    <a:pt x="15404" y="20388"/>
                  </a:cubicBezTo>
                  <a:lnTo>
                    <a:pt x="15404" y="8397"/>
                  </a:lnTo>
                  <a:cubicBezTo>
                    <a:pt x="15404" y="8148"/>
                    <a:pt x="15198" y="7917"/>
                    <a:pt x="14862" y="7792"/>
                  </a:cubicBezTo>
                  <a:lnTo>
                    <a:pt x="2263" y="2817"/>
                  </a:lnTo>
                  <a:cubicBezTo>
                    <a:pt x="2408" y="2620"/>
                    <a:pt x="2968" y="2205"/>
                    <a:pt x="3997" y="1825"/>
                  </a:cubicBezTo>
                  <a:cubicBezTo>
                    <a:pt x="5082" y="1422"/>
                    <a:pt x="5896" y="1574"/>
                    <a:pt x="6082" y="1625"/>
                  </a:cubicBezTo>
                  <a:cubicBezTo>
                    <a:pt x="6082" y="1625"/>
                    <a:pt x="18173" y="6203"/>
                    <a:pt x="18544" y="6339"/>
                  </a:cubicBezTo>
                  <a:cubicBezTo>
                    <a:pt x="18911" y="6476"/>
                    <a:pt x="18918" y="6495"/>
                    <a:pt x="18918" y="6729"/>
                  </a:cubicBezTo>
                  <a:cubicBezTo>
                    <a:pt x="18918" y="6961"/>
                    <a:pt x="18918" y="18107"/>
                    <a:pt x="18918" y="18107"/>
                  </a:cubicBezTo>
                  <a:cubicBezTo>
                    <a:pt x="18918" y="18674"/>
                    <a:pt x="19733" y="18906"/>
                    <a:pt x="20330" y="18906"/>
                  </a:cubicBezTo>
                  <a:cubicBezTo>
                    <a:pt x="20927" y="18906"/>
                    <a:pt x="21565" y="18493"/>
                    <a:pt x="21565" y="18107"/>
                  </a:cubicBezTo>
                  <a:lnTo>
                    <a:pt x="21565" y="5855"/>
                  </a:lnTo>
                  <a:cubicBezTo>
                    <a:pt x="21565" y="5605"/>
                    <a:pt x="21357" y="5375"/>
                    <a:pt x="21023" y="5250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481351" y="3093399"/>
            <a:ext cx="509838" cy="509838"/>
            <a:chOff x="1785343" y="2858041"/>
            <a:chExt cx="556668" cy="556668"/>
          </a:xfrm>
        </p:grpSpPr>
        <p:sp>
          <p:nvSpPr>
            <p:cNvPr id="23" name="Shape 1678"/>
            <p:cNvSpPr/>
            <p:nvPr/>
          </p:nvSpPr>
          <p:spPr>
            <a:xfrm>
              <a:off x="1785343" y="2858041"/>
              <a:ext cx="556668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Shape 1686"/>
            <p:cNvSpPr/>
            <p:nvPr/>
          </p:nvSpPr>
          <p:spPr>
            <a:xfrm>
              <a:off x="1976501" y="3008761"/>
              <a:ext cx="174352" cy="2552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283" y="0"/>
                  </a:moveTo>
                  <a:lnTo>
                    <a:pt x="7175" y="2115"/>
                  </a:lnTo>
                  <a:lnTo>
                    <a:pt x="3801" y="2115"/>
                  </a:lnTo>
                  <a:lnTo>
                    <a:pt x="5186" y="4231"/>
                  </a:lnTo>
                  <a:cubicBezTo>
                    <a:pt x="5186" y="4231"/>
                    <a:pt x="16313" y="4231"/>
                    <a:pt x="16313" y="4231"/>
                  </a:cubicBezTo>
                  <a:lnTo>
                    <a:pt x="17698" y="2115"/>
                  </a:lnTo>
                  <a:lnTo>
                    <a:pt x="14324" y="2115"/>
                  </a:lnTo>
                  <a:lnTo>
                    <a:pt x="13217" y="0"/>
                  </a:lnTo>
                  <a:lnTo>
                    <a:pt x="8283" y="0"/>
                  </a:lnTo>
                  <a:close/>
                  <a:moveTo>
                    <a:pt x="2165" y="2614"/>
                  </a:moveTo>
                  <a:cubicBezTo>
                    <a:pt x="977" y="2614"/>
                    <a:pt x="0" y="3264"/>
                    <a:pt x="0" y="4076"/>
                  </a:cubicBezTo>
                  <a:lnTo>
                    <a:pt x="0" y="20121"/>
                  </a:lnTo>
                  <a:cubicBezTo>
                    <a:pt x="0" y="20933"/>
                    <a:pt x="977" y="21600"/>
                    <a:pt x="2165" y="21600"/>
                  </a:cubicBezTo>
                  <a:lnTo>
                    <a:pt x="19460" y="21600"/>
                  </a:lnTo>
                  <a:cubicBezTo>
                    <a:pt x="20648" y="21600"/>
                    <a:pt x="21600" y="20933"/>
                    <a:pt x="21600" y="20121"/>
                  </a:cubicBezTo>
                  <a:lnTo>
                    <a:pt x="21600" y="4076"/>
                  </a:lnTo>
                  <a:cubicBezTo>
                    <a:pt x="21600" y="3264"/>
                    <a:pt x="20648" y="2614"/>
                    <a:pt x="19460" y="2614"/>
                  </a:cubicBezTo>
                  <a:lnTo>
                    <a:pt x="17597" y="5778"/>
                  </a:lnTo>
                  <a:lnTo>
                    <a:pt x="4003" y="5778"/>
                  </a:lnTo>
                  <a:lnTo>
                    <a:pt x="2165" y="2614"/>
                  </a:ln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775241" y="4139159"/>
            <a:ext cx="509839" cy="509838"/>
            <a:chOff x="8657337" y="3999857"/>
            <a:chExt cx="556669" cy="556668"/>
          </a:xfrm>
        </p:grpSpPr>
        <p:sp>
          <p:nvSpPr>
            <p:cNvPr id="29" name="Shape 1684"/>
            <p:cNvSpPr/>
            <p:nvPr/>
          </p:nvSpPr>
          <p:spPr>
            <a:xfrm>
              <a:off x="8657337" y="3999857"/>
              <a:ext cx="556669" cy="556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Shape 1687"/>
            <p:cNvSpPr/>
            <p:nvPr/>
          </p:nvSpPr>
          <p:spPr>
            <a:xfrm>
              <a:off x="8848496" y="4156361"/>
              <a:ext cx="174352" cy="2490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822275" y="3676844"/>
            <a:ext cx="384794" cy="384794"/>
            <a:chOff x="1065729" y="3500706"/>
            <a:chExt cx="420138" cy="420138"/>
          </a:xfrm>
        </p:grpSpPr>
        <p:sp>
          <p:nvSpPr>
            <p:cNvPr id="33" name="Shape 1688"/>
            <p:cNvSpPr/>
            <p:nvPr/>
          </p:nvSpPr>
          <p:spPr>
            <a:xfrm>
              <a:off x="1065729" y="3500706"/>
              <a:ext cx="420138" cy="4201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>
              <a:solidFill>
                <a:srgbClr val="A6AAA9"/>
              </a:solidFill>
              <a:miter lim="400000"/>
            </a:ln>
          </p:spPr>
          <p:txBody>
            <a:bodyPr lIns="17447" tIns="17447" rIns="17447" bIns="17447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Shape 1689"/>
            <p:cNvSpPr/>
            <p:nvPr/>
          </p:nvSpPr>
          <p:spPr>
            <a:xfrm>
              <a:off x="1162442" y="3611819"/>
              <a:ext cx="205812" cy="2106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31" h="20433" extrusionOk="0">
                  <a:moveTo>
                    <a:pt x="14102" y="6331"/>
                  </a:moveTo>
                  <a:cubicBezTo>
                    <a:pt x="13391" y="5619"/>
                    <a:pt x="13391" y="4469"/>
                    <a:pt x="14102" y="3759"/>
                  </a:cubicBezTo>
                  <a:cubicBezTo>
                    <a:pt x="14812" y="3049"/>
                    <a:pt x="15965" y="3049"/>
                    <a:pt x="16674" y="3759"/>
                  </a:cubicBezTo>
                  <a:cubicBezTo>
                    <a:pt x="17385" y="4469"/>
                    <a:pt x="17385" y="5619"/>
                    <a:pt x="16674" y="6331"/>
                  </a:cubicBezTo>
                  <a:cubicBezTo>
                    <a:pt x="15965" y="7041"/>
                    <a:pt x="14812" y="7041"/>
                    <a:pt x="14102" y="6331"/>
                  </a:cubicBezTo>
                  <a:close/>
                  <a:moveTo>
                    <a:pt x="12904" y="13199"/>
                  </a:moveTo>
                  <a:cubicBezTo>
                    <a:pt x="12904" y="13199"/>
                    <a:pt x="21289" y="7286"/>
                    <a:pt x="20359" y="518"/>
                  </a:cubicBezTo>
                  <a:cubicBezTo>
                    <a:pt x="20339" y="369"/>
                    <a:pt x="20289" y="271"/>
                    <a:pt x="20226" y="206"/>
                  </a:cubicBezTo>
                  <a:cubicBezTo>
                    <a:pt x="20162" y="145"/>
                    <a:pt x="20065" y="93"/>
                    <a:pt x="19914" y="72"/>
                  </a:cubicBezTo>
                  <a:cubicBezTo>
                    <a:pt x="13147" y="-856"/>
                    <a:pt x="7233" y="7529"/>
                    <a:pt x="7233" y="7529"/>
                  </a:cubicBezTo>
                  <a:cubicBezTo>
                    <a:pt x="2104" y="6928"/>
                    <a:pt x="2478" y="7929"/>
                    <a:pt x="137" y="13421"/>
                  </a:cubicBezTo>
                  <a:cubicBezTo>
                    <a:pt x="-311" y="14470"/>
                    <a:pt x="416" y="14829"/>
                    <a:pt x="1211" y="14536"/>
                  </a:cubicBezTo>
                  <a:cubicBezTo>
                    <a:pt x="2006" y="14242"/>
                    <a:pt x="3764" y="13593"/>
                    <a:pt x="3764" y="13593"/>
                  </a:cubicBezTo>
                  <a:lnTo>
                    <a:pt x="6840" y="16669"/>
                  </a:lnTo>
                  <a:cubicBezTo>
                    <a:pt x="6840" y="16669"/>
                    <a:pt x="6192" y="18426"/>
                    <a:pt x="5897" y="19222"/>
                  </a:cubicBezTo>
                  <a:cubicBezTo>
                    <a:pt x="5604" y="20018"/>
                    <a:pt x="5963" y="20744"/>
                    <a:pt x="7012" y="20297"/>
                  </a:cubicBezTo>
                  <a:cubicBezTo>
                    <a:pt x="12505" y="17955"/>
                    <a:pt x="13504" y="18328"/>
                    <a:pt x="12904" y="13199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692"/>
          <p:cNvGrpSpPr/>
          <p:nvPr/>
        </p:nvGrpSpPr>
        <p:grpSpPr>
          <a:xfrm>
            <a:off x="10621101" y="3676844"/>
            <a:ext cx="384794" cy="384794"/>
            <a:chOff x="0" y="0"/>
            <a:chExt cx="840273" cy="840273"/>
          </a:xfrm>
        </p:grpSpPr>
        <p:sp>
          <p:nvSpPr>
            <p:cNvPr id="36" name="Shape 1690"/>
            <p:cNvSpPr/>
            <p:nvPr/>
          </p:nvSpPr>
          <p:spPr>
            <a:xfrm>
              <a:off x="0" y="0"/>
              <a:ext cx="840274" cy="840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7F7FA"/>
            </a:solidFill>
            <a:ln w="12700" cap="flat">
              <a:solidFill>
                <a:srgbClr val="A6AAA9"/>
              </a:solidFill>
              <a:prstDash val="solid"/>
              <a:miter lim="400000"/>
            </a:ln>
            <a:effectLst/>
          </p:spPr>
          <p:txBody>
            <a:bodyPr wrap="square" lIns="17447" tIns="17447" rIns="17447" bIns="17447" numCol="1" anchor="ctr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Shape 1691"/>
            <p:cNvSpPr/>
            <p:nvPr/>
          </p:nvSpPr>
          <p:spPr>
            <a:xfrm>
              <a:off x="180945" y="221045"/>
              <a:ext cx="478384" cy="3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36" extrusionOk="0">
                  <a:moveTo>
                    <a:pt x="21327" y="11618"/>
                  </a:moveTo>
                  <a:lnTo>
                    <a:pt x="21327" y="11618"/>
                  </a:lnTo>
                  <a:lnTo>
                    <a:pt x="21327" y="11291"/>
                  </a:lnTo>
                  <a:lnTo>
                    <a:pt x="21327" y="11291"/>
                  </a:lnTo>
                  <a:lnTo>
                    <a:pt x="21327" y="11291"/>
                  </a:lnTo>
                  <a:cubicBezTo>
                    <a:pt x="21600" y="11291"/>
                    <a:pt x="21600" y="11291"/>
                    <a:pt x="21600" y="11291"/>
                  </a:cubicBezTo>
                  <a:cubicBezTo>
                    <a:pt x="21600" y="10963"/>
                    <a:pt x="21600" y="10963"/>
                    <a:pt x="21600" y="10963"/>
                  </a:cubicBezTo>
                  <a:lnTo>
                    <a:pt x="21600" y="10963"/>
                  </a:lnTo>
                  <a:lnTo>
                    <a:pt x="21600" y="10636"/>
                  </a:lnTo>
                  <a:lnTo>
                    <a:pt x="21600" y="10636"/>
                  </a:lnTo>
                  <a:lnTo>
                    <a:pt x="21600" y="10636"/>
                  </a:lnTo>
                  <a:cubicBezTo>
                    <a:pt x="21600" y="10309"/>
                    <a:pt x="21600" y="10309"/>
                    <a:pt x="21600" y="10309"/>
                  </a:cubicBezTo>
                  <a:lnTo>
                    <a:pt x="21600" y="10309"/>
                  </a:lnTo>
                  <a:lnTo>
                    <a:pt x="21600" y="9981"/>
                  </a:lnTo>
                  <a:cubicBezTo>
                    <a:pt x="21600" y="9981"/>
                    <a:pt x="21600" y="9981"/>
                    <a:pt x="21327" y="9981"/>
                  </a:cubicBezTo>
                  <a:lnTo>
                    <a:pt x="21327" y="9981"/>
                  </a:lnTo>
                  <a:cubicBezTo>
                    <a:pt x="21327" y="9981"/>
                    <a:pt x="21327" y="9981"/>
                    <a:pt x="21327" y="9654"/>
                  </a:cubicBezTo>
                  <a:lnTo>
                    <a:pt x="21327" y="9654"/>
                  </a:lnTo>
                  <a:lnTo>
                    <a:pt x="21327" y="9654"/>
                  </a:lnTo>
                  <a:lnTo>
                    <a:pt x="21327" y="9327"/>
                  </a:lnTo>
                  <a:lnTo>
                    <a:pt x="21053" y="9327"/>
                  </a:lnTo>
                  <a:lnTo>
                    <a:pt x="21053" y="9327"/>
                  </a:lnTo>
                  <a:cubicBezTo>
                    <a:pt x="13671" y="491"/>
                    <a:pt x="13671" y="491"/>
                    <a:pt x="13671" y="491"/>
                  </a:cubicBezTo>
                  <a:cubicBezTo>
                    <a:pt x="13124" y="-164"/>
                    <a:pt x="12030" y="-164"/>
                    <a:pt x="11484" y="491"/>
                  </a:cubicBezTo>
                  <a:cubicBezTo>
                    <a:pt x="10937" y="1145"/>
                    <a:pt x="10937" y="2454"/>
                    <a:pt x="11484" y="3109"/>
                  </a:cubicBezTo>
                  <a:cubicBezTo>
                    <a:pt x="16132" y="8672"/>
                    <a:pt x="16132" y="8672"/>
                    <a:pt x="16132" y="8672"/>
                  </a:cubicBezTo>
                  <a:cubicBezTo>
                    <a:pt x="1641" y="8672"/>
                    <a:pt x="1641" y="8672"/>
                    <a:pt x="1641" y="8672"/>
                  </a:cubicBezTo>
                  <a:cubicBezTo>
                    <a:pt x="1094" y="8672"/>
                    <a:pt x="547" y="9000"/>
                    <a:pt x="273" y="9654"/>
                  </a:cubicBezTo>
                  <a:cubicBezTo>
                    <a:pt x="0" y="9981"/>
                    <a:pt x="0" y="10309"/>
                    <a:pt x="0" y="10636"/>
                  </a:cubicBezTo>
                  <a:cubicBezTo>
                    <a:pt x="0" y="11291"/>
                    <a:pt x="273" y="11618"/>
                    <a:pt x="547" y="11945"/>
                  </a:cubicBezTo>
                  <a:cubicBezTo>
                    <a:pt x="820" y="12272"/>
                    <a:pt x="1094" y="12600"/>
                    <a:pt x="1641" y="12600"/>
                  </a:cubicBezTo>
                  <a:lnTo>
                    <a:pt x="1641" y="12600"/>
                  </a:lnTo>
                  <a:cubicBezTo>
                    <a:pt x="16132" y="12600"/>
                    <a:pt x="16132" y="12600"/>
                    <a:pt x="16132" y="12600"/>
                  </a:cubicBezTo>
                  <a:cubicBezTo>
                    <a:pt x="11484" y="18163"/>
                    <a:pt x="11484" y="18163"/>
                    <a:pt x="11484" y="18163"/>
                  </a:cubicBezTo>
                  <a:cubicBezTo>
                    <a:pt x="10937" y="18818"/>
                    <a:pt x="10937" y="20127"/>
                    <a:pt x="11484" y="20781"/>
                  </a:cubicBezTo>
                  <a:cubicBezTo>
                    <a:pt x="11757" y="21109"/>
                    <a:pt x="12304" y="21436"/>
                    <a:pt x="12577" y="21436"/>
                  </a:cubicBezTo>
                  <a:cubicBezTo>
                    <a:pt x="13124" y="21436"/>
                    <a:pt x="13397" y="21109"/>
                    <a:pt x="13671" y="20781"/>
                  </a:cubicBezTo>
                  <a:cubicBezTo>
                    <a:pt x="21053" y="11945"/>
                    <a:pt x="21053" y="11945"/>
                    <a:pt x="21053" y="11945"/>
                  </a:cubicBezTo>
                  <a:lnTo>
                    <a:pt x="21053" y="11945"/>
                  </a:lnTo>
                  <a:cubicBezTo>
                    <a:pt x="21053" y="11945"/>
                    <a:pt x="21327" y="11945"/>
                    <a:pt x="21327" y="11618"/>
                  </a:cubicBezTo>
                  <a:lnTo>
                    <a:pt x="21327" y="11618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>
                <a:lnSpc>
                  <a:spcPct val="120000"/>
                </a:lnSpc>
              </a:pPr>
              <a:endParaRPr>
                <a:solidFill>
                  <a:srgbClr val="53585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2914360" y="3622156"/>
            <a:ext cx="796925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pPr marL="0" indent="0" algn="ctr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zh-CN" altLang="en-US" sz="1400" smtClean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4294967295"/>
          </p:nvPr>
        </p:nvSpPr>
        <p:spPr>
          <a:xfrm>
            <a:off x="2389411" y="2212975"/>
            <a:ext cx="16541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indent="0" defTabSz="914400" fontAlgn="base">
              <a:lnSpc>
                <a:spcPct val="120000"/>
              </a:lnSpc>
              <a:spcAft>
                <a:spcPct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5001790" y="3621867"/>
            <a:ext cx="795856" cy="494751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3"/>
          <p:cNvSpPr txBox="1">
            <a:spLocks/>
          </p:cNvSpPr>
          <p:nvPr/>
        </p:nvSpPr>
        <p:spPr>
          <a:xfrm>
            <a:off x="9188434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8759874" y="5011021"/>
            <a:ext cx="1652975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4"/>
          <p:cNvSpPr txBox="1">
            <a:spLocks/>
          </p:cNvSpPr>
          <p:nvPr/>
        </p:nvSpPr>
        <p:spPr>
          <a:xfrm>
            <a:off x="4196404" y="5011021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08449" y="2212975"/>
            <a:ext cx="1662442" cy="57733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Shape 1674"/>
          <p:cNvSpPr/>
          <p:nvPr/>
        </p:nvSpPr>
        <p:spPr>
          <a:xfrm>
            <a:off x="6632930" y="3039445"/>
            <a:ext cx="1697547" cy="16722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0" tIns="0" rIns="0" bIns="0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080952" y="3610710"/>
            <a:ext cx="795856" cy="517065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rgbClr val="FCFCFC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681"/>
          <p:cNvSpPr/>
          <p:nvPr/>
        </p:nvSpPr>
        <p:spPr>
          <a:xfrm>
            <a:off x="6679459" y="3093399"/>
            <a:ext cx="509838" cy="5098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>
            <a:miter lim="400000"/>
          </a:ln>
        </p:spPr>
        <p:txBody>
          <a:bodyPr lIns="17447" tIns="17447" rIns="17447" bIns="17447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Shape 1682"/>
          <p:cNvSpPr/>
          <p:nvPr/>
        </p:nvSpPr>
        <p:spPr>
          <a:xfrm>
            <a:off x="6819977" y="3233910"/>
            <a:ext cx="228801" cy="2288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318" h="21320" extrusionOk="0">
                <a:moveTo>
                  <a:pt x="6122" y="19157"/>
                </a:moveTo>
                <a:lnTo>
                  <a:pt x="3902" y="19634"/>
                </a:lnTo>
                <a:cubicBezTo>
                  <a:pt x="3688" y="19233"/>
                  <a:pt x="3431" y="18833"/>
                  <a:pt x="2957" y="18361"/>
                </a:cubicBezTo>
                <a:cubicBezTo>
                  <a:pt x="2486" y="17889"/>
                  <a:pt x="2085" y="17631"/>
                  <a:pt x="1685" y="17417"/>
                </a:cubicBezTo>
                <a:lnTo>
                  <a:pt x="2162" y="15198"/>
                </a:lnTo>
                <a:lnTo>
                  <a:pt x="2804" y="14556"/>
                </a:lnTo>
                <a:cubicBezTo>
                  <a:pt x="2804" y="14556"/>
                  <a:pt x="4012" y="14580"/>
                  <a:pt x="5374" y="15944"/>
                </a:cubicBezTo>
                <a:cubicBezTo>
                  <a:pt x="6737" y="17307"/>
                  <a:pt x="6762" y="18516"/>
                  <a:pt x="6762" y="18516"/>
                </a:cubicBezTo>
                <a:cubicBezTo>
                  <a:pt x="6762" y="18516"/>
                  <a:pt x="6122" y="19157"/>
                  <a:pt x="6122" y="19157"/>
                </a:cubicBezTo>
                <a:close/>
                <a:moveTo>
                  <a:pt x="19625" y="1692"/>
                </a:moveTo>
                <a:cubicBezTo>
                  <a:pt x="17654" y="-280"/>
                  <a:pt x="16174" y="15"/>
                  <a:pt x="16174" y="15"/>
                </a:cubicBezTo>
                <a:lnTo>
                  <a:pt x="9270" y="6920"/>
                </a:lnTo>
                <a:lnTo>
                  <a:pt x="1379" y="14810"/>
                </a:lnTo>
                <a:lnTo>
                  <a:pt x="0" y="21320"/>
                </a:lnTo>
                <a:lnTo>
                  <a:pt x="6508" y="19939"/>
                </a:lnTo>
                <a:lnTo>
                  <a:pt x="14399" y="12048"/>
                </a:lnTo>
                <a:lnTo>
                  <a:pt x="21302" y="5145"/>
                </a:lnTo>
                <a:cubicBezTo>
                  <a:pt x="21302" y="5145"/>
                  <a:pt x="21600" y="3665"/>
                  <a:pt x="19625" y="169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>
              <a:solidFill>
                <a:srgbClr val="53585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276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8500"/>
                            </p:stCondLst>
                            <p:childTnLst>
                              <p:par>
                                <p:cTn id="9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9500"/>
                            </p:stCondLst>
                            <p:childTnLst>
                              <p:par>
                                <p:cTn id="10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8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9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0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250" autoRev="1" fill="remove"/>
                                        <p:tgtEl>
                                          <p:spTgt spid="4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4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5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250" autoRev="1" fill="remove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45" grpId="0" animBg="1"/>
      <p:bldP spid="6" grpId="0" animBg="1"/>
      <p:bldP spid="7" grpId="0" animBg="1"/>
      <p:bldP spid="8" grpId="0" animBg="1"/>
      <p:bldP spid="9" grpId="0" animBg="1"/>
      <p:bldP spid="10" grpId="0" animBg="1"/>
      <p:bldP spid="52" grpId="0" animBg="1"/>
      <p:bldP spid="53" grpId="0" animBg="1"/>
      <p:bldP spid="54" grpId="0" animBg="1"/>
      <p:bldP spid="51" grpId="0" animBg="1"/>
      <p:bldP spid="26" grpId="0" animBg="1"/>
      <p:bldP spid="4" grpId="0" build="p"/>
      <p:bldP spid="5" grpId="0" build="p"/>
      <p:bldP spid="43" grpId="0"/>
      <p:bldP spid="46" grpId="0"/>
      <p:bldP spid="48" grpId="0"/>
      <p:bldP spid="49" grpId="0"/>
      <p:bldP spid="50" grpId="0"/>
      <p:bldP spid="47" grpId="0" animBg="1"/>
      <p:bldP spid="47" grpId="1" animBg="1"/>
      <p:bldP spid="44" grpId="0"/>
      <p:bldP spid="55" grpId="0" animBg="1"/>
      <p:bldP spid="55" grpId="1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 flipH="1">
            <a:off x="5166172" y="4675839"/>
            <a:ext cx="1613003" cy="1227831"/>
            <a:chOff x="4250639" y="3537480"/>
            <a:chExt cx="1529450" cy="1164230"/>
          </a:xfrm>
        </p:grpSpPr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4250639" y="3537480"/>
              <a:ext cx="1529450" cy="1164230"/>
            </a:xfrm>
            <a:custGeom>
              <a:avLst/>
              <a:gdLst>
                <a:gd name="T0" fmla="*/ 192 w 813"/>
                <a:gd name="T1" fmla="*/ 556 h 619"/>
                <a:gd name="T2" fmla="*/ 637 w 813"/>
                <a:gd name="T3" fmla="*/ 535 h 619"/>
                <a:gd name="T4" fmla="*/ 637 w 813"/>
                <a:gd name="T5" fmla="*/ 535 h 619"/>
                <a:gd name="T6" fmla="*/ 783 w 813"/>
                <a:gd name="T7" fmla="*/ 348 h 619"/>
                <a:gd name="T8" fmla="*/ 575 w 813"/>
                <a:gd name="T9" fmla="*/ 31 h 619"/>
                <a:gd name="T10" fmla="*/ 258 w 813"/>
                <a:gd name="T11" fmla="*/ 238 h 619"/>
                <a:gd name="T12" fmla="*/ 342 w 813"/>
                <a:gd name="T13" fmla="*/ 494 h 619"/>
                <a:gd name="T14" fmla="*/ 220 w 813"/>
                <a:gd name="T15" fmla="*/ 472 h 619"/>
                <a:gd name="T16" fmla="*/ 241 w 813"/>
                <a:gd name="T17" fmla="*/ 408 h 619"/>
                <a:gd name="T18" fmla="*/ 0 w 813"/>
                <a:gd name="T19" fmla="*/ 379 h 619"/>
                <a:gd name="T20" fmla="*/ 171 w 813"/>
                <a:gd name="T21" fmla="*/ 619 h 619"/>
                <a:gd name="T22" fmla="*/ 192 w 813"/>
                <a:gd name="T23" fmla="*/ 556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13" h="619">
                  <a:moveTo>
                    <a:pt x="192" y="556"/>
                  </a:moveTo>
                  <a:cubicBezTo>
                    <a:pt x="319" y="598"/>
                    <a:pt x="511" y="596"/>
                    <a:pt x="637" y="535"/>
                  </a:cubicBezTo>
                  <a:cubicBezTo>
                    <a:pt x="637" y="535"/>
                    <a:pt x="638" y="536"/>
                    <a:pt x="637" y="535"/>
                  </a:cubicBezTo>
                  <a:cubicBezTo>
                    <a:pt x="710" y="500"/>
                    <a:pt x="765" y="432"/>
                    <a:pt x="783" y="348"/>
                  </a:cubicBezTo>
                  <a:cubicBezTo>
                    <a:pt x="813" y="203"/>
                    <a:pt x="720" y="61"/>
                    <a:pt x="575" y="31"/>
                  </a:cubicBezTo>
                  <a:cubicBezTo>
                    <a:pt x="430" y="0"/>
                    <a:pt x="288" y="93"/>
                    <a:pt x="258" y="238"/>
                  </a:cubicBezTo>
                  <a:cubicBezTo>
                    <a:pt x="237" y="336"/>
                    <a:pt x="273" y="432"/>
                    <a:pt x="342" y="494"/>
                  </a:cubicBezTo>
                  <a:cubicBezTo>
                    <a:pt x="301" y="492"/>
                    <a:pt x="260" y="485"/>
                    <a:pt x="220" y="472"/>
                  </a:cubicBezTo>
                  <a:cubicBezTo>
                    <a:pt x="227" y="451"/>
                    <a:pt x="234" y="429"/>
                    <a:pt x="241" y="408"/>
                  </a:cubicBezTo>
                  <a:cubicBezTo>
                    <a:pt x="170" y="424"/>
                    <a:pt x="85" y="418"/>
                    <a:pt x="0" y="379"/>
                  </a:cubicBezTo>
                  <a:cubicBezTo>
                    <a:pt x="30" y="468"/>
                    <a:pt x="87" y="553"/>
                    <a:pt x="171" y="619"/>
                  </a:cubicBezTo>
                  <a:cubicBezTo>
                    <a:pt x="178" y="598"/>
                    <a:pt x="185" y="577"/>
                    <a:pt x="192" y="55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4946647" y="3804569"/>
              <a:ext cx="551192" cy="551192"/>
            </a:xfrm>
            <a:prstGeom prst="ellipse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Shape 1849"/>
            <p:cNvSpPr/>
            <p:nvPr/>
          </p:nvSpPr>
          <p:spPr>
            <a:xfrm flipH="1">
              <a:off x="5071935" y="3959885"/>
              <a:ext cx="329565" cy="2650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6596806" y="4323682"/>
            <a:ext cx="1476228" cy="1403910"/>
            <a:chOff x="6254758" y="3535584"/>
            <a:chExt cx="1399760" cy="1331188"/>
          </a:xfrm>
        </p:grpSpPr>
        <p:grpSp>
          <p:nvGrpSpPr>
            <p:cNvPr id="16" name="Group 15"/>
            <p:cNvGrpSpPr/>
            <p:nvPr/>
          </p:nvGrpSpPr>
          <p:grpSpPr>
            <a:xfrm flipH="1">
              <a:off x="6254758" y="3535584"/>
              <a:ext cx="1399760" cy="1331188"/>
              <a:chOff x="3023802" y="3203565"/>
              <a:chExt cx="1399760" cy="1331188"/>
            </a:xfrm>
          </p:grpSpPr>
          <p:sp>
            <p:nvSpPr>
              <p:cNvPr id="17" name="Freeform 20"/>
              <p:cNvSpPr>
                <a:spLocks/>
              </p:cNvSpPr>
              <p:nvPr/>
            </p:nvSpPr>
            <p:spPr bwMode="auto">
              <a:xfrm>
                <a:off x="3023802" y="3203565"/>
                <a:ext cx="1399760" cy="1331188"/>
              </a:xfrm>
              <a:custGeom>
                <a:avLst/>
                <a:gdLst>
                  <a:gd name="T0" fmla="*/ 66 w 745"/>
                  <a:gd name="T1" fmla="*/ 251 h 708"/>
                  <a:gd name="T2" fmla="*/ 284 w 745"/>
                  <a:gd name="T3" fmla="*/ 640 h 708"/>
                  <a:gd name="T4" fmla="*/ 284 w 745"/>
                  <a:gd name="T5" fmla="*/ 640 h 708"/>
                  <a:gd name="T6" fmla="*/ 517 w 745"/>
                  <a:gd name="T7" fmla="*/ 686 h 708"/>
                  <a:gd name="T8" fmla="*/ 707 w 745"/>
                  <a:gd name="T9" fmla="*/ 358 h 708"/>
                  <a:gd name="T10" fmla="*/ 379 w 745"/>
                  <a:gd name="T11" fmla="*/ 167 h 708"/>
                  <a:gd name="T12" fmla="*/ 189 w 745"/>
                  <a:gd name="T13" fmla="*/ 357 h 708"/>
                  <a:gd name="T14" fmla="*/ 154 w 745"/>
                  <a:gd name="T15" fmla="*/ 239 h 708"/>
                  <a:gd name="T16" fmla="*/ 220 w 745"/>
                  <a:gd name="T17" fmla="*/ 229 h 708"/>
                  <a:gd name="T18" fmla="*/ 138 w 745"/>
                  <a:gd name="T19" fmla="*/ 0 h 708"/>
                  <a:gd name="T20" fmla="*/ 0 w 745"/>
                  <a:gd name="T21" fmla="*/ 261 h 708"/>
                  <a:gd name="T22" fmla="*/ 66 w 745"/>
                  <a:gd name="T23" fmla="*/ 251 h 7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45" h="708">
                    <a:moveTo>
                      <a:pt x="66" y="251"/>
                    </a:moveTo>
                    <a:cubicBezTo>
                      <a:pt x="85" y="383"/>
                      <a:pt x="172" y="554"/>
                      <a:pt x="284" y="640"/>
                    </a:cubicBezTo>
                    <a:cubicBezTo>
                      <a:pt x="284" y="639"/>
                      <a:pt x="283" y="640"/>
                      <a:pt x="284" y="640"/>
                    </a:cubicBezTo>
                    <a:cubicBezTo>
                      <a:pt x="347" y="689"/>
                      <a:pt x="433" y="708"/>
                      <a:pt x="517" y="686"/>
                    </a:cubicBezTo>
                    <a:cubicBezTo>
                      <a:pt x="660" y="648"/>
                      <a:pt x="745" y="501"/>
                      <a:pt x="707" y="358"/>
                    </a:cubicBezTo>
                    <a:cubicBezTo>
                      <a:pt x="669" y="215"/>
                      <a:pt x="522" y="129"/>
                      <a:pt x="379" y="167"/>
                    </a:cubicBezTo>
                    <a:cubicBezTo>
                      <a:pt x="283" y="193"/>
                      <a:pt x="213" y="268"/>
                      <a:pt x="189" y="357"/>
                    </a:cubicBezTo>
                    <a:cubicBezTo>
                      <a:pt x="171" y="320"/>
                      <a:pt x="160" y="280"/>
                      <a:pt x="154" y="239"/>
                    </a:cubicBezTo>
                    <a:cubicBezTo>
                      <a:pt x="176" y="235"/>
                      <a:pt x="198" y="232"/>
                      <a:pt x="220" y="229"/>
                    </a:cubicBezTo>
                    <a:cubicBezTo>
                      <a:pt x="174" y="172"/>
                      <a:pt x="141" y="94"/>
                      <a:pt x="138" y="0"/>
                    </a:cubicBezTo>
                    <a:cubicBezTo>
                      <a:pt x="72" y="66"/>
                      <a:pt x="22" y="156"/>
                      <a:pt x="0" y="261"/>
                    </a:cubicBezTo>
                    <a:cubicBezTo>
                      <a:pt x="22" y="258"/>
                      <a:pt x="44" y="254"/>
                      <a:pt x="66" y="251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596074" y="3732211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3" name="Shape 2671"/>
            <p:cNvSpPr/>
            <p:nvPr/>
          </p:nvSpPr>
          <p:spPr>
            <a:xfrm>
              <a:off x="6705147" y="4201178"/>
              <a:ext cx="203005" cy="2860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43" h="21574" extrusionOk="0">
                  <a:moveTo>
                    <a:pt x="13864" y="16422"/>
                  </a:moveTo>
                  <a:cubicBezTo>
                    <a:pt x="13295" y="16782"/>
                    <a:pt x="12583" y="17013"/>
                    <a:pt x="11740" y="17115"/>
                  </a:cubicBezTo>
                  <a:lnTo>
                    <a:pt x="11752" y="18333"/>
                  </a:lnTo>
                  <a:lnTo>
                    <a:pt x="9908" y="18336"/>
                  </a:lnTo>
                  <a:lnTo>
                    <a:pt x="9897" y="17119"/>
                  </a:lnTo>
                  <a:cubicBezTo>
                    <a:pt x="9066" y="17021"/>
                    <a:pt x="8316" y="16773"/>
                    <a:pt x="7666" y="16391"/>
                  </a:cubicBezTo>
                  <a:cubicBezTo>
                    <a:pt x="6892" y="15916"/>
                    <a:pt x="6492" y="15369"/>
                    <a:pt x="6466" y="14757"/>
                  </a:cubicBezTo>
                  <a:lnTo>
                    <a:pt x="6503" y="14424"/>
                  </a:lnTo>
                  <a:lnTo>
                    <a:pt x="8292" y="14419"/>
                  </a:lnTo>
                  <a:lnTo>
                    <a:pt x="8298" y="14543"/>
                  </a:lnTo>
                  <a:cubicBezTo>
                    <a:pt x="8309" y="15050"/>
                    <a:pt x="8528" y="15427"/>
                    <a:pt x="8960" y="15694"/>
                  </a:cubicBezTo>
                  <a:cubicBezTo>
                    <a:pt x="9384" y="15964"/>
                    <a:pt x="10003" y="16098"/>
                    <a:pt x="10790" y="16098"/>
                  </a:cubicBezTo>
                  <a:cubicBezTo>
                    <a:pt x="11584" y="16093"/>
                    <a:pt x="12202" y="15951"/>
                    <a:pt x="12633" y="15680"/>
                  </a:cubicBezTo>
                  <a:cubicBezTo>
                    <a:pt x="13064" y="15409"/>
                    <a:pt x="13270" y="15036"/>
                    <a:pt x="13270" y="14552"/>
                  </a:cubicBezTo>
                  <a:cubicBezTo>
                    <a:pt x="13270" y="14153"/>
                    <a:pt x="13070" y="13842"/>
                    <a:pt x="12652" y="13606"/>
                  </a:cubicBezTo>
                  <a:cubicBezTo>
                    <a:pt x="12221" y="13367"/>
                    <a:pt x="11477" y="13158"/>
                    <a:pt x="10433" y="12985"/>
                  </a:cubicBezTo>
                  <a:cubicBezTo>
                    <a:pt x="9278" y="12794"/>
                    <a:pt x="8385" y="12496"/>
                    <a:pt x="7803" y="12110"/>
                  </a:cubicBezTo>
                  <a:cubicBezTo>
                    <a:pt x="7210" y="11710"/>
                    <a:pt x="6897" y="11199"/>
                    <a:pt x="6892" y="10591"/>
                  </a:cubicBezTo>
                  <a:cubicBezTo>
                    <a:pt x="6886" y="9899"/>
                    <a:pt x="7266" y="9321"/>
                    <a:pt x="8023" y="8877"/>
                  </a:cubicBezTo>
                  <a:cubicBezTo>
                    <a:pt x="8534" y="8574"/>
                    <a:pt x="9147" y="8376"/>
                    <a:pt x="9833" y="8282"/>
                  </a:cubicBezTo>
                  <a:lnTo>
                    <a:pt x="9822" y="7225"/>
                  </a:lnTo>
                  <a:lnTo>
                    <a:pt x="11665" y="7216"/>
                  </a:lnTo>
                  <a:lnTo>
                    <a:pt x="11671" y="8242"/>
                  </a:lnTo>
                  <a:cubicBezTo>
                    <a:pt x="12496" y="8322"/>
                    <a:pt x="13183" y="8527"/>
                    <a:pt x="13727" y="8841"/>
                  </a:cubicBezTo>
                  <a:cubicBezTo>
                    <a:pt x="14451" y="9272"/>
                    <a:pt x="14851" y="9867"/>
                    <a:pt x="14907" y="10617"/>
                  </a:cubicBezTo>
                  <a:lnTo>
                    <a:pt x="14914" y="10748"/>
                  </a:lnTo>
                  <a:lnTo>
                    <a:pt x="13114" y="10754"/>
                  </a:lnTo>
                  <a:lnTo>
                    <a:pt x="13089" y="10650"/>
                  </a:lnTo>
                  <a:cubicBezTo>
                    <a:pt x="13002" y="10183"/>
                    <a:pt x="12783" y="9832"/>
                    <a:pt x="12427" y="9610"/>
                  </a:cubicBezTo>
                  <a:cubicBezTo>
                    <a:pt x="12077" y="9392"/>
                    <a:pt x="11565" y="9277"/>
                    <a:pt x="10895" y="9282"/>
                  </a:cubicBezTo>
                  <a:cubicBezTo>
                    <a:pt x="10196" y="9282"/>
                    <a:pt x="9640" y="9401"/>
                    <a:pt x="9259" y="9632"/>
                  </a:cubicBezTo>
                  <a:cubicBezTo>
                    <a:pt x="8878" y="9858"/>
                    <a:pt x="8698" y="10160"/>
                    <a:pt x="8702" y="10572"/>
                  </a:cubicBezTo>
                  <a:cubicBezTo>
                    <a:pt x="8702" y="10924"/>
                    <a:pt x="8878" y="11204"/>
                    <a:pt x="9229" y="11408"/>
                  </a:cubicBezTo>
                  <a:cubicBezTo>
                    <a:pt x="9584" y="11621"/>
                    <a:pt x="10216" y="11808"/>
                    <a:pt x="11115" y="11954"/>
                  </a:cubicBezTo>
                  <a:cubicBezTo>
                    <a:pt x="12421" y="12172"/>
                    <a:pt x="13414" y="12492"/>
                    <a:pt x="14076" y="12914"/>
                  </a:cubicBezTo>
                  <a:cubicBezTo>
                    <a:pt x="14732" y="13335"/>
                    <a:pt x="15076" y="13877"/>
                    <a:pt x="15076" y="14521"/>
                  </a:cubicBezTo>
                  <a:cubicBezTo>
                    <a:pt x="15082" y="15289"/>
                    <a:pt x="14676" y="15929"/>
                    <a:pt x="13864" y="16422"/>
                  </a:cubicBezTo>
                  <a:cubicBezTo>
                    <a:pt x="13864" y="16422"/>
                    <a:pt x="13864" y="16422"/>
                    <a:pt x="13864" y="16422"/>
                  </a:cubicBezTo>
                  <a:close/>
                  <a:moveTo>
                    <a:pt x="13995" y="4271"/>
                  </a:moveTo>
                  <a:lnTo>
                    <a:pt x="13995" y="4298"/>
                  </a:lnTo>
                  <a:lnTo>
                    <a:pt x="7161" y="4325"/>
                  </a:lnTo>
                  <a:lnTo>
                    <a:pt x="7372" y="4045"/>
                  </a:lnTo>
                  <a:lnTo>
                    <a:pt x="7754" y="3756"/>
                  </a:lnTo>
                  <a:lnTo>
                    <a:pt x="13245" y="3739"/>
                  </a:lnTo>
                  <a:lnTo>
                    <a:pt x="14789" y="0"/>
                  </a:lnTo>
                  <a:lnTo>
                    <a:pt x="6535" y="31"/>
                  </a:lnTo>
                  <a:lnTo>
                    <a:pt x="7722" y="3668"/>
                  </a:lnTo>
                  <a:cubicBezTo>
                    <a:pt x="6866" y="2984"/>
                    <a:pt x="4761" y="1540"/>
                    <a:pt x="2855" y="2042"/>
                  </a:cubicBezTo>
                  <a:lnTo>
                    <a:pt x="3061" y="2446"/>
                  </a:lnTo>
                  <a:cubicBezTo>
                    <a:pt x="4687" y="2020"/>
                    <a:pt x="6673" y="3472"/>
                    <a:pt x="7372" y="4045"/>
                  </a:cubicBezTo>
                  <a:cubicBezTo>
                    <a:pt x="6210" y="4348"/>
                    <a:pt x="4699" y="4569"/>
                    <a:pt x="3805" y="4001"/>
                  </a:cubicBezTo>
                  <a:lnTo>
                    <a:pt x="3399" y="4329"/>
                  </a:lnTo>
                  <a:cubicBezTo>
                    <a:pt x="3930" y="4667"/>
                    <a:pt x="4605" y="4783"/>
                    <a:pt x="5310" y="4783"/>
                  </a:cubicBezTo>
                  <a:cubicBezTo>
                    <a:pt x="5729" y="4783"/>
                    <a:pt x="6155" y="4734"/>
                    <a:pt x="6566" y="4667"/>
                  </a:cubicBezTo>
                  <a:cubicBezTo>
                    <a:pt x="2687" y="6563"/>
                    <a:pt x="-26" y="10769"/>
                    <a:pt x="0" y="13957"/>
                  </a:cubicBezTo>
                  <a:cubicBezTo>
                    <a:pt x="32" y="18189"/>
                    <a:pt x="4886" y="21600"/>
                    <a:pt x="10828" y="21573"/>
                  </a:cubicBezTo>
                  <a:cubicBezTo>
                    <a:pt x="16782" y="21556"/>
                    <a:pt x="21574" y="18105"/>
                    <a:pt x="21543" y="13877"/>
                  </a:cubicBezTo>
                  <a:cubicBezTo>
                    <a:pt x="21518" y="10468"/>
                    <a:pt x="18344" y="5897"/>
                    <a:pt x="13995" y="4271"/>
                  </a:cubicBezTo>
                  <a:cubicBezTo>
                    <a:pt x="13995" y="4271"/>
                    <a:pt x="13995" y="4271"/>
                    <a:pt x="13995" y="4271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4779428" y="3281361"/>
            <a:ext cx="1183812" cy="1649162"/>
            <a:chOff x="4531519" y="2547255"/>
            <a:chExt cx="1122491" cy="1563736"/>
          </a:xfrm>
        </p:grpSpPr>
        <p:grpSp>
          <p:nvGrpSpPr>
            <p:cNvPr id="25" name="Group 24"/>
            <p:cNvGrpSpPr/>
            <p:nvPr/>
          </p:nvGrpSpPr>
          <p:grpSpPr>
            <a:xfrm flipH="1">
              <a:off x="4531519" y="2547255"/>
              <a:ext cx="1122491" cy="1563736"/>
              <a:chOff x="5024310" y="2215236"/>
              <a:chExt cx="1122491" cy="1563736"/>
            </a:xfrm>
          </p:grpSpPr>
          <p:sp>
            <p:nvSpPr>
              <p:cNvPr id="26" name="Freeform 22"/>
              <p:cNvSpPr>
                <a:spLocks/>
              </p:cNvSpPr>
              <p:nvPr/>
            </p:nvSpPr>
            <p:spPr bwMode="auto">
              <a:xfrm>
                <a:off x="5024310" y="2215236"/>
                <a:ext cx="1122491" cy="1563736"/>
              </a:xfrm>
              <a:custGeom>
                <a:avLst/>
                <a:gdLst>
                  <a:gd name="T0" fmla="*/ 477 w 597"/>
                  <a:gd name="T1" fmla="*/ 690 h 831"/>
                  <a:gd name="T2" fmla="*/ 570 w 597"/>
                  <a:gd name="T3" fmla="*/ 255 h 831"/>
                  <a:gd name="T4" fmla="*/ 570 w 597"/>
                  <a:gd name="T5" fmla="*/ 255 h 831"/>
                  <a:gd name="T6" fmla="*/ 426 w 597"/>
                  <a:gd name="T7" fmla="*/ 66 h 831"/>
                  <a:gd name="T8" fmla="*/ 66 w 597"/>
                  <a:gd name="T9" fmla="*/ 186 h 831"/>
                  <a:gd name="T10" fmla="*/ 186 w 597"/>
                  <a:gd name="T11" fmla="*/ 546 h 831"/>
                  <a:gd name="T12" fmla="*/ 454 w 597"/>
                  <a:gd name="T13" fmla="*/ 529 h 831"/>
                  <a:gd name="T14" fmla="*/ 402 w 597"/>
                  <a:gd name="T15" fmla="*/ 642 h 831"/>
                  <a:gd name="T16" fmla="*/ 346 w 597"/>
                  <a:gd name="T17" fmla="*/ 605 h 831"/>
                  <a:gd name="T18" fmla="*/ 256 w 597"/>
                  <a:gd name="T19" fmla="*/ 831 h 831"/>
                  <a:gd name="T20" fmla="*/ 532 w 597"/>
                  <a:gd name="T21" fmla="*/ 727 h 831"/>
                  <a:gd name="T22" fmla="*/ 477 w 597"/>
                  <a:gd name="T23" fmla="*/ 690 h 8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97" h="831">
                    <a:moveTo>
                      <a:pt x="477" y="690"/>
                    </a:moveTo>
                    <a:cubicBezTo>
                      <a:pt x="550" y="578"/>
                      <a:pt x="597" y="392"/>
                      <a:pt x="570" y="255"/>
                    </a:cubicBezTo>
                    <a:cubicBezTo>
                      <a:pt x="569" y="255"/>
                      <a:pt x="571" y="254"/>
                      <a:pt x="570" y="255"/>
                    </a:cubicBezTo>
                    <a:cubicBezTo>
                      <a:pt x="554" y="176"/>
                      <a:pt x="503" y="105"/>
                      <a:pt x="426" y="66"/>
                    </a:cubicBezTo>
                    <a:cubicBezTo>
                      <a:pt x="293" y="0"/>
                      <a:pt x="132" y="54"/>
                      <a:pt x="66" y="186"/>
                    </a:cubicBezTo>
                    <a:cubicBezTo>
                      <a:pt x="0" y="319"/>
                      <a:pt x="54" y="480"/>
                      <a:pt x="186" y="546"/>
                    </a:cubicBezTo>
                    <a:cubicBezTo>
                      <a:pt x="275" y="590"/>
                      <a:pt x="377" y="581"/>
                      <a:pt x="454" y="529"/>
                    </a:cubicBezTo>
                    <a:cubicBezTo>
                      <a:pt x="442" y="569"/>
                      <a:pt x="425" y="607"/>
                      <a:pt x="402" y="642"/>
                    </a:cubicBezTo>
                    <a:cubicBezTo>
                      <a:pt x="383" y="630"/>
                      <a:pt x="365" y="617"/>
                      <a:pt x="346" y="605"/>
                    </a:cubicBezTo>
                    <a:cubicBezTo>
                      <a:pt x="343" y="678"/>
                      <a:pt x="316" y="759"/>
                      <a:pt x="256" y="831"/>
                    </a:cubicBezTo>
                    <a:cubicBezTo>
                      <a:pt x="350" y="825"/>
                      <a:pt x="446" y="791"/>
                      <a:pt x="532" y="727"/>
                    </a:cubicBezTo>
                    <a:cubicBezTo>
                      <a:pt x="514" y="715"/>
                      <a:pt x="495" y="702"/>
                      <a:pt x="477" y="69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5318921" y="2519887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5" name="AutoShape 24"/>
            <p:cNvSpPr>
              <a:spLocks/>
            </p:cNvSpPr>
            <p:nvPr/>
          </p:nvSpPr>
          <p:spPr bwMode="auto">
            <a:xfrm>
              <a:off x="4943243" y="2987043"/>
              <a:ext cx="281119" cy="280917"/>
            </a:xfrm>
            <a:custGeom>
              <a:avLst/>
              <a:gdLst>
                <a:gd name="T0" fmla="*/ 16823 w 19689"/>
                <a:gd name="T1" fmla="*/ 2867 h 19689"/>
                <a:gd name="T2" fmla="*/ 2867 w 19689"/>
                <a:gd name="T3" fmla="*/ 2867 h 19689"/>
                <a:gd name="T4" fmla="*/ 2867 w 19689"/>
                <a:gd name="T5" fmla="*/ 16823 h 19689"/>
                <a:gd name="T6" fmla="*/ 16823 w 19689"/>
                <a:gd name="T7" fmla="*/ 16823 h 19689"/>
                <a:gd name="T8" fmla="*/ 16823 w 19689"/>
                <a:gd name="T9" fmla="*/ 2867 h 19689"/>
                <a:gd name="T10" fmla="*/ 11507 w 19689"/>
                <a:gd name="T11" fmla="*/ 12670 h 19689"/>
                <a:gd name="T12" fmla="*/ 6522 w 19689"/>
                <a:gd name="T13" fmla="*/ 15494 h 19689"/>
                <a:gd name="T14" fmla="*/ 6522 w 19689"/>
                <a:gd name="T15" fmla="*/ 9845 h 19689"/>
                <a:gd name="T16" fmla="*/ 6522 w 19689"/>
                <a:gd name="T17" fmla="*/ 4030 h 19689"/>
                <a:gd name="T18" fmla="*/ 11507 w 19689"/>
                <a:gd name="T19" fmla="*/ 7020 h 19689"/>
                <a:gd name="T20" fmla="*/ 16325 w 19689"/>
                <a:gd name="T21" fmla="*/ 9845 h 19689"/>
                <a:gd name="T22" fmla="*/ 11507 w 19689"/>
                <a:gd name="T23" fmla="*/ 12670 h 19689"/>
                <a:gd name="T24" fmla="*/ 11507 w 19689"/>
                <a:gd name="T25" fmla="*/ 12670 h 19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689" h="19689">
                  <a:moveTo>
                    <a:pt x="16823" y="2867"/>
                  </a:moveTo>
                  <a:cubicBezTo>
                    <a:pt x="12836" y="-955"/>
                    <a:pt x="6688" y="-955"/>
                    <a:pt x="2867" y="2867"/>
                  </a:cubicBezTo>
                  <a:cubicBezTo>
                    <a:pt x="-955" y="6688"/>
                    <a:pt x="-955" y="13002"/>
                    <a:pt x="2867" y="16823"/>
                  </a:cubicBezTo>
                  <a:cubicBezTo>
                    <a:pt x="6688" y="20645"/>
                    <a:pt x="12836" y="20645"/>
                    <a:pt x="16823" y="16823"/>
                  </a:cubicBezTo>
                  <a:cubicBezTo>
                    <a:pt x="20645" y="13002"/>
                    <a:pt x="20645" y="6688"/>
                    <a:pt x="16823" y="2867"/>
                  </a:cubicBezTo>
                  <a:close/>
                  <a:moveTo>
                    <a:pt x="11507" y="12670"/>
                  </a:moveTo>
                  <a:cubicBezTo>
                    <a:pt x="6522" y="15494"/>
                    <a:pt x="6522" y="15494"/>
                    <a:pt x="6522" y="15494"/>
                  </a:cubicBezTo>
                  <a:cubicBezTo>
                    <a:pt x="6522" y="9845"/>
                    <a:pt x="6522" y="9845"/>
                    <a:pt x="6522" y="9845"/>
                  </a:cubicBezTo>
                  <a:cubicBezTo>
                    <a:pt x="6522" y="4030"/>
                    <a:pt x="6522" y="4030"/>
                    <a:pt x="6522" y="4030"/>
                  </a:cubicBezTo>
                  <a:cubicBezTo>
                    <a:pt x="11507" y="7020"/>
                    <a:pt x="11507" y="7020"/>
                    <a:pt x="11507" y="7020"/>
                  </a:cubicBezTo>
                  <a:cubicBezTo>
                    <a:pt x="16325" y="9845"/>
                    <a:pt x="16325" y="9845"/>
                    <a:pt x="16325" y="9845"/>
                  </a:cubicBezTo>
                  <a:lnTo>
                    <a:pt x="11507" y="12670"/>
                  </a:lnTo>
                  <a:close/>
                  <a:moveTo>
                    <a:pt x="11507" y="1267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5345393" y="2518880"/>
            <a:ext cx="1608287" cy="1135076"/>
            <a:chOff x="5068168" y="1824270"/>
            <a:chExt cx="1524978" cy="1076279"/>
          </a:xfrm>
        </p:grpSpPr>
        <p:grpSp>
          <p:nvGrpSpPr>
            <p:cNvPr id="29" name="Group 28"/>
            <p:cNvGrpSpPr/>
            <p:nvPr/>
          </p:nvGrpSpPr>
          <p:grpSpPr>
            <a:xfrm flipH="1">
              <a:off x="5068168" y="1824270"/>
              <a:ext cx="1524978" cy="1076279"/>
              <a:chOff x="4085174" y="1492251"/>
              <a:chExt cx="1524978" cy="1076279"/>
            </a:xfrm>
          </p:grpSpPr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4085174" y="1492251"/>
                <a:ext cx="1524978" cy="1076279"/>
              </a:xfrm>
              <a:custGeom>
                <a:avLst/>
                <a:gdLst>
                  <a:gd name="T0" fmla="*/ 714 w 811"/>
                  <a:gd name="T1" fmla="*/ 209 h 573"/>
                  <a:gd name="T2" fmla="*/ 318 w 811"/>
                  <a:gd name="T3" fmla="*/ 6 h 573"/>
                  <a:gd name="T4" fmla="*/ 318 w 811"/>
                  <a:gd name="T5" fmla="*/ 6 h 573"/>
                  <a:gd name="T6" fmla="*/ 98 w 811"/>
                  <a:gd name="T7" fmla="*/ 97 h 573"/>
                  <a:gd name="T8" fmla="*/ 121 w 811"/>
                  <a:gd name="T9" fmla="*/ 475 h 573"/>
                  <a:gd name="T10" fmla="*/ 500 w 811"/>
                  <a:gd name="T11" fmla="*/ 452 h 573"/>
                  <a:gd name="T12" fmla="*/ 553 w 811"/>
                  <a:gd name="T13" fmla="*/ 189 h 573"/>
                  <a:gd name="T14" fmla="*/ 648 w 811"/>
                  <a:gd name="T15" fmla="*/ 268 h 573"/>
                  <a:gd name="T16" fmla="*/ 598 w 811"/>
                  <a:gd name="T17" fmla="*/ 313 h 573"/>
                  <a:gd name="T18" fmla="*/ 793 w 811"/>
                  <a:gd name="T19" fmla="*/ 458 h 573"/>
                  <a:gd name="T20" fmla="*/ 764 w 811"/>
                  <a:gd name="T21" fmla="*/ 164 h 573"/>
                  <a:gd name="T22" fmla="*/ 714 w 811"/>
                  <a:gd name="T23" fmla="*/ 209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11" h="573">
                    <a:moveTo>
                      <a:pt x="714" y="209"/>
                    </a:moveTo>
                    <a:cubicBezTo>
                      <a:pt x="625" y="109"/>
                      <a:pt x="458" y="16"/>
                      <a:pt x="318" y="6"/>
                    </a:cubicBezTo>
                    <a:cubicBezTo>
                      <a:pt x="317" y="7"/>
                      <a:pt x="318" y="5"/>
                      <a:pt x="318" y="6"/>
                    </a:cubicBezTo>
                    <a:cubicBezTo>
                      <a:pt x="237" y="0"/>
                      <a:pt x="156" y="32"/>
                      <a:pt x="98" y="97"/>
                    </a:cubicBezTo>
                    <a:cubicBezTo>
                      <a:pt x="0" y="207"/>
                      <a:pt x="10" y="377"/>
                      <a:pt x="121" y="475"/>
                    </a:cubicBezTo>
                    <a:cubicBezTo>
                      <a:pt x="232" y="573"/>
                      <a:pt x="401" y="563"/>
                      <a:pt x="500" y="452"/>
                    </a:cubicBezTo>
                    <a:cubicBezTo>
                      <a:pt x="566" y="378"/>
                      <a:pt x="583" y="277"/>
                      <a:pt x="553" y="189"/>
                    </a:cubicBezTo>
                    <a:cubicBezTo>
                      <a:pt x="588" y="211"/>
                      <a:pt x="620" y="237"/>
                      <a:pt x="648" y="268"/>
                    </a:cubicBezTo>
                    <a:cubicBezTo>
                      <a:pt x="631" y="283"/>
                      <a:pt x="615" y="298"/>
                      <a:pt x="598" y="313"/>
                    </a:cubicBezTo>
                    <a:cubicBezTo>
                      <a:pt x="668" y="335"/>
                      <a:pt x="738" y="382"/>
                      <a:pt x="793" y="458"/>
                    </a:cubicBezTo>
                    <a:cubicBezTo>
                      <a:pt x="811" y="367"/>
                      <a:pt x="803" y="264"/>
                      <a:pt x="764" y="164"/>
                    </a:cubicBezTo>
                    <a:cubicBezTo>
                      <a:pt x="747" y="179"/>
                      <a:pt x="731" y="194"/>
                      <a:pt x="714" y="209"/>
                    </a:cubicBez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4366880" y="1741826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7" name="Shape 819"/>
            <p:cNvSpPr/>
            <p:nvPr/>
          </p:nvSpPr>
          <p:spPr>
            <a:xfrm>
              <a:off x="5903979" y="2201089"/>
              <a:ext cx="263729" cy="2967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59" extrusionOk="0">
                  <a:moveTo>
                    <a:pt x="4049" y="7519"/>
                  </a:moveTo>
                  <a:cubicBezTo>
                    <a:pt x="3162" y="7519"/>
                    <a:pt x="0" y="7985"/>
                    <a:pt x="0" y="11154"/>
                  </a:cubicBezTo>
                  <a:lnTo>
                    <a:pt x="0" y="16799"/>
                  </a:lnTo>
                  <a:cubicBezTo>
                    <a:pt x="0" y="19968"/>
                    <a:pt x="3162" y="20318"/>
                    <a:pt x="4049" y="20318"/>
                  </a:cubicBezTo>
                  <a:cubicBezTo>
                    <a:pt x="4937" y="20318"/>
                    <a:pt x="2699" y="19651"/>
                    <a:pt x="2699" y="17687"/>
                  </a:cubicBezTo>
                  <a:lnTo>
                    <a:pt x="2699" y="10267"/>
                  </a:lnTo>
                  <a:cubicBezTo>
                    <a:pt x="2699" y="8207"/>
                    <a:pt x="4937" y="7519"/>
                    <a:pt x="4049" y="7519"/>
                  </a:cubicBezTo>
                  <a:close/>
                  <a:moveTo>
                    <a:pt x="15725" y="7408"/>
                  </a:moveTo>
                  <a:cubicBezTo>
                    <a:pt x="15548" y="6995"/>
                    <a:pt x="20503" y="3177"/>
                    <a:pt x="17612" y="83"/>
                  </a:cubicBezTo>
                  <a:cubicBezTo>
                    <a:pt x="16934" y="-641"/>
                    <a:pt x="14641" y="3547"/>
                    <a:pt x="11381" y="5443"/>
                  </a:cubicBezTo>
                  <a:cubicBezTo>
                    <a:pt x="9583" y="6489"/>
                    <a:pt x="5399" y="8716"/>
                    <a:pt x="5399" y="9946"/>
                  </a:cubicBezTo>
                  <a:lnTo>
                    <a:pt x="5399" y="17911"/>
                  </a:lnTo>
                  <a:cubicBezTo>
                    <a:pt x="5399" y="19392"/>
                    <a:pt x="12033" y="20959"/>
                    <a:pt x="17076" y="20959"/>
                  </a:cubicBezTo>
                  <a:cubicBezTo>
                    <a:pt x="18923" y="20959"/>
                    <a:pt x="21600" y="10974"/>
                    <a:pt x="21600" y="9387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837343" y="3009383"/>
            <a:ext cx="1241980" cy="1550118"/>
            <a:chOff x="6482835" y="2289366"/>
            <a:chExt cx="1177646" cy="1469822"/>
          </a:xfrm>
        </p:grpSpPr>
        <p:grpSp>
          <p:nvGrpSpPr>
            <p:cNvPr id="36" name="Group 35"/>
            <p:cNvGrpSpPr/>
            <p:nvPr/>
          </p:nvGrpSpPr>
          <p:grpSpPr>
            <a:xfrm flipH="1">
              <a:off x="6482835" y="2289366"/>
              <a:ext cx="1177646" cy="1469822"/>
              <a:chOff x="3017839" y="1957347"/>
              <a:chExt cx="1177646" cy="1469822"/>
            </a:xfrm>
          </p:grpSpPr>
          <p:sp>
            <p:nvSpPr>
              <p:cNvPr id="37" name="Freeform 19"/>
              <p:cNvSpPr>
                <a:spLocks/>
              </p:cNvSpPr>
              <p:nvPr/>
            </p:nvSpPr>
            <p:spPr bwMode="auto">
              <a:xfrm>
                <a:off x="3017839" y="1957347"/>
                <a:ext cx="1177646" cy="1469822"/>
              </a:xfrm>
              <a:custGeom>
                <a:avLst/>
                <a:gdLst>
                  <a:gd name="T0" fmla="*/ 365 w 626"/>
                  <a:gd name="T1" fmla="*/ 64 h 781"/>
                  <a:gd name="T2" fmla="*/ 34 w 626"/>
                  <a:gd name="T3" fmla="*/ 362 h 781"/>
                  <a:gd name="T4" fmla="*/ 34 w 626"/>
                  <a:gd name="T5" fmla="*/ 362 h 781"/>
                  <a:gd name="T6" fmla="*/ 40 w 626"/>
                  <a:gd name="T7" fmla="*/ 599 h 781"/>
                  <a:gd name="T8" fmla="*/ 401 w 626"/>
                  <a:gd name="T9" fmla="*/ 713 h 781"/>
                  <a:gd name="T10" fmla="*/ 515 w 626"/>
                  <a:gd name="T11" fmla="*/ 351 h 781"/>
                  <a:gd name="T12" fmla="*/ 288 w 626"/>
                  <a:gd name="T13" fmla="*/ 207 h 781"/>
                  <a:gd name="T14" fmla="*/ 397 w 626"/>
                  <a:gd name="T15" fmla="*/ 147 h 781"/>
                  <a:gd name="T16" fmla="*/ 421 w 626"/>
                  <a:gd name="T17" fmla="*/ 209 h 781"/>
                  <a:gd name="T18" fmla="*/ 626 w 626"/>
                  <a:gd name="T19" fmla="*/ 79 h 781"/>
                  <a:gd name="T20" fmla="*/ 341 w 626"/>
                  <a:gd name="T21" fmla="*/ 2 h 781"/>
                  <a:gd name="T22" fmla="*/ 365 w 626"/>
                  <a:gd name="T23" fmla="*/ 64 h 7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26" h="781">
                    <a:moveTo>
                      <a:pt x="365" y="64"/>
                    </a:moveTo>
                    <a:cubicBezTo>
                      <a:pt x="240" y="112"/>
                      <a:pt x="93" y="235"/>
                      <a:pt x="34" y="362"/>
                    </a:cubicBezTo>
                    <a:cubicBezTo>
                      <a:pt x="34" y="362"/>
                      <a:pt x="33" y="362"/>
                      <a:pt x="34" y="362"/>
                    </a:cubicBezTo>
                    <a:cubicBezTo>
                      <a:pt x="0" y="435"/>
                      <a:pt x="0" y="522"/>
                      <a:pt x="40" y="599"/>
                    </a:cubicBezTo>
                    <a:cubicBezTo>
                      <a:pt x="108" y="730"/>
                      <a:pt x="270" y="781"/>
                      <a:pt x="401" y="713"/>
                    </a:cubicBezTo>
                    <a:cubicBezTo>
                      <a:pt x="533" y="645"/>
                      <a:pt x="584" y="483"/>
                      <a:pt x="515" y="351"/>
                    </a:cubicBezTo>
                    <a:cubicBezTo>
                      <a:pt x="469" y="263"/>
                      <a:pt x="381" y="211"/>
                      <a:pt x="288" y="207"/>
                    </a:cubicBezTo>
                    <a:cubicBezTo>
                      <a:pt x="321" y="182"/>
                      <a:pt x="358" y="162"/>
                      <a:pt x="397" y="147"/>
                    </a:cubicBezTo>
                    <a:cubicBezTo>
                      <a:pt x="405" y="168"/>
                      <a:pt x="413" y="189"/>
                      <a:pt x="421" y="209"/>
                    </a:cubicBezTo>
                    <a:cubicBezTo>
                      <a:pt x="466" y="152"/>
                      <a:pt x="535" y="103"/>
                      <a:pt x="626" y="79"/>
                    </a:cubicBezTo>
                    <a:cubicBezTo>
                      <a:pt x="547" y="30"/>
                      <a:pt x="448" y="0"/>
                      <a:pt x="341" y="2"/>
                    </a:cubicBezTo>
                    <a:cubicBezTo>
                      <a:pt x="349" y="22"/>
                      <a:pt x="357" y="43"/>
                      <a:pt x="365" y="64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3262699" y="2568530"/>
                <a:ext cx="551192" cy="551192"/>
              </a:xfrm>
              <a:prstGeom prst="ellipse">
                <a:avLst/>
              </a:prstGeom>
              <a:noFill/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9" name="Shape 617"/>
            <p:cNvSpPr/>
            <p:nvPr/>
          </p:nvSpPr>
          <p:spPr>
            <a:xfrm>
              <a:off x="7049343" y="3024277"/>
              <a:ext cx="181363" cy="2981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67" y="10800"/>
                  </a:moveTo>
                  <a:cubicBezTo>
                    <a:pt x="11767" y="12089"/>
                    <a:pt x="13688" y="12918"/>
                    <a:pt x="15722" y="14025"/>
                  </a:cubicBezTo>
                  <a:cubicBezTo>
                    <a:pt x="17208" y="14834"/>
                    <a:pt x="19243" y="15942"/>
                    <a:pt x="19243" y="16656"/>
                  </a:cubicBezTo>
                  <a:lnTo>
                    <a:pt x="19243" y="18090"/>
                  </a:lnTo>
                  <a:cubicBezTo>
                    <a:pt x="17373" y="17569"/>
                    <a:pt x="11777" y="17058"/>
                    <a:pt x="11777" y="15387"/>
                  </a:cubicBezTo>
                  <a:cubicBezTo>
                    <a:pt x="11777" y="14540"/>
                    <a:pt x="9823" y="14540"/>
                    <a:pt x="9823" y="15387"/>
                  </a:cubicBezTo>
                  <a:cubicBezTo>
                    <a:pt x="9823" y="17058"/>
                    <a:pt x="4224" y="17569"/>
                    <a:pt x="2357" y="18090"/>
                  </a:cubicBezTo>
                  <a:lnTo>
                    <a:pt x="2357" y="16656"/>
                  </a:lnTo>
                  <a:cubicBezTo>
                    <a:pt x="2357" y="15942"/>
                    <a:pt x="4392" y="14834"/>
                    <a:pt x="5878" y="14025"/>
                  </a:cubicBezTo>
                  <a:cubicBezTo>
                    <a:pt x="7912" y="12918"/>
                    <a:pt x="9833" y="12089"/>
                    <a:pt x="9833" y="10800"/>
                  </a:cubicBezTo>
                  <a:cubicBezTo>
                    <a:pt x="9833" y="9511"/>
                    <a:pt x="7912" y="8682"/>
                    <a:pt x="5878" y="7575"/>
                  </a:cubicBezTo>
                  <a:cubicBezTo>
                    <a:pt x="4392" y="6766"/>
                    <a:pt x="2357" y="5658"/>
                    <a:pt x="2357" y="4944"/>
                  </a:cubicBezTo>
                  <a:lnTo>
                    <a:pt x="2264" y="3865"/>
                  </a:lnTo>
                  <a:cubicBezTo>
                    <a:pt x="4243" y="4462"/>
                    <a:pt x="7380" y="5030"/>
                    <a:pt x="10799" y="5030"/>
                  </a:cubicBezTo>
                  <a:cubicBezTo>
                    <a:pt x="14220" y="5030"/>
                    <a:pt x="17371" y="4462"/>
                    <a:pt x="19350" y="3865"/>
                  </a:cubicBezTo>
                  <a:lnTo>
                    <a:pt x="19243" y="4944"/>
                  </a:lnTo>
                  <a:cubicBezTo>
                    <a:pt x="19243" y="5658"/>
                    <a:pt x="17208" y="6766"/>
                    <a:pt x="15722" y="7575"/>
                  </a:cubicBezTo>
                  <a:cubicBezTo>
                    <a:pt x="13688" y="8682"/>
                    <a:pt x="11767" y="9511"/>
                    <a:pt x="11767" y="10800"/>
                  </a:cubicBezTo>
                  <a:close/>
                  <a:moveTo>
                    <a:pt x="2970" y="2515"/>
                  </a:moveTo>
                  <a:cubicBezTo>
                    <a:pt x="4313" y="2042"/>
                    <a:pt x="6830" y="1346"/>
                    <a:pt x="10906" y="1346"/>
                  </a:cubicBezTo>
                  <a:cubicBezTo>
                    <a:pt x="14981" y="1346"/>
                    <a:pt x="18632" y="2515"/>
                    <a:pt x="18632" y="2515"/>
                  </a:cubicBezTo>
                  <a:cubicBezTo>
                    <a:pt x="18904" y="2609"/>
                    <a:pt x="19979" y="2930"/>
                    <a:pt x="19243" y="3173"/>
                  </a:cubicBezTo>
                  <a:cubicBezTo>
                    <a:pt x="17626" y="3709"/>
                    <a:pt x="14463" y="4274"/>
                    <a:pt x="10799" y="4274"/>
                  </a:cubicBezTo>
                  <a:cubicBezTo>
                    <a:pt x="7137" y="4274"/>
                    <a:pt x="4080" y="3652"/>
                    <a:pt x="2462" y="3115"/>
                  </a:cubicBezTo>
                  <a:cubicBezTo>
                    <a:pt x="1728" y="2871"/>
                    <a:pt x="2970" y="2515"/>
                    <a:pt x="2970" y="2515"/>
                  </a:cubicBezTo>
                  <a:close/>
                  <a:moveTo>
                    <a:pt x="21600" y="4944"/>
                  </a:moveTo>
                  <a:cubicBezTo>
                    <a:pt x="21600" y="2633"/>
                    <a:pt x="21600" y="2407"/>
                    <a:pt x="21600" y="2407"/>
                  </a:cubicBezTo>
                  <a:cubicBezTo>
                    <a:pt x="21600" y="1555"/>
                    <a:pt x="16765" y="0"/>
                    <a:pt x="10799" y="0"/>
                  </a:cubicBezTo>
                  <a:cubicBezTo>
                    <a:pt x="4835" y="0"/>
                    <a:pt x="0" y="1555"/>
                    <a:pt x="0" y="2407"/>
                  </a:cubicBezTo>
                  <a:cubicBezTo>
                    <a:pt x="0" y="2407"/>
                    <a:pt x="0" y="2633"/>
                    <a:pt x="0" y="4944"/>
                  </a:cubicBezTo>
                  <a:cubicBezTo>
                    <a:pt x="0" y="7255"/>
                    <a:pt x="7476" y="9164"/>
                    <a:pt x="7476" y="10800"/>
                  </a:cubicBezTo>
                  <a:cubicBezTo>
                    <a:pt x="7476" y="12436"/>
                    <a:pt x="0" y="14345"/>
                    <a:pt x="0" y="16656"/>
                  </a:cubicBezTo>
                  <a:cubicBezTo>
                    <a:pt x="0" y="18967"/>
                    <a:pt x="0" y="19193"/>
                    <a:pt x="0" y="19193"/>
                  </a:cubicBezTo>
                  <a:cubicBezTo>
                    <a:pt x="0" y="20045"/>
                    <a:pt x="4835" y="21600"/>
                    <a:pt x="10799" y="21600"/>
                  </a:cubicBezTo>
                  <a:cubicBezTo>
                    <a:pt x="16765" y="21600"/>
                    <a:pt x="21600" y="20045"/>
                    <a:pt x="21600" y="19193"/>
                  </a:cubicBezTo>
                  <a:cubicBezTo>
                    <a:pt x="21600" y="19193"/>
                    <a:pt x="21600" y="18967"/>
                    <a:pt x="21600" y="16656"/>
                  </a:cubicBezTo>
                  <a:cubicBezTo>
                    <a:pt x="21600" y="14345"/>
                    <a:pt x="14122" y="12436"/>
                    <a:pt x="14122" y="10800"/>
                  </a:cubicBezTo>
                  <a:cubicBezTo>
                    <a:pt x="14122" y="9164"/>
                    <a:pt x="21600" y="7255"/>
                    <a:pt x="21600" y="4944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100" b="1">
                  <a:latin typeface="Kontrapunkt Bob Bold"/>
                  <a:ea typeface="Kontrapunkt Bob Bold"/>
                  <a:cs typeface="Kontrapunkt Bob Bold"/>
                  <a:sym typeface="Kontrapunkt Bob Bold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 Placeholder 8"/>
          <p:cNvSpPr txBox="1">
            <a:spLocks/>
          </p:cNvSpPr>
          <p:nvPr/>
        </p:nvSpPr>
        <p:spPr>
          <a:xfrm>
            <a:off x="2070909" y="257354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 Placeholder 9"/>
          <p:cNvSpPr txBox="1">
            <a:spLocks/>
          </p:cNvSpPr>
          <p:nvPr/>
        </p:nvSpPr>
        <p:spPr>
          <a:xfrm>
            <a:off x="2070909" y="2869703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2070909" y="3800686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2070909" y="4098428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8"/>
          <p:cNvSpPr txBox="1">
            <a:spLocks/>
          </p:cNvSpPr>
          <p:nvPr/>
        </p:nvSpPr>
        <p:spPr>
          <a:xfrm>
            <a:off x="2070909" y="4967498"/>
            <a:ext cx="2036887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9"/>
          <p:cNvSpPr txBox="1">
            <a:spLocks/>
          </p:cNvSpPr>
          <p:nvPr/>
        </p:nvSpPr>
        <p:spPr>
          <a:xfrm>
            <a:off x="2070909" y="5265241"/>
            <a:ext cx="2309650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8"/>
          <p:cNvSpPr txBox="1">
            <a:spLocks/>
          </p:cNvSpPr>
          <p:nvPr/>
        </p:nvSpPr>
        <p:spPr>
          <a:xfrm>
            <a:off x="8475474" y="2552911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9"/>
          <p:cNvSpPr txBox="1">
            <a:spLocks/>
          </p:cNvSpPr>
          <p:nvPr/>
        </p:nvSpPr>
        <p:spPr>
          <a:xfrm>
            <a:off x="8475473" y="2850652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 Placeholder 8"/>
          <p:cNvSpPr txBox="1">
            <a:spLocks/>
          </p:cNvSpPr>
          <p:nvPr/>
        </p:nvSpPr>
        <p:spPr>
          <a:xfrm>
            <a:off x="8475474" y="3780048"/>
            <a:ext cx="2043112" cy="23621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9"/>
          <p:cNvSpPr txBox="1">
            <a:spLocks/>
          </p:cNvSpPr>
          <p:nvPr/>
        </p:nvSpPr>
        <p:spPr>
          <a:xfrm>
            <a:off x="8475473" y="4077790"/>
            <a:ext cx="231670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0393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3" grpId="0" build="p"/>
      <p:bldP spid="34" grpId="0" build="p"/>
      <p:bldP spid="35" grpId="0" build="p"/>
      <p:bldP spid="39" grpId="0" build="p"/>
      <p:bldP spid="40" grpId="0" build="p"/>
      <p:bldP spid="41" grpId="0" build="p"/>
      <p:bldP spid="42" grpId="0" build="p"/>
      <p:bldP spid="51" grpId="0" build="p"/>
      <p:bldP spid="5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3" name="Group 1"/>
          <p:cNvGrpSpPr>
            <a:grpSpLocks/>
          </p:cNvGrpSpPr>
          <p:nvPr/>
        </p:nvGrpSpPr>
        <p:grpSpPr bwMode="auto">
          <a:xfrm>
            <a:off x="4868381" y="2301954"/>
            <a:ext cx="3092556" cy="3089647"/>
            <a:chOff x="0" y="0"/>
            <a:chExt cx="6753151" cy="6746917"/>
          </a:xfrm>
          <a:effectLst/>
        </p:grpSpPr>
        <p:sp>
          <p:nvSpPr>
            <p:cNvPr id="33794" name="AutoShape 2"/>
            <p:cNvSpPr>
              <a:spLocks/>
            </p:cNvSpPr>
            <p:nvPr/>
          </p:nvSpPr>
          <p:spPr bwMode="auto">
            <a:xfrm>
              <a:off x="0" y="0"/>
              <a:ext cx="6753151" cy="6746917"/>
            </a:xfrm>
            <a:custGeom>
              <a:avLst/>
              <a:gdLst>
                <a:gd name="T0" fmla="*/ 3376405 w 19777"/>
                <a:gd name="T1" fmla="*/ 3680572 h 19739"/>
                <a:gd name="T2" fmla="*/ 3376405 w 19777"/>
                <a:gd name="T3" fmla="*/ 3680572 h 19739"/>
                <a:gd name="T4" fmla="*/ 3376405 w 19777"/>
                <a:gd name="T5" fmla="*/ 3680572 h 19739"/>
                <a:gd name="T6" fmla="*/ 3376405 w 19777"/>
                <a:gd name="T7" fmla="*/ 3680572 h 1973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777" h="19739">
                  <a:moveTo>
                    <a:pt x="17933" y="-1"/>
                  </a:moveTo>
                  <a:lnTo>
                    <a:pt x="15856" y="2079"/>
                  </a:lnTo>
                  <a:cubicBezTo>
                    <a:pt x="11992" y="-899"/>
                    <a:pt x="6427" y="-621"/>
                    <a:pt x="2885" y="2921"/>
                  </a:cubicBezTo>
                  <a:cubicBezTo>
                    <a:pt x="-962" y="6768"/>
                    <a:pt x="-962" y="13006"/>
                    <a:pt x="2885" y="16853"/>
                  </a:cubicBezTo>
                  <a:cubicBezTo>
                    <a:pt x="6733" y="20700"/>
                    <a:pt x="12971" y="20701"/>
                    <a:pt x="16819" y="16853"/>
                  </a:cubicBezTo>
                  <a:cubicBezTo>
                    <a:pt x="20348" y="13324"/>
                    <a:pt x="20637" y="7786"/>
                    <a:pt x="17693" y="3924"/>
                  </a:cubicBezTo>
                  <a:lnTo>
                    <a:pt x="19777" y="1836"/>
                  </a:lnTo>
                  <a:lnTo>
                    <a:pt x="19694" y="76"/>
                  </a:lnTo>
                  <a:lnTo>
                    <a:pt x="17933" y="-1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5" name="AutoShape 3"/>
            <p:cNvSpPr>
              <a:spLocks/>
            </p:cNvSpPr>
            <p:nvPr/>
          </p:nvSpPr>
          <p:spPr bwMode="auto">
            <a:xfrm>
              <a:off x="244472" y="255591"/>
              <a:ext cx="6251505" cy="6251614"/>
            </a:xfrm>
            <a:custGeom>
              <a:avLst/>
              <a:gdLst>
                <a:gd name="T0" fmla="*/ 3125594 w 19679"/>
                <a:gd name="T1" fmla="*/ 3430938 h 19679"/>
                <a:gd name="T2" fmla="*/ 3125594 w 19679"/>
                <a:gd name="T3" fmla="*/ 3430938 h 19679"/>
                <a:gd name="T4" fmla="*/ 3125594 w 19679"/>
                <a:gd name="T5" fmla="*/ 3430938 h 19679"/>
                <a:gd name="T6" fmla="*/ 3125594 w 19679"/>
                <a:gd name="T7" fmla="*/ 3430938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6" name="Line 4"/>
            <p:cNvSpPr>
              <a:spLocks noChangeShapeType="1"/>
            </p:cNvSpPr>
            <p:nvPr/>
          </p:nvSpPr>
          <p:spPr bwMode="auto">
            <a:xfrm flipH="1">
              <a:off x="5526027" y="346077"/>
              <a:ext cx="871527" cy="871543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797" name="Group 5"/>
          <p:cNvGrpSpPr>
            <a:grpSpLocks/>
          </p:cNvGrpSpPr>
          <p:nvPr/>
        </p:nvGrpSpPr>
        <p:grpSpPr bwMode="auto">
          <a:xfrm>
            <a:off x="5106829" y="2546945"/>
            <a:ext cx="3483669" cy="2606208"/>
            <a:chOff x="-1" y="0"/>
            <a:chExt cx="7608239" cy="5691704"/>
          </a:xfrm>
          <a:effectLst/>
        </p:grpSpPr>
        <p:sp>
          <p:nvSpPr>
            <p:cNvPr id="33798" name="AutoShape 6"/>
            <p:cNvSpPr>
              <a:spLocks/>
            </p:cNvSpPr>
            <p:nvPr/>
          </p:nvSpPr>
          <p:spPr bwMode="auto">
            <a:xfrm>
              <a:off x="-1" y="0"/>
              <a:ext cx="7608239" cy="5691704"/>
            </a:xfrm>
            <a:custGeom>
              <a:avLst/>
              <a:gdLst>
                <a:gd name="T0" fmla="*/ 3804119 w 20840"/>
                <a:gd name="T1" fmla="*/ 2845714 h 20595"/>
                <a:gd name="T2" fmla="*/ 3804119 w 20840"/>
                <a:gd name="T3" fmla="*/ 2845714 h 20595"/>
                <a:gd name="T4" fmla="*/ 3804119 w 20840"/>
                <a:gd name="T5" fmla="*/ 2845714 h 20595"/>
                <a:gd name="T6" fmla="*/ 3804119 w 20840"/>
                <a:gd name="T7" fmla="*/ 2845714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40" h="20595">
                  <a:moveTo>
                    <a:pt x="7788" y="0"/>
                  </a:moveTo>
                  <a:cubicBezTo>
                    <a:pt x="5795" y="0"/>
                    <a:pt x="3802" y="1004"/>
                    <a:pt x="2281" y="3015"/>
                  </a:cubicBezTo>
                  <a:cubicBezTo>
                    <a:pt x="-760" y="7037"/>
                    <a:pt x="-760" y="13557"/>
                    <a:pt x="2281" y="17578"/>
                  </a:cubicBezTo>
                  <a:cubicBezTo>
                    <a:pt x="5322" y="21600"/>
                    <a:pt x="10254" y="21599"/>
                    <a:pt x="13295" y="17578"/>
                  </a:cubicBezTo>
                  <a:cubicBezTo>
                    <a:pt x="14526" y="15951"/>
                    <a:pt x="15257" y="13915"/>
                    <a:pt x="15492" y="11801"/>
                  </a:cubicBezTo>
                  <a:lnTo>
                    <a:pt x="19726" y="11801"/>
                  </a:lnTo>
                  <a:lnTo>
                    <a:pt x="20839" y="10192"/>
                  </a:lnTo>
                  <a:lnTo>
                    <a:pt x="19726" y="8584"/>
                  </a:lnTo>
                  <a:lnTo>
                    <a:pt x="15466" y="8584"/>
                  </a:lnTo>
                  <a:cubicBezTo>
                    <a:pt x="15207" y="6545"/>
                    <a:pt x="14485" y="4589"/>
                    <a:pt x="13295" y="3015"/>
                  </a:cubicBezTo>
                  <a:cubicBezTo>
                    <a:pt x="11774" y="1004"/>
                    <a:pt x="9781" y="0"/>
                    <a:pt x="7788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799" name="AutoShape 7"/>
            <p:cNvSpPr>
              <a:spLocks/>
            </p:cNvSpPr>
            <p:nvPr/>
          </p:nvSpPr>
          <p:spPr bwMode="auto">
            <a:xfrm>
              <a:off x="201637" y="222270"/>
              <a:ext cx="5258449" cy="5258278"/>
            </a:xfrm>
            <a:custGeom>
              <a:avLst/>
              <a:gdLst>
                <a:gd name="T0" fmla="*/ 2629091 w 19679"/>
                <a:gd name="T1" fmla="*/ 2885787 h 19679"/>
                <a:gd name="T2" fmla="*/ 2629091 w 19679"/>
                <a:gd name="T3" fmla="*/ 2885787 h 19679"/>
                <a:gd name="T4" fmla="*/ 2629091 w 19679"/>
                <a:gd name="T5" fmla="*/ 2885787 h 19679"/>
                <a:gd name="T6" fmla="*/ 2629091 w 19679"/>
                <a:gd name="T7" fmla="*/ 2885787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0" name="Line 8"/>
            <p:cNvSpPr>
              <a:spLocks noChangeShapeType="1"/>
            </p:cNvSpPr>
            <p:nvPr/>
          </p:nvSpPr>
          <p:spPr bwMode="auto">
            <a:xfrm flipH="1" flipV="1">
              <a:off x="5418806" y="2806955"/>
              <a:ext cx="1595634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1" name="Group 9"/>
          <p:cNvGrpSpPr>
            <a:grpSpLocks/>
          </p:cNvGrpSpPr>
          <p:nvPr/>
        </p:nvGrpSpPr>
        <p:grpSpPr bwMode="auto">
          <a:xfrm>
            <a:off x="5316926" y="2757040"/>
            <a:ext cx="2638923" cy="2750151"/>
            <a:chOff x="0" y="0"/>
            <a:chExt cx="5763342" cy="6005116"/>
          </a:xfrm>
          <a:effectLst/>
        </p:grpSpPr>
        <p:sp>
          <p:nvSpPr>
            <p:cNvPr id="33802" name="AutoShape 10"/>
            <p:cNvSpPr>
              <a:spLocks/>
            </p:cNvSpPr>
            <p:nvPr/>
          </p:nvSpPr>
          <p:spPr bwMode="auto">
            <a:xfrm>
              <a:off x="0" y="0"/>
              <a:ext cx="5763342" cy="6005116"/>
            </a:xfrm>
            <a:custGeom>
              <a:avLst/>
              <a:gdLst>
                <a:gd name="T0" fmla="*/ 2881532 w 20761"/>
                <a:gd name="T1" fmla="*/ 3002558 h 21600"/>
                <a:gd name="T2" fmla="*/ 2881532 w 20761"/>
                <a:gd name="T3" fmla="*/ 3002558 h 21600"/>
                <a:gd name="T4" fmla="*/ 2881532 w 20761"/>
                <a:gd name="T5" fmla="*/ 3002558 h 21600"/>
                <a:gd name="T6" fmla="*/ 2881532 w 20761"/>
                <a:gd name="T7" fmla="*/ 3002558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761" h="21600">
                  <a:moveTo>
                    <a:pt x="8590" y="0"/>
                  </a:moveTo>
                  <a:cubicBezTo>
                    <a:pt x="6391" y="0"/>
                    <a:pt x="4192" y="837"/>
                    <a:pt x="2515" y="2513"/>
                  </a:cubicBezTo>
                  <a:cubicBezTo>
                    <a:pt x="-839" y="5866"/>
                    <a:pt x="-839" y="11302"/>
                    <a:pt x="2515" y="14655"/>
                  </a:cubicBezTo>
                  <a:cubicBezTo>
                    <a:pt x="5245" y="17383"/>
                    <a:pt x="9356" y="17890"/>
                    <a:pt x="12600" y="16178"/>
                  </a:cubicBezTo>
                  <a:lnTo>
                    <a:pt x="18602" y="21600"/>
                  </a:lnTo>
                  <a:lnTo>
                    <a:pt x="20761" y="21395"/>
                  </a:lnTo>
                  <a:lnTo>
                    <a:pt x="20750" y="19230"/>
                  </a:lnTo>
                  <a:lnTo>
                    <a:pt x="15123" y="14145"/>
                  </a:lnTo>
                  <a:cubicBezTo>
                    <a:pt x="18003" y="10772"/>
                    <a:pt x="17854" y="5703"/>
                    <a:pt x="14663" y="2513"/>
                  </a:cubicBezTo>
                  <a:cubicBezTo>
                    <a:pt x="12986" y="837"/>
                    <a:pt x="10788" y="0"/>
                    <a:pt x="859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3" name="AutoShape 11"/>
            <p:cNvSpPr>
              <a:spLocks/>
            </p:cNvSpPr>
            <p:nvPr/>
          </p:nvSpPr>
          <p:spPr bwMode="auto">
            <a:xfrm>
              <a:off x="180998" y="225410"/>
              <a:ext cx="4382045" cy="4382798"/>
            </a:xfrm>
            <a:custGeom>
              <a:avLst/>
              <a:gdLst>
                <a:gd name="T0" fmla="*/ 2190911 w 19679"/>
                <a:gd name="T1" fmla="*/ 2405316 h 19679"/>
                <a:gd name="T2" fmla="*/ 2190911 w 19679"/>
                <a:gd name="T3" fmla="*/ 2405316 h 19679"/>
                <a:gd name="T4" fmla="*/ 2190911 w 19679"/>
                <a:gd name="T5" fmla="*/ 2405316 h 19679"/>
                <a:gd name="T6" fmla="*/ 2190911 w 19679"/>
                <a:gd name="T7" fmla="*/ 240531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4" name="Line 12"/>
            <p:cNvSpPr>
              <a:spLocks noChangeShapeType="1"/>
            </p:cNvSpPr>
            <p:nvPr/>
          </p:nvSpPr>
          <p:spPr bwMode="auto">
            <a:xfrm flipH="1" flipV="1">
              <a:off x="3735852" y="4101829"/>
              <a:ext cx="1579760" cy="1406432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5" name="Group 13"/>
          <p:cNvGrpSpPr>
            <a:grpSpLocks/>
          </p:cNvGrpSpPr>
          <p:nvPr/>
        </p:nvGrpSpPr>
        <p:grpSpPr bwMode="auto">
          <a:xfrm>
            <a:off x="4883648" y="2967136"/>
            <a:ext cx="2454998" cy="2538600"/>
            <a:chOff x="0" y="0"/>
            <a:chExt cx="5362063" cy="5542360"/>
          </a:xfrm>
          <a:effectLst/>
        </p:grpSpPr>
        <p:sp>
          <p:nvSpPr>
            <p:cNvPr id="33806" name="AutoShape 14"/>
            <p:cNvSpPr>
              <a:spLocks/>
            </p:cNvSpPr>
            <p:nvPr/>
          </p:nvSpPr>
          <p:spPr bwMode="auto">
            <a:xfrm>
              <a:off x="0" y="0"/>
              <a:ext cx="5362063" cy="5542360"/>
            </a:xfrm>
            <a:custGeom>
              <a:avLst/>
              <a:gdLst>
                <a:gd name="T0" fmla="*/ 2680903 w 20853"/>
                <a:gd name="T1" fmla="*/ 2771180 h 21600"/>
                <a:gd name="T2" fmla="*/ 2680903 w 20853"/>
                <a:gd name="T3" fmla="*/ 2771180 h 21600"/>
                <a:gd name="T4" fmla="*/ 2680903 w 20853"/>
                <a:gd name="T5" fmla="*/ 2771180 h 21600"/>
                <a:gd name="T6" fmla="*/ 2680903 w 20853"/>
                <a:gd name="T7" fmla="*/ 2771180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853" h="21600">
                  <a:moveTo>
                    <a:pt x="13197" y="0"/>
                  </a:moveTo>
                  <a:cubicBezTo>
                    <a:pt x="11238" y="0"/>
                    <a:pt x="9279" y="749"/>
                    <a:pt x="7784" y="2248"/>
                  </a:cubicBezTo>
                  <a:cubicBezTo>
                    <a:pt x="5095" y="4946"/>
                    <a:pt x="4835" y="9149"/>
                    <a:pt x="6985" y="12149"/>
                  </a:cubicBezTo>
                  <a:lnTo>
                    <a:pt x="0" y="19149"/>
                  </a:lnTo>
                  <a:lnTo>
                    <a:pt x="104" y="21493"/>
                  </a:lnTo>
                  <a:lnTo>
                    <a:pt x="2444" y="21600"/>
                  </a:lnTo>
                  <a:lnTo>
                    <a:pt x="9583" y="14446"/>
                  </a:lnTo>
                  <a:cubicBezTo>
                    <a:pt x="12480" y="16005"/>
                    <a:pt x="16165" y="15560"/>
                    <a:pt x="18610" y="13108"/>
                  </a:cubicBezTo>
                  <a:cubicBezTo>
                    <a:pt x="21599" y="10109"/>
                    <a:pt x="21599" y="5247"/>
                    <a:pt x="18610" y="2248"/>
                  </a:cubicBezTo>
                  <a:cubicBezTo>
                    <a:pt x="17115" y="749"/>
                    <a:pt x="15156" y="0"/>
                    <a:pt x="13197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7" name="AutoShape 15"/>
            <p:cNvSpPr>
              <a:spLocks/>
            </p:cNvSpPr>
            <p:nvPr/>
          </p:nvSpPr>
          <p:spPr bwMode="auto">
            <a:xfrm>
              <a:off x="1611636" y="193632"/>
              <a:ext cx="3536074" cy="3536191"/>
            </a:xfrm>
            <a:custGeom>
              <a:avLst/>
              <a:gdLst>
                <a:gd name="T0" fmla="*/ 1767947 w 19679"/>
                <a:gd name="T1" fmla="*/ 1940691 h 19679"/>
                <a:gd name="T2" fmla="*/ 1767947 w 19679"/>
                <a:gd name="T3" fmla="*/ 1940691 h 19679"/>
                <a:gd name="T4" fmla="*/ 1767947 w 19679"/>
                <a:gd name="T5" fmla="*/ 1940691 h 19679"/>
                <a:gd name="T6" fmla="*/ 1767947 w 19679"/>
                <a:gd name="T7" fmla="*/ 194069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08" name="Line 16"/>
            <p:cNvSpPr>
              <a:spLocks noChangeShapeType="1"/>
            </p:cNvSpPr>
            <p:nvPr/>
          </p:nvSpPr>
          <p:spPr bwMode="auto">
            <a:xfrm flipV="1">
              <a:off x="369961" y="3271135"/>
              <a:ext cx="1906971" cy="1906179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09" name="Group 17"/>
          <p:cNvGrpSpPr>
            <a:grpSpLocks/>
          </p:cNvGrpSpPr>
          <p:nvPr/>
        </p:nvGrpSpPr>
        <p:grpSpPr bwMode="auto">
          <a:xfrm>
            <a:off x="4242456" y="3182322"/>
            <a:ext cx="2881733" cy="1374711"/>
            <a:chOff x="0" y="-1"/>
            <a:chExt cx="6292395" cy="3002312"/>
          </a:xfrm>
        </p:grpSpPr>
        <p:sp>
          <p:nvSpPr>
            <p:cNvPr id="33810" name="AutoShape 18"/>
            <p:cNvSpPr>
              <a:spLocks/>
            </p:cNvSpPr>
            <p:nvPr/>
          </p:nvSpPr>
          <p:spPr bwMode="auto">
            <a:xfrm>
              <a:off x="0" y="-1"/>
              <a:ext cx="6292395" cy="3002312"/>
            </a:xfrm>
            <a:custGeom>
              <a:avLst/>
              <a:gdLst>
                <a:gd name="T0" fmla="*/ 3146048 w 21109"/>
                <a:gd name="T1" fmla="*/ 1501083 h 20595"/>
                <a:gd name="T2" fmla="*/ 3146048 w 21109"/>
                <a:gd name="T3" fmla="*/ 1501083 h 20595"/>
                <a:gd name="T4" fmla="*/ 3146048 w 21109"/>
                <a:gd name="T5" fmla="*/ 1501083 h 20595"/>
                <a:gd name="T6" fmla="*/ 3146048 w 21109"/>
                <a:gd name="T7" fmla="*/ 1501083 h 2059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09" h="20595">
                  <a:moveTo>
                    <a:pt x="16077" y="0"/>
                  </a:moveTo>
                  <a:cubicBezTo>
                    <a:pt x="14790" y="0"/>
                    <a:pt x="13502" y="1005"/>
                    <a:pt x="12520" y="3016"/>
                  </a:cubicBezTo>
                  <a:cubicBezTo>
                    <a:pt x="11895" y="4295"/>
                    <a:pt x="11470" y="5826"/>
                    <a:pt x="11243" y="7451"/>
                  </a:cubicBezTo>
                  <a:lnTo>
                    <a:pt x="1363" y="7451"/>
                  </a:lnTo>
                  <a:lnTo>
                    <a:pt x="0" y="10500"/>
                  </a:lnTo>
                  <a:lnTo>
                    <a:pt x="1363" y="13549"/>
                  </a:lnTo>
                  <a:lnTo>
                    <a:pt x="11308" y="13549"/>
                  </a:lnTo>
                  <a:cubicBezTo>
                    <a:pt x="11547" y="15021"/>
                    <a:pt x="11947" y="16407"/>
                    <a:pt x="12520" y="17578"/>
                  </a:cubicBezTo>
                  <a:cubicBezTo>
                    <a:pt x="14485" y="21599"/>
                    <a:pt x="17670" y="21599"/>
                    <a:pt x="19635" y="17578"/>
                  </a:cubicBezTo>
                  <a:cubicBezTo>
                    <a:pt x="21599" y="13557"/>
                    <a:pt x="21600" y="7037"/>
                    <a:pt x="19635" y="3016"/>
                  </a:cubicBezTo>
                  <a:cubicBezTo>
                    <a:pt x="18652" y="1005"/>
                    <a:pt x="17365" y="0"/>
                    <a:pt x="16077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1" name="AutoShape 19"/>
            <p:cNvSpPr>
              <a:spLocks/>
            </p:cNvSpPr>
            <p:nvPr/>
          </p:nvSpPr>
          <p:spPr bwMode="auto">
            <a:xfrm>
              <a:off x="3562093" y="263555"/>
              <a:ext cx="2481082" cy="2481551"/>
            </a:xfrm>
            <a:custGeom>
              <a:avLst/>
              <a:gdLst>
                <a:gd name="T0" fmla="*/ 1240478 w 19679"/>
                <a:gd name="T1" fmla="*/ 1361896 h 19679"/>
                <a:gd name="T2" fmla="*/ 1240478 w 19679"/>
                <a:gd name="T3" fmla="*/ 1361896 h 19679"/>
                <a:gd name="T4" fmla="*/ 1240478 w 19679"/>
                <a:gd name="T5" fmla="*/ 1361896 h 19679"/>
                <a:gd name="T6" fmla="*/ 1240478 w 19679"/>
                <a:gd name="T7" fmla="*/ 1361896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2" name="Line 20"/>
            <p:cNvSpPr>
              <a:spLocks noChangeShapeType="1"/>
            </p:cNvSpPr>
            <p:nvPr/>
          </p:nvSpPr>
          <p:spPr bwMode="auto">
            <a:xfrm>
              <a:off x="541298" y="1522588"/>
              <a:ext cx="3131912" cy="0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3813" name="Group 21"/>
          <p:cNvGrpSpPr>
            <a:grpSpLocks/>
          </p:cNvGrpSpPr>
          <p:nvPr/>
        </p:nvGrpSpPr>
        <p:grpSpPr bwMode="auto">
          <a:xfrm>
            <a:off x="4882922" y="2298318"/>
            <a:ext cx="2030444" cy="2047164"/>
            <a:chOff x="0" y="0"/>
            <a:chExt cx="4433297" cy="4470884"/>
          </a:xfrm>
          <a:effectLst/>
        </p:grpSpPr>
        <p:sp>
          <p:nvSpPr>
            <p:cNvPr id="33814" name="AutoShape 22"/>
            <p:cNvSpPr>
              <a:spLocks/>
            </p:cNvSpPr>
            <p:nvPr/>
          </p:nvSpPr>
          <p:spPr bwMode="auto">
            <a:xfrm>
              <a:off x="0" y="0"/>
              <a:ext cx="4433297" cy="4470884"/>
            </a:xfrm>
            <a:custGeom>
              <a:avLst/>
              <a:gdLst>
                <a:gd name="T0" fmla="*/ 2216544 w 21117"/>
                <a:gd name="T1" fmla="*/ 2235336 h 21121"/>
                <a:gd name="T2" fmla="*/ 2216544 w 21117"/>
                <a:gd name="T3" fmla="*/ 2235336 h 21121"/>
                <a:gd name="T4" fmla="*/ 2216544 w 21117"/>
                <a:gd name="T5" fmla="*/ 2235336 h 21121"/>
                <a:gd name="T6" fmla="*/ 2216544 w 21117"/>
                <a:gd name="T7" fmla="*/ 2235336 h 2112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117" h="21121">
                  <a:moveTo>
                    <a:pt x="2994" y="0"/>
                  </a:moveTo>
                  <a:lnTo>
                    <a:pt x="128" y="127"/>
                  </a:lnTo>
                  <a:lnTo>
                    <a:pt x="0" y="2969"/>
                  </a:lnTo>
                  <a:lnTo>
                    <a:pt x="11559" y="14434"/>
                  </a:lnTo>
                  <a:cubicBezTo>
                    <a:pt x="10874" y="16192"/>
                    <a:pt x="11241" y="18263"/>
                    <a:pt x="12671" y="19682"/>
                  </a:cubicBezTo>
                  <a:cubicBezTo>
                    <a:pt x="14603" y="21600"/>
                    <a:pt x="17735" y="21599"/>
                    <a:pt x="19667" y="19682"/>
                  </a:cubicBezTo>
                  <a:cubicBezTo>
                    <a:pt x="21600" y="17764"/>
                    <a:pt x="21599" y="14653"/>
                    <a:pt x="19667" y="12735"/>
                  </a:cubicBezTo>
                  <a:cubicBezTo>
                    <a:pt x="18305" y="11383"/>
                    <a:pt x="16347" y="10989"/>
                    <a:pt x="14633" y="11543"/>
                  </a:cubicBezTo>
                  <a:lnTo>
                    <a:pt x="299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20936" tIns="20936" rIns="20936" bIns="20936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5" name="AutoShape 23"/>
            <p:cNvSpPr>
              <a:spLocks/>
            </p:cNvSpPr>
            <p:nvPr/>
          </p:nvSpPr>
          <p:spPr bwMode="auto">
            <a:xfrm>
              <a:off x="2771406" y="2835582"/>
              <a:ext cx="1196815" cy="1197105"/>
            </a:xfrm>
            <a:custGeom>
              <a:avLst/>
              <a:gdLst>
                <a:gd name="T0" fmla="*/ 598377 w 19679"/>
                <a:gd name="T1" fmla="*/ 656981 h 19679"/>
                <a:gd name="T2" fmla="*/ 598377 w 19679"/>
                <a:gd name="T3" fmla="*/ 656981 h 19679"/>
                <a:gd name="T4" fmla="*/ 598377 w 19679"/>
                <a:gd name="T5" fmla="*/ 656981 h 19679"/>
                <a:gd name="T6" fmla="*/ 598377 w 19679"/>
                <a:gd name="T7" fmla="*/ 656981 h 196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 sz="1563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816" name="Line 24"/>
            <p:cNvSpPr>
              <a:spLocks noChangeShapeType="1"/>
            </p:cNvSpPr>
            <p:nvPr/>
          </p:nvSpPr>
          <p:spPr bwMode="auto">
            <a:xfrm flipH="1" flipV="1">
              <a:off x="430156" y="446134"/>
              <a:ext cx="2963466" cy="2962597"/>
            </a:xfrm>
            <a:prstGeom prst="line">
              <a:avLst/>
            </a:prstGeom>
            <a:noFill/>
            <a:ln w="63500" cap="flat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defTabSz="209369">
                <a:defRPr/>
              </a:pPr>
              <a:endParaRPr lang="es-ES" sz="55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821" name="AutoShape 29"/>
          <p:cNvSpPr>
            <a:spLocks/>
          </p:cNvSpPr>
          <p:nvPr/>
        </p:nvSpPr>
        <p:spPr bwMode="auto">
          <a:xfrm>
            <a:off x="8451646" y="2555667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2" name="AutoShape 30"/>
          <p:cNvSpPr>
            <a:spLocks/>
          </p:cNvSpPr>
          <p:nvPr/>
        </p:nvSpPr>
        <p:spPr bwMode="auto">
          <a:xfrm>
            <a:off x="8445830" y="2296137"/>
            <a:ext cx="1189329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3" name="AutoShape 31"/>
          <p:cNvSpPr>
            <a:spLocks/>
          </p:cNvSpPr>
          <p:nvPr/>
        </p:nvSpPr>
        <p:spPr bwMode="auto">
          <a:xfrm>
            <a:off x="8197204" y="233248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6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4" name="AutoShape 32"/>
          <p:cNvSpPr>
            <a:spLocks/>
          </p:cNvSpPr>
          <p:nvPr/>
        </p:nvSpPr>
        <p:spPr bwMode="auto">
          <a:xfrm>
            <a:off x="8945989" y="3963093"/>
            <a:ext cx="1433059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5" name="AutoShape 33"/>
          <p:cNvSpPr>
            <a:spLocks/>
          </p:cNvSpPr>
          <p:nvPr/>
        </p:nvSpPr>
        <p:spPr bwMode="auto">
          <a:xfrm>
            <a:off x="8939445" y="3703562"/>
            <a:ext cx="1189330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6" name="AutoShape 34"/>
          <p:cNvSpPr>
            <a:spLocks/>
          </p:cNvSpPr>
          <p:nvPr/>
        </p:nvSpPr>
        <p:spPr bwMode="auto">
          <a:xfrm>
            <a:off x="8690820" y="373991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5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27" name="AutoShape 35"/>
          <p:cNvSpPr>
            <a:spLocks/>
          </p:cNvSpPr>
          <p:nvPr/>
        </p:nvSpPr>
        <p:spPr bwMode="auto">
          <a:xfrm>
            <a:off x="8300435" y="5402506"/>
            <a:ext cx="1433650" cy="43836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8" name="AutoShape 36"/>
          <p:cNvSpPr>
            <a:spLocks/>
          </p:cNvSpPr>
          <p:nvPr/>
        </p:nvSpPr>
        <p:spPr bwMode="auto">
          <a:xfrm>
            <a:off x="8293892" y="5142974"/>
            <a:ext cx="1190107" cy="23408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l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29" name="AutoShape 37"/>
          <p:cNvSpPr>
            <a:spLocks/>
          </p:cNvSpPr>
          <p:nvPr/>
        </p:nvSpPr>
        <p:spPr bwMode="auto">
          <a:xfrm>
            <a:off x="8045267" y="5179324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4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832">
              <a:solidFill>
                <a:srgbClr val="F1F2F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0" name="AutoShape 38"/>
          <p:cNvSpPr>
            <a:spLocks/>
          </p:cNvSpPr>
          <p:nvPr/>
        </p:nvSpPr>
        <p:spPr bwMode="auto">
          <a:xfrm>
            <a:off x="2944180" y="5459209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1" name="AutoShape 39"/>
          <p:cNvSpPr>
            <a:spLocks/>
          </p:cNvSpPr>
          <p:nvPr/>
        </p:nvSpPr>
        <p:spPr bwMode="auto">
          <a:xfrm>
            <a:off x="3191247" y="5198953"/>
            <a:ext cx="1230045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2" name="AutoShape 40"/>
          <p:cNvSpPr>
            <a:spLocks/>
          </p:cNvSpPr>
          <p:nvPr/>
        </p:nvSpPr>
        <p:spPr bwMode="auto">
          <a:xfrm>
            <a:off x="4505621" y="5236028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3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3" name="AutoShape 41"/>
          <p:cNvSpPr>
            <a:spLocks/>
          </p:cNvSpPr>
          <p:nvPr/>
        </p:nvSpPr>
        <p:spPr bwMode="auto">
          <a:xfrm>
            <a:off x="2389498" y="4012527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4" name="AutoShape 42"/>
          <p:cNvSpPr>
            <a:spLocks/>
          </p:cNvSpPr>
          <p:nvPr/>
        </p:nvSpPr>
        <p:spPr bwMode="auto">
          <a:xfrm>
            <a:off x="2636565" y="3752270"/>
            <a:ext cx="1230044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5" name="AutoShape 43"/>
          <p:cNvSpPr>
            <a:spLocks/>
          </p:cNvSpPr>
          <p:nvPr/>
        </p:nvSpPr>
        <p:spPr bwMode="auto">
          <a:xfrm>
            <a:off x="3927675" y="3789346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3836" name="AutoShape 44"/>
          <p:cNvSpPr>
            <a:spLocks/>
          </p:cNvSpPr>
          <p:nvPr/>
        </p:nvSpPr>
        <p:spPr bwMode="auto">
          <a:xfrm>
            <a:off x="2948541" y="2561483"/>
            <a:ext cx="1483655" cy="3816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  <a:spcBef>
                <a:spcPts val="779"/>
              </a:spcBef>
            </a:pPr>
            <a:r>
              <a:rPr lang="en-US" altLang="zh-CN" sz="695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68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7" name="AutoShape 45"/>
          <p:cNvSpPr>
            <a:spLocks/>
          </p:cNvSpPr>
          <p:nvPr/>
        </p:nvSpPr>
        <p:spPr bwMode="auto">
          <a:xfrm>
            <a:off x="3197523" y="2301953"/>
            <a:ext cx="1236126" cy="2035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17447" tIns="17447" rIns="17447" bIns="17447" anchor="ctr"/>
          <a:lstStyle>
            <a:lvl1pPr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8255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r" eaLnBrk="1">
              <a:lnSpc>
                <a:spcPct val="120000"/>
              </a:lnSpc>
            </a:pPr>
            <a:r>
              <a:rPr lang="zh-CN" altLang="en-US" sz="1215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" altLang="zh-CN" sz="1215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838" name="AutoShape 46"/>
          <p:cNvSpPr>
            <a:spLocks/>
          </p:cNvSpPr>
          <p:nvPr/>
        </p:nvSpPr>
        <p:spPr bwMode="auto">
          <a:xfrm>
            <a:off x="4509983" y="2338302"/>
            <a:ext cx="197737" cy="197737"/>
          </a:xfrm>
          <a:custGeom>
            <a:avLst/>
            <a:gdLst>
              <a:gd name="T0" fmla="+- 0 10800 961"/>
              <a:gd name="T1" fmla="*/ T0 w 19679"/>
              <a:gd name="T2" fmla="+- 0 10800 961"/>
              <a:gd name="T3" fmla="*/ 10800 h 19679"/>
              <a:gd name="T4" fmla="+- 0 10800 961"/>
              <a:gd name="T5" fmla="*/ T4 w 19679"/>
              <a:gd name="T6" fmla="+- 0 10800 961"/>
              <a:gd name="T7" fmla="*/ 10800 h 19679"/>
              <a:gd name="T8" fmla="+- 0 10800 961"/>
              <a:gd name="T9" fmla="*/ T8 w 19679"/>
              <a:gd name="T10" fmla="+- 0 10800 961"/>
              <a:gd name="T11" fmla="*/ 10800 h 19679"/>
              <a:gd name="T12" fmla="+- 0 10800 961"/>
              <a:gd name="T13" fmla="*/ T12 w 19679"/>
              <a:gd name="T14" fmla="+- 0 10800 961"/>
              <a:gd name="T15" fmla="*/ 10800 h 19679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19679" h="19679">
                <a:moveTo>
                  <a:pt x="16796" y="2881"/>
                </a:moveTo>
                <a:cubicBezTo>
                  <a:pt x="20638" y="6724"/>
                  <a:pt x="20638" y="12953"/>
                  <a:pt x="16796" y="16796"/>
                </a:cubicBezTo>
                <a:cubicBezTo>
                  <a:pt x="12953" y="20639"/>
                  <a:pt x="6723" y="20639"/>
                  <a:pt x="2881" y="16796"/>
                </a:cubicBezTo>
                <a:cubicBezTo>
                  <a:pt x="-961" y="12953"/>
                  <a:pt x="-961" y="6724"/>
                  <a:pt x="2881" y="2881"/>
                </a:cubicBezTo>
                <a:cubicBezTo>
                  <a:pt x="6723" y="-961"/>
                  <a:pt x="12953" y="-961"/>
                  <a:pt x="16796" y="2881"/>
                </a:cubicBezTo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67527">
              <a:lnSpc>
                <a:spcPct val="120000"/>
              </a:lnSpc>
              <a:defRPr/>
            </a:pPr>
            <a:endParaRPr lang="es-ES" sz="1215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008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1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9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7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38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3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5100"/>
                            </p:stCondLst>
                            <p:childTnLst>
                              <p:par>
                                <p:cTn id="4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38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600"/>
                            </p:stCondLst>
                            <p:childTnLst>
                              <p:par>
                                <p:cTn id="4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3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2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3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8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3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300"/>
                            </p:stCondLst>
                            <p:childTnLst>
                              <p:par>
                                <p:cTn id="5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3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9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3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3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3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8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7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11300"/>
                            </p:stCondLst>
                            <p:childTnLst>
                              <p:par>
                                <p:cTn id="91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 nodeType="afterGroup">
                            <p:stCondLst>
                              <p:cond delay="11900"/>
                            </p:stCondLst>
                            <p:childTnLst>
                              <p:par>
                                <p:cTn id="9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3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400"/>
                            </p:stCondLst>
                            <p:childTnLst>
                              <p:par>
                                <p:cTn id="101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3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105" presetID="2" presetClass="entr" presetSubtype="8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 nodeType="afterGroup">
                            <p:stCondLst>
                              <p:cond delay="13600"/>
                            </p:stCondLst>
                            <p:childTnLst>
                              <p:par>
                                <p:cTn id="1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 nodeType="afterGroup">
                            <p:stCondLst>
                              <p:cond delay="14100"/>
                            </p:stCondLst>
                            <p:childTnLst>
                              <p:par>
                                <p:cTn id="115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7" dur="500"/>
                                        <p:tgtEl>
                                          <p:spTgt spid="33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21" grpId="0" autoUpdateAnimBg="0"/>
      <p:bldP spid="33822" grpId="0" autoUpdateAnimBg="0"/>
      <p:bldP spid="33824" grpId="0" autoUpdateAnimBg="0"/>
      <p:bldP spid="33825" grpId="0" autoUpdateAnimBg="0"/>
      <p:bldP spid="33827" grpId="0" autoUpdateAnimBg="0"/>
      <p:bldP spid="33828" grpId="0" autoUpdateAnimBg="0"/>
      <p:bldP spid="33830" grpId="0" autoUpdateAnimBg="0"/>
      <p:bldP spid="33831" grpId="0" autoUpdateAnimBg="0"/>
      <p:bldP spid="33833" grpId="0" autoUpdateAnimBg="0"/>
      <p:bldP spid="33834" grpId="0" autoUpdateAnimBg="0"/>
      <p:bldP spid="33836" grpId="0" autoUpdateAnimBg="0"/>
      <p:bldP spid="33837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>
            <p:custDataLst>
              <p:tags r:id="rId2"/>
            </p:custDataLst>
          </p:nvPr>
        </p:nvSpPr>
        <p:spPr>
          <a:xfrm>
            <a:off x="3482334" y="3456687"/>
            <a:ext cx="920124" cy="649088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>
              <a:defRPr/>
            </a:pPr>
            <a:r>
              <a:rPr lang="en-US" altLang="zh-CN" sz="3375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</a:t>
            </a:r>
            <a:r>
              <a:rPr lang="en-US" altLang="zh-CN" sz="4218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art</a:t>
            </a:r>
            <a:endParaRPr lang="zh-CN" altLang="en-US" sz="12128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矩形 12"/>
          <p:cNvSpPr/>
          <p:nvPr>
            <p:custDataLst>
              <p:tags r:id="rId3"/>
            </p:custDataLst>
          </p:nvPr>
        </p:nvSpPr>
        <p:spPr>
          <a:xfrm>
            <a:off x="6225120" y="3003559"/>
            <a:ext cx="6633630" cy="1205442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341700" rIns="949167" anchor="ctr"/>
          <a:lstStyle/>
          <a:p>
            <a:pPr>
              <a:lnSpc>
                <a:spcPct val="130000"/>
              </a:lnSpc>
              <a:defRPr/>
            </a:pPr>
            <a:endParaRPr lang="zh-CN" altLang="en-US" sz="1476" kern="0" dirty="0">
              <a:solidFill>
                <a:prstClr val="black">
                  <a:lumMod val="50000"/>
                  <a:lumOff val="50000"/>
                </a:prst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2" name="文本框 13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619392" y="3285915"/>
            <a:ext cx="646011" cy="34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215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章 节</a:t>
            </a:r>
            <a:endParaRPr lang="zh-CN" altLang="en-US" sz="2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53" name="文本框 14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4573974" y="2808761"/>
            <a:ext cx="1442703" cy="1557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10124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10124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标题 5"/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6631409" y="3236724"/>
            <a:ext cx="4258194" cy="553998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algn="ctr">
              <a:lnSpc>
                <a:spcPct val="90000"/>
              </a:lnSpc>
              <a:spcBef>
                <a:spcPct val="0"/>
              </a:spcBef>
              <a:buNone/>
              <a:defRPr sz="4000">
                <a:latin typeface="+mj-lt"/>
                <a:ea typeface="+mj-ea"/>
                <a:cs typeface="+mj-cs"/>
              </a:defRPr>
            </a:lvl1pPr>
          </a:lstStyle>
          <a:p>
            <a:pPr algn="l">
              <a:defRPr/>
            </a:pPr>
            <a:r>
              <a:rPr lang="zh-CN" altLang="en-US" kern="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7" name="文本占位符 6"/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6631409" y="3813929"/>
            <a:ext cx="4258194" cy="22159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>
            <a:lvl1pPr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baseline="0">
                <a:solidFill>
                  <a:schemeClr val="bg1">
                    <a:lumMod val="50000"/>
                  </a:schemeClr>
                </a:solidFill>
              </a:defRPr>
            </a:lvl1pPr>
            <a:lvl2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indent="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l">
              <a:defRPr/>
            </a:pPr>
            <a:r>
              <a:rPr lang="en-US" altLang="zh-CN" kern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en-US" altLang="zh-CN" kern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34086540"/>
      </p:ext>
    </p:extLst>
  </p:cSld>
  <p:clrMapOvr>
    <a:masterClrMapping/>
  </p:clrMapOvr>
  <p:transition spd="slow" advTm="0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2052" grpId="0"/>
      <p:bldP spid="2053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-1803" y="4451555"/>
            <a:ext cx="2684136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>
            <a:spLocks noChangeAspect="1"/>
          </p:cNvSpPr>
          <p:nvPr/>
        </p:nvSpPr>
        <p:spPr>
          <a:xfrm>
            <a:off x="2682330" y="2363798"/>
            <a:ext cx="2549137" cy="208608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Rectangle 8"/>
          <p:cNvSpPr>
            <a:spLocks noChangeAspect="1"/>
          </p:cNvSpPr>
          <p:nvPr/>
        </p:nvSpPr>
        <p:spPr>
          <a:xfrm>
            <a:off x="5226862" y="4451555"/>
            <a:ext cx="2565749" cy="20860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>
            <a:spLocks noChangeAspect="1"/>
          </p:cNvSpPr>
          <p:nvPr/>
        </p:nvSpPr>
        <p:spPr>
          <a:xfrm>
            <a:off x="7792470" y="2363798"/>
            <a:ext cx="2528499" cy="20860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Rectangle 10"/>
          <p:cNvSpPr>
            <a:spLocks noChangeAspect="1"/>
          </p:cNvSpPr>
          <p:nvPr/>
        </p:nvSpPr>
        <p:spPr>
          <a:xfrm>
            <a:off x="10310228" y="4451555"/>
            <a:ext cx="2556541" cy="20860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Rectangle 12"/>
          <p:cNvSpPr>
            <a:spLocks noChangeAspect="1"/>
          </p:cNvSpPr>
          <p:nvPr/>
        </p:nvSpPr>
        <p:spPr>
          <a:xfrm>
            <a:off x="5603" y="2363798"/>
            <a:ext cx="2669324" cy="20860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Rectangle 15"/>
          <p:cNvSpPr>
            <a:spLocks noChangeAspect="1"/>
          </p:cNvSpPr>
          <p:nvPr/>
        </p:nvSpPr>
        <p:spPr>
          <a:xfrm>
            <a:off x="7799863" y="4451555"/>
            <a:ext cx="2513712" cy="2086084"/>
          </a:xfrm>
          <a:prstGeom prst="rect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>
            <a:spLocks noChangeAspect="1"/>
          </p:cNvSpPr>
          <p:nvPr/>
        </p:nvSpPr>
        <p:spPr>
          <a:xfrm>
            <a:off x="5226862" y="2363798"/>
            <a:ext cx="2565748" cy="2086084"/>
          </a:xfrm>
          <a:prstGeom prst="rect">
            <a:avLst/>
          </a:pr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>
            <a:spLocks noChangeAspect="1"/>
          </p:cNvSpPr>
          <p:nvPr/>
        </p:nvSpPr>
        <p:spPr>
          <a:xfrm>
            <a:off x="10310228" y="2363798"/>
            <a:ext cx="2556541" cy="2086084"/>
          </a:xfrm>
          <a:prstGeom prst="rect">
            <a:avLst/>
          </a:pr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>
            <a:spLocks noChangeAspect="1"/>
          </p:cNvSpPr>
          <p:nvPr/>
        </p:nvSpPr>
        <p:spPr>
          <a:xfrm>
            <a:off x="2684634" y="4451555"/>
            <a:ext cx="2544528" cy="2086084"/>
          </a:xfrm>
          <a:prstGeom prst="rect">
            <a:avLst/>
          </a:prstGeom>
          <a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50000"/>
              </a:lnSpc>
              <a:defRPr/>
            </a:pPr>
            <a:endParaRPr lang="zh-CN" altLang="zh-CN" sz="2002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itle 13"/>
          <p:cNvSpPr txBox="1">
            <a:spLocks/>
          </p:cNvSpPr>
          <p:nvPr/>
        </p:nvSpPr>
        <p:spPr bwMode="auto">
          <a:xfrm>
            <a:off x="5687545" y="5197283"/>
            <a:ext cx="1644383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1" name="Title 13"/>
          <p:cNvSpPr txBox="1">
            <a:spLocks/>
          </p:cNvSpPr>
          <p:nvPr/>
        </p:nvSpPr>
        <p:spPr bwMode="auto">
          <a:xfrm>
            <a:off x="3069989" y="3109027"/>
            <a:ext cx="1773819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itle 13"/>
          <p:cNvSpPr txBox="1">
            <a:spLocks/>
          </p:cNvSpPr>
          <p:nvPr/>
        </p:nvSpPr>
        <p:spPr bwMode="auto">
          <a:xfrm>
            <a:off x="10759452" y="5197283"/>
            <a:ext cx="165809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3" name="Title 13"/>
          <p:cNvSpPr txBox="1">
            <a:spLocks/>
          </p:cNvSpPr>
          <p:nvPr/>
        </p:nvSpPr>
        <p:spPr bwMode="auto">
          <a:xfrm>
            <a:off x="510179" y="5197283"/>
            <a:ext cx="1660172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itle 13"/>
          <p:cNvSpPr txBox="1">
            <a:spLocks/>
          </p:cNvSpPr>
          <p:nvPr/>
        </p:nvSpPr>
        <p:spPr bwMode="auto">
          <a:xfrm>
            <a:off x="8209380" y="3109027"/>
            <a:ext cx="169467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t" anchorCtr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8" name="AutoShape 11"/>
          <p:cNvSpPr>
            <a:spLocks/>
          </p:cNvSpPr>
          <p:nvPr/>
        </p:nvSpPr>
        <p:spPr bwMode="auto">
          <a:xfrm>
            <a:off x="811891" y="1746125"/>
            <a:ext cx="112349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5570579" y="1394472"/>
            <a:ext cx="1717591" cy="2154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algn="ctr"/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1" name="TextBox 8"/>
          <p:cNvSpPr txBox="1"/>
          <p:nvPr/>
        </p:nvSpPr>
        <p:spPr>
          <a:xfrm>
            <a:off x="824036" y="233568"/>
            <a:ext cx="2807720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zh-CN" altLang="en-US" sz="32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zh-CN" altLang="en-US" sz="4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TO ADD CAPTION TEXT</a:t>
            </a:r>
            <a:endParaRPr lang="zh-CN" altLang="en-US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25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000"/>
                            </p:stCondLst>
                            <p:childTnLst>
                              <p:par>
                                <p:cTn id="7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3" grpId="0" animBg="1"/>
      <p:bldP spid="16" grpId="0" animBg="1"/>
      <p:bldP spid="20" grpId="0" animBg="1"/>
      <p:bldP spid="25" grpId="0" animBg="1"/>
      <p:bldP spid="28" grpId="0" animBg="1"/>
      <p:bldP spid="30" grpId="0"/>
      <p:bldP spid="31" grpId="0"/>
      <p:bldP spid="32" grpId="0"/>
      <p:bldP spid="33" grpId="0"/>
      <p:bldP spid="34" grpId="0"/>
      <p:bldP spid="18" grpId="0"/>
      <p:bldP spid="19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285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SubTitle"/>
  <p:tag name="MH_ORDER" val="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61022203059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TextBox 1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Rectangle 1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3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03"/>
  <p:tag name="MH_LIBRARY" val="GRAPHIC"/>
  <p:tag name="MH_ORDER" val="文本框 1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标题 5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343"/>
  <p:tag name="MH_LIBRARY" val="GRAPHIC"/>
  <p:tag name="MH_ORDER" val="文本占位符 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59"/>
  <p:tag name="MH_LIBRARY" val="GRAPHIC"/>
  <p:tag name="MH_TYPE" val="Other"/>
  <p:tag name="MH_ORDER" val="7"/>
</p:tagLst>
</file>

<file path=ppt/theme/theme1.xml><?xml version="1.0" encoding="utf-8"?>
<a:theme xmlns:a="http://schemas.openxmlformats.org/drawingml/2006/main" name="第一PPT，www.1ppt.com">
  <a:themeElements>
    <a:clrScheme name="自定义 30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394754"/>
      </a:accent1>
      <a:accent2>
        <a:srgbClr val="00939F"/>
      </a:accent2>
      <a:accent3>
        <a:srgbClr val="F6AA26"/>
      </a:accent3>
      <a:accent4>
        <a:srgbClr val="EA552B"/>
      </a:accent4>
      <a:accent5>
        <a:srgbClr val="956134"/>
      </a:accent5>
      <a:accent6>
        <a:srgbClr val="394754"/>
      </a:accent6>
      <a:hlink>
        <a:srgbClr val="00939F"/>
      </a:hlink>
      <a:folHlink>
        <a:srgbClr val="F6AA2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4056</Words>
  <Application>Microsoft Office PowerPoint</Application>
  <PresentationFormat>自定义</PresentationFormat>
  <Paragraphs>278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物流运输</dc:title>
  <dc:creator/>
  <cp:keywords>www.1ppt.com</cp:keywords>
  <cp:lastModifiedBy/>
  <cp:revision>1</cp:revision>
  <dcterms:created xsi:type="dcterms:W3CDTF">2016-12-15T17:20:48Z</dcterms:created>
  <dcterms:modified xsi:type="dcterms:W3CDTF">2018-11-14T13:58:53Z</dcterms:modified>
</cp:coreProperties>
</file>