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01" r:id="rId3"/>
    <p:sldId id="2796" r:id="rId4"/>
    <p:sldId id="2797" r:id="rId5"/>
    <p:sldId id="2810" r:id="rId6"/>
    <p:sldId id="2811" r:id="rId7"/>
    <p:sldId id="2812" r:id="rId8"/>
    <p:sldId id="2813" r:id="rId9"/>
    <p:sldId id="2798" r:id="rId10"/>
    <p:sldId id="2802" r:id="rId11"/>
    <p:sldId id="2803" r:id="rId12"/>
    <p:sldId id="2804" r:id="rId13"/>
    <p:sldId id="2805" r:id="rId14"/>
    <p:sldId id="2799" r:id="rId15"/>
    <p:sldId id="2806" r:id="rId16"/>
    <p:sldId id="2807" r:id="rId17"/>
    <p:sldId id="2808" r:id="rId18"/>
    <p:sldId id="2809" r:id="rId19"/>
    <p:sldId id="2800" r:id="rId20"/>
    <p:sldId id="2814" r:id="rId21"/>
    <p:sldId id="2815" r:id="rId22"/>
    <p:sldId id="2816" r:id="rId23"/>
    <p:sldId id="2817" r:id="rId24"/>
    <p:sldId id="28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A521"/>
    <a:srgbClr val="023051"/>
    <a:srgbClr val="65D3FE"/>
    <a:srgbClr val="41B9EE"/>
    <a:srgbClr val="000000"/>
    <a:srgbClr val="920240"/>
    <a:srgbClr val="1F4C6B"/>
    <a:srgbClr val="FFFFFF"/>
    <a:srgbClr val="058D2A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84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506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138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267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4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918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571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4297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0798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37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8740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004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263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75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7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746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816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102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950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812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87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23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93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52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9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1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811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7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19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42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7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80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0407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699273" y="2974241"/>
            <a:ext cx="75543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solidFill>
                  <a:srgbClr val="FFFF00"/>
                </a:solidFill>
                <a:cs typeface="Arial" panose="020B0604020202020204" pitchFamily="34" charset="0"/>
              </a:rPr>
              <a:t>医药医疗生物基因</a:t>
            </a:r>
            <a:r>
              <a:rPr lang="en-US" altLang="zh-CN" sz="4800" b="1" cap="all" dirty="0" smtClean="0">
                <a:solidFill>
                  <a:srgbClr val="FFFF00"/>
                </a:solidFill>
                <a:cs typeface="Arial" panose="020B0604020202020204" pitchFamily="34" charset="0"/>
              </a:rPr>
              <a:t>DNAPPT</a:t>
            </a:r>
            <a:endParaRPr lang="zh-CN" altLang="en-US" sz="4800" b="1" cap="all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699273" y="3709988"/>
            <a:ext cx="75543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MEDICINE, MEDICAL BIOLOGICAL GENE DNAPPT</a:t>
            </a:r>
            <a:endParaRPr lang="zh-CN" altLang="en-US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699273" y="4760002"/>
            <a:ext cx="58101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rgbClr val="FFFF00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699273" y="141342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cap="all" dirty="0" smtClean="0">
                <a:solidFill>
                  <a:srgbClr val="FFFF00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11500" cap="all" dirty="0">
              <a:solidFill>
                <a:srgbClr val="FFFF00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8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919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331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266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77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568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712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49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7" name="直接连接符 9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036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24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358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/>
          <p:cNvSpPr/>
          <p:nvPr/>
        </p:nvSpPr>
        <p:spPr>
          <a:xfrm rot="5400000">
            <a:off x="5124817" y="2005290"/>
            <a:ext cx="421829" cy="36364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844664" y="1806352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979977" y="1902970"/>
            <a:ext cx="562540" cy="5625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" y="0"/>
            <a:ext cx="520042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184485" y="1337837"/>
            <a:ext cx="1588559" cy="15885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5844664" y="2863627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79977" y="2936432"/>
            <a:ext cx="562540" cy="5625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844664" y="3885183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979977" y="3969894"/>
            <a:ext cx="562540" cy="562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844664" y="4906739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979977" y="5003357"/>
            <a:ext cx="562540" cy="5625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Entry_1"/>
          <p:cNvSpPr/>
          <p:nvPr>
            <p:custDataLst>
              <p:tags r:id="rId1"/>
            </p:custDataLst>
          </p:nvPr>
        </p:nvSpPr>
        <p:spPr>
          <a:xfrm>
            <a:off x="7213455" y="1885100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2"/>
          <p:cNvSpPr/>
          <p:nvPr>
            <p:custDataLst>
              <p:tags r:id="rId2"/>
            </p:custDataLst>
          </p:nvPr>
        </p:nvSpPr>
        <p:spPr>
          <a:xfrm>
            <a:off x="7213455" y="2918902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Entry_3"/>
          <p:cNvSpPr/>
          <p:nvPr>
            <p:custDataLst>
              <p:tags r:id="rId3"/>
            </p:custDataLst>
          </p:nvPr>
        </p:nvSpPr>
        <p:spPr>
          <a:xfrm>
            <a:off x="7213455" y="3952704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Entry_4"/>
          <p:cNvSpPr/>
          <p:nvPr>
            <p:custDataLst>
              <p:tags r:id="rId4"/>
            </p:custDataLst>
          </p:nvPr>
        </p:nvSpPr>
        <p:spPr>
          <a:xfrm>
            <a:off x="7213455" y="4986506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2595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612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4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699273" y="2963252"/>
            <a:ext cx="705869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rgbClr val="FFFF00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699273" y="4191768"/>
            <a:ext cx="425038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699273" y="141342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cap="all" dirty="0" smtClean="0">
                <a:solidFill>
                  <a:srgbClr val="FFFF00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11500" cap="all" dirty="0">
              <a:solidFill>
                <a:srgbClr val="FFFF00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1172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3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706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3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124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81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35073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35073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35073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35073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722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20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492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8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3051"/>
      </a:accent1>
      <a:accent2>
        <a:srgbClr val="78A521"/>
      </a:accent2>
      <a:accent3>
        <a:srgbClr val="023051"/>
      </a:accent3>
      <a:accent4>
        <a:srgbClr val="78A521"/>
      </a:accent4>
      <a:accent5>
        <a:srgbClr val="023051"/>
      </a:accent5>
      <a:accent6>
        <a:srgbClr val="78A521"/>
      </a:accent6>
      <a:hlink>
        <a:srgbClr val="023051"/>
      </a:hlink>
      <a:folHlink>
        <a:srgbClr val="78A52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5300</Words>
  <Application>Microsoft Office PowerPoint</Application>
  <PresentationFormat>自定义</PresentationFormat>
  <Paragraphs>235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应用化学</dc:title>
  <dc:creator/>
  <cp:keywords>www.1ppt.com</cp:keywords>
  <cp:lastModifiedBy/>
  <cp:revision>1</cp:revision>
  <dcterms:created xsi:type="dcterms:W3CDTF">2016-12-15T14:47:31Z</dcterms:created>
  <dcterms:modified xsi:type="dcterms:W3CDTF">2018-11-13T15:02:37Z</dcterms:modified>
</cp:coreProperties>
</file>