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01" r:id="rId3"/>
    <p:sldId id="2796" r:id="rId4"/>
    <p:sldId id="2797" r:id="rId5"/>
    <p:sldId id="2804" r:id="rId6"/>
    <p:sldId id="2808" r:id="rId7"/>
    <p:sldId id="2812" r:id="rId8"/>
    <p:sldId id="2810" r:id="rId9"/>
    <p:sldId id="2798" r:id="rId10"/>
    <p:sldId id="2820" r:id="rId11"/>
    <p:sldId id="2806" r:id="rId12"/>
    <p:sldId id="2807" r:id="rId13"/>
    <p:sldId id="2811" r:id="rId14"/>
    <p:sldId id="2799" r:id="rId15"/>
    <p:sldId id="2821" r:id="rId16"/>
    <p:sldId id="2803" r:id="rId17"/>
    <p:sldId id="2809" r:id="rId18"/>
    <p:sldId id="2824" r:id="rId19"/>
    <p:sldId id="2800" r:id="rId20"/>
    <p:sldId id="2823" r:id="rId21"/>
    <p:sldId id="2802" r:id="rId22"/>
    <p:sldId id="2822" r:id="rId23"/>
    <p:sldId id="2825" r:id="rId24"/>
    <p:sldId id="282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D3FE"/>
    <a:srgbClr val="41B9EE"/>
    <a:srgbClr val="000000"/>
    <a:srgbClr val="920240"/>
    <a:srgbClr val="1F4C6B"/>
    <a:srgbClr val="FFFFFF"/>
    <a:srgbClr val="058D2A"/>
    <a:srgbClr val="FFC000"/>
    <a:srgbClr val="003366"/>
    <a:srgbClr val="2DD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25380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40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25380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43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438">
              <a:noFill/>
            </a:ln>
          </c:spPr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  <a:ln w="25438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3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5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27159703121"/>
          <c:y val="1.9317334137060618E-2"/>
        </c:manualLayout>
      </c:layout>
      <c:overlay val="0"/>
      <c:spPr>
        <a:noFill/>
        <a:ln w="2537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78">
              <a:noFill/>
            </a:ln>
          </c:spPr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25378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43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438">
              <a:noFill/>
            </a:ln>
          </c:spPr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25438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3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5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25380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89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60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01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0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267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693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822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5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004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0798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16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8740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960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8370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151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779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192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55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564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599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812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28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95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36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7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59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65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6029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4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79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42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783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0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1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0678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6659" y="2631341"/>
            <a:ext cx="755436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>
                <a:cs typeface="Arial" panose="020B0604020202020204" pitchFamily="34" charset="0"/>
              </a:rPr>
              <a:t>医药医疗生物基因</a:t>
            </a:r>
            <a:r>
              <a:rPr lang="en-US" altLang="zh-CN" sz="4800" b="1" cap="all" dirty="0" smtClean="0">
                <a:cs typeface="Arial" panose="020B0604020202020204" pitchFamily="34" charset="0"/>
              </a:rPr>
              <a:t>DNAPPT</a:t>
            </a:r>
            <a:endParaRPr lang="zh-CN" altLang="en-US" sz="4800" b="1" cap="all" dirty="0"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846659" y="3367088"/>
            <a:ext cx="75543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MEDICINE, MEDICAL BIOLOGICAL GENE DNAPPT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46659" y="4417102"/>
            <a:ext cx="58101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cs typeface="Arial" panose="020B0604020202020204" pitchFamily="34" charset="0"/>
              </a:rPr>
              <a:t>1PPT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46659" y="1070521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cap="all" dirty="0" smtClean="0">
                <a:latin typeface="Impact" panose="020B0806030902050204" pitchFamily="34" charset="0"/>
                <a:cs typeface="Arial" panose="020B0604020202020204" pitchFamily="34" charset="0"/>
              </a:rPr>
              <a:t>20XX</a:t>
            </a:r>
            <a:endParaRPr lang="zh-CN" altLang="en-US" sz="11500" cap="all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0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8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/>
          <p:cNvCxnSpPr/>
          <p:nvPr/>
        </p:nvCxnSpPr>
        <p:spPr>
          <a:xfrm>
            <a:off x="5067754" y="3391740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067754" y="4170470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067754" y="4869456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081705" y="5628801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047654" y="2667021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363659" y="2230816"/>
            <a:ext cx="4689211" cy="3832705"/>
            <a:chOff x="3932407" y="1734542"/>
            <a:chExt cx="4446555" cy="363437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4946861" y="1958954"/>
              <a:ext cx="1938404" cy="663533"/>
            </a:xfrm>
            <a:custGeom>
              <a:avLst/>
              <a:gdLst>
                <a:gd name="T0" fmla="*/ 1933 w 2191"/>
                <a:gd name="T1" fmla="*/ 0 h 750"/>
                <a:gd name="T2" fmla="*/ 0 w 2191"/>
                <a:gd name="T3" fmla="*/ 0 h 750"/>
                <a:gd name="T4" fmla="*/ 0 w 2191"/>
                <a:gd name="T5" fmla="*/ 750 h 750"/>
                <a:gd name="T6" fmla="*/ 1933 w 2191"/>
                <a:gd name="T7" fmla="*/ 750 h 750"/>
                <a:gd name="T8" fmla="*/ 2191 w 2191"/>
                <a:gd name="T9" fmla="*/ 376 h 750"/>
                <a:gd name="T10" fmla="*/ 1933 w 2191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1" h="750">
                  <a:moveTo>
                    <a:pt x="1933" y="0"/>
                  </a:moveTo>
                  <a:lnTo>
                    <a:pt x="0" y="0"/>
                  </a:lnTo>
                  <a:lnTo>
                    <a:pt x="0" y="750"/>
                  </a:lnTo>
                  <a:lnTo>
                    <a:pt x="1933" y="750"/>
                  </a:lnTo>
                  <a:lnTo>
                    <a:pt x="2191" y="376"/>
                  </a:lnTo>
                  <a:lnTo>
                    <a:pt x="19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flipH="1" flipV="1">
              <a:off x="4441187" y="2599738"/>
              <a:ext cx="3016867" cy="663533"/>
            </a:xfrm>
            <a:custGeom>
              <a:avLst/>
              <a:gdLst>
                <a:gd name="T0" fmla="*/ 3152 w 3410"/>
                <a:gd name="T1" fmla="*/ 0 h 750"/>
                <a:gd name="T2" fmla="*/ 0 w 3410"/>
                <a:gd name="T3" fmla="*/ 0 h 750"/>
                <a:gd name="T4" fmla="*/ 0 w 3410"/>
                <a:gd name="T5" fmla="*/ 750 h 750"/>
                <a:gd name="T6" fmla="*/ 3152 w 3410"/>
                <a:gd name="T7" fmla="*/ 750 h 750"/>
                <a:gd name="T8" fmla="*/ 3410 w 3410"/>
                <a:gd name="T9" fmla="*/ 376 h 750"/>
                <a:gd name="T10" fmla="*/ 3152 w 3410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0" h="750">
                  <a:moveTo>
                    <a:pt x="3152" y="0"/>
                  </a:moveTo>
                  <a:lnTo>
                    <a:pt x="0" y="0"/>
                  </a:lnTo>
                  <a:lnTo>
                    <a:pt x="0" y="750"/>
                  </a:lnTo>
                  <a:lnTo>
                    <a:pt x="3152" y="750"/>
                  </a:lnTo>
                  <a:lnTo>
                    <a:pt x="3410" y="376"/>
                  </a:lnTo>
                  <a:lnTo>
                    <a:pt x="315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flipH="1" flipV="1">
              <a:off x="3932407" y="3206102"/>
              <a:ext cx="3112106" cy="687219"/>
            </a:xfrm>
            <a:custGeom>
              <a:avLst/>
              <a:gdLst>
                <a:gd name="T0" fmla="*/ 3152 w 3410"/>
                <a:gd name="T1" fmla="*/ 0 h 753"/>
                <a:gd name="T2" fmla="*/ 0 w 3410"/>
                <a:gd name="T3" fmla="*/ 0 h 753"/>
                <a:gd name="T4" fmla="*/ 0 w 3410"/>
                <a:gd name="T5" fmla="*/ 753 h 753"/>
                <a:gd name="T6" fmla="*/ 3152 w 3410"/>
                <a:gd name="T7" fmla="*/ 753 h 753"/>
                <a:gd name="T8" fmla="*/ 3410 w 3410"/>
                <a:gd name="T9" fmla="*/ 376 h 753"/>
                <a:gd name="T10" fmla="*/ 3152 w 3410"/>
                <a:gd name="T11" fmla="*/ 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0" h="753">
                  <a:moveTo>
                    <a:pt x="3152" y="0"/>
                  </a:moveTo>
                  <a:lnTo>
                    <a:pt x="0" y="0"/>
                  </a:lnTo>
                  <a:lnTo>
                    <a:pt x="0" y="753"/>
                  </a:lnTo>
                  <a:lnTo>
                    <a:pt x="3152" y="753"/>
                  </a:lnTo>
                  <a:lnTo>
                    <a:pt x="3410" y="376"/>
                  </a:lnTo>
                  <a:lnTo>
                    <a:pt x="3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flipH="1" flipV="1">
              <a:off x="4476195" y="3893322"/>
              <a:ext cx="3018636" cy="663533"/>
            </a:xfrm>
            <a:custGeom>
              <a:avLst/>
              <a:gdLst>
                <a:gd name="T0" fmla="*/ 3154 w 3412"/>
                <a:gd name="T1" fmla="*/ 0 h 750"/>
                <a:gd name="T2" fmla="*/ 0 w 3412"/>
                <a:gd name="T3" fmla="*/ 0 h 750"/>
                <a:gd name="T4" fmla="*/ 0 w 3412"/>
                <a:gd name="T5" fmla="*/ 750 h 750"/>
                <a:gd name="T6" fmla="*/ 3154 w 3412"/>
                <a:gd name="T7" fmla="*/ 750 h 750"/>
                <a:gd name="T8" fmla="*/ 3412 w 3412"/>
                <a:gd name="T9" fmla="*/ 376 h 750"/>
                <a:gd name="T10" fmla="*/ 3154 w 3412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2" h="750">
                  <a:moveTo>
                    <a:pt x="3154" y="0"/>
                  </a:moveTo>
                  <a:lnTo>
                    <a:pt x="0" y="0"/>
                  </a:lnTo>
                  <a:lnTo>
                    <a:pt x="0" y="750"/>
                  </a:lnTo>
                  <a:lnTo>
                    <a:pt x="3154" y="750"/>
                  </a:lnTo>
                  <a:lnTo>
                    <a:pt x="3412" y="376"/>
                  </a:lnTo>
                  <a:lnTo>
                    <a:pt x="31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flipH="1" flipV="1">
              <a:off x="4832070" y="4557018"/>
              <a:ext cx="2053196" cy="653503"/>
            </a:xfrm>
            <a:custGeom>
              <a:avLst/>
              <a:gdLst>
                <a:gd name="T0" fmla="*/ 1935 w 2193"/>
                <a:gd name="T1" fmla="*/ 0 h 698"/>
                <a:gd name="T2" fmla="*/ 0 w 2193"/>
                <a:gd name="T3" fmla="*/ 0 h 698"/>
                <a:gd name="T4" fmla="*/ 0 w 2193"/>
                <a:gd name="T5" fmla="*/ 698 h 698"/>
                <a:gd name="T6" fmla="*/ 1935 w 2193"/>
                <a:gd name="T7" fmla="*/ 698 h 698"/>
                <a:gd name="T8" fmla="*/ 2193 w 2193"/>
                <a:gd name="T9" fmla="*/ 348 h 698"/>
                <a:gd name="T10" fmla="*/ 1935 w 2193"/>
                <a:gd name="T11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3" h="698">
                  <a:moveTo>
                    <a:pt x="1935" y="0"/>
                  </a:moveTo>
                  <a:lnTo>
                    <a:pt x="0" y="0"/>
                  </a:lnTo>
                  <a:lnTo>
                    <a:pt x="0" y="698"/>
                  </a:lnTo>
                  <a:lnTo>
                    <a:pt x="1935" y="698"/>
                  </a:lnTo>
                  <a:lnTo>
                    <a:pt x="2193" y="348"/>
                  </a:lnTo>
                  <a:lnTo>
                    <a:pt x="1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flipH="1" flipV="1">
              <a:off x="7551559" y="4237733"/>
              <a:ext cx="257252" cy="1131179"/>
            </a:xfrm>
            <a:custGeom>
              <a:avLst/>
              <a:gdLst>
                <a:gd name="T0" fmla="*/ 282 w 282"/>
                <a:gd name="T1" fmla="*/ 1240 h 1240"/>
                <a:gd name="T2" fmla="*/ 0 w 282"/>
                <a:gd name="T3" fmla="*/ 1140 h 1240"/>
                <a:gd name="T4" fmla="*/ 0 w 282"/>
                <a:gd name="T5" fmla="*/ 239 h 1240"/>
                <a:gd name="T6" fmla="*/ 282 w 282"/>
                <a:gd name="T7" fmla="*/ 0 h 1240"/>
                <a:gd name="T8" fmla="*/ 282 w 282"/>
                <a:gd name="T9" fmla="*/ 12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1240">
                  <a:moveTo>
                    <a:pt x="282" y="1240"/>
                  </a:moveTo>
                  <a:lnTo>
                    <a:pt x="0" y="1140"/>
                  </a:lnTo>
                  <a:lnTo>
                    <a:pt x="0" y="239"/>
                  </a:lnTo>
                  <a:lnTo>
                    <a:pt x="282" y="0"/>
                  </a:lnTo>
                  <a:lnTo>
                    <a:pt x="282" y="12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flipH="1" flipV="1">
              <a:off x="6855519" y="4237733"/>
              <a:ext cx="669585" cy="1131179"/>
            </a:xfrm>
            <a:custGeom>
              <a:avLst/>
              <a:gdLst>
                <a:gd name="T0" fmla="*/ 0 w 734"/>
                <a:gd name="T1" fmla="*/ 1240 h 1240"/>
                <a:gd name="T2" fmla="*/ 734 w 734"/>
                <a:gd name="T3" fmla="*/ 1140 h 1240"/>
                <a:gd name="T4" fmla="*/ 734 w 734"/>
                <a:gd name="T5" fmla="*/ 168 h 1240"/>
                <a:gd name="T6" fmla="*/ 0 w 734"/>
                <a:gd name="T7" fmla="*/ 0 h 1240"/>
                <a:gd name="T8" fmla="*/ 0 w 734"/>
                <a:gd name="T9" fmla="*/ 12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240">
                  <a:moveTo>
                    <a:pt x="0" y="1240"/>
                  </a:moveTo>
                  <a:lnTo>
                    <a:pt x="734" y="1140"/>
                  </a:lnTo>
                  <a:lnTo>
                    <a:pt x="734" y="168"/>
                  </a:lnTo>
                  <a:lnTo>
                    <a:pt x="0" y="0"/>
                  </a:lnTo>
                  <a:lnTo>
                    <a:pt x="0" y="12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 flipH="1" flipV="1">
              <a:off x="7525103" y="4237733"/>
              <a:ext cx="26456" cy="11311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 flipH="1" flipV="1">
              <a:off x="7471281" y="3788910"/>
              <a:ext cx="635832" cy="936872"/>
            </a:xfrm>
            <a:custGeom>
              <a:avLst/>
              <a:gdLst>
                <a:gd name="T0" fmla="*/ 697 w 697"/>
                <a:gd name="T1" fmla="*/ 1027 h 1027"/>
                <a:gd name="T2" fmla="*/ 0 w 697"/>
                <a:gd name="T3" fmla="*/ 937 h 1027"/>
                <a:gd name="T4" fmla="*/ 0 w 697"/>
                <a:gd name="T5" fmla="*/ 260 h 1027"/>
                <a:gd name="T6" fmla="*/ 697 w 697"/>
                <a:gd name="T7" fmla="*/ 0 h 1027"/>
                <a:gd name="T8" fmla="*/ 697 w 697"/>
                <a:gd name="T9" fmla="*/ 102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027">
                  <a:moveTo>
                    <a:pt x="697" y="1027"/>
                  </a:moveTo>
                  <a:lnTo>
                    <a:pt x="0" y="937"/>
                  </a:lnTo>
                  <a:lnTo>
                    <a:pt x="0" y="260"/>
                  </a:lnTo>
                  <a:lnTo>
                    <a:pt x="697" y="0"/>
                  </a:lnTo>
                  <a:lnTo>
                    <a:pt x="697" y="10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flipH="1" flipV="1">
              <a:off x="6557215" y="3788910"/>
              <a:ext cx="887612" cy="936872"/>
            </a:xfrm>
            <a:custGeom>
              <a:avLst/>
              <a:gdLst>
                <a:gd name="T0" fmla="*/ 0 w 973"/>
                <a:gd name="T1" fmla="*/ 1027 h 1027"/>
                <a:gd name="T2" fmla="*/ 973 w 973"/>
                <a:gd name="T3" fmla="*/ 937 h 1027"/>
                <a:gd name="T4" fmla="*/ 973 w 973"/>
                <a:gd name="T5" fmla="*/ 166 h 1027"/>
                <a:gd name="T6" fmla="*/ 0 w 973"/>
                <a:gd name="T7" fmla="*/ 0 h 1027"/>
                <a:gd name="T8" fmla="*/ 0 w 973"/>
                <a:gd name="T9" fmla="*/ 102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" h="1027">
                  <a:moveTo>
                    <a:pt x="0" y="1027"/>
                  </a:moveTo>
                  <a:lnTo>
                    <a:pt x="973" y="937"/>
                  </a:lnTo>
                  <a:lnTo>
                    <a:pt x="973" y="166"/>
                  </a:lnTo>
                  <a:lnTo>
                    <a:pt x="0" y="0"/>
                  </a:lnTo>
                  <a:lnTo>
                    <a:pt x="0" y="102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 flipH="1" flipV="1">
              <a:off x="7444825" y="3788910"/>
              <a:ext cx="26456" cy="9368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flipH="1" flipV="1">
              <a:off x="6855520" y="1734543"/>
              <a:ext cx="259076" cy="1131179"/>
            </a:xfrm>
            <a:custGeom>
              <a:avLst/>
              <a:gdLst>
                <a:gd name="T0" fmla="*/ 0 w 284"/>
                <a:gd name="T1" fmla="*/ 0 h 1240"/>
                <a:gd name="T2" fmla="*/ 284 w 284"/>
                <a:gd name="T3" fmla="*/ 100 h 1240"/>
                <a:gd name="T4" fmla="*/ 284 w 284"/>
                <a:gd name="T5" fmla="*/ 1001 h 1240"/>
                <a:gd name="T6" fmla="*/ 0 w 284"/>
                <a:gd name="T7" fmla="*/ 1240 h 1240"/>
                <a:gd name="T8" fmla="*/ 0 w 284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240">
                  <a:moveTo>
                    <a:pt x="0" y="0"/>
                  </a:moveTo>
                  <a:lnTo>
                    <a:pt x="284" y="100"/>
                  </a:lnTo>
                  <a:lnTo>
                    <a:pt x="284" y="1001"/>
                  </a:lnTo>
                  <a:lnTo>
                    <a:pt x="0" y="1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flipH="1" flipV="1">
              <a:off x="7140138" y="1734542"/>
              <a:ext cx="668674" cy="1131179"/>
            </a:xfrm>
            <a:custGeom>
              <a:avLst/>
              <a:gdLst>
                <a:gd name="T0" fmla="*/ 733 w 733"/>
                <a:gd name="T1" fmla="*/ 0 h 1240"/>
                <a:gd name="T2" fmla="*/ 0 w 733"/>
                <a:gd name="T3" fmla="*/ 100 h 1240"/>
                <a:gd name="T4" fmla="*/ 0 w 733"/>
                <a:gd name="T5" fmla="*/ 1072 h 1240"/>
                <a:gd name="T6" fmla="*/ 733 w 733"/>
                <a:gd name="T7" fmla="*/ 1240 h 1240"/>
                <a:gd name="T8" fmla="*/ 733 w 733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1240">
                  <a:moveTo>
                    <a:pt x="733" y="0"/>
                  </a:moveTo>
                  <a:lnTo>
                    <a:pt x="0" y="100"/>
                  </a:lnTo>
                  <a:lnTo>
                    <a:pt x="0" y="1072"/>
                  </a:lnTo>
                  <a:lnTo>
                    <a:pt x="733" y="1240"/>
                  </a:lnTo>
                  <a:lnTo>
                    <a:pt x="7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 flipH="1" flipV="1">
              <a:off x="7114596" y="1734543"/>
              <a:ext cx="25543" cy="11311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flipH="1" flipV="1">
              <a:off x="6557217" y="2377672"/>
              <a:ext cx="637657" cy="936872"/>
            </a:xfrm>
            <a:custGeom>
              <a:avLst/>
              <a:gdLst>
                <a:gd name="T0" fmla="*/ 0 w 699"/>
                <a:gd name="T1" fmla="*/ 0 h 1027"/>
                <a:gd name="T2" fmla="*/ 699 w 699"/>
                <a:gd name="T3" fmla="*/ 90 h 1027"/>
                <a:gd name="T4" fmla="*/ 699 w 699"/>
                <a:gd name="T5" fmla="*/ 767 h 1027"/>
                <a:gd name="T6" fmla="*/ 0 w 699"/>
                <a:gd name="T7" fmla="*/ 1027 h 1027"/>
                <a:gd name="T8" fmla="*/ 0 w 699"/>
                <a:gd name="T9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1027">
                  <a:moveTo>
                    <a:pt x="0" y="0"/>
                  </a:moveTo>
                  <a:lnTo>
                    <a:pt x="699" y="90"/>
                  </a:lnTo>
                  <a:lnTo>
                    <a:pt x="699" y="767"/>
                  </a:lnTo>
                  <a:lnTo>
                    <a:pt x="0" y="10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flipH="1" flipV="1">
              <a:off x="7220415" y="2377672"/>
              <a:ext cx="886699" cy="936872"/>
            </a:xfrm>
            <a:custGeom>
              <a:avLst/>
              <a:gdLst>
                <a:gd name="T0" fmla="*/ 972 w 972"/>
                <a:gd name="T1" fmla="*/ 0 h 1027"/>
                <a:gd name="T2" fmla="*/ 0 w 972"/>
                <a:gd name="T3" fmla="*/ 90 h 1027"/>
                <a:gd name="T4" fmla="*/ 0 w 972"/>
                <a:gd name="T5" fmla="*/ 862 h 1027"/>
                <a:gd name="T6" fmla="*/ 972 w 972"/>
                <a:gd name="T7" fmla="*/ 1027 h 1027"/>
                <a:gd name="T8" fmla="*/ 972 w 972"/>
                <a:gd name="T9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2" h="1027">
                  <a:moveTo>
                    <a:pt x="972" y="0"/>
                  </a:moveTo>
                  <a:lnTo>
                    <a:pt x="0" y="90"/>
                  </a:lnTo>
                  <a:lnTo>
                    <a:pt x="0" y="862"/>
                  </a:lnTo>
                  <a:lnTo>
                    <a:pt x="972" y="1027"/>
                  </a:lnTo>
                  <a:lnTo>
                    <a:pt x="9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flipH="1" flipV="1">
              <a:off x="7194873" y="2377672"/>
              <a:ext cx="25543" cy="9368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flipH="1" flipV="1">
              <a:off x="7345392" y="3117501"/>
              <a:ext cx="1033570" cy="870278"/>
            </a:xfrm>
            <a:custGeom>
              <a:avLst/>
              <a:gdLst>
                <a:gd name="T0" fmla="*/ 1133 w 1133"/>
                <a:gd name="T1" fmla="*/ 954 h 954"/>
                <a:gd name="T2" fmla="*/ 0 w 1133"/>
                <a:gd name="T3" fmla="*/ 852 h 954"/>
                <a:gd name="T4" fmla="*/ 0 w 1133"/>
                <a:gd name="T5" fmla="*/ 102 h 954"/>
                <a:gd name="T6" fmla="*/ 1133 w 1133"/>
                <a:gd name="T7" fmla="*/ 0 h 954"/>
                <a:gd name="T8" fmla="*/ 1133 w 1133"/>
                <a:gd name="T9" fmla="*/ 95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954">
                  <a:moveTo>
                    <a:pt x="1133" y="954"/>
                  </a:moveTo>
                  <a:lnTo>
                    <a:pt x="0" y="852"/>
                  </a:lnTo>
                  <a:lnTo>
                    <a:pt x="0" y="102"/>
                  </a:lnTo>
                  <a:lnTo>
                    <a:pt x="1133" y="0"/>
                  </a:lnTo>
                  <a:lnTo>
                    <a:pt x="1133" y="9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 flipH="1" flipV="1">
              <a:off x="6286280" y="3117501"/>
              <a:ext cx="1033570" cy="870278"/>
            </a:xfrm>
            <a:custGeom>
              <a:avLst/>
              <a:gdLst>
                <a:gd name="T0" fmla="*/ 0 w 1133"/>
                <a:gd name="T1" fmla="*/ 954 h 954"/>
                <a:gd name="T2" fmla="*/ 1133 w 1133"/>
                <a:gd name="T3" fmla="*/ 852 h 954"/>
                <a:gd name="T4" fmla="*/ 1133 w 1133"/>
                <a:gd name="T5" fmla="*/ 102 h 954"/>
                <a:gd name="T6" fmla="*/ 0 w 1133"/>
                <a:gd name="T7" fmla="*/ 0 h 954"/>
                <a:gd name="T8" fmla="*/ 0 w 1133"/>
                <a:gd name="T9" fmla="*/ 95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954">
                  <a:moveTo>
                    <a:pt x="0" y="954"/>
                  </a:moveTo>
                  <a:lnTo>
                    <a:pt x="1133" y="852"/>
                  </a:lnTo>
                  <a:lnTo>
                    <a:pt x="1133" y="102"/>
                  </a:lnTo>
                  <a:lnTo>
                    <a:pt x="0" y="0"/>
                  </a:lnTo>
                  <a:lnTo>
                    <a:pt x="0" y="9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 flipH="1" flipV="1">
              <a:off x="7319850" y="3117501"/>
              <a:ext cx="25543" cy="8702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flipH="1" flipV="1">
              <a:off x="6855519" y="5144501"/>
              <a:ext cx="953293" cy="224411"/>
            </a:xfrm>
            <a:custGeom>
              <a:avLst/>
              <a:gdLst>
                <a:gd name="T0" fmla="*/ 0 w 1045"/>
                <a:gd name="T1" fmla="*/ 239 h 246"/>
                <a:gd name="T2" fmla="*/ 282 w 1045"/>
                <a:gd name="T3" fmla="*/ 0 h 246"/>
                <a:gd name="T4" fmla="*/ 311 w 1045"/>
                <a:gd name="T5" fmla="*/ 0 h 246"/>
                <a:gd name="T6" fmla="*/ 1045 w 1045"/>
                <a:gd name="T7" fmla="*/ 168 h 246"/>
                <a:gd name="T8" fmla="*/ 1045 w 1045"/>
                <a:gd name="T9" fmla="*/ 175 h 246"/>
                <a:gd name="T10" fmla="*/ 311 w 1045"/>
                <a:gd name="T11" fmla="*/ 14 h 246"/>
                <a:gd name="T12" fmla="*/ 282 w 1045"/>
                <a:gd name="T13" fmla="*/ 14 h 246"/>
                <a:gd name="T14" fmla="*/ 0 w 1045"/>
                <a:gd name="T15" fmla="*/ 246 h 246"/>
                <a:gd name="T16" fmla="*/ 0 w 1045"/>
                <a:gd name="T17" fmla="*/ 23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5" h="246">
                  <a:moveTo>
                    <a:pt x="0" y="239"/>
                  </a:moveTo>
                  <a:lnTo>
                    <a:pt x="282" y="0"/>
                  </a:lnTo>
                  <a:lnTo>
                    <a:pt x="311" y="0"/>
                  </a:lnTo>
                  <a:lnTo>
                    <a:pt x="1045" y="168"/>
                  </a:lnTo>
                  <a:lnTo>
                    <a:pt x="1045" y="175"/>
                  </a:lnTo>
                  <a:lnTo>
                    <a:pt x="311" y="14"/>
                  </a:lnTo>
                  <a:lnTo>
                    <a:pt x="282" y="14"/>
                  </a:lnTo>
                  <a:lnTo>
                    <a:pt x="0" y="246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flipH="1" flipV="1">
              <a:off x="6855519" y="1734543"/>
              <a:ext cx="953293" cy="224411"/>
            </a:xfrm>
            <a:custGeom>
              <a:avLst/>
              <a:gdLst>
                <a:gd name="T0" fmla="*/ 1045 w 1045"/>
                <a:gd name="T1" fmla="*/ 7 h 246"/>
                <a:gd name="T2" fmla="*/ 761 w 1045"/>
                <a:gd name="T3" fmla="*/ 246 h 246"/>
                <a:gd name="T4" fmla="*/ 733 w 1045"/>
                <a:gd name="T5" fmla="*/ 246 h 246"/>
                <a:gd name="T6" fmla="*/ 0 w 1045"/>
                <a:gd name="T7" fmla="*/ 78 h 246"/>
                <a:gd name="T8" fmla="*/ 0 w 1045"/>
                <a:gd name="T9" fmla="*/ 71 h 246"/>
                <a:gd name="T10" fmla="*/ 733 w 1045"/>
                <a:gd name="T11" fmla="*/ 232 h 246"/>
                <a:gd name="T12" fmla="*/ 761 w 1045"/>
                <a:gd name="T13" fmla="*/ 232 h 246"/>
                <a:gd name="T14" fmla="*/ 1045 w 1045"/>
                <a:gd name="T15" fmla="*/ 0 h 246"/>
                <a:gd name="T16" fmla="*/ 1045 w 1045"/>
                <a:gd name="T17" fmla="*/ 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5" h="246">
                  <a:moveTo>
                    <a:pt x="1045" y="7"/>
                  </a:moveTo>
                  <a:lnTo>
                    <a:pt x="761" y="246"/>
                  </a:lnTo>
                  <a:lnTo>
                    <a:pt x="733" y="246"/>
                  </a:lnTo>
                  <a:lnTo>
                    <a:pt x="0" y="78"/>
                  </a:lnTo>
                  <a:lnTo>
                    <a:pt x="0" y="71"/>
                  </a:lnTo>
                  <a:lnTo>
                    <a:pt x="733" y="232"/>
                  </a:lnTo>
                  <a:lnTo>
                    <a:pt x="761" y="232"/>
                  </a:lnTo>
                  <a:lnTo>
                    <a:pt x="1045" y="0"/>
                  </a:lnTo>
                  <a:lnTo>
                    <a:pt x="1045" y="7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flipH="1" flipV="1">
              <a:off x="6557216" y="4474915"/>
              <a:ext cx="1549898" cy="250866"/>
            </a:xfrm>
            <a:custGeom>
              <a:avLst/>
              <a:gdLst>
                <a:gd name="T0" fmla="*/ 0 w 1699"/>
                <a:gd name="T1" fmla="*/ 260 h 275"/>
                <a:gd name="T2" fmla="*/ 697 w 1699"/>
                <a:gd name="T3" fmla="*/ 0 h 275"/>
                <a:gd name="T4" fmla="*/ 726 w 1699"/>
                <a:gd name="T5" fmla="*/ 0 h 275"/>
                <a:gd name="T6" fmla="*/ 1699 w 1699"/>
                <a:gd name="T7" fmla="*/ 166 h 275"/>
                <a:gd name="T8" fmla="*/ 1699 w 1699"/>
                <a:gd name="T9" fmla="*/ 180 h 275"/>
                <a:gd name="T10" fmla="*/ 726 w 1699"/>
                <a:gd name="T11" fmla="*/ 21 h 275"/>
                <a:gd name="T12" fmla="*/ 697 w 1699"/>
                <a:gd name="T13" fmla="*/ 21 h 275"/>
                <a:gd name="T14" fmla="*/ 0 w 1699"/>
                <a:gd name="T15" fmla="*/ 275 h 275"/>
                <a:gd name="T16" fmla="*/ 0 w 1699"/>
                <a:gd name="T17" fmla="*/ 26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9" h="275">
                  <a:moveTo>
                    <a:pt x="0" y="260"/>
                  </a:moveTo>
                  <a:lnTo>
                    <a:pt x="697" y="0"/>
                  </a:lnTo>
                  <a:lnTo>
                    <a:pt x="726" y="0"/>
                  </a:lnTo>
                  <a:lnTo>
                    <a:pt x="1699" y="166"/>
                  </a:lnTo>
                  <a:lnTo>
                    <a:pt x="1699" y="180"/>
                  </a:lnTo>
                  <a:lnTo>
                    <a:pt x="726" y="21"/>
                  </a:lnTo>
                  <a:lnTo>
                    <a:pt x="697" y="21"/>
                  </a:lnTo>
                  <a:lnTo>
                    <a:pt x="0" y="275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flipH="1" flipV="1">
              <a:off x="6557216" y="2377673"/>
              <a:ext cx="1549898" cy="249954"/>
            </a:xfrm>
            <a:custGeom>
              <a:avLst/>
              <a:gdLst>
                <a:gd name="T0" fmla="*/ 1699 w 1699"/>
                <a:gd name="T1" fmla="*/ 14 h 274"/>
                <a:gd name="T2" fmla="*/ 1000 w 1699"/>
                <a:gd name="T3" fmla="*/ 274 h 274"/>
                <a:gd name="T4" fmla="*/ 972 w 1699"/>
                <a:gd name="T5" fmla="*/ 274 h 274"/>
                <a:gd name="T6" fmla="*/ 0 w 1699"/>
                <a:gd name="T7" fmla="*/ 109 h 274"/>
                <a:gd name="T8" fmla="*/ 0 w 1699"/>
                <a:gd name="T9" fmla="*/ 94 h 274"/>
                <a:gd name="T10" fmla="*/ 972 w 1699"/>
                <a:gd name="T11" fmla="*/ 253 h 274"/>
                <a:gd name="T12" fmla="*/ 1000 w 1699"/>
                <a:gd name="T13" fmla="*/ 253 h 274"/>
                <a:gd name="T14" fmla="*/ 1699 w 1699"/>
                <a:gd name="T15" fmla="*/ 0 h 274"/>
                <a:gd name="T16" fmla="*/ 1699 w 1699"/>
                <a:gd name="T17" fmla="*/ 1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9" h="274">
                  <a:moveTo>
                    <a:pt x="1699" y="14"/>
                  </a:moveTo>
                  <a:lnTo>
                    <a:pt x="1000" y="274"/>
                  </a:lnTo>
                  <a:lnTo>
                    <a:pt x="972" y="274"/>
                  </a:lnTo>
                  <a:lnTo>
                    <a:pt x="0" y="109"/>
                  </a:lnTo>
                  <a:lnTo>
                    <a:pt x="0" y="94"/>
                  </a:lnTo>
                  <a:lnTo>
                    <a:pt x="972" y="253"/>
                  </a:lnTo>
                  <a:lnTo>
                    <a:pt x="1000" y="253"/>
                  </a:lnTo>
                  <a:lnTo>
                    <a:pt x="1699" y="0"/>
                  </a:lnTo>
                  <a:lnTo>
                    <a:pt x="1699" y="14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flipH="1" flipV="1">
              <a:off x="6286281" y="3883784"/>
              <a:ext cx="2092681" cy="103996"/>
            </a:xfrm>
            <a:custGeom>
              <a:avLst/>
              <a:gdLst>
                <a:gd name="T0" fmla="*/ 0 w 2294"/>
                <a:gd name="T1" fmla="*/ 102 h 114"/>
                <a:gd name="T2" fmla="*/ 1133 w 2294"/>
                <a:gd name="T3" fmla="*/ 0 h 114"/>
                <a:gd name="T4" fmla="*/ 1161 w 2294"/>
                <a:gd name="T5" fmla="*/ 0 h 114"/>
                <a:gd name="T6" fmla="*/ 2294 w 2294"/>
                <a:gd name="T7" fmla="*/ 102 h 114"/>
                <a:gd name="T8" fmla="*/ 2294 w 2294"/>
                <a:gd name="T9" fmla="*/ 114 h 114"/>
                <a:gd name="T10" fmla="*/ 1161 w 2294"/>
                <a:gd name="T11" fmla="*/ 19 h 114"/>
                <a:gd name="T12" fmla="*/ 1133 w 2294"/>
                <a:gd name="T13" fmla="*/ 19 h 114"/>
                <a:gd name="T14" fmla="*/ 0 w 2294"/>
                <a:gd name="T15" fmla="*/ 111 h 114"/>
                <a:gd name="T16" fmla="*/ 0 w 2294"/>
                <a:gd name="T17" fmla="*/ 10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4" h="114">
                  <a:moveTo>
                    <a:pt x="0" y="102"/>
                  </a:moveTo>
                  <a:lnTo>
                    <a:pt x="1133" y="0"/>
                  </a:lnTo>
                  <a:lnTo>
                    <a:pt x="1161" y="0"/>
                  </a:lnTo>
                  <a:lnTo>
                    <a:pt x="2294" y="102"/>
                  </a:lnTo>
                  <a:lnTo>
                    <a:pt x="2294" y="114"/>
                  </a:lnTo>
                  <a:lnTo>
                    <a:pt x="1161" y="19"/>
                  </a:lnTo>
                  <a:lnTo>
                    <a:pt x="1133" y="19"/>
                  </a:lnTo>
                  <a:lnTo>
                    <a:pt x="0" y="111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7714048" y="3396959"/>
              <a:ext cx="311617" cy="266089"/>
              <a:chOff x="5975421" y="268364"/>
              <a:chExt cx="488950" cy="417513"/>
            </a:xfrm>
            <a:solidFill>
              <a:schemeClr val="bg1"/>
            </a:solidFill>
          </p:grpSpPr>
          <p:sp>
            <p:nvSpPr>
              <p:cNvPr id="52" name="Freeform 13"/>
              <p:cNvSpPr>
                <a:spLocks noEditPoints="1"/>
              </p:cNvSpPr>
              <p:nvPr/>
            </p:nvSpPr>
            <p:spPr bwMode="auto">
              <a:xfrm>
                <a:off x="6097659" y="376314"/>
                <a:ext cx="244475" cy="247650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14"/>
              <p:cNvSpPr>
                <a:spLocks/>
              </p:cNvSpPr>
              <p:nvPr/>
            </p:nvSpPr>
            <p:spPr bwMode="auto">
              <a:xfrm>
                <a:off x="6157984" y="438226"/>
                <a:ext cx="69850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5"/>
              <p:cNvSpPr>
                <a:spLocks noEditPoints="1"/>
              </p:cNvSpPr>
              <p:nvPr/>
            </p:nvSpPr>
            <p:spPr bwMode="auto">
              <a:xfrm>
                <a:off x="5975421" y="268364"/>
                <a:ext cx="488950" cy="417513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Freeform 19"/>
            <p:cNvSpPr>
              <a:spLocks noEditPoints="1"/>
            </p:cNvSpPr>
            <p:nvPr/>
          </p:nvSpPr>
          <p:spPr bwMode="auto">
            <a:xfrm>
              <a:off x="7014684" y="4770696"/>
              <a:ext cx="381000" cy="367903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23"/>
            <p:cNvSpPr>
              <a:spLocks noEditPoints="1"/>
            </p:cNvSpPr>
            <p:nvPr/>
          </p:nvSpPr>
          <p:spPr bwMode="auto">
            <a:xfrm>
              <a:off x="7479493" y="2712092"/>
              <a:ext cx="367904" cy="278606"/>
            </a:xfrm>
            <a:custGeom>
              <a:avLst/>
              <a:gdLst>
                <a:gd name="T0" fmla="*/ 105 w 128"/>
                <a:gd name="T1" fmla="*/ 2 h 96"/>
                <a:gd name="T2" fmla="*/ 28 w 128"/>
                <a:gd name="T3" fmla="*/ 0 h 96"/>
                <a:gd name="T4" fmla="*/ 2 w 128"/>
                <a:gd name="T5" fmla="*/ 23 h 96"/>
                <a:gd name="T6" fmla="*/ 2 w 128"/>
                <a:gd name="T7" fmla="*/ 34 h 96"/>
                <a:gd name="T8" fmla="*/ 64 w 128"/>
                <a:gd name="T9" fmla="*/ 96 h 96"/>
                <a:gd name="T10" fmla="*/ 126 w 128"/>
                <a:gd name="T11" fmla="*/ 34 h 96"/>
                <a:gd name="T12" fmla="*/ 126 w 128"/>
                <a:gd name="T13" fmla="*/ 23 h 96"/>
                <a:gd name="T14" fmla="*/ 55 w 128"/>
                <a:gd name="T15" fmla="*/ 28 h 96"/>
                <a:gd name="T16" fmla="*/ 73 w 128"/>
                <a:gd name="T17" fmla="*/ 28 h 96"/>
                <a:gd name="T18" fmla="*/ 78 w 128"/>
                <a:gd name="T19" fmla="*/ 9 h 96"/>
                <a:gd name="T20" fmla="*/ 76 w 128"/>
                <a:gd name="T21" fmla="*/ 25 h 96"/>
                <a:gd name="T22" fmla="*/ 52 w 128"/>
                <a:gd name="T23" fmla="*/ 25 h 96"/>
                <a:gd name="T24" fmla="*/ 50 w 128"/>
                <a:gd name="T25" fmla="*/ 9 h 96"/>
                <a:gd name="T26" fmla="*/ 52 w 128"/>
                <a:gd name="T27" fmla="*/ 25 h 96"/>
                <a:gd name="T28" fmla="*/ 64 w 128"/>
                <a:gd name="T29" fmla="*/ 82 h 96"/>
                <a:gd name="T30" fmla="*/ 74 w 128"/>
                <a:gd name="T31" fmla="*/ 32 h 96"/>
                <a:gd name="T32" fmla="*/ 98 w 128"/>
                <a:gd name="T33" fmla="*/ 32 h 96"/>
                <a:gd name="T34" fmla="*/ 78 w 128"/>
                <a:gd name="T35" fmla="*/ 32 h 96"/>
                <a:gd name="T36" fmla="*/ 89 w 128"/>
                <a:gd name="T37" fmla="*/ 20 h 96"/>
                <a:gd name="T38" fmla="*/ 79 w 128"/>
                <a:gd name="T39" fmla="*/ 28 h 96"/>
                <a:gd name="T40" fmla="*/ 97 w 128"/>
                <a:gd name="T41" fmla="*/ 8 h 96"/>
                <a:gd name="T42" fmla="*/ 83 w 128"/>
                <a:gd name="T43" fmla="*/ 8 h 96"/>
                <a:gd name="T44" fmla="*/ 55 w 128"/>
                <a:gd name="T45" fmla="*/ 8 h 96"/>
                <a:gd name="T46" fmla="*/ 64 w 128"/>
                <a:gd name="T47" fmla="*/ 15 h 96"/>
                <a:gd name="T48" fmla="*/ 31 w 128"/>
                <a:gd name="T49" fmla="*/ 8 h 96"/>
                <a:gd name="T50" fmla="*/ 39 w 128"/>
                <a:gd name="T51" fmla="*/ 14 h 96"/>
                <a:gd name="T52" fmla="*/ 49 w 128"/>
                <a:gd name="T53" fmla="*/ 28 h 96"/>
                <a:gd name="T54" fmla="*/ 39 w 128"/>
                <a:gd name="T55" fmla="*/ 20 h 96"/>
                <a:gd name="T56" fmla="*/ 60 w 128"/>
                <a:gd name="T57" fmla="*/ 81 h 96"/>
                <a:gd name="T58" fmla="*/ 50 w 128"/>
                <a:gd name="T59" fmla="*/ 32 h 96"/>
                <a:gd name="T60" fmla="*/ 11 w 128"/>
                <a:gd name="T61" fmla="*/ 32 h 96"/>
                <a:gd name="T62" fmla="*/ 51 w 128"/>
                <a:gd name="T63" fmla="*/ 74 h 96"/>
                <a:gd name="T64" fmla="*/ 117 w 128"/>
                <a:gd name="T65" fmla="*/ 32 h 96"/>
                <a:gd name="T66" fmla="*/ 102 w 128"/>
                <a:gd name="T67" fmla="*/ 32 h 96"/>
                <a:gd name="T68" fmla="*/ 92 w 128"/>
                <a:gd name="T69" fmla="*/ 17 h 96"/>
                <a:gd name="T70" fmla="*/ 120 w 128"/>
                <a:gd name="T71" fmla="*/ 28 h 96"/>
                <a:gd name="T72" fmla="*/ 27 w 128"/>
                <a:gd name="T73" fmla="*/ 10 h 96"/>
                <a:gd name="T74" fmla="*/ 25 w 128"/>
                <a:gd name="T75" fmla="*/ 28 h 96"/>
                <a:gd name="T76" fmla="*/ 27 w 128"/>
                <a:gd name="T77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" h="96">
                  <a:moveTo>
                    <a:pt x="126" y="23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2" y="0"/>
                    <a:pt x="10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2"/>
                    <a:pt x="2" y="34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60" y="95"/>
                    <a:pt x="62" y="96"/>
                    <a:pt x="64" y="96"/>
                  </a:cubicBezTo>
                  <a:cubicBezTo>
                    <a:pt x="66" y="96"/>
                    <a:pt x="68" y="95"/>
                    <a:pt x="70" y="9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7" y="32"/>
                    <a:pt x="128" y="30"/>
                    <a:pt x="128" y="28"/>
                  </a:cubicBezTo>
                  <a:cubicBezTo>
                    <a:pt x="128" y="26"/>
                    <a:pt x="127" y="24"/>
                    <a:pt x="126" y="23"/>
                  </a:cubicBezTo>
                  <a:close/>
                  <a:moveTo>
                    <a:pt x="73" y="28"/>
                  </a:moveTo>
                  <a:cubicBezTo>
                    <a:pt x="55" y="28"/>
                    <a:pt x="55" y="28"/>
                    <a:pt x="55" y="28"/>
                  </a:cubicBezTo>
                  <a:cubicBezTo>
                    <a:pt x="64" y="21"/>
                    <a:pt x="64" y="21"/>
                    <a:pt x="64" y="21"/>
                  </a:cubicBezTo>
                  <a:lnTo>
                    <a:pt x="73" y="28"/>
                  </a:lnTo>
                  <a:close/>
                  <a:moveTo>
                    <a:pt x="67" y="18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76" y="25"/>
                    <a:pt x="76" y="25"/>
                    <a:pt x="76" y="25"/>
                  </a:cubicBezTo>
                  <a:lnTo>
                    <a:pt x="67" y="18"/>
                  </a:lnTo>
                  <a:close/>
                  <a:moveTo>
                    <a:pt x="52" y="25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61" y="18"/>
                    <a:pt x="61" y="18"/>
                    <a:pt x="61" y="18"/>
                  </a:cubicBezTo>
                  <a:lnTo>
                    <a:pt x="52" y="25"/>
                  </a:lnTo>
                  <a:close/>
                  <a:moveTo>
                    <a:pt x="74" y="32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54" y="32"/>
                    <a:pt x="54" y="32"/>
                    <a:pt x="54" y="32"/>
                  </a:cubicBezTo>
                  <a:lnTo>
                    <a:pt x="74" y="32"/>
                  </a:lnTo>
                  <a:close/>
                  <a:moveTo>
                    <a:pt x="7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68" y="81"/>
                    <a:pt x="68" y="81"/>
                    <a:pt x="68" y="81"/>
                  </a:cubicBezTo>
                  <a:lnTo>
                    <a:pt x="78" y="32"/>
                  </a:lnTo>
                  <a:close/>
                  <a:moveTo>
                    <a:pt x="79" y="28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7" y="28"/>
                    <a:pt x="97" y="28"/>
                    <a:pt x="97" y="28"/>
                  </a:cubicBezTo>
                  <a:lnTo>
                    <a:pt x="79" y="28"/>
                  </a:lnTo>
                  <a:close/>
                  <a:moveTo>
                    <a:pt x="83" y="8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3" y="8"/>
                  </a:lnTo>
                  <a:close/>
                  <a:moveTo>
                    <a:pt x="64" y="15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73" y="8"/>
                    <a:pt x="73" y="8"/>
                    <a:pt x="73" y="8"/>
                  </a:cubicBezTo>
                  <a:lnTo>
                    <a:pt x="64" y="15"/>
                  </a:lnTo>
                  <a:close/>
                  <a:moveTo>
                    <a:pt x="39" y="14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39" y="14"/>
                  </a:lnTo>
                  <a:close/>
                  <a:moveTo>
                    <a:pt x="39" y="20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31" y="28"/>
                    <a:pt x="31" y="28"/>
                    <a:pt x="31" y="28"/>
                  </a:cubicBezTo>
                  <a:lnTo>
                    <a:pt x="39" y="20"/>
                  </a:lnTo>
                  <a:close/>
                  <a:moveTo>
                    <a:pt x="50" y="32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50" y="32"/>
                  </a:lnTo>
                  <a:close/>
                  <a:moveTo>
                    <a:pt x="51" y="74"/>
                  </a:moveTo>
                  <a:cubicBezTo>
                    <a:pt x="11" y="32"/>
                    <a:pt x="11" y="32"/>
                    <a:pt x="11" y="32"/>
                  </a:cubicBezTo>
                  <a:cubicBezTo>
                    <a:pt x="26" y="32"/>
                    <a:pt x="26" y="32"/>
                    <a:pt x="26" y="32"/>
                  </a:cubicBezTo>
                  <a:lnTo>
                    <a:pt x="51" y="74"/>
                  </a:lnTo>
                  <a:close/>
                  <a:moveTo>
                    <a:pt x="102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77" y="74"/>
                    <a:pt x="77" y="74"/>
                    <a:pt x="77" y="74"/>
                  </a:cubicBezTo>
                  <a:lnTo>
                    <a:pt x="102" y="32"/>
                  </a:lnTo>
                  <a:close/>
                  <a:moveTo>
                    <a:pt x="103" y="28"/>
                  </a:moveTo>
                  <a:cubicBezTo>
                    <a:pt x="92" y="17"/>
                    <a:pt x="92" y="17"/>
                    <a:pt x="92" y="17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03" y="28"/>
                  </a:lnTo>
                  <a:close/>
                  <a:moveTo>
                    <a:pt x="27" y="1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27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838983" y="4077834"/>
              <a:ext cx="375047" cy="367904"/>
              <a:chOff x="6786562" y="796925"/>
              <a:chExt cx="500063" cy="490538"/>
            </a:xfrm>
            <a:solidFill>
              <a:schemeClr val="bg1"/>
            </a:solidFill>
          </p:grpSpPr>
          <p:sp>
            <p:nvSpPr>
              <p:cNvPr id="48" name="Freeform 27"/>
              <p:cNvSpPr>
                <a:spLocks noEditPoints="1"/>
              </p:cNvSpPr>
              <p:nvPr/>
            </p:nvSpPr>
            <p:spPr bwMode="auto">
              <a:xfrm>
                <a:off x="6786562" y="796925"/>
                <a:ext cx="500063" cy="490538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28"/>
              <p:cNvSpPr>
                <a:spLocks noEditPoints="1"/>
              </p:cNvSpPr>
              <p:nvPr/>
            </p:nvSpPr>
            <p:spPr bwMode="auto">
              <a:xfrm>
                <a:off x="6967538" y="969963"/>
                <a:ext cx="134938" cy="138113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6956425" y="1135063"/>
                <a:ext cx="73025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7043738" y="873125"/>
                <a:ext cx="77788" cy="80963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288396" y="1994836"/>
              <a:ext cx="353162" cy="287086"/>
              <a:chOff x="7546975" y="561975"/>
              <a:chExt cx="492125" cy="400050"/>
            </a:xfrm>
            <a:solidFill>
              <a:schemeClr val="bg1"/>
            </a:solidFill>
          </p:grpSpPr>
          <p:sp>
            <p:nvSpPr>
              <p:cNvPr id="46" name="Freeform 34"/>
              <p:cNvSpPr>
                <a:spLocks noEditPoints="1"/>
              </p:cNvSpPr>
              <p:nvPr/>
            </p:nvSpPr>
            <p:spPr bwMode="auto">
              <a:xfrm>
                <a:off x="7885113" y="684213"/>
                <a:ext cx="92075" cy="123825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35"/>
              <p:cNvSpPr>
                <a:spLocks noEditPoints="1"/>
              </p:cNvSpPr>
              <p:nvPr/>
            </p:nvSpPr>
            <p:spPr bwMode="auto">
              <a:xfrm>
                <a:off x="7546975" y="561975"/>
                <a:ext cx="492125" cy="400050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5246193" y="2081479"/>
              <a:ext cx="1440821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55197" y="2685705"/>
              <a:ext cx="1489731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46193" y="4689461"/>
              <a:ext cx="1440821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22079" y="4002269"/>
              <a:ext cx="1422849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25228" y="3325939"/>
              <a:ext cx="1662968" cy="4073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" name="Content Placeholder 2"/>
          <p:cNvSpPr txBox="1">
            <a:spLocks/>
          </p:cNvSpPr>
          <p:nvPr/>
        </p:nvSpPr>
        <p:spPr>
          <a:xfrm>
            <a:off x="7228070" y="2169519"/>
            <a:ext cx="368892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7228069" y="2957139"/>
            <a:ext cx="368892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7228070" y="3744759"/>
            <a:ext cx="368892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7228069" y="4532379"/>
            <a:ext cx="368892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7228070" y="5319999"/>
            <a:ext cx="368892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39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24257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34925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45450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55991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70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03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77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94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7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77247" y="2611226"/>
            <a:ext cx="812760" cy="3661051"/>
            <a:chOff x="5208587" y="1749425"/>
            <a:chExt cx="887413" cy="3997325"/>
          </a:xfrm>
          <a:solidFill>
            <a:schemeClr val="accent5"/>
          </a:solidFill>
        </p:grpSpPr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5208587" y="2590800"/>
              <a:ext cx="887413" cy="3155950"/>
            </a:xfrm>
            <a:custGeom>
              <a:avLst/>
              <a:gdLst>
                <a:gd name="T0" fmla="*/ 278 w 278"/>
                <a:gd name="T1" fmla="*/ 152 h 991"/>
                <a:gd name="T2" fmla="*/ 278 w 278"/>
                <a:gd name="T3" fmla="*/ 0 h 991"/>
                <a:gd name="T4" fmla="*/ 191 w 278"/>
                <a:gd name="T5" fmla="*/ 0 h 991"/>
                <a:gd name="T6" fmla="*/ 0 w 278"/>
                <a:gd name="T7" fmla="*/ 189 h 991"/>
                <a:gd name="T8" fmla="*/ 0 w 278"/>
                <a:gd name="T9" fmla="*/ 190 h 991"/>
                <a:gd name="T10" fmla="*/ 0 w 278"/>
                <a:gd name="T11" fmla="*/ 454 h 991"/>
                <a:gd name="T12" fmla="*/ 46 w 278"/>
                <a:gd name="T13" fmla="*/ 501 h 991"/>
                <a:gd name="T14" fmla="*/ 93 w 278"/>
                <a:gd name="T15" fmla="*/ 454 h 991"/>
                <a:gd name="T16" fmla="*/ 93 w 278"/>
                <a:gd name="T17" fmla="*/ 401 h 991"/>
                <a:gd name="T18" fmla="*/ 93 w 278"/>
                <a:gd name="T19" fmla="*/ 356 h 991"/>
                <a:gd name="T20" fmla="*/ 93 w 278"/>
                <a:gd name="T21" fmla="*/ 210 h 991"/>
                <a:gd name="T22" fmla="*/ 111 w 278"/>
                <a:gd name="T23" fmla="*/ 191 h 991"/>
                <a:gd name="T24" fmla="*/ 129 w 278"/>
                <a:gd name="T25" fmla="*/ 210 h 991"/>
                <a:gd name="T26" fmla="*/ 129 w 278"/>
                <a:gd name="T27" fmla="*/ 372 h 991"/>
                <a:gd name="T28" fmla="*/ 129 w 278"/>
                <a:gd name="T29" fmla="*/ 401 h 991"/>
                <a:gd name="T30" fmla="*/ 129 w 278"/>
                <a:gd name="T31" fmla="*/ 498 h 991"/>
                <a:gd name="T32" fmla="*/ 129 w 278"/>
                <a:gd name="T33" fmla="*/ 533 h 991"/>
                <a:gd name="T34" fmla="*/ 129 w 278"/>
                <a:gd name="T35" fmla="*/ 932 h 991"/>
                <a:gd name="T36" fmla="*/ 188 w 278"/>
                <a:gd name="T37" fmla="*/ 991 h 991"/>
                <a:gd name="T38" fmla="*/ 247 w 278"/>
                <a:gd name="T39" fmla="*/ 932 h 991"/>
                <a:gd name="T40" fmla="*/ 247 w 278"/>
                <a:gd name="T41" fmla="*/ 533 h 991"/>
                <a:gd name="T42" fmla="*/ 278 w 278"/>
                <a:gd name="T43" fmla="*/ 533 h 991"/>
                <a:gd name="T44" fmla="*/ 278 w 278"/>
                <a:gd name="T45" fmla="*/ 436 h 991"/>
                <a:gd name="T46" fmla="*/ 278 w 278"/>
                <a:gd name="T47" fmla="*/ 15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91">
                  <a:moveTo>
                    <a:pt x="278" y="152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86" y="0"/>
                    <a:pt x="1" y="85"/>
                    <a:pt x="0" y="189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80"/>
                    <a:pt x="21" y="501"/>
                    <a:pt x="46" y="501"/>
                  </a:cubicBezTo>
                  <a:cubicBezTo>
                    <a:pt x="72" y="501"/>
                    <a:pt x="93" y="480"/>
                    <a:pt x="93" y="454"/>
                  </a:cubicBezTo>
                  <a:cubicBezTo>
                    <a:pt x="93" y="401"/>
                    <a:pt x="93" y="401"/>
                    <a:pt x="93" y="401"/>
                  </a:cubicBezTo>
                  <a:cubicBezTo>
                    <a:pt x="93" y="356"/>
                    <a:pt x="93" y="356"/>
                    <a:pt x="93" y="356"/>
                  </a:cubicBezTo>
                  <a:cubicBezTo>
                    <a:pt x="93" y="210"/>
                    <a:pt x="93" y="210"/>
                    <a:pt x="93" y="210"/>
                  </a:cubicBezTo>
                  <a:cubicBezTo>
                    <a:pt x="93" y="200"/>
                    <a:pt x="101" y="191"/>
                    <a:pt x="111" y="191"/>
                  </a:cubicBezTo>
                  <a:cubicBezTo>
                    <a:pt x="121" y="191"/>
                    <a:pt x="129" y="200"/>
                    <a:pt x="129" y="210"/>
                  </a:cubicBezTo>
                  <a:cubicBezTo>
                    <a:pt x="129" y="372"/>
                    <a:pt x="129" y="372"/>
                    <a:pt x="129" y="372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129" y="498"/>
                    <a:pt x="129" y="498"/>
                    <a:pt x="129" y="498"/>
                  </a:cubicBezTo>
                  <a:cubicBezTo>
                    <a:pt x="129" y="533"/>
                    <a:pt x="129" y="533"/>
                    <a:pt x="129" y="533"/>
                  </a:cubicBezTo>
                  <a:cubicBezTo>
                    <a:pt x="129" y="932"/>
                    <a:pt x="129" y="932"/>
                    <a:pt x="129" y="932"/>
                  </a:cubicBezTo>
                  <a:cubicBezTo>
                    <a:pt x="129" y="965"/>
                    <a:pt x="156" y="991"/>
                    <a:pt x="188" y="991"/>
                  </a:cubicBezTo>
                  <a:cubicBezTo>
                    <a:pt x="221" y="991"/>
                    <a:pt x="247" y="965"/>
                    <a:pt x="247" y="932"/>
                  </a:cubicBezTo>
                  <a:cubicBezTo>
                    <a:pt x="247" y="533"/>
                    <a:pt x="247" y="533"/>
                    <a:pt x="247" y="533"/>
                  </a:cubicBezTo>
                  <a:cubicBezTo>
                    <a:pt x="278" y="533"/>
                    <a:pt x="278" y="533"/>
                    <a:pt x="278" y="533"/>
                  </a:cubicBezTo>
                  <a:cubicBezTo>
                    <a:pt x="278" y="436"/>
                    <a:pt x="278" y="436"/>
                    <a:pt x="278" y="436"/>
                  </a:cubicBezTo>
                  <a:lnTo>
                    <a:pt x="278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5738812" y="1749425"/>
              <a:ext cx="357188" cy="712788"/>
            </a:xfrm>
            <a:custGeom>
              <a:avLst/>
              <a:gdLst>
                <a:gd name="T0" fmla="*/ 112 w 112"/>
                <a:gd name="T1" fmla="*/ 224 h 224"/>
                <a:gd name="T2" fmla="*/ 112 w 112"/>
                <a:gd name="T3" fmla="*/ 0 h 224"/>
                <a:gd name="T4" fmla="*/ 0 w 112"/>
                <a:gd name="T5" fmla="*/ 112 h 224"/>
                <a:gd name="T6" fmla="*/ 112 w 112"/>
                <a:gd name="T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224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ubicBezTo>
                    <a:pt x="0" y="173"/>
                    <a:pt x="50" y="224"/>
                    <a:pt x="112" y="2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34"/>
          <p:cNvSpPr>
            <a:spLocks/>
          </p:cNvSpPr>
          <p:nvPr/>
        </p:nvSpPr>
        <p:spPr bwMode="auto">
          <a:xfrm>
            <a:off x="6180151" y="5793926"/>
            <a:ext cx="346041" cy="478351"/>
          </a:xfrm>
          <a:custGeom>
            <a:avLst/>
            <a:gdLst>
              <a:gd name="T0" fmla="*/ 0 w 118"/>
              <a:gd name="T1" fmla="*/ 105 h 164"/>
              <a:gd name="T2" fmla="*/ 59 w 118"/>
              <a:gd name="T3" fmla="*/ 164 h 164"/>
              <a:gd name="T4" fmla="*/ 118 w 118"/>
              <a:gd name="T5" fmla="*/ 105 h 164"/>
              <a:gd name="T6" fmla="*/ 118 w 118"/>
              <a:gd name="T7" fmla="*/ 0 h 164"/>
              <a:gd name="T8" fmla="*/ 0 w 118"/>
              <a:gd name="T9" fmla="*/ 0 h 164"/>
              <a:gd name="T10" fmla="*/ 0 w 118"/>
              <a:gd name="T11" fmla="*/ 105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164">
                <a:moveTo>
                  <a:pt x="0" y="105"/>
                </a:moveTo>
                <a:cubicBezTo>
                  <a:pt x="0" y="138"/>
                  <a:pt x="26" y="164"/>
                  <a:pt x="59" y="164"/>
                </a:cubicBezTo>
                <a:cubicBezTo>
                  <a:pt x="91" y="164"/>
                  <a:pt x="118" y="138"/>
                  <a:pt x="118" y="105"/>
                </a:cubicBezTo>
                <a:cubicBezTo>
                  <a:pt x="118" y="0"/>
                  <a:pt x="118" y="0"/>
                  <a:pt x="1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0006" y="2611226"/>
            <a:ext cx="801128" cy="1214050"/>
            <a:chOff x="6096000" y="1749425"/>
            <a:chExt cx="874713" cy="1325563"/>
          </a:xfrm>
          <a:solidFill>
            <a:schemeClr val="accent4"/>
          </a:solidFill>
        </p:grpSpPr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096000" y="2590800"/>
              <a:ext cx="874713" cy="484188"/>
            </a:xfrm>
            <a:custGeom>
              <a:avLst/>
              <a:gdLst>
                <a:gd name="T0" fmla="*/ 274 w 274"/>
                <a:gd name="T1" fmla="*/ 152 h 152"/>
                <a:gd name="T2" fmla="*/ 87 w 274"/>
                <a:gd name="T3" fmla="*/ 0 h 152"/>
                <a:gd name="T4" fmla="*/ 0 w 274"/>
                <a:gd name="T5" fmla="*/ 0 h 152"/>
                <a:gd name="T6" fmla="*/ 0 w 274"/>
                <a:gd name="T7" fmla="*/ 152 h 152"/>
                <a:gd name="T8" fmla="*/ 274 w 274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52">
                  <a:moveTo>
                    <a:pt x="274" y="152"/>
                  </a:moveTo>
                  <a:cubicBezTo>
                    <a:pt x="256" y="65"/>
                    <a:pt x="179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274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096000" y="1749425"/>
              <a:ext cx="357188" cy="712788"/>
            </a:xfrm>
            <a:custGeom>
              <a:avLst/>
              <a:gdLst>
                <a:gd name="T0" fmla="*/ 112 w 112"/>
                <a:gd name="T1" fmla="*/ 112 h 224"/>
                <a:gd name="T2" fmla="*/ 0 w 112"/>
                <a:gd name="T3" fmla="*/ 0 h 224"/>
                <a:gd name="T4" fmla="*/ 0 w 112"/>
                <a:gd name="T5" fmla="*/ 224 h 224"/>
                <a:gd name="T6" fmla="*/ 112 w 112"/>
                <a:gd name="T7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112"/>
                  </a:moveTo>
                  <a:cubicBezTo>
                    <a:pt x="112" y="50"/>
                    <a:pt x="62" y="0"/>
                    <a:pt x="0" y="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62" y="224"/>
                    <a:pt x="112" y="173"/>
                    <a:pt x="112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36"/>
          <p:cNvSpPr>
            <a:spLocks/>
          </p:cNvSpPr>
          <p:nvPr/>
        </p:nvSpPr>
        <p:spPr bwMode="auto">
          <a:xfrm>
            <a:off x="6090006" y="3825275"/>
            <a:ext cx="812760" cy="827299"/>
          </a:xfrm>
          <a:custGeom>
            <a:avLst/>
            <a:gdLst>
              <a:gd name="T0" fmla="*/ 0 w 278"/>
              <a:gd name="T1" fmla="*/ 284 h 284"/>
              <a:gd name="T2" fmla="*/ 149 w 278"/>
              <a:gd name="T3" fmla="*/ 284 h 284"/>
              <a:gd name="T4" fmla="*/ 149 w 278"/>
              <a:gd name="T5" fmla="*/ 249 h 284"/>
              <a:gd name="T6" fmla="*/ 149 w 278"/>
              <a:gd name="T7" fmla="*/ 220 h 284"/>
              <a:gd name="T8" fmla="*/ 149 w 278"/>
              <a:gd name="T9" fmla="*/ 58 h 284"/>
              <a:gd name="T10" fmla="*/ 167 w 278"/>
              <a:gd name="T11" fmla="*/ 39 h 284"/>
              <a:gd name="T12" fmla="*/ 185 w 278"/>
              <a:gd name="T13" fmla="*/ 58 h 284"/>
              <a:gd name="T14" fmla="*/ 185 w 278"/>
              <a:gd name="T15" fmla="*/ 204 h 284"/>
              <a:gd name="T16" fmla="*/ 185 w 278"/>
              <a:gd name="T17" fmla="*/ 249 h 284"/>
              <a:gd name="T18" fmla="*/ 185 w 278"/>
              <a:gd name="T19" fmla="*/ 284 h 284"/>
              <a:gd name="T20" fmla="*/ 278 w 278"/>
              <a:gd name="T21" fmla="*/ 284 h 284"/>
              <a:gd name="T22" fmla="*/ 278 w 278"/>
              <a:gd name="T23" fmla="*/ 38 h 284"/>
              <a:gd name="T24" fmla="*/ 278 w 278"/>
              <a:gd name="T25" fmla="*/ 37 h 284"/>
              <a:gd name="T26" fmla="*/ 274 w 278"/>
              <a:gd name="T27" fmla="*/ 0 h 284"/>
              <a:gd name="T28" fmla="*/ 0 w 278"/>
              <a:gd name="T29" fmla="*/ 0 h 284"/>
              <a:gd name="T30" fmla="*/ 0 w 278"/>
              <a:gd name="T31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8" h="284">
                <a:moveTo>
                  <a:pt x="0" y="284"/>
                </a:moveTo>
                <a:cubicBezTo>
                  <a:pt x="149" y="284"/>
                  <a:pt x="149" y="284"/>
                  <a:pt x="149" y="284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20"/>
                  <a:pt x="149" y="220"/>
                  <a:pt x="149" y="220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48"/>
                  <a:pt x="157" y="39"/>
                  <a:pt x="167" y="39"/>
                </a:cubicBezTo>
                <a:cubicBezTo>
                  <a:pt x="177" y="39"/>
                  <a:pt x="185" y="48"/>
                  <a:pt x="185" y="58"/>
                </a:cubicBezTo>
                <a:cubicBezTo>
                  <a:pt x="185" y="204"/>
                  <a:pt x="185" y="204"/>
                  <a:pt x="185" y="204"/>
                </a:cubicBezTo>
                <a:cubicBezTo>
                  <a:pt x="185" y="249"/>
                  <a:pt x="185" y="249"/>
                  <a:pt x="185" y="249"/>
                </a:cubicBezTo>
                <a:cubicBezTo>
                  <a:pt x="185" y="284"/>
                  <a:pt x="185" y="284"/>
                  <a:pt x="185" y="284"/>
                </a:cubicBezTo>
                <a:cubicBezTo>
                  <a:pt x="278" y="284"/>
                  <a:pt x="278" y="284"/>
                  <a:pt x="278" y="284"/>
                </a:cubicBezTo>
                <a:cubicBezTo>
                  <a:pt x="278" y="38"/>
                  <a:pt x="278" y="38"/>
                  <a:pt x="278" y="38"/>
                </a:cubicBezTo>
                <a:cubicBezTo>
                  <a:pt x="278" y="38"/>
                  <a:pt x="278" y="38"/>
                  <a:pt x="278" y="37"/>
                </a:cubicBezTo>
                <a:cubicBezTo>
                  <a:pt x="278" y="25"/>
                  <a:pt x="277" y="12"/>
                  <a:pt x="27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0006" y="4652574"/>
            <a:ext cx="812760" cy="1141353"/>
            <a:chOff x="6096000" y="3978275"/>
            <a:chExt cx="887413" cy="1246188"/>
          </a:xfrm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096000" y="3978275"/>
              <a:ext cx="476250" cy="1246188"/>
            </a:xfrm>
            <a:custGeom>
              <a:avLst/>
              <a:gdLst>
                <a:gd name="T0" fmla="*/ 300 w 300"/>
                <a:gd name="T1" fmla="*/ 125 h 785"/>
                <a:gd name="T2" fmla="*/ 300 w 300"/>
                <a:gd name="T3" fmla="*/ 0 h 785"/>
                <a:gd name="T4" fmla="*/ 0 w 300"/>
                <a:gd name="T5" fmla="*/ 0 h 785"/>
                <a:gd name="T6" fmla="*/ 0 w 300"/>
                <a:gd name="T7" fmla="*/ 195 h 785"/>
                <a:gd name="T8" fmla="*/ 62 w 300"/>
                <a:gd name="T9" fmla="*/ 195 h 785"/>
                <a:gd name="T10" fmla="*/ 62 w 300"/>
                <a:gd name="T11" fmla="*/ 785 h 785"/>
                <a:gd name="T12" fmla="*/ 300 w 300"/>
                <a:gd name="T13" fmla="*/ 785 h 785"/>
                <a:gd name="T14" fmla="*/ 300 w 300"/>
                <a:gd name="T15" fmla="*/ 195 h 785"/>
                <a:gd name="T16" fmla="*/ 300 w 300"/>
                <a:gd name="T17" fmla="*/ 12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785">
                  <a:moveTo>
                    <a:pt x="300" y="125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195"/>
                  </a:lnTo>
                  <a:lnTo>
                    <a:pt x="62" y="195"/>
                  </a:lnTo>
                  <a:lnTo>
                    <a:pt x="62" y="785"/>
                  </a:lnTo>
                  <a:lnTo>
                    <a:pt x="300" y="785"/>
                  </a:lnTo>
                  <a:lnTo>
                    <a:pt x="300" y="195"/>
                  </a:lnTo>
                  <a:lnTo>
                    <a:pt x="300" y="1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686550" y="3978275"/>
              <a:ext cx="296863" cy="207963"/>
            </a:xfrm>
            <a:custGeom>
              <a:avLst/>
              <a:gdLst>
                <a:gd name="T0" fmla="*/ 0 w 93"/>
                <a:gd name="T1" fmla="*/ 18 h 65"/>
                <a:gd name="T2" fmla="*/ 47 w 93"/>
                <a:gd name="T3" fmla="*/ 65 h 65"/>
                <a:gd name="T4" fmla="*/ 93 w 93"/>
                <a:gd name="T5" fmla="*/ 18 h 65"/>
                <a:gd name="T6" fmla="*/ 93 w 93"/>
                <a:gd name="T7" fmla="*/ 0 h 65"/>
                <a:gd name="T8" fmla="*/ 0 w 93"/>
                <a:gd name="T9" fmla="*/ 0 h 65"/>
                <a:gd name="T10" fmla="*/ 0 w 93"/>
                <a:gd name="T1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65">
                  <a:moveTo>
                    <a:pt x="0" y="18"/>
                  </a:moveTo>
                  <a:cubicBezTo>
                    <a:pt x="0" y="44"/>
                    <a:pt x="21" y="65"/>
                    <a:pt x="47" y="65"/>
                  </a:cubicBezTo>
                  <a:cubicBezTo>
                    <a:pt x="72" y="65"/>
                    <a:pt x="93" y="44"/>
                    <a:pt x="93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759795" y="3670645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8759795" y="3955860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59795" y="4583997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8759795" y="4869213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9795" y="5456391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2"/>
          <p:cNvSpPr txBox="1">
            <a:spLocks/>
          </p:cNvSpPr>
          <p:nvPr/>
        </p:nvSpPr>
        <p:spPr>
          <a:xfrm>
            <a:off x="8759795" y="574160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916284" y="3694726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22%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7916284" y="4608078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916284" y="5480472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11%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59795" y="2752173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8759795" y="303738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7916284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27%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92" y="2956844"/>
            <a:ext cx="1771374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1975980" y="3574667"/>
            <a:ext cx="2614886" cy="12231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975980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1952669" y="4093183"/>
            <a:ext cx="2638198" cy="2089336"/>
          </a:xfrm>
          <a:prstGeom prst="roundRect">
            <a:avLst>
              <a:gd name="adj" fmla="val 0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4858" rIns="164858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6891133" y="3037387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7193950" y="4017477"/>
            <a:ext cx="5583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079750" y="4912022"/>
            <a:ext cx="6725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891133" y="5793926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70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0" grpId="0"/>
      <p:bldP spid="31" grpId="0"/>
      <p:bldP spid="32" grpId="0"/>
      <p:bldP spid="33" grpId="0"/>
      <p:bldP spid="38" grpId="0"/>
      <p:bldP spid="41" grpId="0"/>
      <p:bldP spid="43" grpId="0" animBg="1"/>
      <p:bldP spid="45" grpId="0" animBg="1"/>
      <p:bldP spid="47" grpId="0" animBg="1"/>
      <p:bldP spid="49" grpId="0"/>
      <p:bldP spid="50" grpId="0"/>
      <p:bldP spid="51" grpId="0" animBg="1"/>
      <p:bldP spid="56" grpId="0"/>
      <p:bldP spid="57" grpId="0"/>
      <p:bldP spid="58" grpId="0" animBg="1"/>
      <p:bldP spid="5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482" y="1308695"/>
            <a:ext cx="4962525" cy="518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572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24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95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/>
          <p:cNvSpPr/>
          <p:nvPr/>
        </p:nvSpPr>
        <p:spPr>
          <a:xfrm rot="5400000">
            <a:off x="5124817" y="2005290"/>
            <a:ext cx="421829" cy="36364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844664" y="1806352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979977" y="1902970"/>
            <a:ext cx="562540" cy="5625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" y="0"/>
            <a:ext cx="5200420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184485" y="1337837"/>
            <a:ext cx="1588559" cy="15885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5844664" y="2863627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979977" y="2936432"/>
            <a:ext cx="562540" cy="5625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844664" y="3885183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979977" y="3969894"/>
            <a:ext cx="562540" cy="5625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844664" y="4906739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979977" y="5003357"/>
            <a:ext cx="562540" cy="5625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MH_Entry_1"/>
          <p:cNvSpPr/>
          <p:nvPr>
            <p:custDataLst>
              <p:tags r:id="rId1"/>
            </p:custDataLst>
          </p:nvPr>
        </p:nvSpPr>
        <p:spPr>
          <a:xfrm>
            <a:off x="7213455" y="1885100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Entry_2"/>
          <p:cNvSpPr/>
          <p:nvPr>
            <p:custDataLst>
              <p:tags r:id="rId2"/>
            </p:custDataLst>
          </p:nvPr>
        </p:nvSpPr>
        <p:spPr>
          <a:xfrm>
            <a:off x="7213455" y="2918902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Entry_3"/>
          <p:cNvSpPr/>
          <p:nvPr>
            <p:custDataLst>
              <p:tags r:id="rId3"/>
            </p:custDataLst>
          </p:nvPr>
        </p:nvSpPr>
        <p:spPr>
          <a:xfrm>
            <a:off x="7213455" y="3952704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Entry_4"/>
          <p:cNvSpPr/>
          <p:nvPr>
            <p:custDataLst>
              <p:tags r:id="rId4"/>
            </p:custDataLst>
          </p:nvPr>
        </p:nvSpPr>
        <p:spPr>
          <a:xfrm>
            <a:off x="7213455" y="4986506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2595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105310" y="1837577"/>
            <a:ext cx="5428221" cy="4135095"/>
            <a:chOff x="5788722" y="1742391"/>
            <a:chExt cx="5147040" cy="3920900"/>
          </a:xfrm>
        </p:grpSpPr>
        <p:sp>
          <p:nvSpPr>
            <p:cNvPr id="11" name="等腰三角形 25"/>
            <p:cNvSpPr/>
            <p:nvPr/>
          </p:nvSpPr>
          <p:spPr>
            <a:xfrm flipV="1">
              <a:off x="7409641" y="4391638"/>
              <a:ext cx="1932259" cy="1271653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4"/>
            <p:cNvSpPr/>
            <p:nvPr/>
          </p:nvSpPr>
          <p:spPr>
            <a:xfrm>
              <a:off x="7425230" y="4229395"/>
              <a:ext cx="1932259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15"/>
            <p:cNvSpPr/>
            <p:nvPr/>
          </p:nvSpPr>
          <p:spPr>
            <a:xfrm>
              <a:off x="6564258" y="3176577"/>
              <a:ext cx="3605487" cy="1103742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17"/>
            <p:cNvSpPr/>
            <p:nvPr/>
          </p:nvSpPr>
          <p:spPr>
            <a:xfrm>
              <a:off x="5788722" y="1904632"/>
              <a:ext cx="5147040" cy="1103742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568010" y="3014336"/>
              <a:ext cx="3605487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14"/>
            <p:cNvSpPr/>
            <p:nvPr/>
          </p:nvSpPr>
          <p:spPr>
            <a:xfrm>
              <a:off x="5788722" y="1742391"/>
              <a:ext cx="5147040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0858" y="2151824"/>
              <a:ext cx="3704492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14116" y="3350066"/>
              <a:ext cx="2377978" cy="4073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50535" y="4518585"/>
              <a:ext cx="905135" cy="967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5211827" y="2640207"/>
            <a:ext cx="104985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211826" y="3962130"/>
            <a:ext cx="19099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50359" y="5209290"/>
            <a:ext cx="277734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256092" y="3563636"/>
            <a:ext cx="796987" cy="796987"/>
            <a:chOff x="4035292" y="3379040"/>
            <a:chExt cx="755703" cy="755703"/>
          </a:xfrm>
        </p:grpSpPr>
        <p:sp>
          <p:nvSpPr>
            <p:cNvPr id="55" name="Oval 54"/>
            <p:cNvSpPr/>
            <p:nvPr/>
          </p:nvSpPr>
          <p:spPr>
            <a:xfrm>
              <a:off x="4035292" y="3379040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217239" y="3566835"/>
              <a:ext cx="383755" cy="384412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8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4256092" y="4810797"/>
            <a:ext cx="796987" cy="796987"/>
            <a:chOff x="4035292" y="4561598"/>
            <a:chExt cx="755703" cy="755703"/>
          </a:xfrm>
        </p:grpSpPr>
        <p:sp>
          <p:nvSpPr>
            <p:cNvPr id="56" name="Oval 55"/>
            <p:cNvSpPr/>
            <p:nvPr/>
          </p:nvSpPr>
          <p:spPr>
            <a:xfrm>
              <a:off x="4035292" y="4561598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4290009" y="4747243"/>
              <a:ext cx="263709" cy="384412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6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256092" y="2241714"/>
            <a:ext cx="796987" cy="796987"/>
            <a:chOff x="4035292" y="2125593"/>
            <a:chExt cx="755703" cy="755703"/>
          </a:xfrm>
        </p:grpSpPr>
        <p:sp>
          <p:nvSpPr>
            <p:cNvPr id="40" name="Oval 39"/>
            <p:cNvSpPr/>
            <p:nvPr/>
          </p:nvSpPr>
          <p:spPr>
            <a:xfrm>
              <a:off x="4035292" y="2125593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221265" y="2311566"/>
              <a:ext cx="383755" cy="383755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7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2021427" y="2095085"/>
            <a:ext cx="2093702" cy="750315"/>
            <a:chOff x="195396" y="2043090"/>
            <a:chExt cx="3704492" cy="711448"/>
          </a:xfrm>
        </p:grpSpPr>
        <p:sp>
          <p:nvSpPr>
            <p:cNvPr id="75" name="TextBox 74"/>
            <p:cNvSpPr txBox="1"/>
            <p:nvPr/>
          </p:nvSpPr>
          <p:spPr>
            <a:xfrm>
              <a:off x="1647098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036887" y="3387238"/>
            <a:ext cx="2110194" cy="750315"/>
            <a:chOff x="195396" y="2043090"/>
            <a:chExt cx="3733672" cy="711448"/>
          </a:xfrm>
        </p:grpSpPr>
        <p:sp>
          <p:nvSpPr>
            <p:cNvPr id="79" name="TextBox 78"/>
            <p:cNvSpPr txBox="1"/>
            <p:nvPr/>
          </p:nvSpPr>
          <p:spPr>
            <a:xfrm>
              <a:off x="1705430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63592" y="4659429"/>
            <a:ext cx="2093702" cy="750315"/>
            <a:chOff x="195396" y="2043090"/>
            <a:chExt cx="3704492" cy="711448"/>
          </a:xfrm>
        </p:grpSpPr>
        <p:sp>
          <p:nvSpPr>
            <p:cNvPr id="82" name="TextBox 81"/>
            <p:cNvSpPr txBox="1"/>
            <p:nvPr/>
          </p:nvSpPr>
          <p:spPr>
            <a:xfrm>
              <a:off x="1664565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3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6659" y="3088541"/>
            <a:ext cx="7022876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46660" y="4301103"/>
            <a:ext cx="385452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46659" y="1070521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cap="all" dirty="0" smtClean="0">
                <a:latin typeface="Impact" panose="020B0806030902050204" pitchFamily="34" charset="0"/>
                <a:cs typeface="Arial" panose="020B0604020202020204" pitchFamily="34" charset="0"/>
              </a:rPr>
              <a:t>20XX</a:t>
            </a:r>
            <a:endParaRPr lang="zh-CN" altLang="en-US" sz="11500" cap="all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9173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9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4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8706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7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88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AutoShape 1"/>
          <p:cNvSpPr>
            <a:spLocks/>
          </p:cNvSpPr>
          <p:nvPr/>
        </p:nvSpPr>
        <p:spPr bwMode="auto">
          <a:xfrm>
            <a:off x="9775191" y="3277619"/>
            <a:ext cx="1552844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912"/>
                </a:moveTo>
                <a:lnTo>
                  <a:pt x="0" y="3687"/>
                </a:lnTo>
                <a:cubicBezTo>
                  <a:pt x="0" y="1650"/>
                  <a:pt x="1352" y="0"/>
                  <a:pt x="3020" y="0"/>
                </a:cubicBezTo>
                <a:lnTo>
                  <a:pt x="18579" y="0"/>
                </a:lnTo>
                <a:cubicBezTo>
                  <a:pt x="20247" y="0"/>
                  <a:pt x="21600" y="1650"/>
                  <a:pt x="21600" y="3687"/>
                </a:cubicBezTo>
                <a:lnTo>
                  <a:pt x="21600" y="17912"/>
                </a:lnTo>
                <a:cubicBezTo>
                  <a:pt x="21600" y="19949"/>
                  <a:pt x="20247" y="21600"/>
                  <a:pt x="18579" y="21600"/>
                </a:cubicBezTo>
                <a:lnTo>
                  <a:pt x="3020" y="21600"/>
                </a:lnTo>
                <a:cubicBezTo>
                  <a:pt x="1352" y="21600"/>
                  <a:pt x="0" y="19949"/>
                  <a:pt x="0" y="1791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4" name="AutoShape 2"/>
          <p:cNvSpPr>
            <a:spLocks/>
          </p:cNvSpPr>
          <p:nvPr/>
        </p:nvSpPr>
        <p:spPr bwMode="auto">
          <a:xfrm>
            <a:off x="8263366" y="3277619"/>
            <a:ext cx="1533590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302"/>
                </a:moveTo>
                <a:lnTo>
                  <a:pt x="0" y="4297"/>
                </a:lnTo>
                <a:cubicBezTo>
                  <a:pt x="0" y="1924"/>
                  <a:pt x="1595" y="0"/>
                  <a:pt x="3564" y="0"/>
                </a:cubicBezTo>
                <a:lnTo>
                  <a:pt x="18035" y="0"/>
                </a:lnTo>
                <a:cubicBezTo>
                  <a:pt x="20004" y="0"/>
                  <a:pt x="21599" y="1924"/>
                  <a:pt x="21599" y="4297"/>
                </a:cubicBezTo>
                <a:lnTo>
                  <a:pt x="21599" y="17302"/>
                </a:lnTo>
                <a:cubicBezTo>
                  <a:pt x="21599" y="19675"/>
                  <a:pt x="20004" y="21600"/>
                  <a:pt x="18035" y="21600"/>
                </a:cubicBezTo>
                <a:lnTo>
                  <a:pt x="3564" y="21600"/>
                </a:lnTo>
                <a:cubicBezTo>
                  <a:pt x="1595" y="21600"/>
                  <a:pt x="0" y="19675"/>
                  <a:pt x="0" y="1730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5" name="AutoShape 3"/>
          <p:cNvSpPr>
            <a:spLocks/>
          </p:cNvSpPr>
          <p:nvPr/>
        </p:nvSpPr>
        <p:spPr bwMode="auto">
          <a:xfrm>
            <a:off x="6739822" y="3277619"/>
            <a:ext cx="1534427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523"/>
                </a:moveTo>
                <a:lnTo>
                  <a:pt x="0" y="4076"/>
                </a:lnTo>
                <a:cubicBezTo>
                  <a:pt x="0" y="1824"/>
                  <a:pt x="1513" y="0"/>
                  <a:pt x="3381" y="0"/>
                </a:cubicBezTo>
                <a:lnTo>
                  <a:pt x="18218" y="0"/>
                </a:lnTo>
                <a:cubicBezTo>
                  <a:pt x="20086" y="0"/>
                  <a:pt x="21599" y="1824"/>
                  <a:pt x="21599" y="4076"/>
                </a:cubicBezTo>
                <a:lnTo>
                  <a:pt x="21599" y="17523"/>
                </a:lnTo>
                <a:cubicBezTo>
                  <a:pt x="21599" y="19775"/>
                  <a:pt x="20086" y="21600"/>
                  <a:pt x="18218" y="21600"/>
                </a:cubicBezTo>
                <a:lnTo>
                  <a:pt x="3381" y="21600"/>
                </a:lnTo>
                <a:cubicBezTo>
                  <a:pt x="1513" y="21600"/>
                  <a:pt x="0" y="19775"/>
                  <a:pt x="0" y="175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6" name="AutoShape 4"/>
          <p:cNvSpPr>
            <a:spLocks/>
          </p:cNvSpPr>
          <p:nvPr/>
        </p:nvSpPr>
        <p:spPr bwMode="auto">
          <a:xfrm>
            <a:off x="5217115" y="3277619"/>
            <a:ext cx="1533590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286"/>
                </a:moveTo>
                <a:lnTo>
                  <a:pt x="0" y="4313"/>
                </a:lnTo>
                <a:cubicBezTo>
                  <a:pt x="0" y="1931"/>
                  <a:pt x="1601" y="0"/>
                  <a:pt x="3577" y="0"/>
                </a:cubicBezTo>
                <a:lnTo>
                  <a:pt x="18022" y="0"/>
                </a:lnTo>
                <a:cubicBezTo>
                  <a:pt x="19998" y="0"/>
                  <a:pt x="21599" y="1931"/>
                  <a:pt x="21599" y="4313"/>
                </a:cubicBezTo>
                <a:lnTo>
                  <a:pt x="21599" y="17286"/>
                </a:lnTo>
                <a:cubicBezTo>
                  <a:pt x="21599" y="19668"/>
                  <a:pt x="19998" y="21600"/>
                  <a:pt x="18022" y="21600"/>
                </a:cubicBezTo>
                <a:lnTo>
                  <a:pt x="3577" y="21600"/>
                </a:lnTo>
                <a:cubicBezTo>
                  <a:pt x="1601" y="21600"/>
                  <a:pt x="0" y="19668"/>
                  <a:pt x="0" y="1728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7" name="AutoShape 5"/>
          <p:cNvSpPr>
            <a:spLocks/>
          </p:cNvSpPr>
          <p:nvPr/>
        </p:nvSpPr>
        <p:spPr bwMode="auto">
          <a:xfrm>
            <a:off x="3705290" y="3277619"/>
            <a:ext cx="1533590" cy="127241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7350"/>
                </a:moveTo>
                <a:lnTo>
                  <a:pt x="0" y="4249"/>
                </a:lnTo>
                <a:cubicBezTo>
                  <a:pt x="0" y="1902"/>
                  <a:pt x="1578" y="0"/>
                  <a:pt x="3524" y="0"/>
                </a:cubicBezTo>
                <a:lnTo>
                  <a:pt x="18075" y="0"/>
                </a:lnTo>
                <a:cubicBezTo>
                  <a:pt x="20021" y="0"/>
                  <a:pt x="21599" y="1902"/>
                  <a:pt x="21599" y="4249"/>
                </a:cubicBezTo>
                <a:lnTo>
                  <a:pt x="21599" y="17350"/>
                </a:lnTo>
                <a:cubicBezTo>
                  <a:pt x="21599" y="19697"/>
                  <a:pt x="20021" y="21600"/>
                  <a:pt x="18075" y="21600"/>
                </a:cubicBezTo>
                <a:lnTo>
                  <a:pt x="3524" y="21600"/>
                </a:lnTo>
                <a:cubicBezTo>
                  <a:pt x="1578" y="21600"/>
                  <a:pt x="0" y="19697"/>
                  <a:pt x="0" y="173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38" name="AutoShape 6"/>
          <p:cNvSpPr>
            <a:spLocks/>
          </p:cNvSpPr>
          <p:nvPr/>
        </p:nvSpPr>
        <p:spPr bwMode="auto">
          <a:xfrm>
            <a:off x="2175049" y="3277620"/>
            <a:ext cx="1533590" cy="127492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7952"/>
                </a:moveTo>
                <a:lnTo>
                  <a:pt x="0" y="3647"/>
                </a:lnTo>
                <a:cubicBezTo>
                  <a:pt x="0" y="1633"/>
                  <a:pt x="1356" y="0"/>
                  <a:pt x="3030" y="0"/>
                </a:cubicBezTo>
                <a:lnTo>
                  <a:pt x="18569" y="0"/>
                </a:lnTo>
                <a:cubicBezTo>
                  <a:pt x="20243" y="0"/>
                  <a:pt x="21599" y="1633"/>
                  <a:pt x="21599" y="3647"/>
                </a:cubicBezTo>
                <a:lnTo>
                  <a:pt x="21599" y="17952"/>
                </a:lnTo>
                <a:cubicBezTo>
                  <a:pt x="21599" y="19966"/>
                  <a:pt x="20243" y="21600"/>
                  <a:pt x="18569" y="21600"/>
                </a:cubicBezTo>
                <a:lnTo>
                  <a:pt x="3030" y="21600"/>
                </a:lnTo>
                <a:cubicBezTo>
                  <a:pt x="1356" y="21600"/>
                  <a:pt x="0" y="19966"/>
                  <a:pt x="0" y="179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>
            <p:extLst/>
          </p:nvPr>
        </p:nvGraphicFramePr>
        <p:xfrm>
          <a:off x="1464340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9644" name="AutoShape 12"/>
          <p:cNvSpPr>
            <a:spLocks/>
          </p:cNvSpPr>
          <p:nvPr/>
        </p:nvSpPr>
        <p:spPr bwMode="auto">
          <a:xfrm>
            <a:off x="1824299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3" name="Object 13"/>
          <p:cNvGraphicFramePr>
            <a:graphicFrameLocks noChangeAspect="1"/>
          </p:cNvGraphicFramePr>
          <p:nvPr>
            <p:extLst/>
          </p:nvPr>
        </p:nvGraphicFramePr>
        <p:xfrm>
          <a:off x="2999604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9646" name="AutoShape 14"/>
          <p:cNvSpPr>
            <a:spLocks/>
          </p:cNvSpPr>
          <p:nvPr/>
        </p:nvSpPr>
        <p:spPr bwMode="auto">
          <a:xfrm>
            <a:off x="3359563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4" name="Object 15"/>
          <p:cNvGraphicFramePr>
            <a:graphicFrameLocks noChangeAspect="1"/>
          </p:cNvGraphicFramePr>
          <p:nvPr>
            <p:extLst/>
          </p:nvPr>
        </p:nvGraphicFramePr>
        <p:xfrm>
          <a:off x="4534868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9648" name="AutoShape 16"/>
          <p:cNvSpPr>
            <a:spLocks/>
          </p:cNvSpPr>
          <p:nvPr/>
        </p:nvSpPr>
        <p:spPr bwMode="auto">
          <a:xfrm>
            <a:off x="4901524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/>
          </p:nvPr>
        </p:nvGraphicFramePr>
        <p:xfrm>
          <a:off x="6025765" y="3203117"/>
          <a:ext cx="1451553" cy="145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9650" name="AutoShape 18"/>
          <p:cNvSpPr>
            <a:spLocks/>
          </p:cNvSpPr>
          <p:nvPr/>
        </p:nvSpPr>
        <p:spPr bwMode="auto">
          <a:xfrm>
            <a:off x="6403303" y="3580654"/>
            <a:ext cx="695641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6" name="Object 19"/>
          <p:cNvGraphicFramePr>
            <a:graphicFrameLocks noChangeAspect="1"/>
          </p:cNvGraphicFramePr>
          <p:nvPr>
            <p:extLst/>
          </p:nvPr>
        </p:nvGraphicFramePr>
        <p:xfrm>
          <a:off x="7569400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9652" name="AutoShape 20"/>
          <p:cNvSpPr>
            <a:spLocks/>
          </p:cNvSpPr>
          <p:nvPr/>
        </p:nvSpPr>
        <p:spPr bwMode="auto">
          <a:xfrm>
            <a:off x="7929359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7" name="Object 21"/>
          <p:cNvGraphicFramePr>
            <a:graphicFrameLocks noChangeAspect="1"/>
          </p:cNvGraphicFramePr>
          <p:nvPr>
            <p:extLst/>
          </p:nvPr>
        </p:nvGraphicFramePr>
        <p:xfrm>
          <a:off x="9086248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9654" name="AutoShape 22"/>
          <p:cNvSpPr>
            <a:spLocks/>
          </p:cNvSpPr>
          <p:nvPr/>
        </p:nvSpPr>
        <p:spPr bwMode="auto">
          <a:xfrm>
            <a:off x="9446206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9655" name="AutoShape 23"/>
          <p:cNvSpPr>
            <a:spLocks/>
          </p:cNvSpPr>
          <p:nvPr/>
        </p:nvSpPr>
        <p:spPr bwMode="auto">
          <a:xfrm>
            <a:off x="1883734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6" name="AutoShape 24"/>
          <p:cNvSpPr>
            <a:spLocks/>
          </p:cNvSpPr>
          <p:nvPr/>
        </p:nvSpPr>
        <p:spPr bwMode="auto">
          <a:xfrm>
            <a:off x="3410627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7" name="AutoShape 25"/>
          <p:cNvSpPr>
            <a:spLocks/>
          </p:cNvSpPr>
          <p:nvPr/>
        </p:nvSpPr>
        <p:spPr bwMode="auto">
          <a:xfrm>
            <a:off x="4971004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8" name="AutoShape 26"/>
          <p:cNvSpPr>
            <a:spLocks/>
          </p:cNvSpPr>
          <p:nvPr/>
        </p:nvSpPr>
        <p:spPr bwMode="auto">
          <a:xfrm>
            <a:off x="6467761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9" name="AutoShape 27"/>
          <p:cNvSpPr>
            <a:spLocks/>
          </p:cNvSpPr>
          <p:nvPr/>
        </p:nvSpPr>
        <p:spPr bwMode="auto">
          <a:xfrm>
            <a:off x="7998839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0" name="AutoShape 28"/>
          <p:cNvSpPr>
            <a:spLocks/>
          </p:cNvSpPr>
          <p:nvPr/>
        </p:nvSpPr>
        <p:spPr bwMode="auto">
          <a:xfrm>
            <a:off x="9510664" y="3780826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1" name="AutoShape 29"/>
          <p:cNvSpPr>
            <a:spLocks/>
          </p:cNvSpPr>
          <p:nvPr/>
        </p:nvSpPr>
        <p:spPr bwMode="auto">
          <a:xfrm>
            <a:off x="1775757" y="5204511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2" name="AutoShape 30"/>
          <p:cNvSpPr>
            <a:spLocks/>
          </p:cNvSpPr>
          <p:nvPr/>
        </p:nvSpPr>
        <p:spPr bwMode="auto">
          <a:xfrm>
            <a:off x="1748970" y="4923435"/>
            <a:ext cx="1340444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3" name="AutoShape 31"/>
          <p:cNvSpPr>
            <a:spLocks/>
          </p:cNvSpPr>
          <p:nvPr/>
        </p:nvSpPr>
        <p:spPr bwMode="auto">
          <a:xfrm>
            <a:off x="3356225" y="2208092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4" name="AutoShape 32"/>
          <p:cNvSpPr>
            <a:spLocks/>
          </p:cNvSpPr>
          <p:nvPr/>
        </p:nvSpPr>
        <p:spPr bwMode="auto">
          <a:xfrm>
            <a:off x="3329438" y="1927016"/>
            <a:ext cx="1340444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5" name="AutoShape 33"/>
          <p:cNvSpPr>
            <a:spLocks/>
          </p:cNvSpPr>
          <p:nvPr/>
        </p:nvSpPr>
        <p:spPr bwMode="auto">
          <a:xfrm>
            <a:off x="4898186" y="5204511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6" name="AutoShape 34"/>
          <p:cNvSpPr>
            <a:spLocks/>
          </p:cNvSpPr>
          <p:nvPr/>
        </p:nvSpPr>
        <p:spPr bwMode="auto">
          <a:xfrm>
            <a:off x="4870451" y="4923435"/>
            <a:ext cx="134132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7" name="AutoShape 35"/>
          <p:cNvSpPr>
            <a:spLocks/>
          </p:cNvSpPr>
          <p:nvPr/>
        </p:nvSpPr>
        <p:spPr bwMode="auto">
          <a:xfrm>
            <a:off x="6440147" y="2208092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8" name="AutoShape 36"/>
          <p:cNvSpPr>
            <a:spLocks/>
          </p:cNvSpPr>
          <p:nvPr/>
        </p:nvSpPr>
        <p:spPr bwMode="auto">
          <a:xfrm>
            <a:off x="6412521" y="1927016"/>
            <a:ext cx="1340446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9" name="AutoShape 37"/>
          <p:cNvSpPr>
            <a:spLocks/>
          </p:cNvSpPr>
          <p:nvPr/>
        </p:nvSpPr>
        <p:spPr bwMode="auto">
          <a:xfrm>
            <a:off x="7981269" y="5204511"/>
            <a:ext cx="194836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70" name="AutoShape 38"/>
          <p:cNvSpPr>
            <a:spLocks/>
          </p:cNvSpPr>
          <p:nvPr/>
        </p:nvSpPr>
        <p:spPr bwMode="auto">
          <a:xfrm>
            <a:off x="7954482" y="4923435"/>
            <a:ext cx="1340446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71" name="AutoShape 39"/>
          <p:cNvSpPr>
            <a:spLocks/>
          </p:cNvSpPr>
          <p:nvPr/>
        </p:nvSpPr>
        <p:spPr bwMode="auto">
          <a:xfrm>
            <a:off x="9518936" y="2208092"/>
            <a:ext cx="194963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72" name="AutoShape 40"/>
          <p:cNvSpPr>
            <a:spLocks/>
          </p:cNvSpPr>
          <p:nvPr/>
        </p:nvSpPr>
        <p:spPr bwMode="auto">
          <a:xfrm>
            <a:off x="9492258" y="1927016"/>
            <a:ext cx="1340444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11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5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65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7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69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350"/>
                            </p:stCondLst>
                            <p:childTnLst>
                              <p:par>
                                <p:cTn id="7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5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7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9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450"/>
                            </p:stCondLst>
                            <p:childTnLst>
                              <p:par>
                                <p:cTn id="81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550"/>
                            </p:stCondLst>
                            <p:childTnLst>
                              <p:par>
                                <p:cTn id="8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1" dur="5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93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5" dur="500"/>
                                        <p:tgtEl>
                                          <p:spTgt spid="6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650"/>
                            </p:stCondLst>
                            <p:childTnLst>
                              <p:par>
                                <p:cTn id="9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9" dur="500"/>
                                        <p:tgtEl>
                                          <p:spTgt spid="69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9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9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71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9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9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9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1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9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9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15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9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9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19300"/>
                            </p:stCondLst>
                            <p:childTnLst>
                              <p:par>
                                <p:cTn id="1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9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9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animBg="1"/>
      <p:bldP spid="69638" grpId="0" animBg="1"/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  <p:bldP spid="69655" grpId="0" autoUpdateAnimBg="0"/>
      <p:bldP spid="69656" grpId="0" autoUpdateAnimBg="0"/>
      <p:bldP spid="69657" grpId="0" autoUpdateAnimBg="0"/>
      <p:bldP spid="69658" grpId="0" autoUpdateAnimBg="0"/>
      <p:bldP spid="69659" grpId="0" autoUpdateAnimBg="0"/>
      <p:bldP spid="69660" grpId="0" autoUpdateAnimBg="0"/>
      <p:bldP spid="69661" grpId="0" autoUpdateAnimBg="0"/>
      <p:bldP spid="69662" grpId="0" autoUpdateAnimBg="0"/>
      <p:bldP spid="69663" grpId="0" autoUpdateAnimBg="0"/>
      <p:bldP spid="69664" grpId="0" autoUpdateAnimBg="0"/>
      <p:bldP spid="69665" grpId="0" autoUpdateAnimBg="0"/>
      <p:bldP spid="69666" grpId="0" autoUpdateAnimBg="0"/>
      <p:bldP spid="69667" grpId="0" autoUpdateAnimBg="0"/>
      <p:bldP spid="69668" grpId="0" autoUpdateAnimBg="0"/>
      <p:bldP spid="69669" grpId="0" autoUpdateAnimBg="0"/>
      <p:bldP spid="69670" grpId="0" autoUpdateAnimBg="0"/>
      <p:bldP spid="69671" grpId="0" autoUpdateAnimBg="0"/>
      <p:bldP spid="696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10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20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9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9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D3FE"/>
      </a:accent1>
      <a:accent2>
        <a:srgbClr val="BFBFBF"/>
      </a:accent2>
      <a:accent3>
        <a:srgbClr val="65D3FE"/>
      </a:accent3>
      <a:accent4>
        <a:srgbClr val="BFBFBF"/>
      </a:accent4>
      <a:accent5>
        <a:srgbClr val="65D3FE"/>
      </a:accent5>
      <a:accent6>
        <a:srgbClr val="BFBFBF"/>
      </a:accent6>
      <a:hlink>
        <a:srgbClr val="65D3FE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4213</Words>
  <Application>Microsoft Office PowerPoint</Application>
  <PresentationFormat>自定义</PresentationFormat>
  <Paragraphs>254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/>
  <cp:keywords>www.1ppt.com</cp:keywords>
  <cp:lastModifiedBy/>
  <cp:revision>1</cp:revision>
  <dcterms:created xsi:type="dcterms:W3CDTF">2016-12-14T18:24:25Z</dcterms:created>
  <dcterms:modified xsi:type="dcterms:W3CDTF">2018-11-13T14:58:22Z</dcterms:modified>
</cp:coreProperties>
</file>