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46" r:id="rId2"/>
  </p:sldMasterIdLst>
  <p:notesMasterIdLst>
    <p:notesMasterId r:id="rId30"/>
  </p:notesMasterIdLst>
  <p:handoutMasterIdLst>
    <p:handoutMasterId r:id="rId31"/>
  </p:handoutMasterIdLst>
  <p:sldIdLst>
    <p:sldId id="377" r:id="rId3"/>
    <p:sldId id="376" r:id="rId4"/>
    <p:sldId id="364" r:id="rId5"/>
    <p:sldId id="362" r:id="rId6"/>
    <p:sldId id="386" r:id="rId7"/>
    <p:sldId id="336" r:id="rId8"/>
    <p:sldId id="295" r:id="rId9"/>
    <p:sldId id="383" r:id="rId10"/>
    <p:sldId id="357" r:id="rId11"/>
    <p:sldId id="340" r:id="rId12"/>
    <p:sldId id="382" r:id="rId13"/>
    <p:sldId id="385" r:id="rId14"/>
    <p:sldId id="394" r:id="rId15"/>
    <p:sldId id="384" r:id="rId16"/>
    <p:sldId id="381" r:id="rId17"/>
    <p:sldId id="363" r:id="rId18"/>
    <p:sldId id="389" r:id="rId19"/>
    <p:sldId id="387" r:id="rId20"/>
    <p:sldId id="360" r:id="rId21"/>
    <p:sldId id="388" r:id="rId22"/>
    <p:sldId id="390" r:id="rId23"/>
    <p:sldId id="391" r:id="rId24"/>
    <p:sldId id="395" r:id="rId25"/>
    <p:sldId id="392" r:id="rId26"/>
    <p:sldId id="393" r:id="rId27"/>
    <p:sldId id="396" r:id="rId28"/>
    <p:sldId id="397" r:id="rId29"/>
  </p:sldIdLst>
  <p:sldSz cx="24387175" cy="13716000"/>
  <p:notesSz cx="6858000" cy="9144000"/>
  <p:custDataLst>
    <p:tags r:id="rId32"/>
  </p:custDataLst>
  <p:defaultTextStyle>
    <a:defPPr>
      <a:defRPr lang="en-US"/>
    </a:defPPr>
    <a:lvl1pPr marL="0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3882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7764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11646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15528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19410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23292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27174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31056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145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77A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24" autoAdjust="0"/>
    <p:restoredTop sz="96926" autoAdjust="0"/>
  </p:normalViewPr>
  <p:slideViewPr>
    <p:cSldViewPr snapToGrid="0" snapToObjects="1">
      <p:cViewPr>
        <p:scale>
          <a:sx n="25" d="100"/>
          <a:sy n="25" d="100"/>
        </p:scale>
        <p:origin x="-336" y="-1758"/>
      </p:cViewPr>
      <p:guideLst>
        <p:guide orient="horz"/>
        <p:guide pos="145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91399999999999"/>
          <c:y val="0.11663800000000001"/>
          <c:w val="0.79308599999999996"/>
          <c:h val="0.711342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Región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Región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76142592"/>
        <c:axId val="176148480"/>
      </c:barChart>
      <c:catAx>
        <c:axId val="1761425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76148480"/>
        <c:crosses val="autoZero"/>
        <c:auto val="1"/>
        <c:lblAlgn val="ctr"/>
        <c:lblOffset val="100"/>
        <c:noMultiLvlLbl val="1"/>
      </c:catAx>
      <c:valAx>
        <c:axId val="17614848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76142592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91399999999999"/>
          <c:y val="0.11663800000000001"/>
          <c:w val="0.79308599999999996"/>
          <c:h val="0.711342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Región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May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Región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May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May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May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80897664"/>
        <c:axId val="180899200"/>
      </c:barChart>
      <c:catAx>
        <c:axId val="180897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0899200"/>
        <c:crosses val="autoZero"/>
        <c:auto val="1"/>
        <c:lblAlgn val="ctr"/>
        <c:lblOffset val="100"/>
        <c:noMultiLvlLbl val="1"/>
      </c:catAx>
      <c:valAx>
        <c:axId val="18089920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0897664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91399999999999"/>
          <c:y val="0.11663800000000001"/>
          <c:w val="0.79308599999999996"/>
          <c:h val="0.711342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Región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Jun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Región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Jun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Jun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Jun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81876224"/>
        <c:axId val="181877760"/>
      </c:barChart>
      <c:catAx>
        <c:axId val="1818762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1877760"/>
        <c:crosses val="autoZero"/>
        <c:auto val="1"/>
        <c:lblAlgn val="ctr"/>
        <c:lblOffset val="100"/>
        <c:noMultiLvlLbl val="1"/>
      </c:catAx>
      <c:valAx>
        <c:axId val="181877760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1876224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3242999999999999"/>
          <c:y val="8.9591599999999993E-2"/>
          <c:w val="0.86756999999999995"/>
          <c:h val="0.775379000000000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Región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Abril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Región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Abril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Abril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Abril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86488320"/>
        <c:axId val="186489856"/>
      </c:barChart>
      <c:catAx>
        <c:axId val="186488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6489856"/>
        <c:crosses val="autoZero"/>
        <c:auto val="1"/>
        <c:lblAlgn val="ctr"/>
        <c:lblOffset val="100"/>
        <c:noMultiLvlLbl val="1"/>
      </c:catAx>
      <c:valAx>
        <c:axId val="18648985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800" b="0" i="0" u="none" strike="noStrike">
                <a:solidFill>
                  <a:srgbClr val="9EB0B1"/>
                </a:solidFill>
                <a:effectLst/>
                <a:latin typeface="Helvetica Light"/>
              </a:defRPr>
            </a:pPr>
            <a:endParaRPr lang="zh-CN"/>
          </a:p>
        </c:txPr>
        <c:crossAx val="186488320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910799-13E2-8043-AA05-2ECA20138C40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032014-DC96-4641-A2BD-783F2C34C99E}">
      <dgm:prSet phldrT="[Text]" custT="1"/>
      <dgm:spPr>
        <a:solidFill>
          <a:schemeClr val="accent6"/>
        </a:solidFill>
        <a:effectLst/>
      </dgm:spPr>
      <dgm:t>
        <a:bodyPr/>
        <a:lstStyle/>
        <a:p>
          <a:endParaRPr lang="en-US" sz="2400" dirty="0">
            <a:latin typeface="Lato Light"/>
            <a:cs typeface="Lato Light"/>
          </a:endParaRPr>
        </a:p>
      </dgm:t>
    </dgm:pt>
    <dgm:pt modelId="{626014C0-689E-7D4E-9FDC-8FFA8EDFDA3B}" type="parTrans" cxnId="{24EF53DC-A0F2-7345-BAED-DE50F34FEF69}">
      <dgm:prSet/>
      <dgm:spPr/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D00D9EC4-2AB7-6C49-B493-93497BB31C75}" type="sibTrans" cxnId="{24EF53DC-A0F2-7345-BAED-DE50F34FEF69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EE5BB78B-3119-D844-9A6C-1D7A3098769C}">
      <dgm:prSet phldrT="[Text]" custT="1"/>
      <dgm:spPr>
        <a:solidFill>
          <a:schemeClr val="accent2"/>
        </a:solidFill>
        <a:effectLst/>
      </dgm:spPr>
      <dgm:t>
        <a:bodyPr/>
        <a:lstStyle/>
        <a:p>
          <a:endParaRPr lang="en-US" sz="2400" dirty="0">
            <a:latin typeface="Lato Light"/>
            <a:cs typeface="Lato Light"/>
          </a:endParaRPr>
        </a:p>
      </dgm:t>
    </dgm:pt>
    <dgm:pt modelId="{23C9186D-B4C5-204E-B0B4-6611B6108B24}" type="parTrans" cxnId="{FC408BF0-F827-A64B-BC13-20378066B89E}">
      <dgm:prSet/>
      <dgm:spPr/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AE49327C-44BD-BB43-BD11-9DD2128668F5}" type="sibTrans" cxnId="{FC408BF0-F827-A64B-BC13-20378066B89E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A7E4C30D-FA13-D74F-A6C1-7129CA82003C}">
      <dgm:prSet phldrT="[Text]" custT="1"/>
      <dgm:spPr>
        <a:solidFill>
          <a:schemeClr val="accent3"/>
        </a:solidFill>
        <a:effectLst/>
      </dgm:spPr>
      <dgm:t>
        <a:bodyPr/>
        <a:lstStyle/>
        <a:p>
          <a:endParaRPr lang="en-US" sz="2400" dirty="0">
            <a:latin typeface="Lato Light"/>
            <a:cs typeface="Lato Light"/>
          </a:endParaRPr>
        </a:p>
      </dgm:t>
    </dgm:pt>
    <dgm:pt modelId="{60A4568C-1FD3-BD4D-A06E-9963175D5984}" type="parTrans" cxnId="{50AB0E80-5060-FE43-9129-D61EDDC4846B}">
      <dgm:prSet/>
      <dgm:spPr/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8995F148-6161-CC46-80D4-4C4106A00EB8}" type="sibTrans" cxnId="{50AB0E80-5060-FE43-9129-D61EDDC4846B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0289295C-B1A5-8C46-A996-40769CC234F6}">
      <dgm:prSet phldrT="[Text]" custT="1"/>
      <dgm:spPr>
        <a:solidFill>
          <a:schemeClr val="accent4"/>
        </a:solidFill>
        <a:effectLst/>
      </dgm:spPr>
      <dgm:t>
        <a:bodyPr/>
        <a:lstStyle/>
        <a:p>
          <a:endParaRPr lang="en-US" sz="2400" dirty="0">
            <a:latin typeface="Lato Light"/>
            <a:cs typeface="Lato Light"/>
          </a:endParaRPr>
        </a:p>
      </dgm:t>
    </dgm:pt>
    <dgm:pt modelId="{57F64E41-6227-D040-AF44-30CED465B1F6}" type="parTrans" cxnId="{722E2302-3516-3E4B-A1E2-A15FB5B6E889}">
      <dgm:prSet/>
      <dgm:spPr/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104C4AE3-E3BD-9441-9DDA-705D9773E6F2}" type="sibTrans" cxnId="{722E2302-3516-3E4B-A1E2-A15FB5B6E889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10BDA83D-2120-2043-B29C-01F362F6259C}">
      <dgm:prSet phldrT="[Text]" custT="1"/>
      <dgm:spPr>
        <a:solidFill>
          <a:schemeClr val="accent5"/>
        </a:solidFill>
        <a:effectLst/>
      </dgm:spPr>
      <dgm:t>
        <a:bodyPr/>
        <a:lstStyle/>
        <a:p>
          <a:endParaRPr lang="en-US" sz="2400" dirty="0">
            <a:latin typeface="Lato Light"/>
            <a:cs typeface="Lato Light"/>
          </a:endParaRPr>
        </a:p>
      </dgm:t>
    </dgm:pt>
    <dgm:pt modelId="{63A8BE8F-94F1-3645-B37E-1596A27E7A6D}" type="parTrans" cxnId="{B78CB709-C338-F240-919A-AB87175A6665}">
      <dgm:prSet/>
      <dgm:spPr/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C731E6E8-0690-1546-AD8D-5C7C656574AB}" type="sibTrans" cxnId="{B78CB709-C338-F240-919A-AB87175A6665}">
      <dgm:prSet custT="1"/>
      <dgm:spPr>
        <a:solidFill>
          <a:schemeClr val="accent1"/>
        </a:solidFill>
        <a:effectLst/>
      </dgm:spPr>
      <dgm:t>
        <a:bodyPr/>
        <a:lstStyle/>
        <a:p>
          <a:endParaRPr lang="en-US" sz="2400">
            <a:latin typeface="Lato Light"/>
            <a:cs typeface="Lato Light"/>
          </a:endParaRPr>
        </a:p>
      </dgm:t>
    </dgm:pt>
    <dgm:pt modelId="{10D54EDB-1552-1945-9DC0-730FBE81CF2F}" type="pres">
      <dgm:prSet presAssocID="{53910799-13E2-8043-AA05-2ECA20138C4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22E12D-5589-5641-8968-2C60F278AFCE}" type="pres">
      <dgm:prSet presAssocID="{AC032014-DC96-4641-A2BD-783F2C34C99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DF994-6F8E-5B4D-ABFB-382DF50DFC53}" type="pres">
      <dgm:prSet presAssocID="{D00D9EC4-2AB7-6C49-B493-93497BB31C75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17E1845-21F9-A149-B7CC-1ECC74715ADB}" type="pres">
      <dgm:prSet presAssocID="{D00D9EC4-2AB7-6C49-B493-93497BB31C75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C073FDA0-EACE-5A43-8600-63F382AFB715}" type="pres">
      <dgm:prSet presAssocID="{EE5BB78B-3119-D844-9A6C-1D7A3098769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5E38E4-677B-CA49-89FB-FF552B3AAFD5}" type="pres">
      <dgm:prSet presAssocID="{AE49327C-44BD-BB43-BD11-9DD2128668F5}" presName="sibTrans" presStyleLbl="sibTrans2D1" presStyleIdx="1" presStyleCnt="5"/>
      <dgm:spPr/>
      <dgm:t>
        <a:bodyPr/>
        <a:lstStyle/>
        <a:p>
          <a:endParaRPr lang="en-US"/>
        </a:p>
      </dgm:t>
    </dgm:pt>
    <dgm:pt modelId="{5781F130-4930-EC43-812C-B52542704B87}" type="pres">
      <dgm:prSet presAssocID="{AE49327C-44BD-BB43-BD11-9DD2128668F5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CEA2B4A-09EF-7A4C-912C-329F81962BD6}" type="pres">
      <dgm:prSet presAssocID="{A7E4C30D-FA13-D74F-A6C1-7129CA82003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88890-915B-0644-952D-813A63D379C7}" type="pres">
      <dgm:prSet presAssocID="{8995F148-6161-CC46-80D4-4C4106A00EB8}" presName="sibTrans" presStyleLbl="sibTrans2D1" presStyleIdx="2" presStyleCnt="5"/>
      <dgm:spPr/>
      <dgm:t>
        <a:bodyPr/>
        <a:lstStyle/>
        <a:p>
          <a:endParaRPr lang="en-US"/>
        </a:p>
      </dgm:t>
    </dgm:pt>
    <dgm:pt modelId="{DB362976-FD20-8B40-8D2B-DF561781F9DB}" type="pres">
      <dgm:prSet presAssocID="{8995F148-6161-CC46-80D4-4C4106A00EB8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F3AC3B1-5A94-044F-A1AF-2678FFB5C50D}" type="pres">
      <dgm:prSet presAssocID="{0289295C-B1A5-8C46-A996-40769CC234F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66C940-A6EB-684C-BCC5-F13CD753AEF9}" type="pres">
      <dgm:prSet presAssocID="{104C4AE3-E3BD-9441-9DDA-705D9773E6F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C4309FF5-16F0-7048-9CF1-BB80C87C8171}" type="pres">
      <dgm:prSet presAssocID="{104C4AE3-E3BD-9441-9DDA-705D9773E6F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F592C04-4A00-AA4A-9E95-2165FE63E037}" type="pres">
      <dgm:prSet presAssocID="{10BDA83D-2120-2043-B29C-01F362F6259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ACF15A-095A-AE49-B1EE-B238D7D3DC47}" type="pres">
      <dgm:prSet presAssocID="{C731E6E8-0690-1546-AD8D-5C7C656574A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EF6D0037-E795-D444-833C-6F7E6775DF09}" type="pres">
      <dgm:prSet presAssocID="{C731E6E8-0690-1546-AD8D-5C7C656574A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D70EFE1C-B703-5942-8AA5-6F5EBD146E3C}" type="presOf" srcId="{D00D9EC4-2AB7-6C49-B493-93497BB31C75}" destId="{417E1845-21F9-A149-B7CC-1ECC74715ADB}" srcOrd="1" destOrd="0" presId="urn:microsoft.com/office/officeart/2005/8/layout/cycle2"/>
    <dgm:cxn modelId="{FC408BF0-F827-A64B-BC13-20378066B89E}" srcId="{53910799-13E2-8043-AA05-2ECA20138C40}" destId="{EE5BB78B-3119-D844-9A6C-1D7A3098769C}" srcOrd="1" destOrd="0" parTransId="{23C9186D-B4C5-204E-B0B4-6611B6108B24}" sibTransId="{AE49327C-44BD-BB43-BD11-9DD2128668F5}"/>
    <dgm:cxn modelId="{F565744D-F31C-5C4E-BBB0-B3CCF833747D}" type="presOf" srcId="{53910799-13E2-8043-AA05-2ECA20138C40}" destId="{10D54EDB-1552-1945-9DC0-730FBE81CF2F}" srcOrd="0" destOrd="0" presId="urn:microsoft.com/office/officeart/2005/8/layout/cycle2"/>
    <dgm:cxn modelId="{7F5E5EC1-BA97-784D-9E61-CAA02FBE2162}" type="presOf" srcId="{0289295C-B1A5-8C46-A996-40769CC234F6}" destId="{1F3AC3B1-5A94-044F-A1AF-2678FFB5C50D}" srcOrd="0" destOrd="0" presId="urn:microsoft.com/office/officeart/2005/8/layout/cycle2"/>
    <dgm:cxn modelId="{60F03BF0-5A9E-2D46-85D4-6AA4CB94B67A}" type="presOf" srcId="{A7E4C30D-FA13-D74F-A6C1-7129CA82003C}" destId="{4CEA2B4A-09EF-7A4C-912C-329F81962BD6}" srcOrd="0" destOrd="0" presId="urn:microsoft.com/office/officeart/2005/8/layout/cycle2"/>
    <dgm:cxn modelId="{50AB0E80-5060-FE43-9129-D61EDDC4846B}" srcId="{53910799-13E2-8043-AA05-2ECA20138C40}" destId="{A7E4C30D-FA13-D74F-A6C1-7129CA82003C}" srcOrd="2" destOrd="0" parTransId="{60A4568C-1FD3-BD4D-A06E-9963175D5984}" sibTransId="{8995F148-6161-CC46-80D4-4C4106A00EB8}"/>
    <dgm:cxn modelId="{3025EF00-888D-F647-A66C-FDDFE269370A}" type="presOf" srcId="{104C4AE3-E3BD-9441-9DDA-705D9773E6F2}" destId="{C4309FF5-16F0-7048-9CF1-BB80C87C8171}" srcOrd="1" destOrd="0" presId="urn:microsoft.com/office/officeart/2005/8/layout/cycle2"/>
    <dgm:cxn modelId="{BAE6C7AA-A820-E94E-BB1E-A2AED9491040}" type="presOf" srcId="{8995F148-6161-CC46-80D4-4C4106A00EB8}" destId="{ACF88890-915B-0644-952D-813A63D379C7}" srcOrd="0" destOrd="0" presId="urn:microsoft.com/office/officeart/2005/8/layout/cycle2"/>
    <dgm:cxn modelId="{722E2302-3516-3E4B-A1E2-A15FB5B6E889}" srcId="{53910799-13E2-8043-AA05-2ECA20138C40}" destId="{0289295C-B1A5-8C46-A996-40769CC234F6}" srcOrd="3" destOrd="0" parTransId="{57F64E41-6227-D040-AF44-30CED465B1F6}" sibTransId="{104C4AE3-E3BD-9441-9DDA-705D9773E6F2}"/>
    <dgm:cxn modelId="{E421DBDA-7EBD-8841-A7B6-31FBF4AC3AFB}" type="presOf" srcId="{10BDA83D-2120-2043-B29C-01F362F6259C}" destId="{1F592C04-4A00-AA4A-9E95-2165FE63E037}" srcOrd="0" destOrd="0" presId="urn:microsoft.com/office/officeart/2005/8/layout/cycle2"/>
    <dgm:cxn modelId="{A04B98BF-5248-F04E-80D7-2F9449C1569A}" type="presOf" srcId="{C731E6E8-0690-1546-AD8D-5C7C656574AB}" destId="{CFACF15A-095A-AE49-B1EE-B238D7D3DC47}" srcOrd="0" destOrd="0" presId="urn:microsoft.com/office/officeart/2005/8/layout/cycle2"/>
    <dgm:cxn modelId="{BE661819-7B24-1048-AC3F-A27B97271A57}" type="presOf" srcId="{104C4AE3-E3BD-9441-9DDA-705D9773E6F2}" destId="{7566C940-A6EB-684C-BCC5-F13CD753AEF9}" srcOrd="0" destOrd="0" presId="urn:microsoft.com/office/officeart/2005/8/layout/cycle2"/>
    <dgm:cxn modelId="{B78CB709-C338-F240-919A-AB87175A6665}" srcId="{53910799-13E2-8043-AA05-2ECA20138C40}" destId="{10BDA83D-2120-2043-B29C-01F362F6259C}" srcOrd="4" destOrd="0" parTransId="{63A8BE8F-94F1-3645-B37E-1596A27E7A6D}" sibTransId="{C731E6E8-0690-1546-AD8D-5C7C656574AB}"/>
    <dgm:cxn modelId="{B2B63591-411B-7741-91E3-DB4BB9ADE5E7}" type="presOf" srcId="{AC032014-DC96-4641-A2BD-783F2C34C99E}" destId="{7822E12D-5589-5641-8968-2C60F278AFCE}" srcOrd="0" destOrd="0" presId="urn:microsoft.com/office/officeart/2005/8/layout/cycle2"/>
    <dgm:cxn modelId="{EE2E77B8-EFAE-5B43-B5A3-8697FAA62D4F}" type="presOf" srcId="{EE5BB78B-3119-D844-9A6C-1D7A3098769C}" destId="{C073FDA0-EACE-5A43-8600-63F382AFB715}" srcOrd="0" destOrd="0" presId="urn:microsoft.com/office/officeart/2005/8/layout/cycle2"/>
    <dgm:cxn modelId="{24EF53DC-A0F2-7345-BAED-DE50F34FEF69}" srcId="{53910799-13E2-8043-AA05-2ECA20138C40}" destId="{AC032014-DC96-4641-A2BD-783F2C34C99E}" srcOrd="0" destOrd="0" parTransId="{626014C0-689E-7D4E-9FDC-8FFA8EDFDA3B}" sibTransId="{D00D9EC4-2AB7-6C49-B493-93497BB31C75}"/>
    <dgm:cxn modelId="{E1741378-2902-434B-986F-93EAEF0B2206}" type="presOf" srcId="{AE49327C-44BD-BB43-BD11-9DD2128668F5}" destId="{3E5E38E4-677B-CA49-89FB-FF552B3AAFD5}" srcOrd="0" destOrd="0" presId="urn:microsoft.com/office/officeart/2005/8/layout/cycle2"/>
    <dgm:cxn modelId="{39AB3D93-E925-0542-8092-BE28F3FCE03F}" type="presOf" srcId="{AE49327C-44BD-BB43-BD11-9DD2128668F5}" destId="{5781F130-4930-EC43-812C-B52542704B87}" srcOrd="1" destOrd="0" presId="urn:microsoft.com/office/officeart/2005/8/layout/cycle2"/>
    <dgm:cxn modelId="{DB8B2E51-0C38-DA4C-A901-9B56D987B74A}" type="presOf" srcId="{8995F148-6161-CC46-80D4-4C4106A00EB8}" destId="{DB362976-FD20-8B40-8D2B-DF561781F9DB}" srcOrd="1" destOrd="0" presId="urn:microsoft.com/office/officeart/2005/8/layout/cycle2"/>
    <dgm:cxn modelId="{FF0F239C-4F22-E84D-BBAA-7FCAB1E1BC63}" type="presOf" srcId="{C731E6E8-0690-1546-AD8D-5C7C656574AB}" destId="{EF6D0037-E795-D444-833C-6F7E6775DF09}" srcOrd="1" destOrd="0" presId="urn:microsoft.com/office/officeart/2005/8/layout/cycle2"/>
    <dgm:cxn modelId="{40AB42D9-C210-0745-B64B-15F4B6E2F91E}" type="presOf" srcId="{D00D9EC4-2AB7-6C49-B493-93497BB31C75}" destId="{F09DF994-6F8E-5B4D-ABFB-382DF50DFC53}" srcOrd="0" destOrd="0" presId="urn:microsoft.com/office/officeart/2005/8/layout/cycle2"/>
    <dgm:cxn modelId="{6BC27E70-5E78-A74B-9770-A667EAC830D9}" type="presParOf" srcId="{10D54EDB-1552-1945-9DC0-730FBE81CF2F}" destId="{7822E12D-5589-5641-8968-2C60F278AFCE}" srcOrd="0" destOrd="0" presId="urn:microsoft.com/office/officeart/2005/8/layout/cycle2"/>
    <dgm:cxn modelId="{439A2909-414C-8148-94CC-A4DE3DD70A37}" type="presParOf" srcId="{10D54EDB-1552-1945-9DC0-730FBE81CF2F}" destId="{F09DF994-6F8E-5B4D-ABFB-382DF50DFC53}" srcOrd="1" destOrd="0" presId="urn:microsoft.com/office/officeart/2005/8/layout/cycle2"/>
    <dgm:cxn modelId="{4CA66717-BD6B-C84F-BE79-B1736C4A5F9E}" type="presParOf" srcId="{F09DF994-6F8E-5B4D-ABFB-382DF50DFC53}" destId="{417E1845-21F9-A149-B7CC-1ECC74715ADB}" srcOrd="0" destOrd="0" presId="urn:microsoft.com/office/officeart/2005/8/layout/cycle2"/>
    <dgm:cxn modelId="{16A1CBED-5C04-0C42-8CC5-CE2F8767D873}" type="presParOf" srcId="{10D54EDB-1552-1945-9DC0-730FBE81CF2F}" destId="{C073FDA0-EACE-5A43-8600-63F382AFB715}" srcOrd="2" destOrd="0" presId="urn:microsoft.com/office/officeart/2005/8/layout/cycle2"/>
    <dgm:cxn modelId="{72C5B1A5-6D8B-B64F-B634-F5220B7CA268}" type="presParOf" srcId="{10D54EDB-1552-1945-9DC0-730FBE81CF2F}" destId="{3E5E38E4-677B-CA49-89FB-FF552B3AAFD5}" srcOrd="3" destOrd="0" presId="urn:microsoft.com/office/officeart/2005/8/layout/cycle2"/>
    <dgm:cxn modelId="{09D58C8C-C442-8343-A2B0-4FF8D29149DD}" type="presParOf" srcId="{3E5E38E4-677B-CA49-89FB-FF552B3AAFD5}" destId="{5781F130-4930-EC43-812C-B52542704B87}" srcOrd="0" destOrd="0" presId="urn:microsoft.com/office/officeart/2005/8/layout/cycle2"/>
    <dgm:cxn modelId="{7A5E5F4E-4972-3F44-9D37-8BD53CFE19BC}" type="presParOf" srcId="{10D54EDB-1552-1945-9DC0-730FBE81CF2F}" destId="{4CEA2B4A-09EF-7A4C-912C-329F81962BD6}" srcOrd="4" destOrd="0" presId="urn:microsoft.com/office/officeart/2005/8/layout/cycle2"/>
    <dgm:cxn modelId="{B811B453-C7E7-1648-A194-C7B34BFC69B9}" type="presParOf" srcId="{10D54EDB-1552-1945-9DC0-730FBE81CF2F}" destId="{ACF88890-915B-0644-952D-813A63D379C7}" srcOrd="5" destOrd="0" presId="urn:microsoft.com/office/officeart/2005/8/layout/cycle2"/>
    <dgm:cxn modelId="{A9F3B2A5-C118-CD4C-87FA-DE2F882C95CE}" type="presParOf" srcId="{ACF88890-915B-0644-952D-813A63D379C7}" destId="{DB362976-FD20-8B40-8D2B-DF561781F9DB}" srcOrd="0" destOrd="0" presId="urn:microsoft.com/office/officeart/2005/8/layout/cycle2"/>
    <dgm:cxn modelId="{B00B2F06-831A-DD4E-850D-57899EBE017B}" type="presParOf" srcId="{10D54EDB-1552-1945-9DC0-730FBE81CF2F}" destId="{1F3AC3B1-5A94-044F-A1AF-2678FFB5C50D}" srcOrd="6" destOrd="0" presId="urn:microsoft.com/office/officeart/2005/8/layout/cycle2"/>
    <dgm:cxn modelId="{574A3893-D467-EE4D-B53D-DF7660E14E63}" type="presParOf" srcId="{10D54EDB-1552-1945-9DC0-730FBE81CF2F}" destId="{7566C940-A6EB-684C-BCC5-F13CD753AEF9}" srcOrd="7" destOrd="0" presId="urn:microsoft.com/office/officeart/2005/8/layout/cycle2"/>
    <dgm:cxn modelId="{ECC7B46C-6E86-6647-9D2A-92BF88683A78}" type="presParOf" srcId="{7566C940-A6EB-684C-BCC5-F13CD753AEF9}" destId="{C4309FF5-16F0-7048-9CF1-BB80C87C8171}" srcOrd="0" destOrd="0" presId="urn:microsoft.com/office/officeart/2005/8/layout/cycle2"/>
    <dgm:cxn modelId="{C1237E2D-3AAE-BB49-93B5-37CB771630EC}" type="presParOf" srcId="{10D54EDB-1552-1945-9DC0-730FBE81CF2F}" destId="{1F592C04-4A00-AA4A-9E95-2165FE63E037}" srcOrd="8" destOrd="0" presId="urn:microsoft.com/office/officeart/2005/8/layout/cycle2"/>
    <dgm:cxn modelId="{33469C08-C707-6544-8385-D6E0B08F836B}" type="presParOf" srcId="{10D54EDB-1552-1945-9DC0-730FBE81CF2F}" destId="{CFACF15A-095A-AE49-B1EE-B238D7D3DC47}" srcOrd="9" destOrd="0" presId="urn:microsoft.com/office/officeart/2005/8/layout/cycle2"/>
    <dgm:cxn modelId="{7CE81AF7-C42D-D84C-88A3-06F28EE11688}" type="presParOf" srcId="{CFACF15A-095A-AE49-B1EE-B238D7D3DC47}" destId="{EF6D0037-E795-D444-833C-6F7E6775DF0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73FDCD-F2E3-B543-8756-F3EC7E24D202}" type="doc">
      <dgm:prSet loTypeId="urn:microsoft.com/office/officeart/2005/8/layout/hProcess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753C61-0562-534F-8B46-AEBE693E8E2E}">
      <dgm:prSet phldrT="[Text]" phldr="1" custT="1"/>
      <dgm:spPr/>
      <dgm:t>
        <a:bodyPr/>
        <a:lstStyle/>
        <a:p>
          <a:endParaRPr lang="en-US" sz="23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C9167229-424D-5245-A802-AFFC54274A1E}" type="parTrans" cxnId="{2662B3F6-5185-674C-8507-3B8EE03864AE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0D5F59AE-F96E-004E-B0B1-F5957971DA9F}" type="sibTrans" cxnId="{2662B3F6-5185-674C-8507-3B8EE03864AE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767D1C04-10BF-F644-8605-5804445148FC}">
      <dgm:prSet phldrT="[Text]" phldr="1" custT="1"/>
      <dgm:spPr/>
      <dgm:t>
        <a:bodyPr/>
        <a:lstStyle/>
        <a:p>
          <a:endParaRPr lang="en-US" sz="23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45EC17B7-56A3-5E47-96F9-2D18501E8285}" type="parTrans" cxnId="{1AF1F6BC-C2F4-BA43-A3F1-D0A904236658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6362BEF9-4F02-3343-9FBE-D33663E16BF0}" type="sibTrans" cxnId="{1AF1F6BC-C2F4-BA43-A3F1-D0A904236658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DFDE5FF8-4F4D-E94E-9DA8-98976C97C7FC}">
      <dgm:prSet phldrT="[Text]" phldr="1" custT="1"/>
      <dgm:spPr/>
      <dgm:t>
        <a:bodyPr/>
        <a:lstStyle/>
        <a:p>
          <a:endParaRPr lang="en-US" sz="23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B55C4322-F164-6D49-8707-36EEF3BD0014}" type="parTrans" cxnId="{5B616890-6C6F-704A-97D1-8E321CDDB564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ED34076D-0F48-0341-8419-2F98D6EA94D2}" type="sibTrans" cxnId="{5B616890-6C6F-704A-97D1-8E321CDDB564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54B682DF-C728-F841-A37A-46AC0C60F8B5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5622E29B-1331-0142-9A6E-E62F57A03C5F}" type="parTrans" cxnId="{E60D1E56-F24F-AE4F-A1CF-0B3E6FF3CDE1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B170C118-85D8-AE44-A01C-5EDF41B736B5}" type="sibTrans" cxnId="{E60D1E56-F24F-AE4F-A1CF-0B3E6FF3CDE1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2AA1C336-AB36-AF4E-AB0F-11EDC7E118B4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D556022B-A6B0-1B47-9C09-59D82F90E0AC}" type="parTrans" cxnId="{2E4EAE39-B575-3B49-B818-5A5027829522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2D09DD7F-848C-0B40-B853-46DB0C742E42}" type="sibTrans" cxnId="{2E4EAE39-B575-3B49-B818-5A5027829522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413ABF95-499D-034E-9CF7-58BE6E86513B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66174535-6A75-7749-A836-FFC7C9F2CBAD}" type="parTrans" cxnId="{E1312829-AFFA-9B46-90C4-115EBA81FB01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307693D3-A763-1640-9146-ED64233D4D68}" type="sibTrans" cxnId="{E1312829-AFFA-9B46-90C4-115EBA81FB01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BF303DEF-81E5-C945-A0E8-8EFCB1EEEF44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A315CA57-CE66-7D45-8B95-67E2185070AA}" type="parTrans" cxnId="{D48569A6-D7D4-DC44-9239-45BF0A6DB7CD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FD99B24A-EB6C-694D-BB75-35E3BE9062E7}" type="sibTrans" cxnId="{D48569A6-D7D4-DC44-9239-45BF0A6DB7CD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7EB32F71-7A12-2A4F-9749-F3D3DE29B03E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36708E08-0BCF-6746-8F16-6FBE1BAE0BE4}" type="parTrans" cxnId="{D027D193-742B-CF4B-9B0C-C0D966ADA832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3320ABBE-B336-F543-BAB5-623563634985}" type="sibTrans" cxnId="{D027D193-742B-CF4B-9B0C-C0D966ADA832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033E76F9-7BCF-9E47-8B4C-87D299BCA56F}">
      <dgm:prSet phldrT="[Text]" phldr="1" custT="1"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FEBBA7DA-AA33-6D4C-93E6-A595111F0958}" type="parTrans" cxnId="{74A6B270-58EC-2247-98CA-8FC969EAF5C6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AAA65CD2-D805-AC48-ABC3-242F5A3069A7}" type="sibTrans" cxnId="{74A6B270-58EC-2247-98CA-8FC969EAF5C6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E828543E-4944-CA40-97E9-EF7230F352BE}">
      <dgm:prSet custT="1"/>
      <dgm:spPr/>
      <dgm:t>
        <a:bodyPr/>
        <a:lstStyle/>
        <a:p>
          <a:endParaRPr lang="en-US" sz="23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C910ECAF-429B-AA4A-A158-4B9F28D302B9}" type="parTrans" cxnId="{19573876-00B2-5C4F-A3A3-757B1FE0ABBE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3E4F9AEB-0F3F-764D-AF15-C96A0A5F484F}" type="sibTrans" cxnId="{19573876-00B2-5C4F-A3A3-757B1FE0ABBE}">
      <dgm:prSet/>
      <dgm:spPr/>
      <dgm:t>
        <a:bodyPr/>
        <a:lstStyle/>
        <a:p>
          <a:endParaRPr lang="en-US" sz="23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gm:t>
    </dgm:pt>
    <dgm:pt modelId="{3E28A99C-CDCF-3740-8BF3-8C27A5E146A0}" type="pres">
      <dgm:prSet presAssocID="{4773FDCD-F2E3-B543-8756-F3EC7E24D20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55919C-E359-5443-9663-39BA3C0DCE87}" type="pres">
      <dgm:prSet presAssocID="{40753C61-0562-534F-8B46-AEBE693E8E2E}" presName="compNode" presStyleCnt="0"/>
      <dgm:spPr/>
    </dgm:pt>
    <dgm:pt modelId="{2B257E00-C7B4-8845-803B-34DF9154E858}" type="pres">
      <dgm:prSet presAssocID="{40753C61-0562-534F-8B46-AEBE693E8E2E}" presName="noGeometry" presStyleCnt="0"/>
      <dgm:spPr/>
    </dgm:pt>
    <dgm:pt modelId="{5E6FC755-9153-8247-8A02-F89A857C01C5}" type="pres">
      <dgm:prSet presAssocID="{40753C61-0562-534F-8B46-AEBE693E8E2E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3498A-1EA8-B749-9C21-1C0D370268FC}" type="pres">
      <dgm:prSet presAssocID="{40753C61-0562-534F-8B46-AEBE693E8E2E}" presName="childTextHidden" presStyleLbl="bgAccFollowNode1" presStyleIdx="0" presStyleCnt="4"/>
      <dgm:spPr/>
      <dgm:t>
        <a:bodyPr/>
        <a:lstStyle/>
        <a:p>
          <a:endParaRPr lang="en-US"/>
        </a:p>
      </dgm:t>
    </dgm:pt>
    <dgm:pt modelId="{DDEF8714-54D5-5C49-9699-CD9920B51D84}" type="pres">
      <dgm:prSet presAssocID="{40753C61-0562-534F-8B46-AEBE693E8E2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2A9DC-8752-0047-A52C-80EC0292BAF7}" type="pres">
      <dgm:prSet presAssocID="{40753C61-0562-534F-8B46-AEBE693E8E2E}" presName="aSpace" presStyleCnt="0"/>
      <dgm:spPr/>
    </dgm:pt>
    <dgm:pt modelId="{C61A8F0D-4B76-794E-8A45-E4AE101D9D41}" type="pres">
      <dgm:prSet presAssocID="{54B682DF-C728-F841-A37A-46AC0C60F8B5}" presName="compNode" presStyleCnt="0"/>
      <dgm:spPr/>
    </dgm:pt>
    <dgm:pt modelId="{C59DBA4B-78FE-ED47-8E43-CF415A164DDC}" type="pres">
      <dgm:prSet presAssocID="{54B682DF-C728-F841-A37A-46AC0C60F8B5}" presName="noGeometry" presStyleCnt="0"/>
      <dgm:spPr/>
    </dgm:pt>
    <dgm:pt modelId="{981DF769-64E2-3943-AD42-34BB73F5913F}" type="pres">
      <dgm:prSet presAssocID="{54B682DF-C728-F841-A37A-46AC0C60F8B5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ED489D-977D-4D4D-8F9C-8F2FF5089E86}" type="pres">
      <dgm:prSet presAssocID="{54B682DF-C728-F841-A37A-46AC0C60F8B5}" presName="childTextHidden" presStyleLbl="bgAccFollowNode1" presStyleIdx="1" presStyleCnt="4"/>
      <dgm:spPr/>
      <dgm:t>
        <a:bodyPr/>
        <a:lstStyle/>
        <a:p>
          <a:endParaRPr lang="en-US"/>
        </a:p>
      </dgm:t>
    </dgm:pt>
    <dgm:pt modelId="{0ACB4A5E-4DDA-DB4D-9E96-9BD98BF53CBD}" type="pres">
      <dgm:prSet presAssocID="{54B682DF-C728-F841-A37A-46AC0C60F8B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A424E-5515-414D-A820-C7002E7F6525}" type="pres">
      <dgm:prSet presAssocID="{54B682DF-C728-F841-A37A-46AC0C60F8B5}" presName="aSpace" presStyleCnt="0"/>
      <dgm:spPr/>
    </dgm:pt>
    <dgm:pt modelId="{F6616FD5-A118-F646-B1EF-759E28DA6D2F}" type="pres">
      <dgm:prSet presAssocID="{BF303DEF-81E5-C945-A0E8-8EFCB1EEEF44}" presName="compNode" presStyleCnt="0"/>
      <dgm:spPr/>
    </dgm:pt>
    <dgm:pt modelId="{17642866-C229-024E-96AC-C413D115A75F}" type="pres">
      <dgm:prSet presAssocID="{BF303DEF-81E5-C945-A0E8-8EFCB1EEEF44}" presName="noGeometry" presStyleCnt="0"/>
      <dgm:spPr/>
    </dgm:pt>
    <dgm:pt modelId="{FF79C277-9F5F-D247-BF3E-718478CD9770}" type="pres">
      <dgm:prSet presAssocID="{BF303DEF-81E5-C945-A0E8-8EFCB1EEEF44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706CE8-0243-F741-B60B-CD0DC6470346}" type="pres">
      <dgm:prSet presAssocID="{BF303DEF-81E5-C945-A0E8-8EFCB1EEEF44}" presName="childTextHidden" presStyleLbl="bgAccFollowNode1" presStyleIdx="2" presStyleCnt="4"/>
      <dgm:spPr/>
      <dgm:t>
        <a:bodyPr/>
        <a:lstStyle/>
        <a:p>
          <a:endParaRPr lang="en-US"/>
        </a:p>
      </dgm:t>
    </dgm:pt>
    <dgm:pt modelId="{7EC446CB-C33A-964F-83B2-8F780FC99CCB}" type="pres">
      <dgm:prSet presAssocID="{BF303DEF-81E5-C945-A0E8-8EFCB1EEEF44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20D69F-005C-9F44-8647-D7F7AD6AD1FA}" type="pres">
      <dgm:prSet presAssocID="{BF303DEF-81E5-C945-A0E8-8EFCB1EEEF44}" presName="aSpace" presStyleCnt="0"/>
      <dgm:spPr/>
    </dgm:pt>
    <dgm:pt modelId="{15EF3F01-4E18-6C4B-9AF5-335D65E5D972}" type="pres">
      <dgm:prSet presAssocID="{E828543E-4944-CA40-97E9-EF7230F352BE}" presName="compNode" presStyleCnt="0"/>
      <dgm:spPr/>
    </dgm:pt>
    <dgm:pt modelId="{841F215A-7493-3A4F-A41A-8F97071C1E54}" type="pres">
      <dgm:prSet presAssocID="{E828543E-4944-CA40-97E9-EF7230F352BE}" presName="noGeometry" presStyleCnt="0"/>
      <dgm:spPr/>
    </dgm:pt>
    <dgm:pt modelId="{B78A7BC2-EA64-B84A-BED4-43043A9C473C}" type="pres">
      <dgm:prSet presAssocID="{E828543E-4944-CA40-97E9-EF7230F352BE}" presName="childTextVisible" presStyleLbl="bgAccFollowNode1" presStyleIdx="3" presStyleCnt="4">
        <dgm:presLayoutVars>
          <dgm:bulletEnabled val="1"/>
        </dgm:presLayoutVars>
      </dgm:prSet>
      <dgm:spPr/>
    </dgm:pt>
    <dgm:pt modelId="{68DBBE1B-6BE0-2845-B7B0-8F2765A84CCF}" type="pres">
      <dgm:prSet presAssocID="{E828543E-4944-CA40-97E9-EF7230F352BE}" presName="childTextHidden" presStyleLbl="bgAccFollowNode1" presStyleIdx="3" presStyleCnt="4"/>
      <dgm:spPr/>
    </dgm:pt>
    <dgm:pt modelId="{A3D8578D-9DAF-A642-A64D-DAC7BB31BD92}" type="pres">
      <dgm:prSet presAssocID="{E828543E-4944-CA40-97E9-EF7230F352BE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73876-00B2-5C4F-A3A3-757B1FE0ABBE}" srcId="{4773FDCD-F2E3-B543-8756-F3EC7E24D202}" destId="{E828543E-4944-CA40-97E9-EF7230F352BE}" srcOrd="3" destOrd="0" parTransId="{C910ECAF-429B-AA4A-A158-4B9F28D302B9}" sibTransId="{3E4F9AEB-0F3F-764D-AF15-C96A0A5F484F}"/>
    <dgm:cxn modelId="{E3BAB409-4FF6-3B44-9903-4C9D07483684}" type="presOf" srcId="{4773FDCD-F2E3-B543-8756-F3EC7E24D202}" destId="{3E28A99C-CDCF-3740-8BF3-8C27A5E146A0}" srcOrd="0" destOrd="0" presId="urn:microsoft.com/office/officeart/2005/8/layout/hProcess6"/>
    <dgm:cxn modelId="{E1312829-AFFA-9B46-90C4-115EBA81FB01}" srcId="{54B682DF-C728-F841-A37A-46AC0C60F8B5}" destId="{413ABF95-499D-034E-9CF7-58BE6E86513B}" srcOrd="1" destOrd="0" parTransId="{66174535-6A75-7749-A836-FFC7C9F2CBAD}" sibTransId="{307693D3-A763-1640-9146-ED64233D4D68}"/>
    <dgm:cxn modelId="{503B87B6-117A-EF46-9A4D-369F1D854CCD}" type="presOf" srcId="{40753C61-0562-534F-8B46-AEBE693E8E2E}" destId="{DDEF8714-54D5-5C49-9699-CD9920B51D84}" srcOrd="0" destOrd="0" presId="urn:microsoft.com/office/officeart/2005/8/layout/hProcess6"/>
    <dgm:cxn modelId="{1AF1F6BC-C2F4-BA43-A3F1-D0A904236658}" srcId="{40753C61-0562-534F-8B46-AEBE693E8E2E}" destId="{767D1C04-10BF-F644-8605-5804445148FC}" srcOrd="0" destOrd="0" parTransId="{45EC17B7-56A3-5E47-96F9-2D18501E8285}" sibTransId="{6362BEF9-4F02-3343-9FBE-D33663E16BF0}"/>
    <dgm:cxn modelId="{74A6B270-58EC-2247-98CA-8FC969EAF5C6}" srcId="{BF303DEF-81E5-C945-A0E8-8EFCB1EEEF44}" destId="{033E76F9-7BCF-9E47-8B4C-87D299BCA56F}" srcOrd="1" destOrd="0" parTransId="{FEBBA7DA-AA33-6D4C-93E6-A595111F0958}" sibTransId="{AAA65CD2-D805-AC48-ABC3-242F5A3069A7}"/>
    <dgm:cxn modelId="{876F7229-B8DC-6B4A-B664-6EBB97BC6413}" type="presOf" srcId="{033E76F9-7BCF-9E47-8B4C-87D299BCA56F}" destId="{FF79C277-9F5F-D247-BF3E-718478CD9770}" srcOrd="0" destOrd="1" presId="urn:microsoft.com/office/officeart/2005/8/layout/hProcess6"/>
    <dgm:cxn modelId="{42647CF9-DA57-F84C-914E-F7478E7B1EB9}" type="presOf" srcId="{767D1C04-10BF-F644-8605-5804445148FC}" destId="{5A13498A-1EA8-B749-9C21-1C0D370268FC}" srcOrd="1" destOrd="0" presId="urn:microsoft.com/office/officeart/2005/8/layout/hProcess6"/>
    <dgm:cxn modelId="{2662B3F6-5185-674C-8507-3B8EE03864AE}" srcId="{4773FDCD-F2E3-B543-8756-F3EC7E24D202}" destId="{40753C61-0562-534F-8B46-AEBE693E8E2E}" srcOrd="0" destOrd="0" parTransId="{C9167229-424D-5245-A802-AFFC54274A1E}" sibTransId="{0D5F59AE-F96E-004E-B0B1-F5957971DA9F}"/>
    <dgm:cxn modelId="{1C585132-21CA-5F40-8908-34578B7BC28F}" type="presOf" srcId="{54B682DF-C728-F841-A37A-46AC0C60F8B5}" destId="{0ACB4A5E-4DDA-DB4D-9E96-9BD98BF53CBD}" srcOrd="0" destOrd="0" presId="urn:microsoft.com/office/officeart/2005/8/layout/hProcess6"/>
    <dgm:cxn modelId="{FD8EC14D-32F9-834E-A0E9-984E72690E62}" type="presOf" srcId="{413ABF95-499D-034E-9CF7-58BE6E86513B}" destId="{30ED489D-977D-4D4D-8F9C-8F2FF5089E86}" srcOrd="1" destOrd="1" presId="urn:microsoft.com/office/officeart/2005/8/layout/hProcess6"/>
    <dgm:cxn modelId="{FEC7D6D2-07E7-3C4D-B728-3064755AEB4B}" type="presOf" srcId="{7EB32F71-7A12-2A4F-9749-F3D3DE29B03E}" destId="{FF79C277-9F5F-D247-BF3E-718478CD9770}" srcOrd="0" destOrd="0" presId="urn:microsoft.com/office/officeart/2005/8/layout/hProcess6"/>
    <dgm:cxn modelId="{D907EB22-527D-5C46-ADFC-3DAFC89F60F3}" type="presOf" srcId="{DFDE5FF8-4F4D-E94E-9DA8-98976C97C7FC}" destId="{5E6FC755-9153-8247-8A02-F89A857C01C5}" srcOrd="0" destOrd="1" presId="urn:microsoft.com/office/officeart/2005/8/layout/hProcess6"/>
    <dgm:cxn modelId="{D027D193-742B-CF4B-9B0C-C0D966ADA832}" srcId="{BF303DEF-81E5-C945-A0E8-8EFCB1EEEF44}" destId="{7EB32F71-7A12-2A4F-9749-F3D3DE29B03E}" srcOrd="0" destOrd="0" parTransId="{36708E08-0BCF-6746-8F16-6FBE1BAE0BE4}" sibTransId="{3320ABBE-B336-F543-BAB5-623563634985}"/>
    <dgm:cxn modelId="{12D31839-EBA3-4944-A7FD-CF0DF0CFB2D2}" type="presOf" srcId="{033E76F9-7BCF-9E47-8B4C-87D299BCA56F}" destId="{75706CE8-0243-F741-B60B-CD0DC6470346}" srcOrd="1" destOrd="1" presId="urn:microsoft.com/office/officeart/2005/8/layout/hProcess6"/>
    <dgm:cxn modelId="{D48569A6-D7D4-DC44-9239-45BF0A6DB7CD}" srcId="{4773FDCD-F2E3-B543-8756-F3EC7E24D202}" destId="{BF303DEF-81E5-C945-A0E8-8EFCB1EEEF44}" srcOrd="2" destOrd="0" parTransId="{A315CA57-CE66-7D45-8B95-67E2185070AA}" sibTransId="{FD99B24A-EB6C-694D-BB75-35E3BE9062E7}"/>
    <dgm:cxn modelId="{9F0969BE-50E6-4049-8EAF-DE2CABD2C88B}" type="presOf" srcId="{7EB32F71-7A12-2A4F-9749-F3D3DE29B03E}" destId="{75706CE8-0243-F741-B60B-CD0DC6470346}" srcOrd="1" destOrd="0" presId="urn:microsoft.com/office/officeart/2005/8/layout/hProcess6"/>
    <dgm:cxn modelId="{9678C5C4-A77D-074B-8FBD-EABF86CF28A6}" type="presOf" srcId="{DFDE5FF8-4F4D-E94E-9DA8-98976C97C7FC}" destId="{5A13498A-1EA8-B749-9C21-1C0D370268FC}" srcOrd="1" destOrd="1" presId="urn:microsoft.com/office/officeart/2005/8/layout/hProcess6"/>
    <dgm:cxn modelId="{FFAA4665-078D-2B4C-A21A-F9123CFFFE68}" type="presOf" srcId="{2AA1C336-AB36-AF4E-AB0F-11EDC7E118B4}" destId="{981DF769-64E2-3943-AD42-34BB73F5913F}" srcOrd="0" destOrd="0" presId="urn:microsoft.com/office/officeart/2005/8/layout/hProcess6"/>
    <dgm:cxn modelId="{1816970F-C98D-8D42-BB94-BE800ADBC02A}" type="presOf" srcId="{BF303DEF-81E5-C945-A0E8-8EFCB1EEEF44}" destId="{7EC446CB-C33A-964F-83B2-8F780FC99CCB}" srcOrd="0" destOrd="0" presId="urn:microsoft.com/office/officeart/2005/8/layout/hProcess6"/>
    <dgm:cxn modelId="{2E4EAE39-B575-3B49-B818-5A5027829522}" srcId="{54B682DF-C728-F841-A37A-46AC0C60F8B5}" destId="{2AA1C336-AB36-AF4E-AB0F-11EDC7E118B4}" srcOrd="0" destOrd="0" parTransId="{D556022B-A6B0-1B47-9C09-59D82F90E0AC}" sibTransId="{2D09DD7F-848C-0B40-B853-46DB0C742E42}"/>
    <dgm:cxn modelId="{03897EF6-4E6B-CA40-B6DE-E6D017E92F62}" type="presOf" srcId="{767D1C04-10BF-F644-8605-5804445148FC}" destId="{5E6FC755-9153-8247-8A02-F89A857C01C5}" srcOrd="0" destOrd="0" presId="urn:microsoft.com/office/officeart/2005/8/layout/hProcess6"/>
    <dgm:cxn modelId="{1CC8EB72-2A8D-2541-8181-4E3A1D554D4A}" type="presOf" srcId="{2AA1C336-AB36-AF4E-AB0F-11EDC7E118B4}" destId="{30ED489D-977D-4D4D-8F9C-8F2FF5089E86}" srcOrd="1" destOrd="0" presId="urn:microsoft.com/office/officeart/2005/8/layout/hProcess6"/>
    <dgm:cxn modelId="{10A0CCCA-6C0B-8E49-807E-61B9BBC8DC14}" type="presOf" srcId="{E828543E-4944-CA40-97E9-EF7230F352BE}" destId="{A3D8578D-9DAF-A642-A64D-DAC7BB31BD92}" srcOrd="0" destOrd="0" presId="urn:microsoft.com/office/officeart/2005/8/layout/hProcess6"/>
    <dgm:cxn modelId="{E60D1E56-F24F-AE4F-A1CF-0B3E6FF3CDE1}" srcId="{4773FDCD-F2E3-B543-8756-F3EC7E24D202}" destId="{54B682DF-C728-F841-A37A-46AC0C60F8B5}" srcOrd="1" destOrd="0" parTransId="{5622E29B-1331-0142-9A6E-E62F57A03C5F}" sibTransId="{B170C118-85D8-AE44-A01C-5EDF41B736B5}"/>
    <dgm:cxn modelId="{C0018AB0-F30B-464E-91BB-EFEE819B0DA7}" type="presOf" srcId="{413ABF95-499D-034E-9CF7-58BE6E86513B}" destId="{981DF769-64E2-3943-AD42-34BB73F5913F}" srcOrd="0" destOrd="1" presId="urn:microsoft.com/office/officeart/2005/8/layout/hProcess6"/>
    <dgm:cxn modelId="{5B616890-6C6F-704A-97D1-8E321CDDB564}" srcId="{40753C61-0562-534F-8B46-AEBE693E8E2E}" destId="{DFDE5FF8-4F4D-E94E-9DA8-98976C97C7FC}" srcOrd="1" destOrd="0" parTransId="{B55C4322-F164-6D49-8707-36EEF3BD0014}" sibTransId="{ED34076D-0F48-0341-8419-2F98D6EA94D2}"/>
    <dgm:cxn modelId="{8B8D8F44-F723-0C40-AA5A-639221DFDCA7}" type="presParOf" srcId="{3E28A99C-CDCF-3740-8BF3-8C27A5E146A0}" destId="{2355919C-E359-5443-9663-39BA3C0DCE87}" srcOrd="0" destOrd="0" presId="urn:microsoft.com/office/officeart/2005/8/layout/hProcess6"/>
    <dgm:cxn modelId="{1B576FB8-479F-5F4B-8086-DA9B8046BF4D}" type="presParOf" srcId="{2355919C-E359-5443-9663-39BA3C0DCE87}" destId="{2B257E00-C7B4-8845-803B-34DF9154E858}" srcOrd="0" destOrd="0" presId="urn:microsoft.com/office/officeart/2005/8/layout/hProcess6"/>
    <dgm:cxn modelId="{5C462BCA-952B-4F49-805A-28706864FC40}" type="presParOf" srcId="{2355919C-E359-5443-9663-39BA3C0DCE87}" destId="{5E6FC755-9153-8247-8A02-F89A857C01C5}" srcOrd="1" destOrd="0" presId="urn:microsoft.com/office/officeart/2005/8/layout/hProcess6"/>
    <dgm:cxn modelId="{E72AD0B8-C25E-5D4A-A46C-F98484BA84D1}" type="presParOf" srcId="{2355919C-E359-5443-9663-39BA3C0DCE87}" destId="{5A13498A-1EA8-B749-9C21-1C0D370268FC}" srcOrd="2" destOrd="0" presId="urn:microsoft.com/office/officeart/2005/8/layout/hProcess6"/>
    <dgm:cxn modelId="{E169AF77-29FB-6341-9DE9-C28635B9663E}" type="presParOf" srcId="{2355919C-E359-5443-9663-39BA3C0DCE87}" destId="{DDEF8714-54D5-5C49-9699-CD9920B51D84}" srcOrd="3" destOrd="0" presId="urn:microsoft.com/office/officeart/2005/8/layout/hProcess6"/>
    <dgm:cxn modelId="{E1BE44EB-E1AA-1A4A-A0AE-20DF46658E9E}" type="presParOf" srcId="{3E28A99C-CDCF-3740-8BF3-8C27A5E146A0}" destId="{CA12A9DC-8752-0047-A52C-80EC0292BAF7}" srcOrd="1" destOrd="0" presId="urn:microsoft.com/office/officeart/2005/8/layout/hProcess6"/>
    <dgm:cxn modelId="{29B14749-449D-DE46-BA87-79D4B451ECC8}" type="presParOf" srcId="{3E28A99C-CDCF-3740-8BF3-8C27A5E146A0}" destId="{C61A8F0D-4B76-794E-8A45-E4AE101D9D41}" srcOrd="2" destOrd="0" presId="urn:microsoft.com/office/officeart/2005/8/layout/hProcess6"/>
    <dgm:cxn modelId="{75A33FE1-D871-4B41-8F98-ABF13C8F25D7}" type="presParOf" srcId="{C61A8F0D-4B76-794E-8A45-E4AE101D9D41}" destId="{C59DBA4B-78FE-ED47-8E43-CF415A164DDC}" srcOrd="0" destOrd="0" presId="urn:microsoft.com/office/officeart/2005/8/layout/hProcess6"/>
    <dgm:cxn modelId="{009A250F-A898-F242-927F-5CA35F57F821}" type="presParOf" srcId="{C61A8F0D-4B76-794E-8A45-E4AE101D9D41}" destId="{981DF769-64E2-3943-AD42-34BB73F5913F}" srcOrd="1" destOrd="0" presId="urn:microsoft.com/office/officeart/2005/8/layout/hProcess6"/>
    <dgm:cxn modelId="{92FDE739-D5C4-804E-B965-2666BD0DCA16}" type="presParOf" srcId="{C61A8F0D-4B76-794E-8A45-E4AE101D9D41}" destId="{30ED489D-977D-4D4D-8F9C-8F2FF5089E86}" srcOrd="2" destOrd="0" presId="urn:microsoft.com/office/officeart/2005/8/layout/hProcess6"/>
    <dgm:cxn modelId="{C06D9346-00CD-3B42-9C74-FD0FCE96237D}" type="presParOf" srcId="{C61A8F0D-4B76-794E-8A45-E4AE101D9D41}" destId="{0ACB4A5E-4DDA-DB4D-9E96-9BD98BF53CBD}" srcOrd="3" destOrd="0" presId="urn:microsoft.com/office/officeart/2005/8/layout/hProcess6"/>
    <dgm:cxn modelId="{AC3D8EBB-EA9B-604D-B60F-37B62EDA8808}" type="presParOf" srcId="{3E28A99C-CDCF-3740-8BF3-8C27A5E146A0}" destId="{48DA424E-5515-414D-A820-C7002E7F6525}" srcOrd="3" destOrd="0" presId="urn:microsoft.com/office/officeart/2005/8/layout/hProcess6"/>
    <dgm:cxn modelId="{723B7E80-A3AC-A346-AB5A-C12063C15391}" type="presParOf" srcId="{3E28A99C-CDCF-3740-8BF3-8C27A5E146A0}" destId="{F6616FD5-A118-F646-B1EF-759E28DA6D2F}" srcOrd="4" destOrd="0" presId="urn:microsoft.com/office/officeart/2005/8/layout/hProcess6"/>
    <dgm:cxn modelId="{B4AA44A3-2AD8-CA44-AB25-08737F49903A}" type="presParOf" srcId="{F6616FD5-A118-F646-B1EF-759E28DA6D2F}" destId="{17642866-C229-024E-96AC-C413D115A75F}" srcOrd="0" destOrd="0" presId="urn:microsoft.com/office/officeart/2005/8/layout/hProcess6"/>
    <dgm:cxn modelId="{F526744E-A006-0941-95E8-F4BC00652BC7}" type="presParOf" srcId="{F6616FD5-A118-F646-B1EF-759E28DA6D2F}" destId="{FF79C277-9F5F-D247-BF3E-718478CD9770}" srcOrd="1" destOrd="0" presId="urn:microsoft.com/office/officeart/2005/8/layout/hProcess6"/>
    <dgm:cxn modelId="{A46AA124-3079-A044-B6BF-7FA2EF58A9D5}" type="presParOf" srcId="{F6616FD5-A118-F646-B1EF-759E28DA6D2F}" destId="{75706CE8-0243-F741-B60B-CD0DC6470346}" srcOrd="2" destOrd="0" presId="urn:microsoft.com/office/officeart/2005/8/layout/hProcess6"/>
    <dgm:cxn modelId="{69B119FA-0C0F-CE4F-85AE-4ED9DFB74FF8}" type="presParOf" srcId="{F6616FD5-A118-F646-B1EF-759E28DA6D2F}" destId="{7EC446CB-C33A-964F-83B2-8F780FC99CCB}" srcOrd="3" destOrd="0" presId="urn:microsoft.com/office/officeart/2005/8/layout/hProcess6"/>
    <dgm:cxn modelId="{4DCBCBEF-B5B6-6C42-971B-75BBF039146D}" type="presParOf" srcId="{3E28A99C-CDCF-3740-8BF3-8C27A5E146A0}" destId="{1E20D69F-005C-9F44-8647-D7F7AD6AD1FA}" srcOrd="5" destOrd="0" presId="urn:microsoft.com/office/officeart/2005/8/layout/hProcess6"/>
    <dgm:cxn modelId="{77B28336-C8F4-E84B-88C2-6B39A54C3A88}" type="presParOf" srcId="{3E28A99C-CDCF-3740-8BF3-8C27A5E146A0}" destId="{15EF3F01-4E18-6C4B-9AF5-335D65E5D972}" srcOrd="6" destOrd="0" presId="urn:microsoft.com/office/officeart/2005/8/layout/hProcess6"/>
    <dgm:cxn modelId="{AEC5D094-51C6-2E43-BF88-854E1551B0A1}" type="presParOf" srcId="{15EF3F01-4E18-6C4B-9AF5-335D65E5D972}" destId="{841F215A-7493-3A4F-A41A-8F97071C1E54}" srcOrd="0" destOrd="0" presId="urn:microsoft.com/office/officeart/2005/8/layout/hProcess6"/>
    <dgm:cxn modelId="{AF3E186D-491E-0041-8B74-3F42F3849089}" type="presParOf" srcId="{15EF3F01-4E18-6C4B-9AF5-335D65E5D972}" destId="{B78A7BC2-EA64-B84A-BED4-43043A9C473C}" srcOrd="1" destOrd="0" presId="urn:microsoft.com/office/officeart/2005/8/layout/hProcess6"/>
    <dgm:cxn modelId="{F1D0E6B7-B330-C24B-BBF2-62AEE0486B6C}" type="presParOf" srcId="{15EF3F01-4E18-6C4B-9AF5-335D65E5D972}" destId="{68DBBE1B-6BE0-2845-B7B0-8F2765A84CCF}" srcOrd="2" destOrd="0" presId="urn:microsoft.com/office/officeart/2005/8/layout/hProcess6"/>
    <dgm:cxn modelId="{644F33D0-9A8A-D144-8DFA-E1B36DAD62E2}" type="presParOf" srcId="{15EF3F01-4E18-6C4B-9AF5-335D65E5D972}" destId="{A3D8578D-9DAF-A642-A64D-DAC7BB31BD9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22E12D-5589-5641-8968-2C60F278AFCE}">
      <dsp:nvSpPr>
        <dsp:cNvPr id="0" name=""/>
        <dsp:cNvSpPr/>
      </dsp:nvSpPr>
      <dsp:spPr>
        <a:xfrm>
          <a:off x="4645325" y="328"/>
          <a:ext cx="2339699" cy="2339699"/>
        </a:xfrm>
        <a:prstGeom prst="ellipse">
          <a:avLst/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Lato Light"/>
            <a:cs typeface="Lato Light"/>
          </a:endParaRPr>
        </a:p>
      </dsp:txBody>
      <dsp:txXfrm>
        <a:off x="4987966" y="342969"/>
        <a:ext cx="1654417" cy="1654417"/>
      </dsp:txXfrm>
    </dsp:sp>
    <dsp:sp modelId="{F09DF994-6F8E-5B4D-ABFB-382DF50DFC53}">
      <dsp:nvSpPr>
        <dsp:cNvPr id="0" name=""/>
        <dsp:cNvSpPr/>
      </dsp:nvSpPr>
      <dsp:spPr>
        <a:xfrm rot="2160000">
          <a:off x="6911401" y="1798237"/>
          <a:ext cx="623306" cy="7896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Lato Light"/>
            <a:cs typeface="Lato Light"/>
          </a:endParaRPr>
        </a:p>
      </dsp:txBody>
      <dsp:txXfrm>
        <a:off x="6929257" y="1901211"/>
        <a:ext cx="436314" cy="473788"/>
      </dsp:txXfrm>
    </dsp:sp>
    <dsp:sp modelId="{C073FDA0-EACE-5A43-8600-63F382AFB715}">
      <dsp:nvSpPr>
        <dsp:cNvPr id="0" name=""/>
        <dsp:cNvSpPr/>
      </dsp:nvSpPr>
      <dsp:spPr>
        <a:xfrm>
          <a:off x="7489626" y="2066834"/>
          <a:ext cx="2339699" cy="2339699"/>
        </a:xfrm>
        <a:prstGeom prst="ellipse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Lato Light"/>
            <a:cs typeface="Lato Light"/>
          </a:endParaRPr>
        </a:p>
      </dsp:txBody>
      <dsp:txXfrm>
        <a:off x="7832267" y="2409475"/>
        <a:ext cx="1654417" cy="1654417"/>
      </dsp:txXfrm>
    </dsp:sp>
    <dsp:sp modelId="{3E5E38E4-677B-CA49-89FB-FF552B3AAFD5}">
      <dsp:nvSpPr>
        <dsp:cNvPr id="0" name=""/>
        <dsp:cNvSpPr/>
      </dsp:nvSpPr>
      <dsp:spPr>
        <a:xfrm rot="6480000">
          <a:off x="7810061" y="4496919"/>
          <a:ext cx="623306" cy="7896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Lato Light"/>
            <a:cs typeface="Lato Light"/>
          </a:endParaRPr>
        </a:p>
      </dsp:txBody>
      <dsp:txXfrm rot="10800000">
        <a:off x="7932449" y="4565929"/>
        <a:ext cx="436314" cy="473788"/>
      </dsp:txXfrm>
    </dsp:sp>
    <dsp:sp modelId="{4CEA2B4A-09EF-7A4C-912C-329F81962BD6}">
      <dsp:nvSpPr>
        <dsp:cNvPr id="0" name=""/>
        <dsp:cNvSpPr/>
      </dsp:nvSpPr>
      <dsp:spPr>
        <a:xfrm>
          <a:off x="6403200" y="5410509"/>
          <a:ext cx="2339699" cy="2339699"/>
        </a:xfrm>
        <a:prstGeom prst="ellipse">
          <a:avLst/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Lato Light"/>
            <a:cs typeface="Lato Light"/>
          </a:endParaRPr>
        </a:p>
      </dsp:txBody>
      <dsp:txXfrm>
        <a:off x="6745841" y="5753150"/>
        <a:ext cx="1654417" cy="1654417"/>
      </dsp:txXfrm>
    </dsp:sp>
    <dsp:sp modelId="{ACF88890-915B-0644-952D-813A63D379C7}">
      <dsp:nvSpPr>
        <dsp:cNvPr id="0" name=""/>
        <dsp:cNvSpPr/>
      </dsp:nvSpPr>
      <dsp:spPr>
        <a:xfrm rot="10800000">
          <a:off x="5521163" y="6185535"/>
          <a:ext cx="623306" cy="7896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Lato Light"/>
            <a:cs typeface="Lato Light"/>
          </a:endParaRPr>
        </a:p>
      </dsp:txBody>
      <dsp:txXfrm rot="10800000">
        <a:off x="5708155" y="6343465"/>
        <a:ext cx="436314" cy="473788"/>
      </dsp:txXfrm>
    </dsp:sp>
    <dsp:sp modelId="{1F3AC3B1-5A94-044F-A1AF-2678FFB5C50D}">
      <dsp:nvSpPr>
        <dsp:cNvPr id="0" name=""/>
        <dsp:cNvSpPr/>
      </dsp:nvSpPr>
      <dsp:spPr>
        <a:xfrm>
          <a:off x="2887451" y="5410509"/>
          <a:ext cx="2339699" cy="2339699"/>
        </a:xfrm>
        <a:prstGeom prst="ellipse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Lato Light"/>
            <a:cs typeface="Lato Light"/>
          </a:endParaRPr>
        </a:p>
      </dsp:txBody>
      <dsp:txXfrm>
        <a:off x="3230092" y="5753150"/>
        <a:ext cx="1654417" cy="1654417"/>
      </dsp:txXfrm>
    </dsp:sp>
    <dsp:sp modelId="{7566C940-A6EB-684C-BCC5-F13CD753AEF9}">
      <dsp:nvSpPr>
        <dsp:cNvPr id="0" name=""/>
        <dsp:cNvSpPr/>
      </dsp:nvSpPr>
      <dsp:spPr>
        <a:xfrm rot="15120000">
          <a:off x="3207886" y="4530474"/>
          <a:ext cx="623306" cy="7896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Lato Light"/>
            <a:cs typeface="Lato Light"/>
          </a:endParaRPr>
        </a:p>
      </dsp:txBody>
      <dsp:txXfrm rot="10800000">
        <a:off x="3330274" y="4777324"/>
        <a:ext cx="436314" cy="473788"/>
      </dsp:txXfrm>
    </dsp:sp>
    <dsp:sp modelId="{1F592C04-4A00-AA4A-9E95-2165FE63E037}">
      <dsp:nvSpPr>
        <dsp:cNvPr id="0" name=""/>
        <dsp:cNvSpPr/>
      </dsp:nvSpPr>
      <dsp:spPr>
        <a:xfrm>
          <a:off x="1801025" y="2066834"/>
          <a:ext cx="2339699" cy="2339699"/>
        </a:xfrm>
        <a:prstGeom prst="ellipse">
          <a:avLst/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>
            <a:latin typeface="Lato Light"/>
            <a:cs typeface="Lato Light"/>
          </a:endParaRPr>
        </a:p>
      </dsp:txBody>
      <dsp:txXfrm>
        <a:off x="2143666" y="2409475"/>
        <a:ext cx="1654417" cy="1654417"/>
      </dsp:txXfrm>
    </dsp:sp>
    <dsp:sp modelId="{CFACF15A-095A-AE49-B1EE-B238D7D3DC47}">
      <dsp:nvSpPr>
        <dsp:cNvPr id="0" name=""/>
        <dsp:cNvSpPr/>
      </dsp:nvSpPr>
      <dsp:spPr>
        <a:xfrm rot="19440000">
          <a:off x="4067100" y="1818975"/>
          <a:ext cx="623306" cy="7896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Lato Light"/>
            <a:cs typeface="Lato Light"/>
          </a:endParaRPr>
        </a:p>
      </dsp:txBody>
      <dsp:txXfrm>
        <a:off x="4084956" y="2031861"/>
        <a:ext cx="436314" cy="473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FC755-9153-8247-8A02-F89A857C01C5}">
      <dsp:nvSpPr>
        <dsp:cNvPr id="0" name=""/>
        <dsp:cNvSpPr/>
      </dsp:nvSpPr>
      <dsp:spPr>
        <a:xfrm>
          <a:off x="1042556" y="832281"/>
          <a:ext cx="4127319" cy="360779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29210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2074386" y="1373451"/>
        <a:ext cx="2012068" cy="2525457"/>
      </dsp:txXfrm>
    </dsp:sp>
    <dsp:sp modelId="{DDEF8714-54D5-5C49-9699-CD9920B51D84}">
      <dsp:nvSpPr>
        <dsp:cNvPr id="0" name=""/>
        <dsp:cNvSpPr/>
      </dsp:nvSpPr>
      <dsp:spPr>
        <a:xfrm>
          <a:off x="10726" y="1604350"/>
          <a:ext cx="2063659" cy="20636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312942" y="1906566"/>
        <a:ext cx="1459227" cy="1459227"/>
      </dsp:txXfrm>
    </dsp:sp>
    <dsp:sp modelId="{981DF769-64E2-3943-AD42-34BB73F5913F}">
      <dsp:nvSpPr>
        <dsp:cNvPr id="0" name=""/>
        <dsp:cNvSpPr/>
      </dsp:nvSpPr>
      <dsp:spPr>
        <a:xfrm>
          <a:off x="6459663" y="832281"/>
          <a:ext cx="4127319" cy="360779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29210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7491493" y="1373451"/>
        <a:ext cx="2012068" cy="2525457"/>
      </dsp:txXfrm>
    </dsp:sp>
    <dsp:sp modelId="{0ACB4A5E-4DDA-DB4D-9E96-9BD98BF53CBD}">
      <dsp:nvSpPr>
        <dsp:cNvPr id="0" name=""/>
        <dsp:cNvSpPr/>
      </dsp:nvSpPr>
      <dsp:spPr>
        <a:xfrm>
          <a:off x="5427833" y="1604350"/>
          <a:ext cx="2063659" cy="20636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5730049" y="1906566"/>
        <a:ext cx="1459227" cy="1459227"/>
      </dsp:txXfrm>
    </dsp:sp>
    <dsp:sp modelId="{FF79C277-9F5F-D247-BF3E-718478CD9770}">
      <dsp:nvSpPr>
        <dsp:cNvPr id="0" name=""/>
        <dsp:cNvSpPr/>
      </dsp:nvSpPr>
      <dsp:spPr>
        <a:xfrm>
          <a:off x="11876771" y="832281"/>
          <a:ext cx="4127319" cy="360779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29210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12908601" y="1373451"/>
        <a:ext cx="2012068" cy="2525457"/>
      </dsp:txXfrm>
    </dsp:sp>
    <dsp:sp modelId="{7EC446CB-C33A-964F-83B2-8F780FC99CCB}">
      <dsp:nvSpPr>
        <dsp:cNvPr id="0" name=""/>
        <dsp:cNvSpPr/>
      </dsp:nvSpPr>
      <dsp:spPr>
        <a:xfrm>
          <a:off x="10844941" y="1604350"/>
          <a:ext cx="2063659" cy="20636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11147157" y="1906566"/>
        <a:ext cx="1459227" cy="1459227"/>
      </dsp:txXfrm>
    </dsp:sp>
    <dsp:sp modelId="{B78A7BC2-EA64-B84A-BED4-43043A9C473C}">
      <dsp:nvSpPr>
        <dsp:cNvPr id="0" name=""/>
        <dsp:cNvSpPr/>
      </dsp:nvSpPr>
      <dsp:spPr>
        <a:xfrm>
          <a:off x="17293878" y="832281"/>
          <a:ext cx="4127319" cy="360779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8578D-9DAF-A642-A64D-DAC7BB31BD92}">
      <dsp:nvSpPr>
        <dsp:cNvPr id="0" name=""/>
        <dsp:cNvSpPr/>
      </dsp:nvSpPr>
      <dsp:spPr>
        <a:xfrm>
          <a:off x="16262048" y="1604350"/>
          <a:ext cx="2063659" cy="20636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>
            <a:solidFill>
              <a:schemeClr val="tx1">
                <a:lumMod val="50000"/>
                <a:lumOff val="50000"/>
              </a:schemeClr>
            </a:solidFill>
            <a:latin typeface="Lato Regular"/>
            <a:cs typeface="Lato Regular"/>
          </a:endParaRPr>
        </a:p>
      </dsp:txBody>
      <dsp:txXfrm>
        <a:off x="16564264" y="1906566"/>
        <a:ext cx="1459227" cy="1459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D1F4-EB9B-8D4C-8330-A7FD24F71DA8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FAAED-601C-2E42-A5D2-7D875446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86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B5DB0-7631-C740-8B9A-54252701A623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955A8-62FB-E247-BFB6-6D96B50CB5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0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103882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207764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311646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415528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519410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623292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727174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831056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962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45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620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22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71C6-AD5F-4A48-85CD-A0853D0DC89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20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58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91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64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74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104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45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71C6-AD5F-4A48-85CD-A0853D0DC89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189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999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072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567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471C6-AD5F-4A48-85CD-A0853D0DC89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82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9371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064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62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4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7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98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794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686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2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8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818873" y="5850684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818873" y="6940725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2">
                    <a:lumMod val="40000"/>
                    <a:lumOff val="6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818873" y="7636253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7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elcom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011524" y="4822632"/>
            <a:ext cx="14401875" cy="51750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011524" y="5521151"/>
            <a:ext cx="14401875" cy="41536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1474084" y="3127736"/>
            <a:ext cx="1440189" cy="1309092"/>
          </a:xfrm>
          <a:prstGeom prst="roundRect">
            <a:avLst>
              <a:gd name="adj" fmla="val 217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3" name="Rounded Rectangle 12"/>
          <p:cNvSpPr/>
          <p:nvPr userDrawn="1"/>
        </p:nvSpPr>
        <p:spPr>
          <a:xfrm>
            <a:off x="8360539" y="6144316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011540" y="6374889"/>
            <a:ext cx="14403676" cy="310779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ac </a:t>
            </a:r>
            <a:r>
              <a:rPr lang="en-US" dirty="0" err="1" smtClean="0"/>
              <a:t>bibendum</a:t>
            </a:r>
            <a:r>
              <a:rPr lang="en-US" dirty="0" smtClean="0"/>
              <a:t> magna </a:t>
            </a:r>
            <a:r>
              <a:rPr lang="en-US" dirty="0" err="1" smtClean="0"/>
              <a:t>tempor</a:t>
            </a:r>
            <a:r>
              <a:rPr lang="en-US" dirty="0" smtClean="0"/>
              <a:t> at.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ornare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1600981" y="3318934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425170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3" grpId="0" animBg="1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s Keys for suc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" y="-3"/>
            <a:ext cx="24387175" cy="92562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/>
          </a:p>
        </p:txBody>
      </p:sp>
      <p:sp>
        <p:nvSpPr>
          <p:cNvPr id="27" name="Flowchart: Off-page Connector 20"/>
          <p:cNvSpPr/>
          <p:nvPr userDrawn="1"/>
        </p:nvSpPr>
        <p:spPr>
          <a:xfrm rot="10800000" flipH="1">
            <a:off x="7058003" y="2748417"/>
            <a:ext cx="4900233" cy="6498986"/>
          </a:xfrm>
          <a:prstGeom prst="flowChartOffpageConnec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8" name="Flowchart: Off-page Connector 32"/>
          <p:cNvSpPr/>
          <p:nvPr userDrawn="1"/>
        </p:nvSpPr>
        <p:spPr>
          <a:xfrm rot="10800000" flipH="1">
            <a:off x="17969918" y="2748417"/>
            <a:ext cx="4900233" cy="6498986"/>
          </a:xfrm>
          <a:prstGeom prst="flowChartOffpageConnector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9" name="Flowchart: Off-page Connector 29"/>
          <p:cNvSpPr/>
          <p:nvPr userDrawn="1"/>
        </p:nvSpPr>
        <p:spPr>
          <a:xfrm rot="10800000" flipH="1">
            <a:off x="12491670" y="2748417"/>
            <a:ext cx="4900233" cy="6498986"/>
          </a:xfrm>
          <a:prstGeom prst="flowChartOffpageConnector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0" name="Flowchart: Off-page Connector 13"/>
          <p:cNvSpPr/>
          <p:nvPr userDrawn="1"/>
        </p:nvSpPr>
        <p:spPr>
          <a:xfrm rot="10800000" flipH="1">
            <a:off x="1520137" y="2748417"/>
            <a:ext cx="4900233" cy="6498986"/>
          </a:xfrm>
          <a:prstGeom prst="flowChartOffpageConnector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bg1">
                    <a:lumMod val="9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884322" y="4151029"/>
            <a:ext cx="1945512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899857" y="5728205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899857" y="6458025"/>
            <a:ext cx="4082613" cy="18552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8425475" y="4151029"/>
            <a:ext cx="1945512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7441007" y="5728205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7441007" y="6458025"/>
            <a:ext cx="4082613" cy="18552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895243" y="4151029"/>
            <a:ext cx="1945512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2910775" y="5728205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2910775" y="6458025"/>
            <a:ext cx="4082613" cy="18552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9404455" y="4151029"/>
            <a:ext cx="1945512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8419987" y="5728205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18419987" y="6458025"/>
            <a:ext cx="4082613" cy="18552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549436" y="9943388"/>
            <a:ext cx="17315167" cy="209392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abo </a:t>
            </a:r>
            <a:r>
              <a:rPr lang="en-US" dirty="0" err="1" smtClean="0"/>
              <a:t>zacomic</a:t>
            </a:r>
            <a:r>
              <a:rPr lang="en-US" dirty="0" smtClean="0"/>
              <a:t> quam. </a:t>
            </a:r>
            <a:endParaRPr lang="en-US" dirty="0"/>
          </a:p>
        </p:txBody>
      </p:sp>
      <p:sp>
        <p:nvSpPr>
          <p:cNvPr id="22" name="Rounded Rectangle 21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09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7" grpId="0" animBg="1"/>
      <p:bldP spid="28" grpId="0" animBg="1"/>
      <p:bldP spid="29" grpId="0" animBg="1"/>
      <p:bldP spid="30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cons Slide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" y="0"/>
            <a:ext cx="24387175" cy="9252337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>
            <a:spLocks noChangeAspect="1"/>
          </p:cNvSpPr>
          <p:nvPr userDrawn="1"/>
        </p:nvSpPr>
        <p:spPr>
          <a:xfrm>
            <a:off x="2609928" y="3833985"/>
            <a:ext cx="2520978" cy="25199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bg1">
                    <a:lumMod val="9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923072" y="4145427"/>
            <a:ext cx="1945512" cy="183730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960283" y="6574941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960283" y="7304760"/>
            <a:ext cx="4082613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18" name="Rounded Rectangle 17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9" name="Oval 18"/>
          <p:cNvSpPr>
            <a:spLocks noChangeAspect="1"/>
          </p:cNvSpPr>
          <p:nvPr userDrawn="1"/>
        </p:nvSpPr>
        <p:spPr>
          <a:xfrm>
            <a:off x="8075263" y="3833985"/>
            <a:ext cx="2520978" cy="25199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8388407" y="4145427"/>
            <a:ext cx="1945512" cy="183730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7425618" y="6574941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7425618" y="7304760"/>
            <a:ext cx="4082613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23" name="Oval 22"/>
          <p:cNvSpPr>
            <a:spLocks noChangeAspect="1"/>
          </p:cNvSpPr>
          <p:nvPr userDrawn="1"/>
        </p:nvSpPr>
        <p:spPr>
          <a:xfrm>
            <a:off x="13579087" y="3833985"/>
            <a:ext cx="2520978" cy="25199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892231" y="4145427"/>
            <a:ext cx="1945512" cy="183730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2929442" y="6574941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2929442" y="7304760"/>
            <a:ext cx="4082613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29" name="Oval 28"/>
          <p:cNvSpPr>
            <a:spLocks noChangeAspect="1"/>
          </p:cNvSpPr>
          <p:nvPr userDrawn="1"/>
        </p:nvSpPr>
        <p:spPr>
          <a:xfrm>
            <a:off x="19044423" y="3833985"/>
            <a:ext cx="2520978" cy="25199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9357567" y="4145427"/>
            <a:ext cx="1945512" cy="183730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8394778" y="6574941"/>
            <a:ext cx="4082613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18394778" y="7304760"/>
            <a:ext cx="4082613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549436" y="10020364"/>
            <a:ext cx="17315167" cy="209392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abo </a:t>
            </a:r>
            <a:r>
              <a:rPr lang="en-US" dirty="0" err="1" smtClean="0"/>
              <a:t>zacomic</a:t>
            </a:r>
            <a:r>
              <a:rPr lang="en-US" dirty="0" smtClean="0"/>
              <a:t> quam.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2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animBg="1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ic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889468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Iconic</a:t>
            </a:r>
            <a:r>
              <a:rPr lang="es-ES_tradnl" dirty="0" smtClean="0"/>
              <a:t> </a:t>
            </a:r>
            <a:r>
              <a:rPr lang="es-ES_tradnl" dirty="0" err="1" smtClean="0"/>
              <a:t>List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864041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559484" y="3432836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63798" y="3646622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3270652" y="334196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0652" y="4071785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13237951" y="3432836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3342265" y="3646622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4949119" y="334196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4949119" y="4071785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559484" y="641310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63798" y="662688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3270652" y="632223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270652" y="7052053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7" name="Rounded Rectangle 36"/>
          <p:cNvSpPr/>
          <p:nvPr userDrawn="1"/>
        </p:nvSpPr>
        <p:spPr>
          <a:xfrm>
            <a:off x="13237951" y="641310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342265" y="662688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4949119" y="632223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4949119" y="7052053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1" name="Rounded Rectangle 40"/>
          <p:cNvSpPr/>
          <p:nvPr userDrawn="1"/>
        </p:nvSpPr>
        <p:spPr>
          <a:xfrm>
            <a:off x="1536903" y="9370790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641217" y="9584576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3248073" y="9279923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248073" y="10009741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5" name="Rounded Rectangle 44"/>
          <p:cNvSpPr/>
          <p:nvPr userDrawn="1"/>
        </p:nvSpPr>
        <p:spPr>
          <a:xfrm>
            <a:off x="13237951" y="9370790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3342265" y="9584576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4949119" y="9279923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4949119" y="10009741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28" name="Rounded Rectangle 27"/>
          <p:cNvSpPr/>
          <p:nvPr userDrawn="1"/>
        </p:nvSpPr>
        <p:spPr>
          <a:xfrm>
            <a:off x="8360539" y="2465515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4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1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animBg="1"/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eric 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812492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Numeric</a:t>
            </a:r>
            <a:r>
              <a:rPr lang="es-ES_tradnl" dirty="0" smtClean="0"/>
              <a:t> </a:t>
            </a:r>
            <a:r>
              <a:rPr lang="es-ES_tradnl" dirty="0" err="1" smtClean="0"/>
              <a:t>List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1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787065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63798" y="3452654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01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3270652" y="341894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0652" y="4148761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3342265" y="3452654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4949119" y="341894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4949119" y="4148761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63798" y="6432920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03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3270652" y="639921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270652" y="7129029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342265" y="6432920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4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04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4949119" y="639921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4949119" y="7129029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641217" y="939060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5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05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3248073" y="9356899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248073" y="10086717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3342265" y="939060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400" b="0">
                <a:solidFill>
                  <a:schemeClr val="accent6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06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4949119" y="9356899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4949119" y="10086717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25" name="Rounded Rectangle 24"/>
          <p:cNvSpPr/>
          <p:nvPr userDrawn="1"/>
        </p:nvSpPr>
        <p:spPr>
          <a:xfrm>
            <a:off x="8360539" y="2542491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2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er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735516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Numeric</a:t>
            </a:r>
            <a:r>
              <a:rPr lang="es-ES_tradnl" dirty="0" smtClean="0"/>
              <a:t> </a:t>
            </a:r>
            <a:r>
              <a:rPr lang="es-ES_tradnl" dirty="0" err="1" smtClean="0"/>
              <a:t>List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2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710089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559484" y="3546748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63798" y="3760534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01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3270652" y="330347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0652" y="4033297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13237951" y="3546748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3342265" y="3760534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4949119" y="330347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4949119" y="4033297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559484" y="6527014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63798" y="6740800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03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3270652" y="628374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270652" y="7013565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37" name="Rounded Rectangle 36"/>
          <p:cNvSpPr/>
          <p:nvPr userDrawn="1"/>
        </p:nvSpPr>
        <p:spPr>
          <a:xfrm>
            <a:off x="13237951" y="6527014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342265" y="6740800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04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4949119" y="628374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4949119" y="7013565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1" name="Rounded Rectangle 40"/>
          <p:cNvSpPr/>
          <p:nvPr userDrawn="1"/>
        </p:nvSpPr>
        <p:spPr>
          <a:xfrm>
            <a:off x="1536903" y="9484702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641217" y="969848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05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3248073" y="924143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248073" y="9971253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45" name="Rounded Rectangle 44"/>
          <p:cNvSpPr/>
          <p:nvPr userDrawn="1"/>
        </p:nvSpPr>
        <p:spPr>
          <a:xfrm>
            <a:off x="13237951" y="9484702"/>
            <a:ext cx="1440189" cy="1440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3342265" y="969848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06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4949119" y="924143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4949119" y="9971253"/>
            <a:ext cx="8019708" cy="16408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 </a:t>
            </a:r>
            <a:r>
              <a:rPr lang="en-US" dirty="0" err="1" smtClean="0"/>
              <a:t>pell</a:t>
            </a:r>
            <a:r>
              <a:rPr lang="en-US" dirty="0" smtClean="0"/>
              <a:t> en </a:t>
            </a:r>
            <a:r>
              <a:rPr lang="en-US" dirty="0" err="1" smtClean="0"/>
              <a:t>tesque</a:t>
            </a:r>
            <a:r>
              <a:rPr lang="en-US" dirty="0" smtClean="0"/>
              <a:t> aliquam. Fusce venenatis.</a:t>
            </a:r>
            <a:endParaRPr lang="en-US" dirty="0"/>
          </a:p>
        </p:txBody>
      </p:sp>
      <p:sp>
        <p:nvSpPr>
          <p:cNvPr id="28" name="Rounded Rectangle 27"/>
          <p:cNvSpPr/>
          <p:nvPr userDrawn="1"/>
        </p:nvSpPr>
        <p:spPr>
          <a:xfrm>
            <a:off x="8360539" y="2350051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5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1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animBg="1"/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ve team memb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Five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 </a:t>
            </a:r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6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6" y="2387030"/>
            <a:ext cx="4111906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6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5827240" y="2387030"/>
            <a:ext cx="4111906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7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10140158" y="2387030"/>
            <a:ext cx="4111906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8" name="Picture Placeholder 2"/>
          <p:cNvSpPr>
            <a:spLocks noGrp="1"/>
          </p:cNvSpPr>
          <p:nvPr>
            <p:ph type="pic" sz="quarter" idx="46"/>
          </p:nvPr>
        </p:nvSpPr>
        <p:spPr>
          <a:xfrm>
            <a:off x="14498237" y="2387030"/>
            <a:ext cx="4111906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9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18853330" y="2387030"/>
            <a:ext cx="4111906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7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06" y="8571551"/>
            <a:ext cx="4111910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6" y="9050465"/>
            <a:ext cx="4111906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</a:t>
            </a:r>
            <a:endParaRPr lang="en-US" dirty="0"/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536906" y="9885837"/>
            <a:ext cx="4111906" cy="12840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</a:t>
            </a:r>
            <a:endParaRPr lang="en-US" dirty="0"/>
          </a:p>
        </p:txBody>
      </p:sp>
      <p:sp>
        <p:nvSpPr>
          <p:cNvPr id="173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5827240" y="8571551"/>
            <a:ext cx="4111910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827240" y="9050465"/>
            <a:ext cx="4111906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</a:t>
            </a:r>
            <a:endParaRPr lang="en-US" dirty="0"/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827240" y="9885837"/>
            <a:ext cx="4111906" cy="12840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</a:t>
            </a:r>
            <a:endParaRPr lang="en-US" dirty="0"/>
          </a:p>
        </p:txBody>
      </p:sp>
      <p:sp>
        <p:nvSpPr>
          <p:cNvPr id="17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10140156" y="8571551"/>
            <a:ext cx="4111910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77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10140158" y="9050465"/>
            <a:ext cx="4111906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</a:t>
            </a:r>
            <a:endParaRPr lang="en-US" dirty="0"/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10140158" y="9885837"/>
            <a:ext cx="4111906" cy="12840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</a:t>
            </a:r>
            <a:endParaRPr lang="en-US" dirty="0"/>
          </a:p>
        </p:txBody>
      </p:sp>
      <p:sp>
        <p:nvSpPr>
          <p:cNvPr id="17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14498237" y="8571551"/>
            <a:ext cx="4111910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14498237" y="9050465"/>
            <a:ext cx="4111906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</a:t>
            </a:r>
            <a:endParaRPr lang="en-US" dirty="0"/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14498237" y="9885837"/>
            <a:ext cx="4111906" cy="12840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</a:t>
            </a:r>
            <a:endParaRPr lang="en-US" dirty="0"/>
          </a:p>
        </p:txBody>
      </p:sp>
      <p:sp>
        <p:nvSpPr>
          <p:cNvPr id="182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18853328" y="8571551"/>
            <a:ext cx="4111910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55" hasCustomPrompt="1"/>
          </p:nvPr>
        </p:nvSpPr>
        <p:spPr>
          <a:xfrm>
            <a:off x="18853330" y="9050465"/>
            <a:ext cx="4111906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</a:t>
            </a:r>
            <a:endParaRPr lang="en-US" dirty="0"/>
          </a:p>
        </p:txBody>
      </p:sp>
      <p:sp>
        <p:nvSpPr>
          <p:cNvPr id="184" name="Text Placeholder 2"/>
          <p:cNvSpPr>
            <a:spLocks noGrp="1"/>
          </p:cNvSpPr>
          <p:nvPr>
            <p:ph type="body" sz="quarter" idx="56" hasCustomPrompt="1"/>
          </p:nvPr>
        </p:nvSpPr>
        <p:spPr>
          <a:xfrm>
            <a:off x="18853330" y="9885837"/>
            <a:ext cx="4111906" cy="12840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</a:t>
            </a:r>
            <a:endParaRPr lang="en-US" dirty="0"/>
          </a:p>
        </p:txBody>
      </p:sp>
      <p:sp>
        <p:nvSpPr>
          <p:cNvPr id="185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1826841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86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3049806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8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4272770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8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6117176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8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7340140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8563106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0430091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2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1653057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3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12876020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4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4788171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5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16011137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17234100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7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19143264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8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20366228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9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21589193" y="11192484"/>
            <a:ext cx="1014742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46447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4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400" fill="hold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00" fill="hold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4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4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4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400" fill="hold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400" fill="hold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4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400" fill="hold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00" fill="hold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400" fill="hold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4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4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400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4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4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400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400" fill="hold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00" fill="hold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5" grpId="0"/>
      <p:bldP spid="166" grpId="0"/>
      <p:bldP spid="167" grpId="0"/>
      <p:bldP spid="168" grpId="0"/>
      <p:bldP spid="169" grpId="0"/>
      <p:bldP spid="17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team memb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735516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Six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 </a:t>
            </a:r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710089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10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3925519" y="334196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2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25519" y="4071784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212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925517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3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5148481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4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6371446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5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4949119" y="3341965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4949119" y="4071784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</a:t>
            </a:r>
            <a:r>
              <a:rPr lang="en-US" dirty="0" err="1" smtClean="0"/>
              <a:t>pulvinar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14949117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16172082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17395046" y="5035401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0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3925519" y="609645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925519" y="6826272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222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25517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5148481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371446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5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4949119" y="6096457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4949119" y="6826272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pulvinar quam vitae.</a:t>
            </a:r>
            <a:endParaRPr lang="en-US" dirty="0"/>
          </a:p>
        </p:txBody>
      </p:sp>
      <p:sp>
        <p:nvSpPr>
          <p:cNvPr id="227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14949117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8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16172082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9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7395046" y="778979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925519" y="891868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3925519" y="9648496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</a:t>
            </a:r>
            <a:r>
              <a:rPr lang="en-US" dirty="0" err="1" smtClean="0"/>
              <a:t>pulvinar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2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3925517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3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5148481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4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6371446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5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4949119" y="8918681"/>
            <a:ext cx="8019708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marR="0" indent="0" algn="l" defTabSz="10388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1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marL="0" marR="0" lvl="0" indent="0" algn="l" defTabSz="10388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  <a:p>
            <a:pPr lvl="0"/>
            <a:endParaRPr lang="es-ES_tradnl" dirty="0" smtClean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4949119" y="9648496"/>
            <a:ext cx="8019708" cy="96352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237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14949117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8" name="Text Placeholder 7"/>
          <p:cNvSpPr>
            <a:spLocks noGrp="1"/>
          </p:cNvSpPr>
          <p:nvPr>
            <p:ph type="body" sz="quarter" idx="48" hasCustomPrompt="1"/>
          </p:nvPr>
        </p:nvSpPr>
        <p:spPr>
          <a:xfrm>
            <a:off x="16172082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39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7395046" y="10612113"/>
            <a:ext cx="1222966" cy="67722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4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9" y="3341961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41" name="Picture Placeholder 2"/>
          <p:cNvSpPr>
            <a:spLocks noGrp="1"/>
          </p:cNvSpPr>
          <p:nvPr>
            <p:ph type="pic" sz="quarter" idx="50"/>
          </p:nvPr>
        </p:nvSpPr>
        <p:spPr>
          <a:xfrm>
            <a:off x="12578876" y="3341961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42" name="Picture Placeholder 2"/>
          <p:cNvSpPr>
            <a:spLocks noGrp="1"/>
          </p:cNvSpPr>
          <p:nvPr>
            <p:ph type="pic" sz="quarter" idx="51"/>
          </p:nvPr>
        </p:nvSpPr>
        <p:spPr>
          <a:xfrm>
            <a:off x="1536909" y="6096449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43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12578876" y="6096449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44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1536909" y="8918673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45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12578876" y="8918673"/>
            <a:ext cx="2076009" cy="237066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0" name="Rounded Rectangle 39"/>
          <p:cNvSpPr/>
          <p:nvPr userDrawn="1"/>
        </p:nvSpPr>
        <p:spPr>
          <a:xfrm>
            <a:off x="8360539" y="2388539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7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40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400" fill="hold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400" fill="hold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4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4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400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00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4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400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00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7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0" grpId="0"/>
      <p:bldP spid="241" grpId="0"/>
      <p:bldP spid="242" grpId="0"/>
      <p:bldP spid="243" grpId="0"/>
      <p:bldP spid="244" grpId="0"/>
      <p:bldP spid="245" grpId="0"/>
      <p:bldP spid="40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1536907" y="2969156"/>
            <a:ext cx="21431925" cy="934686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  <a:lvl2pPr marL="103882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2pPr>
            <a:lvl3pPr marL="207764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3pPr>
            <a:lvl4pPr marL="311646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4pPr>
            <a:lvl5pPr marL="415528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5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Example</a:t>
            </a:r>
            <a:endParaRPr lang="en-US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8360539" y="2311563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7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cont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bg1">
                    <a:lumMod val="9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1536907" y="2391836"/>
            <a:ext cx="21431925" cy="993563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  <a:latin typeface="Lato Regular"/>
                <a:cs typeface="Lato Regular"/>
              </a:defRPr>
            </a:lvl1pPr>
            <a:lvl2pPr marL="103882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2pPr>
            <a:lvl3pPr marL="207764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3pPr>
            <a:lvl4pPr marL="311646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4pPr>
            <a:lvl5pPr marL="4155282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5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6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552939" y="7504679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0552939" y="8594720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0552939" y="9290248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6976" y="-37913"/>
            <a:ext cx="24664942" cy="13932492"/>
          </a:xfrm>
          <a:custGeom>
            <a:avLst/>
            <a:gdLst>
              <a:gd name="connsiteX0" fmla="*/ 0 w 21431925"/>
              <a:gd name="connsiteY0" fmla="*/ 0 h 5733342"/>
              <a:gd name="connsiteX1" fmla="*/ 21431925 w 21431925"/>
              <a:gd name="connsiteY1" fmla="*/ 0 h 5733342"/>
              <a:gd name="connsiteX2" fmla="*/ 21431925 w 21431925"/>
              <a:gd name="connsiteY2" fmla="*/ 5733342 h 5733342"/>
              <a:gd name="connsiteX3" fmla="*/ 0 w 21431925"/>
              <a:gd name="connsiteY3" fmla="*/ 5733342 h 5733342"/>
              <a:gd name="connsiteX4" fmla="*/ 0 w 21431925"/>
              <a:gd name="connsiteY4" fmla="*/ 0 h 5733342"/>
              <a:gd name="connsiteX0" fmla="*/ 0 w 21431925"/>
              <a:gd name="connsiteY0" fmla="*/ 0 h 13815727"/>
              <a:gd name="connsiteX1" fmla="*/ 21431925 w 21431925"/>
              <a:gd name="connsiteY1" fmla="*/ 0 h 13815727"/>
              <a:gd name="connsiteX2" fmla="*/ 21431925 w 21431925"/>
              <a:gd name="connsiteY2" fmla="*/ 5733342 h 13815727"/>
              <a:gd name="connsiteX3" fmla="*/ 0 w 21431925"/>
              <a:gd name="connsiteY3" fmla="*/ 13815727 h 13815727"/>
              <a:gd name="connsiteX4" fmla="*/ 0 w 21431925"/>
              <a:gd name="connsiteY4" fmla="*/ 0 h 13815727"/>
              <a:gd name="connsiteX0" fmla="*/ 0 w 21431925"/>
              <a:gd name="connsiteY0" fmla="*/ 615800 h 14431527"/>
              <a:gd name="connsiteX1" fmla="*/ 8153446 w 21431925"/>
              <a:gd name="connsiteY1" fmla="*/ 0 h 14431527"/>
              <a:gd name="connsiteX2" fmla="*/ 21431925 w 21431925"/>
              <a:gd name="connsiteY2" fmla="*/ 6349142 h 14431527"/>
              <a:gd name="connsiteX3" fmla="*/ 0 w 21431925"/>
              <a:gd name="connsiteY3" fmla="*/ 14431527 h 14431527"/>
              <a:gd name="connsiteX4" fmla="*/ 0 w 21431925"/>
              <a:gd name="connsiteY4" fmla="*/ 615800 h 14431527"/>
              <a:gd name="connsiteX0" fmla="*/ 0 w 9231119"/>
              <a:gd name="connsiteY0" fmla="*/ 615800 h 14431527"/>
              <a:gd name="connsiteX1" fmla="*/ 8153446 w 9231119"/>
              <a:gd name="connsiteY1" fmla="*/ 0 h 14431527"/>
              <a:gd name="connsiteX2" fmla="*/ 9231119 w 9231119"/>
              <a:gd name="connsiteY2" fmla="*/ 383572 h 14431527"/>
              <a:gd name="connsiteX3" fmla="*/ 0 w 9231119"/>
              <a:gd name="connsiteY3" fmla="*/ 14431527 h 14431527"/>
              <a:gd name="connsiteX4" fmla="*/ 0 w 9231119"/>
              <a:gd name="connsiteY4" fmla="*/ 615800 h 14431527"/>
              <a:gd name="connsiteX0" fmla="*/ 0 w 9231119"/>
              <a:gd name="connsiteY0" fmla="*/ 232228 h 14047955"/>
              <a:gd name="connsiteX1" fmla="*/ 7114260 w 9231119"/>
              <a:gd name="connsiteY1" fmla="*/ 116766 h 14047955"/>
              <a:gd name="connsiteX2" fmla="*/ 9231119 w 9231119"/>
              <a:gd name="connsiteY2" fmla="*/ 0 h 14047955"/>
              <a:gd name="connsiteX3" fmla="*/ 0 w 9231119"/>
              <a:gd name="connsiteY3" fmla="*/ 14047955 h 14047955"/>
              <a:gd name="connsiteX4" fmla="*/ 0 w 9231119"/>
              <a:gd name="connsiteY4" fmla="*/ 232228 h 14047955"/>
              <a:gd name="connsiteX0" fmla="*/ 0 w 16312974"/>
              <a:gd name="connsiteY0" fmla="*/ 115462 h 13931189"/>
              <a:gd name="connsiteX1" fmla="*/ 7114260 w 16312974"/>
              <a:gd name="connsiteY1" fmla="*/ 0 h 13931189"/>
              <a:gd name="connsiteX2" fmla="*/ 16312974 w 16312974"/>
              <a:gd name="connsiteY2" fmla="*/ 114159 h 13931189"/>
              <a:gd name="connsiteX3" fmla="*/ 0 w 16312974"/>
              <a:gd name="connsiteY3" fmla="*/ 13931189 h 13931189"/>
              <a:gd name="connsiteX4" fmla="*/ 0 w 16312974"/>
              <a:gd name="connsiteY4" fmla="*/ 115462 h 13931189"/>
              <a:gd name="connsiteX0" fmla="*/ 0 w 17159717"/>
              <a:gd name="connsiteY0" fmla="*/ 115462 h 13931189"/>
              <a:gd name="connsiteX1" fmla="*/ 7114260 w 17159717"/>
              <a:gd name="connsiteY1" fmla="*/ 0 h 13931189"/>
              <a:gd name="connsiteX2" fmla="*/ 17159717 w 17159717"/>
              <a:gd name="connsiteY2" fmla="*/ 37184 h 13931189"/>
              <a:gd name="connsiteX3" fmla="*/ 0 w 17159717"/>
              <a:gd name="connsiteY3" fmla="*/ 13931189 h 13931189"/>
              <a:gd name="connsiteX4" fmla="*/ 0 w 17159717"/>
              <a:gd name="connsiteY4" fmla="*/ 115462 h 13931189"/>
              <a:gd name="connsiteX0" fmla="*/ 0 w 17159717"/>
              <a:gd name="connsiteY0" fmla="*/ 78278 h 13894005"/>
              <a:gd name="connsiteX1" fmla="*/ 7306701 w 17159717"/>
              <a:gd name="connsiteY1" fmla="*/ 39791 h 13894005"/>
              <a:gd name="connsiteX2" fmla="*/ 17159717 w 17159717"/>
              <a:gd name="connsiteY2" fmla="*/ 0 h 13894005"/>
              <a:gd name="connsiteX3" fmla="*/ 0 w 17159717"/>
              <a:gd name="connsiteY3" fmla="*/ 13894005 h 13894005"/>
              <a:gd name="connsiteX4" fmla="*/ 0 w 17159717"/>
              <a:gd name="connsiteY4" fmla="*/ 78278 h 13894005"/>
              <a:gd name="connsiteX0" fmla="*/ 0 w 17159717"/>
              <a:gd name="connsiteY0" fmla="*/ 78278 h 13894005"/>
              <a:gd name="connsiteX1" fmla="*/ 17159717 w 17159717"/>
              <a:gd name="connsiteY1" fmla="*/ 0 h 13894005"/>
              <a:gd name="connsiteX2" fmla="*/ 0 w 17159717"/>
              <a:gd name="connsiteY2" fmla="*/ 13894005 h 13894005"/>
              <a:gd name="connsiteX3" fmla="*/ 0 w 17159717"/>
              <a:gd name="connsiteY3" fmla="*/ 78278 h 13894005"/>
              <a:gd name="connsiteX0" fmla="*/ 0 w 17313669"/>
              <a:gd name="connsiteY0" fmla="*/ 0 h 13815727"/>
              <a:gd name="connsiteX1" fmla="*/ 17313669 w 17313669"/>
              <a:gd name="connsiteY1" fmla="*/ 75672 h 13815727"/>
              <a:gd name="connsiteX2" fmla="*/ 0 w 17313669"/>
              <a:gd name="connsiteY2" fmla="*/ 13815727 h 13815727"/>
              <a:gd name="connsiteX3" fmla="*/ 0 w 17313669"/>
              <a:gd name="connsiteY3" fmla="*/ 0 h 13815727"/>
              <a:gd name="connsiteX0" fmla="*/ 0 w 17352156"/>
              <a:gd name="connsiteY0" fmla="*/ 0 h 13815727"/>
              <a:gd name="connsiteX1" fmla="*/ 17352156 w 17352156"/>
              <a:gd name="connsiteY1" fmla="*/ 37184 h 13815727"/>
              <a:gd name="connsiteX2" fmla="*/ 0 w 17352156"/>
              <a:gd name="connsiteY2" fmla="*/ 13815727 h 13815727"/>
              <a:gd name="connsiteX3" fmla="*/ 0 w 17352156"/>
              <a:gd name="connsiteY3" fmla="*/ 0 h 13815727"/>
              <a:gd name="connsiteX0" fmla="*/ 0 w 24587964"/>
              <a:gd name="connsiteY0" fmla="*/ 39791 h 13855518"/>
              <a:gd name="connsiteX1" fmla="*/ 24587964 w 24587964"/>
              <a:gd name="connsiteY1" fmla="*/ 0 h 13855518"/>
              <a:gd name="connsiteX2" fmla="*/ 0 w 24587964"/>
              <a:gd name="connsiteY2" fmla="*/ 13855518 h 13855518"/>
              <a:gd name="connsiteX3" fmla="*/ 0 w 24587964"/>
              <a:gd name="connsiteY3" fmla="*/ 39791 h 13855518"/>
              <a:gd name="connsiteX0" fmla="*/ 0 w 24587964"/>
              <a:gd name="connsiteY0" fmla="*/ 39791 h 13855518"/>
              <a:gd name="connsiteX1" fmla="*/ 24587964 w 24587964"/>
              <a:gd name="connsiteY1" fmla="*/ 0 h 13855518"/>
              <a:gd name="connsiteX2" fmla="*/ 0 w 24587964"/>
              <a:gd name="connsiteY2" fmla="*/ 13855518 h 13855518"/>
              <a:gd name="connsiteX3" fmla="*/ 0 w 24587964"/>
              <a:gd name="connsiteY3" fmla="*/ 39791 h 13855518"/>
              <a:gd name="connsiteX0" fmla="*/ 0 w 24587964"/>
              <a:gd name="connsiteY0" fmla="*/ 39791 h 12008115"/>
              <a:gd name="connsiteX1" fmla="*/ 24587964 w 24587964"/>
              <a:gd name="connsiteY1" fmla="*/ 0 h 12008115"/>
              <a:gd name="connsiteX2" fmla="*/ 11777433 w 24587964"/>
              <a:gd name="connsiteY2" fmla="*/ 12008115 h 12008115"/>
              <a:gd name="connsiteX3" fmla="*/ 0 w 24587964"/>
              <a:gd name="connsiteY3" fmla="*/ 39791 h 12008115"/>
              <a:gd name="connsiteX0" fmla="*/ 0 w 24587964"/>
              <a:gd name="connsiteY0" fmla="*/ 39791 h 13855517"/>
              <a:gd name="connsiteX1" fmla="*/ 24587964 w 24587964"/>
              <a:gd name="connsiteY1" fmla="*/ 0 h 13855517"/>
              <a:gd name="connsiteX2" fmla="*/ 8505924 w 24587964"/>
              <a:gd name="connsiteY2" fmla="*/ 13855517 h 13855517"/>
              <a:gd name="connsiteX3" fmla="*/ 0 w 24587964"/>
              <a:gd name="connsiteY3" fmla="*/ 39791 h 13855517"/>
              <a:gd name="connsiteX0" fmla="*/ 0 w 24587964"/>
              <a:gd name="connsiteY0" fmla="*/ 39791 h 13855517"/>
              <a:gd name="connsiteX1" fmla="*/ 24587964 w 24587964"/>
              <a:gd name="connsiteY1" fmla="*/ 0 h 13855517"/>
              <a:gd name="connsiteX2" fmla="*/ 8505924 w 24587964"/>
              <a:gd name="connsiteY2" fmla="*/ 13855517 h 13855517"/>
              <a:gd name="connsiteX3" fmla="*/ 0 w 24587964"/>
              <a:gd name="connsiteY3" fmla="*/ 39791 h 13855517"/>
              <a:gd name="connsiteX0" fmla="*/ 0 w 24587964"/>
              <a:gd name="connsiteY0" fmla="*/ 39791 h 13932492"/>
              <a:gd name="connsiteX1" fmla="*/ 24587964 w 24587964"/>
              <a:gd name="connsiteY1" fmla="*/ 0 h 13932492"/>
              <a:gd name="connsiteX2" fmla="*/ 4387671 w 24587964"/>
              <a:gd name="connsiteY2" fmla="*/ 13932492 h 13932492"/>
              <a:gd name="connsiteX3" fmla="*/ 0 w 24587964"/>
              <a:gd name="connsiteY3" fmla="*/ 39791 h 13932492"/>
              <a:gd name="connsiteX0" fmla="*/ 0 w 24587964"/>
              <a:gd name="connsiteY0" fmla="*/ 39791 h 13932492"/>
              <a:gd name="connsiteX1" fmla="*/ 24587964 w 24587964"/>
              <a:gd name="connsiteY1" fmla="*/ 0 h 13932492"/>
              <a:gd name="connsiteX2" fmla="*/ 4387671 w 24587964"/>
              <a:gd name="connsiteY2" fmla="*/ 13932492 h 13932492"/>
              <a:gd name="connsiteX3" fmla="*/ 2001392 w 24587964"/>
              <a:gd name="connsiteY3" fmla="*/ 6657771 h 13932492"/>
              <a:gd name="connsiteX4" fmla="*/ 0 w 24587964"/>
              <a:gd name="connsiteY4" fmla="*/ 39791 h 13932492"/>
              <a:gd name="connsiteX0" fmla="*/ 76978 w 24664942"/>
              <a:gd name="connsiteY0" fmla="*/ 39791 h 13932492"/>
              <a:gd name="connsiteX1" fmla="*/ 24664942 w 24664942"/>
              <a:gd name="connsiteY1" fmla="*/ 0 h 13932492"/>
              <a:gd name="connsiteX2" fmla="*/ 4464649 w 24664942"/>
              <a:gd name="connsiteY2" fmla="*/ 13932492 h 13932492"/>
              <a:gd name="connsiteX3" fmla="*/ 0 w 24664942"/>
              <a:gd name="connsiteY3" fmla="*/ 13854943 h 13932492"/>
              <a:gd name="connsiteX4" fmla="*/ 76978 w 24664942"/>
              <a:gd name="connsiteY4" fmla="*/ 39791 h 139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64942" h="13932492">
                <a:moveTo>
                  <a:pt x="76978" y="39791"/>
                </a:moveTo>
                <a:lnTo>
                  <a:pt x="24664942" y="0"/>
                </a:lnTo>
                <a:cubicBezTo>
                  <a:pt x="6692915" y="3155979"/>
                  <a:pt x="12660637" y="9313986"/>
                  <a:pt x="4464649" y="13932492"/>
                </a:cubicBezTo>
                <a:lnTo>
                  <a:pt x="0" y="13854943"/>
                </a:lnTo>
                <a:lnTo>
                  <a:pt x="76978" y="39791"/>
                </a:ln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ight Triangle 1"/>
          <p:cNvSpPr/>
          <p:nvPr userDrawn="1"/>
        </p:nvSpPr>
        <p:spPr bwMode="auto">
          <a:xfrm rot="13941397" flipH="1">
            <a:off x="19000361" y="-1843998"/>
            <a:ext cx="3741032" cy="8231392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2415894 w 3416590"/>
              <a:gd name="connsiteY0" fmla="*/ 7656719 h 7656719"/>
              <a:gd name="connsiteX1" fmla="*/ 50833 w 3416590"/>
              <a:gd name="connsiteY1" fmla="*/ 0 h 7656719"/>
              <a:gd name="connsiteX2" fmla="*/ 3416590 w 3416590"/>
              <a:gd name="connsiteY2" fmla="*/ 7579744 h 7656719"/>
              <a:gd name="connsiteX3" fmla="*/ 2415894 w 3416590"/>
              <a:gd name="connsiteY3" fmla="*/ 7656719 h 7656719"/>
              <a:gd name="connsiteX0" fmla="*/ 2365061 w 3365757"/>
              <a:gd name="connsiteY0" fmla="*/ 7656719 h 7656719"/>
              <a:gd name="connsiteX1" fmla="*/ 0 w 3365757"/>
              <a:gd name="connsiteY1" fmla="*/ 0 h 7656719"/>
              <a:gd name="connsiteX2" fmla="*/ 3365757 w 3365757"/>
              <a:gd name="connsiteY2" fmla="*/ 7579744 h 7656719"/>
              <a:gd name="connsiteX3" fmla="*/ 2365061 w 3365757"/>
              <a:gd name="connsiteY3" fmla="*/ 7656719 h 7656719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1032" h="8231392">
                <a:moveTo>
                  <a:pt x="2565281" y="8231392"/>
                </a:moveTo>
                <a:cubicBezTo>
                  <a:pt x="1846831" y="6509687"/>
                  <a:pt x="8868" y="3224981"/>
                  <a:pt x="0" y="0"/>
                </a:cubicBezTo>
                <a:cubicBezTo>
                  <a:pt x="17284" y="1651663"/>
                  <a:pt x="1926727" y="5262481"/>
                  <a:pt x="3741032" y="7436111"/>
                </a:cubicBezTo>
                <a:lnTo>
                  <a:pt x="2565281" y="823139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228182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2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771102"/>
            <a:ext cx="21431925" cy="9506425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just">
              <a:lnSpc>
                <a:spcPct val="13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dolor ante.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, in </a:t>
            </a:r>
            <a:r>
              <a:rPr lang="en-US" dirty="0" err="1" smtClean="0"/>
              <a:t>ultricies</a:t>
            </a:r>
            <a:r>
              <a:rPr lang="en-US" dirty="0" smtClean="0"/>
              <a:t> diam.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sodales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et.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nisi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non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porta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,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ligula.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 </a:t>
            </a:r>
            <a:r>
              <a:rPr lang="en-US" dirty="0" err="1" smtClean="0"/>
              <a:t>posuere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a </a:t>
            </a:r>
            <a:r>
              <a:rPr lang="en-US" dirty="0" err="1" smtClean="0"/>
              <a:t>est</a:t>
            </a:r>
            <a:r>
              <a:rPr lang="en-US" dirty="0" smtClean="0"/>
              <a:t> at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ex.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sapien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interdum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,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,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, in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in </a:t>
            </a:r>
            <a:r>
              <a:rPr lang="en-US" dirty="0" err="1" smtClean="0"/>
              <a:t>nunc</a:t>
            </a:r>
            <a:r>
              <a:rPr lang="en-US" dirty="0" smtClean="0"/>
              <a:t>. </a:t>
            </a:r>
            <a:r>
              <a:rPr lang="en-US" dirty="0" err="1" smtClean="0"/>
              <a:t>Phasellus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id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Nam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lacus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, a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,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ac, </a:t>
            </a:r>
            <a:r>
              <a:rPr lang="en-US" dirty="0" err="1" smtClean="0"/>
              <a:t>ultrices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dui.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magna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in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ac.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et </a:t>
            </a:r>
            <a:r>
              <a:rPr lang="en-US" dirty="0" err="1" smtClean="0"/>
              <a:t>suscipit</a:t>
            </a:r>
            <a:r>
              <a:rPr lang="en-US" dirty="0" smtClean="0"/>
              <a:t> id, </a:t>
            </a:r>
            <a:r>
              <a:rPr lang="en-US" dirty="0" err="1" smtClean="0"/>
              <a:t>rutrum</a:t>
            </a:r>
            <a:r>
              <a:rPr lang="en-US" dirty="0" smtClean="0"/>
              <a:t> at </a:t>
            </a:r>
            <a:r>
              <a:rPr lang="en-US" dirty="0" err="1" smtClean="0"/>
              <a:t>odio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dui, </a:t>
            </a:r>
            <a:r>
              <a:rPr lang="en-US" dirty="0" err="1" smtClean="0"/>
              <a:t>vel</a:t>
            </a:r>
            <a:r>
              <a:rPr lang="en-US" dirty="0" smtClean="0"/>
              <a:t> tempus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in </a:t>
            </a:r>
            <a:r>
              <a:rPr lang="en-US" dirty="0" err="1" smtClean="0"/>
              <a:t>sapien</a:t>
            </a:r>
            <a:r>
              <a:rPr lang="en-US" dirty="0" smtClean="0"/>
              <a:t> at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convallis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et in </a:t>
            </a:r>
            <a:r>
              <a:rPr lang="en-US" dirty="0" err="1" smtClean="0"/>
              <a:t>felis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luctus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non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in </a:t>
            </a:r>
            <a:r>
              <a:rPr lang="en-US" dirty="0" err="1" smtClean="0"/>
              <a:t>lorem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quam </a:t>
            </a:r>
            <a:r>
              <a:rPr lang="en-US" dirty="0" err="1" smtClean="0"/>
              <a:t>varius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Donec</a:t>
            </a:r>
            <a:r>
              <a:rPr lang="en-US" dirty="0" smtClean="0"/>
              <a:t> ligula </a:t>
            </a:r>
            <a:r>
              <a:rPr lang="en-US" dirty="0" err="1" smtClean="0"/>
              <a:t>diam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id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,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vitae.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scelerisque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,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libero</a:t>
            </a:r>
            <a:r>
              <a:rPr lang="en-US" dirty="0" smtClean="0"/>
              <a:t>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nunc</a:t>
            </a:r>
            <a:r>
              <a:rPr lang="en-US" dirty="0" smtClean="0"/>
              <a:t>,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non ante ac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Interdum</a:t>
            </a:r>
            <a:r>
              <a:rPr lang="en-US" dirty="0" smtClean="0"/>
              <a:t> et </a:t>
            </a:r>
            <a:r>
              <a:rPr lang="en-US" dirty="0" err="1" smtClean="0"/>
              <a:t>malesuada</a:t>
            </a:r>
            <a:r>
              <a:rPr lang="en-US" dirty="0" smtClean="0"/>
              <a:t> fames ac ante </a:t>
            </a:r>
            <a:r>
              <a:rPr lang="en-US" dirty="0" err="1" smtClean="0"/>
              <a:t>ipsum</a:t>
            </a:r>
            <a:r>
              <a:rPr lang="en-US" dirty="0" smtClean="0"/>
              <a:t> </a:t>
            </a:r>
            <a:r>
              <a:rPr lang="en-US" dirty="0" err="1" smtClean="0"/>
              <a:t>primis</a:t>
            </a:r>
            <a:r>
              <a:rPr lang="en-US" dirty="0" smtClean="0"/>
              <a:t> in </a:t>
            </a:r>
            <a:r>
              <a:rPr lang="en-US" dirty="0" err="1" smtClean="0"/>
              <a:t>faucibus</a:t>
            </a:r>
            <a:r>
              <a:rPr lang="en-US" dirty="0" smtClean="0"/>
              <a:t>.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aliquet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. </a:t>
            </a:r>
            <a:r>
              <a:rPr lang="en-US" dirty="0" err="1" smtClean="0"/>
              <a:t>Suspendisse</a:t>
            </a:r>
            <a:r>
              <a:rPr lang="en-US" dirty="0" smtClean="0"/>
              <a:t> </a:t>
            </a:r>
            <a:r>
              <a:rPr lang="en-US" dirty="0" err="1" smtClean="0"/>
              <a:t>ultrices</a:t>
            </a:r>
            <a:r>
              <a:rPr lang="en-US" dirty="0" smtClean="0"/>
              <a:t> lacus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, at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dolor </a:t>
            </a:r>
            <a:r>
              <a:rPr lang="en-US" dirty="0" err="1" smtClean="0"/>
              <a:t>sapien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,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a </a:t>
            </a:r>
            <a:r>
              <a:rPr lang="en-US" dirty="0" err="1" smtClean="0"/>
              <a:t>aliquam</a:t>
            </a:r>
            <a:r>
              <a:rPr lang="en-US" dirty="0" smtClean="0"/>
              <a:t> magna.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in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r>
              <a:rPr lang="en-US" dirty="0" smtClean="0"/>
              <a:t> ante id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vestibulum</a:t>
            </a:r>
            <a:endParaRPr lang="en-US" dirty="0" smtClean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8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Two</a:t>
            </a:r>
            <a:r>
              <a:rPr lang="es-ES_tradnl" dirty="0" smtClean="0"/>
              <a:t> </a:t>
            </a:r>
            <a:r>
              <a:rPr lang="es-ES_tradnl" dirty="0" err="1" smtClean="0"/>
              <a:t>columns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830184"/>
            <a:ext cx="21431925" cy="9716761"/>
          </a:xfrm>
          <a:prstGeom prst="rect">
            <a:avLst/>
          </a:prstGeom>
        </p:spPr>
        <p:txBody>
          <a:bodyPr vert="horz" lIns="243798" tIns="121900" rIns="243798" bIns="121900" numCol="2" spcCol="720000"/>
          <a:lstStyle>
            <a:lvl1pPr marL="0" indent="0" algn="just">
              <a:lnSpc>
                <a:spcPct val="13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dolor ante.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, in </a:t>
            </a:r>
            <a:r>
              <a:rPr lang="en-US" dirty="0" err="1" smtClean="0"/>
              <a:t>ultricies</a:t>
            </a:r>
            <a:r>
              <a:rPr lang="en-US" dirty="0" smtClean="0"/>
              <a:t> diam.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sodales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et.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nisi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non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porta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,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ligula.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 </a:t>
            </a:r>
            <a:r>
              <a:rPr lang="en-US" dirty="0" err="1" smtClean="0"/>
              <a:t>posuere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a </a:t>
            </a:r>
            <a:r>
              <a:rPr lang="en-US" dirty="0" err="1" smtClean="0"/>
              <a:t>est</a:t>
            </a:r>
            <a:r>
              <a:rPr lang="en-US" dirty="0" smtClean="0"/>
              <a:t> at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ex.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sapien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interdum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,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,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, in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in </a:t>
            </a:r>
            <a:r>
              <a:rPr lang="en-US" dirty="0" err="1" smtClean="0"/>
              <a:t>nunc</a:t>
            </a:r>
            <a:r>
              <a:rPr lang="en-US" dirty="0" smtClean="0"/>
              <a:t>. </a:t>
            </a:r>
            <a:r>
              <a:rPr lang="en-US" dirty="0" err="1" smtClean="0"/>
              <a:t>Phasellus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id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Nam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lacus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, a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,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ac, </a:t>
            </a:r>
            <a:r>
              <a:rPr lang="en-US" dirty="0" err="1" smtClean="0"/>
              <a:t>ultrices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dui.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magna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in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ac.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et </a:t>
            </a:r>
            <a:r>
              <a:rPr lang="en-US" dirty="0" err="1" smtClean="0"/>
              <a:t>suscipit</a:t>
            </a:r>
            <a:r>
              <a:rPr lang="en-US" dirty="0" smtClean="0"/>
              <a:t> id, </a:t>
            </a:r>
            <a:r>
              <a:rPr lang="en-US" dirty="0" err="1" smtClean="0"/>
              <a:t>rutrum</a:t>
            </a:r>
            <a:r>
              <a:rPr lang="en-US" dirty="0" smtClean="0"/>
              <a:t> at </a:t>
            </a:r>
            <a:r>
              <a:rPr lang="en-US" dirty="0" err="1" smtClean="0"/>
              <a:t>odio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dui, </a:t>
            </a:r>
            <a:r>
              <a:rPr lang="en-US" dirty="0" err="1" smtClean="0"/>
              <a:t>vel</a:t>
            </a:r>
            <a:r>
              <a:rPr lang="en-US" dirty="0" smtClean="0"/>
              <a:t> tempus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in </a:t>
            </a:r>
            <a:r>
              <a:rPr lang="en-US" dirty="0" err="1" smtClean="0"/>
              <a:t>sapien</a:t>
            </a:r>
            <a:r>
              <a:rPr lang="en-US" dirty="0" smtClean="0"/>
              <a:t> at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convallis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et in </a:t>
            </a:r>
            <a:r>
              <a:rPr lang="en-US" dirty="0" err="1" smtClean="0"/>
              <a:t>felis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luctus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non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in </a:t>
            </a:r>
            <a:r>
              <a:rPr lang="en-US" dirty="0" err="1" smtClean="0"/>
              <a:t>lorem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quam </a:t>
            </a:r>
            <a:r>
              <a:rPr lang="en-US" dirty="0" err="1" smtClean="0"/>
              <a:t>varius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Donec</a:t>
            </a:r>
            <a:r>
              <a:rPr lang="en-US" dirty="0" smtClean="0"/>
              <a:t> ligula </a:t>
            </a:r>
            <a:r>
              <a:rPr lang="en-US" dirty="0" err="1" smtClean="0"/>
              <a:t>diam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id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,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vitae.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scelerisque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,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libero</a:t>
            </a:r>
            <a:r>
              <a:rPr lang="en-US" dirty="0" smtClean="0"/>
              <a:t>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nunc</a:t>
            </a:r>
            <a:r>
              <a:rPr lang="en-US" dirty="0" smtClean="0"/>
              <a:t>,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non ante ac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Interdum</a:t>
            </a:r>
            <a:r>
              <a:rPr lang="en-US" dirty="0" smtClean="0"/>
              <a:t> et </a:t>
            </a:r>
            <a:r>
              <a:rPr lang="en-US" dirty="0" err="1" smtClean="0"/>
              <a:t>malesuada</a:t>
            </a:r>
            <a:r>
              <a:rPr lang="en-US" dirty="0" smtClean="0"/>
              <a:t> fames ac ante </a:t>
            </a:r>
            <a:r>
              <a:rPr lang="en-US" dirty="0" err="1" smtClean="0"/>
              <a:t>ipsum</a:t>
            </a:r>
            <a:r>
              <a:rPr lang="en-US" dirty="0" smtClean="0"/>
              <a:t> </a:t>
            </a:r>
            <a:r>
              <a:rPr lang="en-US" dirty="0" err="1" smtClean="0"/>
              <a:t>primis</a:t>
            </a:r>
            <a:r>
              <a:rPr lang="en-US" dirty="0" smtClean="0"/>
              <a:t> in </a:t>
            </a:r>
            <a:r>
              <a:rPr lang="en-US" dirty="0" err="1" smtClean="0"/>
              <a:t>faucibus</a:t>
            </a:r>
            <a:r>
              <a:rPr lang="en-US" dirty="0" smtClean="0"/>
              <a:t>.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aliquet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. </a:t>
            </a:r>
            <a:r>
              <a:rPr lang="en-US" dirty="0" err="1" smtClean="0"/>
              <a:t>Suspendisse</a:t>
            </a:r>
            <a:r>
              <a:rPr lang="en-US" dirty="0" smtClean="0"/>
              <a:t> </a:t>
            </a:r>
            <a:r>
              <a:rPr lang="en-US" dirty="0" err="1" smtClean="0"/>
              <a:t>ultrices</a:t>
            </a:r>
            <a:r>
              <a:rPr lang="en-US" dirty="0" smtClean="0"/>
              <a:t> lacus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, at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dolor </a:t>
            </a:r>
            <a:r>
              <a:rPr lang="en-US" dirty="0" err="1" smtClean="0"/>
              <a:t>sapien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,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a </a:t>
            </a:r>
            <a:r>
              <a:rPr lang="en-US" dirty="0" err="1" smtClean="0"/>
              <a:t>aliquam</a:t>
            </a:r>
            <a:r>
              <a:rPr lang="en-US" dirty="0" smtClean="0"/>
              <a:t> magna.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in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r>
              <a:rPr lang="en-US" dirty="0" smtClean="0"/>
              <a:t> ante id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vestibulum</a:t>
            </a:r>
            <a:r>
              <a:rPr lang="en-US" dirty="0" smtClean="0"/>
              <a:t> non </a:t>
            </a:r>
            <a:r>
              <a:rPr lang="en-US" dirty="0" err="1" smtClean="0"/>
              <a:t>metus</a:t>
            </a:r>
            <a:r>
              <a:rPr lang="en-US" dirty="0" smtClean="0"/>
              <a:t> vitae </a:t>
            </a:r>
            <a:r>
              <a:rPr lang="en-US" dirty="0" err="1" smtClean="0"/>
              <a:t>rutrum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 </a:t>
            </a:r>
            <a:r>
              <a:rPr lang="en-US" dirty="0" err="1" smtClean="0"/>
              <a:t>condimentum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pharetra</a:t>
            </a:r>
            <a:r>
              <a:rPr lang="en-US" dirty="0" smtClean="0"/>
              <a:t> non.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blandit</a:t>
            </a:r>
            <a:r>
              <a:rPr lang="en-US" dirty="0" smtClean="0"/>
              <a:t> sem.</a:t>
            </a:r>
          </a:p>
        </p:txBody>
      </p:sp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54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Three</a:t>
            </a:r>
            <a:r>
              <a:rPr lang="es-ES_tradnl" dirty="0" smtClean="0"/>
              <a:t> </a:t>
            </a:r>
            <a:r>
              <a:rPr lang="es-ES_tradnl" dirty="0" err="1" smtClean="0"/>
              <a:t>columns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714720"/>
            <a:ext cx="21431925" cy="9716761"/>
          </a:xfrm>
          <a:prstGeom prst="rect">
            <a:avLst/>
          </a:prstGeom>
        </p:spPr>
        <p:txBody>
          <a:bodyPr vert="horz" lIns="243798" tIns="121900" rIns="243798" bIns="121900" numCol="3" spcCol="720000"/>
          <a:lstStyle>
            <a:lvl1pPr marL="0" indent="0" algn="just">
              <a:lnSpc>
                <a:spcPct val="13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dolor ante.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, in </a:t>
            </a:r>
            <a:r>
              <a:rPr lang="en-US" dirty="0" err="1" smtClean="0"/>
              <a:t>ultricies</a:t>
            </a:r>
            <a:r>
              <a:rPr lang="en-US" dirty="0" smtClean="0"/>
              <a:t> diam.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sodales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et.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nisi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. 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non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porta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,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ligula.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 </a:t>
            </a:r>
            <a:r>
              <a:rPr lang="en-US" dirty="0" err="1" smtClean="0"/>
              <a:t>posuere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a </a:t>
            </a:r>
            <a:r>
              <a:rPr lang="en-US" dirty="0" err="1" smtClean="0"/>
              <a:t>est</a:t>
            </a:r>
            <a:r>
              <a:rPr lang="en-US" dirty="0" smtClean="0"/>
              <a:t> at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ex.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sapien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interdum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,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, </a:t>
            </a:r>
            <a:r>
              <a:rPr lang="en-US" dirty="0" err="1" smtClean="0"/>
              <a:t>erat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, in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in </a:t>
            </a:r>
            <a:r>
              <a:rPr lang="en-US" dirty="0" err="1" smtClean="0"/>
              <a:t>nunc</a:t>
            </a:r>
            <a:r>
              <a:rPr lang="en-US" dirty="0" smtClean="0"/>
              <a:t>. </a:t>
            </a:r>
            <a:r>
              <a:rPr lang="en-US" dirty="0" err="1" smtClean="0"/>
              <a:t>Phasellus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id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mollis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. Nam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lacus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, a </a:t>
            </a:r>
            <a:r>
              <a:rPr lang="en-US" dirty="0" err="1" smtClean="0"/>
              <a:t>rhoncus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rhoncus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,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ac, </a:t>
            </a:r>
            <a:r>
              <a:rPr lang="en-US" dirty="0" err="1" smtClean="0"/>
              <a:t>ultrices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dui. </a:t>
            </a:r>
            <a:r>
              <a:rPr lang="en-US" dirty="0" err="1" smtClean="0"/>
              <a:t>Praesent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magna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euismod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in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ac.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et </a:t>
            </a:r>
            <a:r>
              <a:rPr lang="en-US" dirty="0" err="1" smtClean="0"/>
              <a:t>suscipit</a:t>
            </a:r>
            <a:r>
              <a:rPr lang="en-US" dirty="0" smtClean="0"/>
              <a:t> id, </a:t>
            </a:r>
            <a:r>
              <a:rPr lang="en-US" dirty="0" err="1" smtClean="0"/>
              <a:t>rutrum</a:t>
            </a:r>
            <a:r>
              <a:rPr lang="en-US" dirty="0" smtClean="0"/>
              <a:t> at </a:t>
            </a:r>
            <a:r>
              <a:rPr lang="en-US" dirty="0" err="1" smtClean="0"/>
              <a:t>odio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dui, </a:t>
            </a:r>
            <a:r>
              <a:rPr lang="en-US" dirty="0" err="1" smtClean="0"/>
              <a:t>vel</a:t>
            </a:r>
            <a:r>
              <a:rPr lang="en-US" dirty="0" smtClean="0"/>
              <a:t> tempus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in </a:t>
            </a:r>
            <a:r>
              <a:rPr lang="en-US" dirty="0" err="1" smtClean="0"/>
              <a:t>sapien</a:t>
            </a:r>
            <a:r>
              <a:rPr lang="en-US" dirty="0" smtClean="0"/>
              <a:t> at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convallis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et in </a:t>
            </a:r>
            <a:r>
              <a:rPr lang="en-US" dirty="0" err="1" smtClean="0"/>
              <a:t>felis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luctus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non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, </a:t>
            </a:r>
            <a:r>
              <a:rPr lang="en-US" dirty="0" err="1" smtClean="0"/>
              <a:t>lectus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augue</a:t>
            </a:r>
            <a:r>
              <a:rPr lang="en-US" dirty="0" smtClean="0"/>
              <a:t> in </a:t>
            </a:r>
            <a:r>
              <a:rPr lang="en-US" dirty="0" err="1" smtClean="0"/>
              <a:t>lorem</a:t>
            </a:r>
            <a:r>
              <a:rPr lang="en-US" dirty="0" smtClean="0"/>
              <a:t>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quam </a:t>
            </a:r>
            <a:r>
              <a:rPr lang="en-US" dirty="0" err="1" smtClean="0"/>
              <a:t>varius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Donec</a:t>
            </a:r>
            <a:r>
              <a:rPr lang="en-US" dirty="0" smtClean="0"/>
              <a:t> ligula </a:t>
            </a:r>
            <a:r>
              <a:rPr lang="en-US" dirty="0" err="1" smtClean="0"/>
              <a:t>diam</a:t>
            </a:r>
            <a:r>
              <a:rPr lang="en-US" dirty="0" smtClean="0"/>
              <a:t>, </a:t>
            </a:r>
            <a:r>
              <a:rPr lang="en-US" dirty="0" err="1" smtClean="0"/>
              <a:t>tincidunt</a:t>
            </a:r>
            <a:r>
              <a:rPr lang="en-US" dirty="0" smtClean="0"/>
              <a:t> id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,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sagittis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vitae.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,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scelerisque</a:t>
            </a:r>
            <a:r>
              <a:rPr lang="en-US" dirty="0" smtClean="0"/>
              <a:t>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. </a:t>
            </a:r>
            <a:r>
              <a:rPr lang="en-US" dirty="0" err="1" smtClean="0"/>
              <a:t>Curabitur</a:t>
            </a:r>
            <a:r>
              <a:rPr lang="en-US" dirty="0" smtClean="0"/>
              <a:t> </a:t>
            </a:r>
            <a:r>
              <a:rPr lang="en-US" dirty="0" err="1" smtClean="0"/>
              <a:t>lobortis</a:t>
            </a:r>
            <a:r>
              <a:rPr lang="en-US" dirty="0" smtClean="0"/>
              <a:t>,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, </a:t>
            </a:r>
            <a:r>
              <a:rPr lang="en-US" dirty="0" err="1" smtClean="0"/>
              <a:t>odio</a:t>
            </a:r>
            <a:r>
              <a:rPr lang="en-US" dirty="0" smtClean="0"/>
              <a:t> </a:t>
            </a:r>
            <a:r>
              <a:rPr lang="en-US" dirty="0" err="1" smtClean="0"/>
              <a:t>libero</a:t>
            </a:r>
            <a:r>
              <a:rPr lang="en-US" dirty="0" smtClean="0"/>
              <a:t>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nunc</a:t>
            </a:r>
            <a:r>
              <a:rPr lang="en-US" dirty="0" smtClean="0"/>
              <a:t>,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. </a:t>
            </a:r>
            <a:r>
              <a:rPr lang="en-US" dirty="0" err="1" smtClean="0"/>
              <a:t>Donec</a:t>
            </a:r>
            <a:r>
              <a:rPr lang="en-US" dirty="0" smtClean="0"/>
              <a:t> non ante ac </a:t>
            </a:r>
            <a:r>
              <a:rPr lang="en-US" dirty="0" err="1" smtClean="0"/>
              <a:t>orci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Interdum</a:t>
            </a:r>
            <a:r>
              <a:rPr lang="en-US" dirty="0" smtClean="0"/>
              <a:t> et </a:t>
            </a:r>
            <a:r>
              <a:rPr lang="en-US" dirty="0" err="1" smtClean="0"/>
              <a:t>malesuada</a:t>
            </a:r>
            <a:r>
              <a:rPr lang="en-US" dirty="0" smtClean="0"/>
              <a:t> fames ac ante </a:t>
            </a:r>
            <a:r>
              <a:rPr lang="en-US" dirty="0" err="1" smtClean="0"/>
              <a:t>ipsum</a:t>
            </a:r>
            <a:r>
              <a:rPr lang="en-US" dirty="0" smtClean="0"/>
              <a:t> </a:t>
            </a:r>
            <a:r>
              <a:rPr lang="en-US" dirty="0" err="1" smtClean="0"/>
              <a:t>primis</a:t>
            </a:r>
            <a:r>
              <a:rPr lang="en-US" dirty="0" smtClean="0"/>
              <a:t> in </a:t>
            </a:r>
            <a:r>
              <a:rPr lang="en-US" dirty="0" err="1" smtClean="0"/>
              <a:t>faucibus</a:t>
            </a:r>
            <a:r>
              <a:rPr lang="en-US" dirty="0" smtClean="0"/>
              <a:t>.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aliquet</a:t>
            </a:r>
            <a:r>
              <a:rPr lang="en-US" dirty="0" smtClean="0"/>
              <a:t> </a:t>
            </a:r>
            <a:r>
              <a:rPr lang="en-US" dirty="0" err="1" smtClean="0"/>
              <a:t>imperdiet</a:t>
            </a:r>
            <a:r>
              <a:rPr lang="en-US" dirty="0" smtClean="0"/>
              <a:t>. </a:t>
            </a:r>
            <a:r>
              <a:rPr lang="en-US" dirty="0" err="1" smtClean="0"/>
              <a:t>Suspendisse</a:t>
            </a:r>
            <a:r>
              <a:rPr lang="en-US" dirty="0" smtClean="0"/>
              <a:t> </a:t>
            </a:r>
            <a:r>
              <a:rPr lang="en-US" dirty="0" err="1" smtClean="0"/>
              <a:t>ultrices</a:t>
            </a:r>
            <a:r>
              <a:rPr lang="en-US" dirty="0" smtClean="0"/>
              <a:t> lacus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, at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metus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dolor </a:t>
            </a:r>
            <a:r>
              <a:rPr lang="en-US" dirty="0" err="1" smtClean="0"/>
              <a:t>sapien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tellus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,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iaculis</a:t>
            </a:r>
            <a:r>
              <a:rPr lang="en-US" dirty="0" smtClean="0"/>
              <a:t> </a:t>
            </a:r>
            <a:r>
              <a:rPr lang="en-US" dirty="0" err="1" smtClean="0"/>
              <a:t>urna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a </a:t>
            </a:r>
            <a:r>
              <a:rPr lang="en-US" dirty="0" err="1" smtClean="0"/>
              <a:t>aliquam</a:t>
            </a:r>
            <a:r>
              <a:rPr lang="en-US" dirty="0" smtClean="0"/>
              <a:t> magna.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eget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in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porttitor</a:t>
            </a:r>
            <a:r>
              <a:rPr lang="en-US" dirty="0" smtClean="0"/>
              <a:t>. </a:t>
            </a:r>
            <a:r>
              <a:rPr lang="en-US" dirty="0" err="1" smtClean="0"/>
              <a:t>Proin</a:t>
            </a:r>
            <a:r>
              <a:rPr lang="en-US" dirty="0" smtClean="0"/>
              <a:t> </a:t>
            </a:r>
            <a:r>
              <a:rPr lang="en-US" dirty="0" err="1" smtClean="0"/>
              <a:t>sollicitudin</a:t>
            </a:r>
            <a:endParaRPr lang="en-US" dirty="0" smtClean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7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Title Dar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bg1">
                    <a:lumMod val="9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4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 with imag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335196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15" y="4436373"/>
            <a:ext cx="21431925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10506461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1120840"/>
            <a:ext cx="21431925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hendreritn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2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335196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2239292" y="4436373"/>
            <a:ext cx="10729548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5" y="10506461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15" y="11120840"/>
            <a:ext cx="21431925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hendreritn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5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ext with imag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0" y="4404557"/>
            <a:ext cx="10521205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2536547" y="4404557"/>
            <a:ext cx="10432285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258220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6" y="10429485"/>
            <a:ext cx="10521209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0" y="11021292"/>
            <a:ext cx="10521205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2536545" y="10429485"/>
            <a:ext cx="10432289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2536547" y="11021292"/>
            <a:ext cx="10432285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7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5" grpId="0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tw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0" y="2518645"/>
            <a:ext cx="10521205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2536547" y="2518645"/>
            <a:ext cx="10432285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6" y="8428109"/>
            <a:ext cx="10521209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12536545" y="8428109"/>
            <a:ext cx="10432289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86806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5" grpId="0"/>
      <p:bldP spid="1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th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three</a:t>
            </a:r>
            <a:r>
              <a:rPr lang="es-ES_tradnl" dirty="0" smtClean="0"/>
              <a:t> </a:t>
            </a:r>
            <a:r>
              <a:rPr lang="es-ES_tradnl" dirty="0" err="1" smtClean="0"/>
              <a:t>images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335196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5" y="4481533"/>
            <a:ext cx="6592157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7" y="1050646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5" y="11098268"/>
            <a:ext cx="6592157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897514" y="4481533"/>
            <a:ext cx="6592157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8897506" y="1050646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897514" y="11098268"/>
            <a:ext cx="6592157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6376685" y="4481533"/>
            <a:ext cx="6592157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376677" y="1050646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6376685" y="11098268"/>
            <a:ext cx="6592157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endParaRPr 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3824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552939" y="8351415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0552939" y="9441456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5">
                    <a:lumMod val="20000"/>
                    <a:lumOff val="8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0552939" y="10136984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45243" y="0"/>
            <a:ext cx="24432418" cy="14009468"/>
          </a:xfrm>
          <a:custGeom>
            <a:avLst/>
            <a:gdLst>
              <a:gd name="connsiteX0" fmla="*/ 0 w 24355441"/>
              <a:gd name="connsiteY0" fmla="*/ 0 h 6850784"/>
              <a:gd name="connsiteX1" fmla="*/ 24355441 w 24355441"/>
              <a:gd name="connsiteY1" fmla="*/ 0 h 6850784"/>
              <a:gd name="connsiteX2" fmla="*/ 24355441 w 24355441"/>
              <a:gd name="connsiteY2" fmla="*/ 6850784 h 6850784"/>
              <a:gd name="connsiteX3" fmla="*/ 0 w 24355441"/>
              <a:gd name="connsiteY3" fmla="*/ 6850784 h 6850784"/>
              <a:gd name="connsiteX4" fmla="*/ 0 w 24355441"/>
              <a:gd name="connsiteY4" fmla="*/ 0 h 6850784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32418" h="14009468">
                <a:moveTo>
                  <a:pt x="76977" y="0"/>
                </a:moveTo>
                <a:lnTo>
                  <a:pt x="24432418" y="0"/>
                </a:lnTo>
                <a:lnTo>
                  <a:pt x="24432418" y="6850784"/>
                </a:lnTo>
                <a:cubicBezTo>
                  <a:pt x="16288279" y="9237012"/>
                  <a:pt x="13955878" y="-423363"/>
                  <a:pt x="0" y="14009468"/>
                </a:cubicBezTo>
                <a:lnTo>
                  <a:pt x="76977" y="0"/>
                </a:ln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0" name="Right Triangle 1"/>
          <p:cNvSpPr/>
          <p:nvPr userDrawn="1"/>
        </p:nvSpPr>
        <p:spPr bwMode="auto">
          <a:xfrm rot="14091932" flipH="1" flipV="1">
            <a:off x="2997294" y="8014050"/>
            <a:ext cx="2684592" cy="8707187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39784 w 1640480"/>
              <a:gd name="connsiteY0" fmla="*/ 5819403 h 5819403"/>
              <a:gd name="connsiteX1" fmla="*/ 177923 w 1640480"/>
              <a:gd name="connsiteY1" fmla="*/ 0 h 5819403"/>
              <a:gd name="connsiteX2" fmla="*/ 1640480 w 1640480"/>
              <a:gd name="connsiteY2" fmla="*/ 5742428 h 5819403"/>
              <a:gd name="connsiteX3" fmla="*/ 639784 w 1640480"/>
              <a:gd name="connsiteY3" fmla="*/ 5819403 h 5819403"/>
              <a:gd name="connsiteX0" fmla="*/ 639784 w 1856701"/>
              <a:gd name="connsiteY0" fmla="*/ 5819403 h 5819403"/>
              <a:gd name="connsiteX1" fmla="*/ 177923 w 1856701"/>
              <a:gd name="connsiteY1" fmla="*/ 0 h 5819403"/>
              <a:gd name="connsiteX2" fmla="*/ 1856701 w 1856701"/>
              <a:gd name="connsiteY2" fmla="*/ 5613004 h 5819403"/>
              <a:gd name="connsiteX3" fmla="*/ 639784 w 1856701"/>
              <a:gd name="connsiteY3" fmla="*/ 5819403 h 5819403"/>
              <a:gd name="connsiteX0" fmla="*/ 783853 w 2000770"/>
              <a:gd name="connsiteY0" fmla="*/ 5788402 h 5788402"/>
              <a:gd name="connsiteX1" fmla="*/ 143746 w 2000770"/>
              <a:gd name="connsiteY1" fmla="*/ 0 h 5788402"/>
              <a:gd name="connsiteX2" fmla="*/ 2000770 w 2000770"/>
              <a:gd name="connsiteY2" fmla="*/ 5582003 h 5788402"/>
              <a:gd name="connsiteX3" fmla="*/ 783853 w 2000770"/>
              <a:gd name="connsiteY3" fmla="*/ 5788402 h 5788402"/>
              <a:gd name="connsiteX0" fmla="*/ 672367 w 1889284"/>
              <a:gd name="connsiteY0" fmla="*/ 5788402 h 5788402"/>
              <a:gd name="connsiteX1" fmla="*/ 32260 w 1889284"/>
              <a:gd name="connsiteY1" fmla="*/ 0 h 5788402"/>
              <a:gd name="connsiteX2" fmla="*/ 1889284 w 1889284"/>
              <a:gd name="connsiteY2" fmla="*/ 5582003 h 5788402"/>
              <a:gd name="connsiteX3" fmla="*/ 672367 w 1889284"/>
              <a:gd name="connsiteY3" fmla="*/ 5788402 h 5788402"/>
              <a:gd name="connsiteX0" fmla="*/ 672367 w 1784675"/>
              <a:gd name="connsiteY0" fmla="*/ 5788402 h 5788402"/>
              <a:gd name="connsiteX1" fmla="*/ 32260 w 1784675"/>
              <a:gd name="connsiteY1" fmla="*/ 0 h 5788402"/>
              <a:gd name="connsiteX2" fmla="*/ 1784675 w 1784675"/>
              <a:gd name="connsiteY2" fmla="*/ 4663646 h 5788402"/>
              <a:gd name="connsiteX3" fmla="*/ 672367 w 1784675"/>
              <a:gd name="connsiteY3" fmla="*/ 5788402 h 578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675" h="5788402">
                <a:moveTo>
                  <a:pt x="672367" y="5788402"/>
                </a:moveTo>
                <a:cubicBezTo>
                  <a:pt x="132164" y="4035697"/>
                  <a:pt x="-88785" y="2767842"/>
                  <a:pt x="32260" y="0"/>
                </a:cubicBezTo>
                <a:cubicBezTo>
                  <a:pt x="186214" y="2080923"/>
                  <a:pt x="514559" y="2313311"/>
                  <a:pt x="1784675" y="4663646"/>
                </a:cubicBezTo>
                <a:lnTo>
                  <a:pt x="672367" y="578840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278983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four</a:t>
            </a:r>
            <a:r>
              <a:rPr lang="es-ES_tradnl" dirty="0" smtClean="0"/>
              <a:t> </a:t>
            </a:r>
            <a:r>
              <a:rPr lang="es-ES_tradnl" dirty="0" err="1" smtClean="0"/>
              <a:t>images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335196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0" y="4481533"/>
            <a:ext cx="4876024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7" y="10506461"/>
            <a:ext cx="4876026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0" y="11098268"/>
            <a:ext cx="4876024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957706" y="4481533"/>
            <a:ext cx="4876024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957701" y="10506461"/>
            <a:ext cx="4876026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957706" y="11098268"/>
            <a:ext cx="4876024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2658132" y="4481533"/>
            <a:ext cx="4876024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2658129" y="10506461"/>
            <a:ext cx="4876026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2658132" y="11098268"/>
            <a:ext cx="4876024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8092803" y="4481533"/>
            <a:ext cx="4876024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8092800" y="10506461"/>
            <a:ext cx="4876026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8092803" y="11098268"/>
            <a:ext cx="4876024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 </a:t>
            </a:r>
            <a:r>
              <a:rPr lang="en-US" dirty="0" err="1" smtClean="0"/>
              <a:t>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2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fiv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five</a:t>
            </a:r>
            <a:r>
              <a:rPr lang="es-ES_tradnl" dirty="0" smtClean="0"/>
              <a:t> </a:t>
            </a:r>
            <a:r>
              <a:rPr lang="es-ES_tradnl" dirty="0" err="1" smtClean="0"/>
              <a:t>images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296708"/>
            <a:ext cx="21431925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3" y="4443045"/>
            <a:ext cx="3927632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8" y="10467973"/>
            <a:ext cx="3927634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3" y="11059780"/>
            <a:ext cx="3927632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in.</a:t>
            </a:r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894985" y="4443045"/>
            <a:ext cx="3927632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5894980" y="10467973"/>
            <a:ext cx="3927634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5894985" y="11059780"/>
            <a:ext cx="3927632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in.</a:t>
            </a:r>
            <a:endParaRPr lang="en-US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0229775" y="4443045"/>
            <a:ext cx="3927632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0229772" y="10467973"/>
            <a:ext cx="3927634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0229775" y="11059780"/>
            <a:ext cx="3927632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in.</a:t>
            </a:r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4678176" y="4443045"/>
            <a:ext cx="3927632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4678175" y="10467973"/>
            <a:ext cx="3927634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4678176" y="11059780"/>
            <a:ext cx="3927632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in.</a:t>
            </a:r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19041196" y="4443045"/>
            <a:ext cx="3927632" cy="573334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9041193" y="10467973"/>
            <a:ext cx="3927634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9041196" y="11059780"/>
            <a:ext cx="3927632" cy="1261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4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/>
      <p:bldP spid="41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/>
      <p:bldP spid="5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si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Text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six</a:t>
            </a:r>
            <a:r>
              <a:rPr lang="es-ES_tradnl" dirty="0" smtClean="0"/>
              <a:t> </a:t>
            </a:r>
            <a:r>
              <a:rPr lang="es-ES_tradnl" dirty="0" err="1" smtClean="0"/>
              <a:t>images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5" y="2387036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7" y="552343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5" y="6115239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</a:t>
            </a:r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897514" y="2387036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8897506" y="552343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897514" y="6115239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endParaRPr lang="en-US" dirty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6376685" y="2387036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376677" y="5523431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6376685" y="6115239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</a:t>
            </a:r>
            <a:endParaRPr lang="en-US" dirty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536905" y="7444460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536897" y="10580855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536905" y="1117266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8897514" y="7444460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8897506" y="10580855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8897514" y="1117266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16376685" y="7444460"/>
            <a:ext cx="6592157" cy="2844808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6376677" y="10580855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6376685" y="1117266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1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2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8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/>
      <p:bldP spid="3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  <p:bldP spid="4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  <p:bldP spid="4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/>
      <p:bldP spid="4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/>
      <p:bldP spid="49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p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83"/>
          <p:cNvSpPr/>
          <p:nvPr userDrawn="1"/>
        </p:nvSpPr>
        <p:spPr>
          <a:xfrm>
            <a:off x="2449132" y="2391836"/>
            <a:ext cx="19456489" cy="10559576"/>
          </a:xfrm>
          <a:prstGeom prst="rect">
            <a:avLst/>
          </a:prstGeom>
          <a:blipFill>
            <a:blip r:embed="rId2">
              <a:alphaModFix amt="10000"/>
            </a:blip>
            <a:stretch>
              <a:fillRect/>
            </a:stretch>
          </a:blipFill>
          <a:ln w="12700">
            <a:miter lim="400000"/>
          </a:ln>
        </p:spPr>
        <p:txBody>
          <a:bodyPr lIns="71438" tIns="71438" rIns="71438" bIns="71438" anchor="ctr"/>
          <a:lstStyle/>
          <a:p>
            <a:pPr lvl="0" defTabSz="584200">
              <a:defRPr sz="3200">
                <a:solidFill>
                  <a:srgbClr val="40546A"/>
                </a:solidFill>
              </a:defRPr>
            </a:pP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9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1" dur="4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dvAuto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bi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418232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392805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pic>
        <p:nvPicPr>
          <p:cNvPr id="6" name="image2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716941" y="2935919"/>
            <a:ext cx="4443155" cy="945650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072670" y="4272844"/>
            <a:ext cx="3799182" cy="672535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pic>
        <p:nvPicPr>
          <p:cNvPr id="11" name="image2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6434093" y="2935919"/>
            <a:ext cx="4443155" cy="945650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789823" y="4272844"/>
            <a:ext cx="3799182" cy="672535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3060701" y="4329605"/>
            <a:ext cx="9978161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3060701" y="5006320"/>
            <a:ext cx="9978161" cy="37058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18" name="Rounded Rectangle 17"/>
          <p:cNvSpPr/>
          <p:nvPr userDrawn="1"/>
        </p:nvSpPr>
        <p:spPr>
          <a:xfrm>
            <a:off x="13060702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3165016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0" name="Rounded Rectangle 19"/>
          <p:cNvSpPr/>
          <p:nvPr userDrawn="1"/>
        </p:nvSpPr>
        <p:spPr>
          <a:xfrm>
            <a:off x="152967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15401089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" name="Rounded Rectangle 21"/>
          <p:cNvSpPr/>
          <p:nvPr userDrawn="1"/>
        </p:nvSpPr>
        <p:spPr>
          <a:xfrm>
            <a:off x="17405799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7510113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4" name="Rounded Rectangle 23"/>
          <p:cNvSpPr/>
          <p:nvPr userDrawn="1"/>
        </p:nvSpPr>
        <p:spPr>
          <a:xfrm>
            <a:off x="19640224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974453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6" name="Rounded Rectangle 25"/>
          <p:cNvSpPr/>
          <p:nvPr userDrawn="1"/>
        </p:nvSpPr>
        <p:spPr>
          <a:xfrm>
            <a:off x="215986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170298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8" name="Rounded Rectangle 27"/>
          <p:cNvSpPr/>
          <p:nvPr userDrawn="1"/>
        </p:nvSpPr>
        <p:spPr>
          <a:xfrm>
            <a:off x="8360539" y="2080635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3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3" grpId="0"/>
      <p:bldP spid="1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bi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rgbClr val="A1A1A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pic>
        <p:nvPicPr>
          <p:cNvPr id="6" name="image2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567167" y="2795055"/>
            <a:ext cx="4443155" cy="945650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922896" y="4131980"/>
            <a:ext cx="3799182" cy="664453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8360539" y="2311563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14" name="image2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2262746" y="2795055"/>
            <a:ext cx="4443155" cy="945650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5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2618475" y="4131980"/>
            <a:ext cx="3799182" cy="664453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78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animBg="1"/>
      <p:bldP spid="15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pto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3060701" y="4329605"/>
            <a:ext cx="9978161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3060701" y="5006320"/>
            <a:ext cx="9978161" cy="37058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34" name="Rounded Rectangle 33"/>
          <p:cNvSpPr/>
          <p:nvPr userDrawn="1"/>
        </p:nvSpPr>
        <p:spPr>
          <a:xfrm>
            <a:off x="13060702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3165016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6" name="Rounded Rectangle 35"/>
          <p:cNvSpPr/>
          <p:nvPr userDrawn="1"/>
        </p:nvSpPr>
        <p:spPr>
          <a:xfrm>
            <a:off x="152967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15401089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8" name="Rounded Rectangle 37"/>
          <p:cNvSpPr/>
          <p:nvPr userDrawn="1"/>
        </p:nvSpPr>
        <p:spPr>
          <a:xfrm>
            <a:off x="17405799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7510113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0" name="Rounded Rectangle 39"/>
          <p:cNvSpPr/>
          <p:nvPr userDrawn="1"/>
        </p:nvSpPr>
        <p:spPr>
          <a:xfrm>
            <a:off x="19640224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974453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2" name="Rounded Rectangle 41"/>
          <p:cNvSpPr/>
          <p:nvPr userDrawn="1"/>
        </p:nvSpPr>
        <p:spPr>
          <a:xfrm>
            <a:off x="215986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170298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747028" y="2672113"/>
            <a:ext cx="12313673" cy="9579714"/>
            <a:chOff x="6030887" y="2189513"/>
            <a:chExt cx="12308864" cy="9579713"/>
          </a:xfrm>
        </p:grpSpPr>
        <p:pic>
          <p:nvPicPr>
            <p:cNvPr id="45" name="image4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030887" y="2189513"/>
              <a:ext cx="12308864" cy="9579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Shape 3069"/>
            <p:cNvSpPr/>
            <p:nvPr/>
          </p:nvSpPr>
          <p:spPr>
            <a:xfrm>
              <a:off x="8018520" y="3960601"/>
              <a:ext cx="8157924" cy="505233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defTabSz="1828434">
                <a:defRPr sz="3600">
                  <a:solidFill>
                    <a:srgbClr val="FFFFFF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pPr>
              <a:endParaRPr/>
            </a:p>
          </p:txBody>
        </p:sp>
      </p:grpSp>
      <p:sp>
        <p:nvSpPr>
          <p:cNvPr id="4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710029" y="4417802"/>
            <a:ext cx="8186521" cy="5077732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7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apto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10237893" y="1623733"/>
            <a:ext cx="15166586" cy="11799205"/>
            <a:chOff x="6030887" y="2189513"/>
            <a:chExt cx="12308864" cy="9579713"/>
          </a:xfrm>
        </p:grpSpPr>
        <p:pic>
          <p:nvPicPr>
            <p:cNvPr id="45" name="image4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030887" y="2189513"/>
              <a:ext cx="12308864" cy="9579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Shape 3069"/>
            <p:cNvSpPr/>
            <p:nvPr/>
          </p:nvSpPr>
          <p:spPr>
            <a:xfrm>
              <a:off x="8018520" y="3960601"/>
              <a:ext cx="8157924" cy="505233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defTabSz="1828434">
                <a:defRPr sz="3600">
                  <a:solidFill>
                    <a:srgbClr val="FFFFFF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pPr>
              <a:endParaRPr/>
            </a:p>
          </p:txBody>
        </p:sp>
      </p:grpSp>
      <p:sp>
        <p:nvSpPr>
          <p:cNvPr id="4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2686990" y="3805158"/>
            <a:ext cx="10051931" cy="6222889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0" name="Rounded Rectangle 19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4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/>
      <p:bldP spid="20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Lapto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10237893" y="1623733"/>
            <a:ext cx="15166586" cy="11799205"/>
            <a:chOff x="6030887" y="2189513"/>
            <a:chExt cx="12308864" cy="9579713"/>
          </a:xfrm>
        </p:grpSpPr>
        <p:pic>
          <p:nvPicPr>
            <p:cNvPr id="45" name="image4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030887" y="2189513"/>
              <a:ext cx="12308864" cy="9579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" name="Shape 3069"/>
            <p:cNvSpPr/>
            <p:nvPr/>
          </p:nvSpPr>
          <p:spPr>
            <a:xfrm>
              <a:off x="8018520" y="3960601"/>
              <a:ext cx="8157924" cy="505233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defTabSz="1828434">
                <a:defRPr sz="3600">
                  <a:solidFill>
                    <a:srgbClr val="FFFFFF"/>
                  </a:solidFill>
                  <a:latin typeface="Raleway Light"/>
                  <a:ea typeface="Raleway Light"/>
                  <a:cs typeface="Raleway Light"/>
                  <a:sym typeface="Raleway Light"/>
                </a:defRPr>
              </a:pPr>
              <a:endParaRPr/>
            </a:p>
          </p:txBody>
        </p:sp>
      </p:grpSp>
      <p:sp>
        <p:nvSpPr>
          <p:cNvPr id="4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2686990" y="3805158"/>
            <a:ext cx="10051931" cy="6222889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1704141" y="3691480"/>
            <a:ext cx="1644345" cy="164581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3631060" y="3644854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631060" y="4321570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704141" y="6039222"/>
            <a:ext cx="1644345" cy="164581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3631060" y="5992596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631060" y="6669312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1704141" y="8537466"/>
            <a:ext cx="1644345" cy="1645819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3631060" y="8490840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631060" y="9167556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704140" y="3826441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1704140" y="6200199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704140" y="8684688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21675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/>
      <p:bldP spid="10" grpId="0" animBg="1"/>
      <p:bldP spid="1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 icon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0" name="Rounded Rectangle 19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21324495" y="3691480"/>
            <a:ext cx="1644345" cy="164581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2754750" y="3683342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2754750" y="4360058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21324495" y="6039222"/>
            <a:ext cx="1644345" cy="164581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2754750" y="6031084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2754750" y="6707800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21324495" y="8537466"/>
            <a:ext cx="1644345" cy="1645819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2754750" y="8529328"/>
            <a:ext cx="822335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2754750" y="9206044"/>
            <a:ext cx="8223352" cy="10281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1324494" y="3826441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1324494" y="6200199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21324494" y="8684688"/>
            <a:ext cx="1644345" cy="135690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5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88401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10" grpId="0" animBg="1"/>
      <p:bldP spid="1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969342" y="4611149"/>
            <a:ext cx="9499487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969342" y="5701190"/>
            <a:ext cx="9499487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2">
                    <a:lumMod val="40000"/>
                    <a:lumOff val="6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9342" y="6396717"/>
            <a:ext cx="9499487" cy="2032055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543017" y="-66196"/>
            <a:ext cx="17893901" cy="13782196"/>
          </a:xfrm>
          <a:custGeom>
            <a:avLst/>
            <a:gdLst>
              <a:gd name="connsiteX0" fmla="*/ 0 w 14583903"/>
              <a:gd name="connsiteY0" fmla="*/ 0 h 13782196"/>
              <a:gd name="connsiteX1" fmla="*/ 14583903 w 14583903"/>
              <a:gd name="connsiteY1" fmla="*/ 0 h 13782196"/>
              <a:gd name="connsiteX2" fmla="*/ 14583903 w 14583903"/>
              <a:gd name="connsiteY2" fmla="*/ 13782196 h 13782196"/>
              <a:gd name="connsiteX3" fmla="*/ 0 w 14583903"/>
              <a:gd name="connsiteY3" fmla="*/ 13782196 h 13782196"/>
              <a:gd name="connsiteX4" fmla="*/ 0 w 14583903"/>
              <a:gd name="connsiteY4" fmla="*/ 0 h 13782196"/>
              <a:gd name="connsiteX0" fmla="*/ 4503136 w 14583903"/>
              <a:gd name="connsiteY0" fmla="*/ 0 h 13782196"/>
              <a:gd name="connsiteX1" fmla="*/ 14583903 w 14583903"/>
              <a:gd name="connsiteY1" fmla="*/ 0 h 13782196"/>
              <a:gd name="connsiteX2" fmla="*/ 14583903 w 14583903"/>
              <a:gd name="connsiteY2" fmla="*/ 13782196 h 13782196"/>
              <a:gd name="connsiteX3" fmla="*/ 0 w 14583903"/>
              <a:gd name="connsiteY3" fmla="*/ 13782196 h 13782196"/>
              <a:gd name="connsiteX4" fmla="*/ 4503136 w 14583903"/>
              <a:gd name="connsiteY4" fmla="*/ 0 h 13782196"/>
              <a:gd name="connsiteX0" fmla="*/ 7813134 w 17893901"/>
              <a:gd name="connsiteY0" fmla="*/ 0 h 13782196"/>
              <a:gd name="connsiteX1" fmla="*/ 17893901 w 17893901"/>
              <a:gd name="connsiteY1" fmla="*/ 0 h 13782196"/>
              <a:gd name="connsiteX2" fmla="*/ 17893901 w 17893901"/>
              <a:gd name="connsiteY2" fmla="*/ 13782196 h 13782196"/>
              <a:gd name="connsiteX3" fmla="*/ 0 w 17893901"/>
              <a:gd name="connsiteY3" fmla="*/ 13782196 h 13782196"/>
              <a:gd name="connsiteX4" fmla="*/ 7813134 w 17893901"/>
              <a:gd name="connsiteY4" fmla="*/ 0 h 13782196"/>
              <a:gd name="connsiteX0" fmla="*/ 7813134 w 17893901"/>
              <a:gd name="connsiteY0" fmla="*/ 0 h 13782196"/>
              <a:gd name="connsiteX1" fmla="*/ 17893901 w 17893901"/>
              <a:gd name="connsiteY1" fmla="*/ 0 h 13782196"/>
              <a:gd name="connsiteX2" fmla="*/ 17893901 w 17893901"/>
              <a:gd name="connsiteY2" fmla="*/ 13782196 h 13782196"/>
              <a:gd name="connsiteX3" fmla="*/ 0 w 17893901"/>
              <a:gd name="connsiteY3" fmla="*/ 13782196 h 13782196"/>
              <a:gd name="connsiteX4" fmla="*/ 7813134 w 17893901"/>
              <a:gd name="connsiteY4" fmla="*/ 0 h 13782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93901" h="13782196">
                <a:moveTo>
                  <a:pt x="7813134" y="0"/>
                </a:moveTo>
                <a:lnTo>
                  <a:pt x="17893901" y="0"/>
                </a:lnTo>
                <a:lnTo>
                  <a:pt x="17893901" y="13782196"/>
                </a:lnTo>
                <a:lnTo>
                  <a:pt x="0" y="13782196"/>
                </a:lnTo>
                <a:cubicBezTo>
                  <a:pt x="8685536" y="8803256"/>
                  <a:pt x="5208756" y="4594065"/>
                  <a:pt x="7813134" y="0"/>
                </a:cubicBez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" name="Right Triangle 1"/>
          <p:cNvSpPr/>
          <p:nvPr userDrawn="1"/>
        </p:nvSpPr>
        <p:spPr bwMode="auto">
          <a:xfrm rot="10800000" flipH="1">
            <a:off x="12405909" y="-423368"/>
            <a:ext cx="1680822" cy="5819403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0822" h="5819403">
                <a:moveTo>
                  <a:pt x="680126" y="5819403"/>
                </a:moveTo>
                <a:cubicBezTo>
                  <a:pt x="-38324" y="4097698"/>
                  <a:pt x="-179448" y="2760869"/>
                  <a:pt x="218265" y="0"/>
                </a:cubicBezTo>
                <a:cubicBezTo>
                  <a:pt x="372219" y="2080923"/>
                  <a:pt x="410706" y="3392093"/>
                  <a:pt x="1680822" y="5742428"/>
                </a:cubicBezTo>
                <a:lnTo>
                  <a:pt x="680126" y="581940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31119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apto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3.png"/>
          <p:cNvPicPr/>
          <p:nvPr userDrawn="1"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536914" y="4089014"/>
            <a:ext cx="10068641" cy="1491583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3060701" y="4329605"/>
            <a:ext cx="9978161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3060701" y="5006320"/>
            <a:ext cx="9978161" cy="37058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est.</a:t>
            </a:r>
            <a:endParaRPr lang="en-US" dirty="0"/>
          </a:p>
        </p:txBody>
      </p:sp>
      <p:sp>
        <p:nvSpPr>
          <p:cNvPr id="32" name="Rounded Rectangle 31"/>
          <p:cNvSpPr/>
          <p:nvPr userDrawn="1"/>
        </p:nvSpPr>
        <p:spPr>
          <a:xfrm>
            <a:off x="13060702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3165016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5" name="Rounded Rectangle 34"/>
          <p:cNvSpPr/>
          <p:nvPr userDrawn="1"/>
        </p:nvSpPr>
        <p:spPr>
          <a:xfrm>
            <a:off x="152967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15401089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7" name="Rounded Rectangle 36"/>
          <p:cNvSpPr/>
          <p:nvPr userDrawn="1"/>
        </p:nvSpPr>
        <p:spPr>
          <a:xfrm>
            <a:off x="17405799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7510113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Rounded Rectangle 38"/>
          <p:cNvSpPr/>
          <p:nvPr userDrawn="1"/>
        </p:nvSpPr>
        <p:spPr>
          <a:xfrm>
            <a:off x="19640224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974453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1" name="Rounded Rectangle 40"/>
          <p:cNvSpPr/>
          <p:nvPr userDrawn="1"/>
        </p:nvSpPr>
        <p:spPr>
          <a:xfrm>
            <a:off x="21598675" y="90401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1702988" y="92539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049368" y="5529400"/>
            <a:ext cx="9054769" cy="838980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5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le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41348" y="10354496"/>
            <a:ext cx="21297514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ac </a:t>
            </a:r>
            <a:r>
              <a:rPr lang="en-US" dirty="0" err="1" smtClean="0"/>
              <a:t>bibendum</a:t>
            </a:r>
            <a:r>
              <a:rPr lang="en-US" dirty="0" smtClean="0"/>
              <a:t> magna </a:t>
            </a:r>
            <a:r>
              <a:rPr lang="en-US" dirty="0" err="1" smtClean="0"/>
              <a:t>tempor</a:t>
            </a:r>
            <a:r>
              <a:rPr lang="en-US" dirty="0" smtClean="0"/>
              <a:t> at.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ornare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1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ipl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Triple Chart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4" y="9308660"/>
            <a:ext cx="6746723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4218046" y="7705876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4322360" y="7919662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5"/>
          </p:nvPr>
        </p:nvSpPr>
        <p:spPr>
          <a:xfrm>
            <a:off x="1536914" y="3195744"/>
            <a:ext cx="6746723" cy="4292600"/>
          </a:xfrm>
          <a:prstGeom prst="rect">
            <a:avLst/>
          </a:prstGeom>
        </p:spPr>
        <p:txBody>
          <a:bodyPr vert="horz" lIns="91440" tIns="45720" rIns="91440" bIns="4572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8880382" y="9308660"/>
            <a:ext cx="6746723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64" name="Rounded Rectangle 63"/>
          <p:cNvSpPr/>
          <p:nvPr userDrawn="1"/>
        </p:nvSpPr>
        <p:spPr>
          <a:xfrm>
            <a:off x="11561514" y="7705876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1665828" y="7919662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66" name="Chart Placeholder 2"/>
          <p:cNvSpPr>
            <a:spLocks noGrp="1"/>
          </p:cNvSpPr>
          <p:nvPr>
            <p:ph type="chart" sz="quarter" idx="28"/>
          </p:nvPr>
        </p:nvSpPr>
        <p:spPr>
          <a:xfrm>
            <a:off x="8880382" y="3195744"/>
            <a:ext cx="6746723" cy="4292600"/>
          </a:xfrm>
          <a:prstGeom prst="rect">
            <a:avLst/>
          </a:prstGeom>
        </p:spPr>
        <p:txBody>
          <a:bodyPr vert="horz" lIns="91440" tIns="45720" rIns="91440" bIns="4572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6272936" y="9308660"/>
            <a:ext cx="6746723" cy="17159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quam.</a:t>
            </a:r>
            <a:endParaRPr lang="en-US" dirty="0"/>
          </a:p>
        </p:txBody>
      </p:sp>
      <p:sp>
        <p:nvSpPr>
          <p:cNvPr id="68" name="Rounded Rectangle 67"/>
          <p:cNvSpPr/>
          <p:nvPr userDrawn="1"/>
        </p:nvSpPr>
        <p:spPr>
          <a:xfrm>
            <a:off x="18954068" y="7705876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9058382" y="7919662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70" name="Chart Placeholder 2"/>
          <p:cNvSpPr>
            <a:spLocks noGrp="1"/>
          </p:cNvSpPr>
          <p:nvPr>
            <p:ph type="chart" sz="quarter" idx="31"/>
          </p:nvPr>
        </p:nvSpPr>
        <p:spPr>
          <a:xfrm>
            <a:off x="16272936" y="3195744"/>
            <a:ext cx="6746723" cy="4292600"/>
          </a:xfrm>
          <a:prstGeom prst="rect">
            <a:avLst/>
          </a:prstGeom>
        </p:spPr>
        <p:txBody>
          <a:bodyPr vert="horz" lIns="91440" tIns="45720" rIns="91440" bIns="4572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animBg="1"/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animBg="1"/>
      <p:bldP spid="6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ripl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Five</a:t>
            </a:r>
            <a:r>
              <a:rPr lang="es-ES_tradnl" dirty="0" smtClean="0"/>
              <a:t> </a:t>
            </a:r>
            <a:r>
              <a:rPr lang="es-ES_tradnl" dirty="0" err="1" smtClean="0"/>
              <a:t>goals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2016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Shape 782"/>
          <p:cNvSpPr/>
          <p:nvPr userDrawn="1"/>
        </p:nvSpPr>
        <p:spPr>
          <a:xfrm>
            <a:off x="1536914" y="2738734"/>
            <a:ext cx="3811489" cy="614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0"/>
                </a:moveTo>
                <a:cubicBezTo>
                  <a:pt x="631" y="0"/>
                  <a:pt x="0" y="391"/>
                  <a:pt x="0" y="873"/>
                </a:cubicBezTo>
                <a:lnTo>
                  <a:pt x="0" y="19208"/>
                </a:lnTo>
                <a:cubicBezTo>
                  <a:pt x="0" y="19690"/>
                  <a:pt x="631" y="20081"/>
                  <a:pt x="1408" y="20081"/>
                </a:cubicBezTo>
                <a:lnTo>
                  <a:pt x="9360" y="20081"/>
                </a:lnTo>
                <a:lnTo>
                  <a:pt x="10800" y="21600"/>
                </a:lnTo>
                <a:lnTo>
                  <a:pt x="12240" y="20081"/>
                </a:lnTo>
                <a:lnTo>
                  <a:pt x="20192" y="20081"/>
                </a:lnTo>
                <a:cubicBezTo>
                  <a:pt x="20969" y="20081"/>
                  <a:pt x="21600" y="19690"/>
                  <a:pt x="21600" y="19208"/>
                </a:cubicBezTo>
                <a:lnTo>
                  <a:pt x="21600" y="873"/>
                </a:lnTo>
                <a:cubicBezTo>
                  <a:pt x="21600" y="391"/>
                  <a:pt x="20969" y="0"/>
                  <a:pt x="20192" y="0"/>
                </a:cubicBezTo>
                <a:lnTo>
                  <a:pt x="1408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463985" y="3953835"/>
            <a:ext cx="2146494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731529" y="5165375"/>
            <a:ext cx="3446684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731529" y="5952926"/>
            <a:ext cx="3446684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44" name="Shape 782"/>
          <p:cNvSpPr/>
          <p:nvPr userDrawn="1"/>
        </p:nvSpPr>
        <p:spPr>
          <a:xfrm>
            <a:off x="5983633" y="2738734"/>
            <a:ext cx="3811489" cy="614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0"/>
                </a:moveTo>
                <a:cubicBezTo>
                  <a:pt x="631" y="0"/>
                  <a:pt x="0" y="391"/>
                  <a:pt x="0" y="873"/>
                </a:cubicBezTo>
                <a:lnTo>
                  <a:pt x="0" y="19208"/>
                </a:lnTo>
                <a:cubicBezTo>
                  <a:pt x="0" y="19690"/>
                  <a:pt x="631" y="20081"/>
                  <a:pt x="1408" y="20081"/>
                </a:cubicBezTo>
                <a:lnTo>
                  <a:pt x="9360" y="20081"/>
                </a:lnTo>
                <a:lnTo>
                  <a:pt x="10800" y="21600"/>
                </a:lnTo>
                <a:lnTo>
                  <a:pt x="12240" y="20081"/>
                </a:lnTo>
                <a:lnTo>
                  <a:pt x="20192" y="20081"/>
                </a:lnTo>
                <a:cubicBezTo>
                  <a:pt x="20969" y="20081"/>
                  <a:pt x="21600" y="19690"/>
                  <a:pt x="21600" y="19208"/>
                </a:cubicBezTo>
                <a:lnTo>
                  <a:pt x="21600" y="873"/>
                </a:lnTo>
                <a:cubicBezTo>
                  <a:pt x="21600" y="391"/>
                  <a:pt x="20969" y="0"/>
                  <a:pt x="20192" y="0"/>
                </a:cubicBezTo>
                <a:lnTo>
                  <a:pt x="1408" y="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6891452" y="3953835"/>
            <a:ext cx="2146494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6158999" y="5165375"/>
            <a:ext cx="3446684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6158999" y="5952926"/>
            <a:ext cx="3446684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60" name="Shape 782"/>
          <p:cNvSpPr/>
          <p:nvPr userDrawn="1"/>
        </p:nvSpPr>
        <p:spPr>
          <a:xfrm>
            <a:off x="10411100" y="2738734"/>
            <a:ext cx="3811489" cy="614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0"/>
                </a:moveTo>
                <a:cubicBezTo>
                  <a:pt x="631" y="0"/>
                  <a:pt x="0" y="391"/>
                  <a:pt x="0" y="873"/>
                </a:cubicBezTo>
                <a:lnTo>
                  <a:pt x="0" y="19208"/>
                </a:lnTo>
                <a:cubicBezTo>
                  <a:pt x="0" y="19690"/>
                  <a:pt x="631" y="20081"/>
                  <a:pt x="1408" y="20081"/>
                </a:cubicBezTo>
                <a:lnTo>
                  <a:pt x="9360" y="20081"/>
                </a:lnTo>
                <a:lnTo>
                  <a:pt x="10800" y="21600"/>
                </a:lnTo>
                <a:lnTo>
                  <a:pt x="12240" y="20081"/>
                </a:lnTo>
                <a:lnTo>
                  <a:pt x="20192" y="20081"/>
                </a:lnTo>
                <a:cubicBezTo>
                  <a:pt x="20969" y="20081"/>
                  <a:pt x="21600" y="19690"/>
                  <a:pt x="21600" y="19208"/>
                </a:cubicBezTo>
                <a:lnTo>
                  <a:pt x="21600" y="873"/>
                </a:lnTo>
                <a:cubicBezTo>
                  <a:pt x="21600" y="391"/>
                  <a:pt x="20969" y="0"/>
                  <a:pt x="20192" y="0"/>
                </a:cubicBezTo>
                <a:lnTo>
                  <a:pt x="1408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1338171" y="3953835"/>
            <a:ext cx="2146494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0605717" y="5165375"/>
            <a:ext cx="3446684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0605717" y="5952926"/>
            <a:ext cx="3446684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80" name="Shape 782"/>
          <p:cNvSpPr/>
          <p:nvPr userDrawn="1"/>
        </p:nvSpPr>
        <p:spPr>
          <a:xfrm>
            <a:off x="14819322" y="2738734"/>
            <a:ext cx="3811489" cy="614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0"/>
                </a:moveTo>
                <a:cubicBezTo>
                  <a:pt x="631" y="0"/>
                  <a:pt x="0" y="391"/>
                  <a:pt x="0" y="873"/>
                </a:cubicBezTo>
                <a:lnTo>
                  <a:pt x="0" y="19208"/>
                </a:lnTo>
                <a:cubicBezTo>
                  <a:pt x="0" y="19690"/>
                  <a:pt x="631" y="20081"/>
                  <a:pt x="1408" y="20081"/>
                </a:cubicBezTo>
                <a:lnTo>
                  <a:pt x="9360" y="20081"/>
                </a:lnTo>
                <a:lnTo>
                  <a:pt x="10800" y="21600"/>
                </a:lnTo>
                <a:lnTo>
                  <a:pt x="12240" y="20081"/>
                </a:lnTo>
                <a:lnTo>
                  <a:pt x="20192" y="20081"/>
                </a:lnTo>
                <a:cubicBezTo>
                  <a:pt x="20969" y="20081"/>
                  <a:pt x="21600" y="19690"/>
                  <a:pt x="21600" y="19208"/>
                </a:cubicBezTo>
                <a:lnTo>
                  <a:pt x="21600" y="873"/>
                </a:lnTo>
                <a:cubicBezTo>
                  <a:pt x="21600" y="391"/>
                  <a:pt x="20969" y="0"/>
                  <a:pt x="20192" y="0"/>
                </a:cubicBezTo>
                <a:lnTo>
                  <a:pt x="1408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5746390" y="3953835"/>
            <a:ext cx="2146494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5013937" y="5165375"/>
            <a:ext cx="3446684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84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15013937" y="5952926"/>
            <a:ext cx="3446684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88" name="Shape 782"/>
          <p:cNvSpPr/>
          <p:nvPr userDrawn="1"/>
        </p:nvSpPr>
        <p:spPr>
          <a:xfrm>
            <a:off x="19157348" y="2738734"/>
            <a:ext cx="3811489" cy="614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0"/>
                </a:moveTo>
                <a:cubicBezTo>
                  <a:pt x="631" y="0"/>
                  <a:pt x="0" y="391"/>
                  <a:pt x="0" y="873"/>
                </a:cubicBezTo>
                <a:lnTo>
                  <a:pt x="0" y="19208"/>
                </a:lnTo>
                <a:cubicBezTo>
                  <a:pt x="0" y="19690"/>
                  <a:pt x="631" y="20081"/>
                  <a:pt x="1408" y="20081"/>
                </a:cubicBezTo>
                <a:lnTo>
                  <a:pt x="9360" y="20081"/>
                </a:lnTo>
                <a:lnTo>
                  <a:pt x="10800" y="21600"/>
                </a:lnTo>
                <a:lnTo>
                  <a:pt x="12240" y="20081"/>
                </a:lnTo>
                <a:lnTo>
                  <a:pt x="20192" y="20081"/>
                </a:lnTo>
                <a:cubicBezTo>
                  <a:pt x="20969" y="20081"/>
                  <a:pt x="21600" y="19690"/>
                  <a:pt x="21600" y="19208"/>
                </a:cubicBezTo>
                <a:lnTo>
                  <a:pt x="21600" y="873"/>
                </a:lnTo>
                <a:cubicBezTo>
                  <a:pt x="21600" y="391"/>
                  <a:pt x="20969" y="0"/>
                  <a:pt x="20192" y="0"/>
                </a:cubicBezTo>
                <a:lnTo>
                  <a:pt x="1408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20058360" y="3953835"/>
            <a:ext cx="2146494" cy="11025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9325907" y="5165375"/>
            <a:ext cx="3446684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SubtitleExample</a:t>
            </a:r>
            <a:endParaRPr lang="es-ES_tradnl" dirty="0" smtClean="0"/>
          </a:p>
        </p:txBody>
      </p:sp>
      <p:sp>
        <p:nvSpPr>
          <p:cNvPr id="91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9325907" y="5952926"/>
            <a:ext cx="3446684" cy="139343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n-US" dirty="0" smtClean="0"/>
              <a:t>Donec vel nisl nec risus vulputate placerat in at ligula magna nec lacus porttitor hendrerit. </a:t>
            </a:r>
            <a:endParaRPr lang="en-US" dirty="0"/>
          </a:p>
        </p:txBody>
      </p:sp>
      <p:sp>
        <p:nvSpPr>
          <p:cNvPr id="9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9969616"/>
            <a:ext cx="21431925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ac </a:t>
            </a:r>
            <a:r>
              <a:rPr lang="en-US" dirty="0" err="1" smtClean="0"/>
              <a:t>bibendum</a:t>
            </a:r>
            <a:r>
              <a:rPr lang="en-US" dirty="0" smtClean="0"/>
              <a:t> magna </a:t>
            </a:r>
            <a:r>
              <a:rPr lang="en-US" dirty="0" err="1" smtClean="0"/>
              <a:t>tempor</a:t>
            </a:r>
            <a:r>
              <a:rPr lang="en-US" dirty="0" smtClean="0"/>
              <a:t> at. </a:t>
            </a:r>
            <a:r>
              <a:rPr lang="en-US" dirty="0" err="1" smtClean="0"/>
              <a:t>Vestibulum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1536915" y="9282745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56217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/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animBg="1"/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animBg="1"/>
      <p:bldP spid="8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ve circle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Cycle</a:t>
            </a:r>
            <a:r>
              <a:rPr lang="es-ES_tradnl" dirty="0" smtClean="0"/>
              <a:t> SmartArt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graphicFrame>
        <p:nvGraphicFramePr>
          <p:cNvPr id="2" name="Diagram 1"/>
          <p:cNvGraphicFramePr/>
          <p:nvPr userDrawn="1">
            <p:extLst>
              <p:ext uri="{D42A27DB-BD31-4B8C-83A1-F6EECF244321}">
                <p14:modId xmlns:p14="http://schemas.microsoft.com/office/powerpoint/2010/main" val="3777338563"/>
              </p:ext>
            </p:extLst>
          </p:nvPr>
        </p:nvGraphicFramePr>
        <p:xfrm>
          <a:off x="6378413" y="2520933"/>
          <a:ext cx="11630351" cy="7750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41348" y="10508448"/>
            <a:ext cx="21297514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1286051" y="3118841"/>
            <a:ext cx="1861609" cy="101857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Title Example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4135030" y="5254901"/>
            <a:ext cx="1861609" cy="101857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Title Example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3018540" y="8564829"/>
            <a:ext cx="1861609" cy="101857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Title Example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9501442" y="8584073"/>
            <a:ext cx="1861609" cy="101857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Title Example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423447" y="5254901"/>
            <a:ext cx="1861609" cy="1018570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Title Example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083654" y="547064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083654" y="5917973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632166" y="375088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8008764" y="547064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8008764" y="5917973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9557276" y="375088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48323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22E12D-5589-5641-8968-2C60F278A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2">
                                            <p:graphicEl>
                                              <a:dgm id="{7822E12D-5589-5641-8968-2C60F278A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">
                                            <p:graphicEl>
                                              <a:dgm id="{7822E12D-5589-5641-8968-2C60F278A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2">
                                            <p:graphicEl>
                                              <a:dgm id="{7822E12D-5589-5641-8968-2C60F278A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09DF994-6F8E-5B4D-ABFB-382DF50DFC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2">
                                            <p:graphicEl>
                                              <a:dgm id="{F09DF994-6F8E-5B4D-ABFB-382DF50DFC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">
                                            <p:graphicEl>
                                              <a:dgm id="{F09DF994-6F8E-5B4D-ABFB-382DF50DFC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">
                                            <p:graphicEl>
                                              <a:dgm id="{F09DF994-6F8E-5B4D-ABFB-382DF50DFC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73FDA0-EACE-5A43-8600-63F382AFB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2">
                                            <p:graphicEl>
                                              <a:dgm id="{C073FDA0-EACE-5A43-8600-63F382AFB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">
                                            <p:graphicEl>
                                              <a:dgm id="{C073FDA0-EACE-5A43-8600-63F382AFB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2">
                                            <p:graphicEl>
                                              <a:dgm id="{C073FDA0-EACE-5A43-8600-63F382AFB7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E5E38E4-677B-CA49-89FB-FF552B3AAF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2">
                                            <p:graphicEl>
                                              <a:dgm id="{3E5E38E4-677B-CA49-89FB-FF552B3AAF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2">
                                            <p:graphicEl>
                                              <a:dgm id="{3E5E38E4-677B-CA49-89FB-FF552B3AAF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">
                                            <p:graphicEl>
                                              <a:dgm id="{3E5E38E4-677B-CA49-89FB-FF552B3AAF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EA2B4A-09EF-7A4C-912C-329F81962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2">
                                            <p:graphicEl>
                                              <a:dgm id="{4CEA2B4A-09EF-7A4C-912C-329F81962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2">
                                            <p:graphicEl>
                                              <a:dgm id="{4CEA2B4A-09EF-7A4C-912C-329F81962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2">
                                            <p:graphicEl>
                                              <a:dgm id="{4CEA2B4A-09EF-7A4C-912C-329F81962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F88890-915B-0644-952D-813A63D37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2">
                                            <p:graphicEl>
                                              <a:dgm id="{ACF88890-915B-0644-952D-813A63D37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2">
                                            <p:graphicEl>
                                              <a:dgm id="{ACF88890-915B-0644-952D-813A63D379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2">
                                            <p:graphicEl>
                                              <a:dgm id="{ACF88890-915B-0644-952D-813A63D379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3AC3B1-5A94-044F-A1AF-2678FFB5C5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2">
                                            <p:graphicEl>
                                              <a:dgm id="{1F3AC3B1-5A94-044F-A1AF-2678FFB5C5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2">
                                            <p:graphicEl>
                                              <a:dgm id="{1F3AC3B1-5A94-044F-A1AF-2678FFB5C5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2">
                                            <p:graphicEl>
                                              <a:dgm id="{1F3AC3B1-5A94-044F-A1AF-2678FFB5C5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66C940-A6EB-684C-BCC5-F13CD753A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2">
                                            <p:graphicEl>
                                              <a:dgm id="{7566C940-A6EB-684C-BCC5-F13CD753A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fill="hold"/>
                                        <p:tgtEl>
                                          <p:spTgt spid="2">
                                            <p:graphicEl>
                                              <a:dgm id="{7566C940-A6EB-684C-BCC5-F13CD753A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2">
                                            <p:graphicEl>
                                              <a:dgm id="{7566C940-A6EB-684C-BCC5-F13CD753AE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592C04-4A00-AA4A-9E95-2165FE63E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2">
                                            <p:graphicEl>
                                              <a:dgm id="{1F592C04-4A00-AA4A-9E95-2165FE63E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2">
                                            <p:graphicEl>
                                              <a:dgm id="{1F592C04-4A00-AA4A-9E95-2165FE63E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2">
                                            <p:graphicEl>
                                              <a:dgm id="{1F592C04-4A00-AA4A-9E95-2165FE63E0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FACF15A-095A-AE49-B1EE-B238D7D3D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" fill="hold"/>
                                        <p:tgtEl>
                                          <p:spTgt spid="2">
                                            <p:graphicEl>
                                              <a:dgm id="{CFACF15A-095A-AE49-B1EE-B238D7D3D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fill="hold"/>
                                        <p:tgtEl>
                                          <p:spTgt spid="2">
                                            <p:graphicEl>
                                              <a:dgm id="{CFACF15A-095A-AE49-B1EE-B238D7D3D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"/>
                                        <p:tgtEl>
                                          <p:spTgt spid="2">
                                            <p:graphicEl>
                                              <a:dgm id="{CFACF15A-095A-AE49-B1EE-B238D7D3D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Graphic spid="2" grpId="0">
        <p:bldSub>
          <a:bldDgm bld="one"/>
        </p:bldSub>
      </p:bldGraphic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sic 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Basic Pie SmartArt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41348" y="10046592"/>
            <a:ext cx="21297514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566308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6110413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085427" y="394332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8008764" y="566308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8008764" y="6110413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9557276" y="394332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5" name="Rounded Rectangle 1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7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Art with thre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Radial SmartArt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41348" y="10046592"/>
            <a:ext cx="21297514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477786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522519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18039020" y="477786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8039020" y="522519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8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with tw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Radial SmartArt </a:t>
            </a:r>
            <a:r>
              <a:rPr lang="es-ES_tradnl" dirty="0" err="1" smtClean="0"/>
              <a:t>Example</a:t>
            </a:r>
            <a:r>
              <a:rPr lang="es-ES_tradnl" dirty="0" smtClean="0"/>
              <a:t> without </a:t>
            </a:r>
            <a:r>
              <a:rPr lang="es-ES_tradnl" dirty="0" err="1" smtClean="0"/>
              <a:t>footer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495106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539839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18039020" y="4951065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8039020" y="539839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3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with four text 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four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box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3411560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3974350"/>
            <a:ext cx="4929817" cy="195273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18039023" y="3411560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8039023" y="3974350"/>
            <a:ext cx="4929817" cy="195273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1536915" y="9069230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536915" y="9632020"/>
            <a:ext cx="4929817" cy="195273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8039023" y="9069230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8039023" y="9632020"/>
            <a:ext cx="4929817" cy="195273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Rounded Rectangle 1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7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4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 animBg="1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 animBg="1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 animBg="1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 animBg="1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adial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Left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4777869"/>
            <a:ext cx="10009587" cy="50031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5225195"/>
            <a:ext cx="10009587" cy="3973329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l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64644" y="7072899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064644" y="8162940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064644" y="8858468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Right Triangle 1"/>
          <p:cNvSpPr/>
          <p:nvPr userDrawn="1"/>
        </p:nvSpPr>
        <p:spPr bwMode="auto">
          <a:xfrm rot="17983745" flipH="1" flipV="1">
            <a:off x="987816" y="901984"/>
            <a:ext cx="3741032" cy="8466030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2415894 w 3416590"/>
              <a:gd name="connsiteY0" fmla="*/ 7656719 h 7656719"/>
              <a:gd name="connsiteX1" fmla="*/ 50833 w 3416590"/>
              <a:gd name="connsiteY1" fmla="*/ 0 h 7656719"/>
              <a:gd name="connsiteX2" fmla="*/ 3416590 w 3416590"/>
              <a:gd name="connsiteY2" fmla="*/ 7579744 h 7656719"/>
              <a:gd name="connsiteX3" fmla="*/ 2415894 w 3416590"/>
              <a:gd name="connsiteY3" fmla="*/ 7656719 h 7656719"/>
              <a:gd name="connsiteX0" fmla="*/ 2365061 w 3365757"/>
              <a:gd name="connsiteY0" fmla="*/ 7656719 h 7656719"/>
              <a:gd name="connsiteX1" fmla="*/ 0 w 3365757"/>
              <a:gd name="connsiteY1" fmla="*/ 0 h 7656719"/>
              <a:gd name="connsiteX2" fmla="*/ 3365757 w 3365757"/>
              <a:gd name="connsiteY2" fmla="*/ 7579744 h 7656719"/>
              <a:gd name="connsiteX3" fmla="*/ 2365061 w 3365757"/>
              <a:gd name="connsiteY3" fmla="*/ 7656719 h 7656719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1032" h="8231392">
                <a:moveTo>
                  <a:pt x="2565281" y="8231392"/>
                </a:moveTo>
                <a:cubicBezTo>
                  <a:pt x="1846831" y="6509687"/>
                  <a:pt x="8868" y="3224981"/>
                  <a:pt x="0" y="0"/>
                </a:cubicBezTo>
                <a:cubicBezTo>
                  <a:pt x="17284" y="1651663"/>
                  <a:pt x="1926727" y="5262481"/>
                  <a:pt x="3741032" y="7436111"/>
                </a:cubicBezTo>
                <a:lnTo>
                  <a:pt x="2565281" y="823139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6978" y="0"/>
            <a:ext cx="24464152" cy="13717498"/>
          </a:xfrm>
          <a:custGeom>
            <a:avLst/>
            <a:gdLst>
              <a:gd name="connsiteX0" fmla="*/ 0 w 24387175"/>
              <a:gd name="connsiteY0" fmla="*/ 0 h 13716000"/>
              <a:gd name="connsiteX1" fmla="*/ 24387175 w 24387175"/>
              <a:gd name="connsiteY1" fmla="*/ 0 h 13716000"/>
              <a:gd name="connsiteX2" fmla="*/ 24387175 w 24387175"/>
              <a:gd name="connsiteY2" fmla="*/ 13716000 h 13716000"/>
              <a:gd name="connsiteX3" fmla="*/ 0 w 24387175"/>
              <a:gd name="connsiteY3" fmla="*/ 13716000 h 13716000"/>
              <a:gd name="connsiteX4" fmla="*/ 0 w 24387175"/>
              <a:gd name="connsiteY4" fmla="*/ 0 h 13716000"/>
              <a:gd name="connsiteX0" fmla="*/ 38488 w 24425663"/>
              <a:gd name="connsiteY0" fmla="*/ 0 h 13716000"/>
              <a:gd name="connsiteX1" fmla="*/ 24425663 w 24425663"/>
              <a:gd name="connsiteY1" fmla="*/ 0 h 13716000"/>
              <a:gd name="connsiteX2" fmla="*/ 24425663 w 24425663"/>
              <a:gd name="connsiteY2" fmla="*/ 13716000 h 13716000"/>
              <a:gd name="connsiteX3" fmla="*/ 0 w 24425663"/>
              <a:gd name="connsiteY3" fmla="*/ 5210252 h 13716000"/>
              <a:gd name="connsiteX4" fmla="*/ 38488 w 24425663"/>
              <a:gd name="connsiteY4" fmla="*/ 0 h 13716000"/>
              <a:gd name="connsiteX0" fmla="*/ 0 w 24387175"/>
              <a:gd name="connsiteY0" fmla="*/ 0 h 13716000"/>
              <a:gd name="connsiteX1" fmla="*/ 24387175 w 24387175"/>
              <a:gd name="connsiteY1" fmla="*/ 0 h 13716000"/>
              <a:gd name="connsiteX2" fmla="*/ 24387175 w 24387175"/>
              <a:gd name="connsiteY2" fmla="*/ 13716000 h 13716000"/>
              <a:gd name="connsiteX3" fmla="*/ 115465 w 24387175"/>
              <a:gd name="connsiteY3" fmla="*/ 822672 h 13716000"/>
              <a:gd name="connsiteX4" fmla="*/ 0 w 24387175"/>
              <a:gd name="connsiteY4" fmla="*/ 0 h 13716000"/>
              <a:gd name="connsiteX0" fmla="*/ 0 w 24387175"/>
              <a:gd name="connsiteY0" fmla="*/ 0 h 13716000"/>
              <a:gd name="connsiteX1" fmla="*/ 24387175 w 24387175"/>
              <a:gd name="connsiteY1" fmla="*/ 0 h 13716000"/>
              <a:gd name="connsiteX2" fmla="*/ 24387175 w 24387175"/>
              <a:gd name="connsiteY2" fmla="*/ 13716000 h 13716000"/>
              <a:gd name="connsiteX3" fmla="*/ 115465 w 24387175"/>
              <a:gd name="connsiteY3" fmla="*/ 822672 h 13716000"/>
              <a:gd name="connsiteX4" fmla="*/ 0 w 24387175"/>
              <a:gd name="connsiteY4" fmla="*/ 0 h 13716000"/>
              <a:gd name="connsiteX0" fmla="*/ 153953 w 24541128"/>
              <a:gd name="connsiteY0" fmla="*/ 0 h 13716000"/>
              <a:gd name="connsiteX1" fmla="*/ 24541128 w 24541128"/>
              <a:gd name="connsiteY1" fmla="*/ 0 h 13716000"/>
              <a:gd name="connsiteX2" fmla="*/ 24541128 w 24541128"/>
              <a:gd name="connsiteY2" fmla="*/ 13716000 h 13716000"/>
              <a:gd name="connsiteX3" fmla="*/ 0 w 24541128"/>
              <a:gd name="connsiteY3" fmla="*/ 784184 h 13716000"/>
              <a:gd name="connsiteX4" fmla="*/ 153953 w 24541128"/>
              <a:gd name="connsiteY4" fmla="*/ 0 h 13716000"/>
              <a:gd name="connsiteX0" fmla="*/ 153953 w 24541128"/>
              <a:gd name="connsiteY0" fmla="*/ 0 h 13717282"/>
              <a:gd name="connsiteX1" fmla="*/ 24541128 w 24541128"/>
              <a:gd name="connsiteY1" fmla="*/ 0 h 13717282"/>
              <a:gd name="connsiteX2" fmla="*/ 24541128 w 24541128"/>
              <a:gd name="connsiteY2" fmla="*/ 13716000 h 13717282"/>
              <a:gd name="connsiteX3" fmla="*/ 0 w 24541128"/>
              <a:gd name="connsiteY3" fmla="*/ 784184 h 13717282"/>
              <a:gd name="connsiteX4" fmla="*/ 153953 w 24541128"/>
              <a:gd name="connsiteY4" fmla="*/ 0 h 13717282"/>
              <a:gd name="connsiteX0" fmla="*/ 76977 w 24464152"/>
              <a:gd name="connsiteY0" fmla="*/ 0 h 13717741"/>
              <a:gd name="connsiteX1" fmla="*/ 24464152 w 24464152"/>
              <a:gd name="connsiteY1" fmla="*/ 0 h 13717741"/>
              <a:gd name="connsiteX2" fmla="*/ 24464152 w 24464152"/>
              <a:gd name="connsiteY2" fmla="*/ 13716000 h 13717741"/>
              <a:gd name="connsiteX3" fmla="*/ 0 w 24464152"/>
              <a:gd name="connsiteY3" fmla="*/ 3324362 h 13717741"/>
              <a:gd name="connsiteX4" fmla="*/ 76977 w 24464152"/>
              <a:gd name="connsiteY4" fmla="*/ 0 h 13717741"/>
              <a:gd name="connsiteX0" fmla="*/ 76977 w 24464152"/>
              <a:gd name="connsiteY0" fmla="*/ 0 h 13717498"/>
              <a:gd name="connsiteX1" fmla="*/ 24464152 w 24464152"/>
              <a:gd name="connsiteY1" fmla="*/ 0 h 13717498"/>
              <a:gd name="connsiteX2" fmla="*/ 24464152 w 24464152"/>
              <a:gd name="connsiteY2" fmla="*/ 13716000 h 13717498"/>
              <a:gd name="connsiteX3" fmla="*/ 0 w 24464152"/>
              <a:gd name="connsiteY3" fmla="*/ 3324362 h 13717498"/>
              <a:gd name="connsiteX4" fmla="*/ 76977 w 24464152"/>
              <a:gd name="connsiteY4" fmla="*/ 0 h 13717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64152" h="13717498">
                <a:moveTo>
                  <a:pt x="76977" y="0"/>
                </a:moveTo>
                <a:lnTo>
                  <a:pt x="24464152" y="0"/>
                </a:lnTo>
                <a:lnTo>
                  <a:pt x="24464152" y="13716000"/>
                </a:lnTo>
                <a:cubicBezTo>
                  <a:pt x="10831261" y="13844292"/>
                  <a:pt x="22100325" y="5697760"/>
                  <a:pt x="0" y="3324362"/>
                </a:cubicBezTo>
                <a:lnTo>
                  <a:pt x="76977" y="0"/>
                </a:ln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89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adial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Right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959253" y="4777869"/>
            <a:ext cx="10009587" cy="50031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2959253" y="5225195"/>
            <a:ext cx="10009587" cy="3973329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2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676234"/>
            <a:ext cx="21501948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850385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903182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7028597" y="850385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28597" y="903182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2591814" y="850385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2591814" y="903182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8039020" y="8503859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8039020" y="903182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7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2676234"/>
            <a:ext cx="21501948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7856853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830418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7028597" y="7856853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28597" y="830418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2591814" y="7856853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2591814" y="830418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8039020" y="7856853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8039020" y="8304181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131669" y="6168674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8617882" y="6168674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4200342" y="6168674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19551804" y="6168674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22" name="Rounded Rectangle 21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1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with four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8761321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9208649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7028597" y="8761321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28597" y="9208649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2591814" y="8761321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2591814" y="9208649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8039020" y="8761321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8039020" y="9208649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131669" y="707314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8617882" y="707314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4200342" y="707314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19551804" y="7073142"/>
            <a:ext cx="1860111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with thre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1030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21030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8483305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8483305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6407253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6407253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823821" y="7073142"/>
            <a:ext cx="2475807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0580627" y="7073142"/>
            <a:ext cx="2475807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8523818" y="7073142"/>
            <a:ext cx="2475807" cy="168818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0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with three text 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1030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21030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8483305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8483305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6407253" y="8761321"/>
            <a:ext cx="656158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6407253" y="9208649"/>
            <a:ext cx="656158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72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Art with four text 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SmartArt </a:t>
            </a:r>
            <a:r>
              <a:rPr lang="es-ES_tradnl" dirty="0" err="1" smtClean="0"/>
              <a:t>Slides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36915" y="8838297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536915" y="928562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7028597" y="8838297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028597" y="928562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2591814" y="8838297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2591814" y="928562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8039020" y="8838297"/>
            <a:ext cx="4929817" cy="53423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8039020" y="9285625"/>
            <a:ext cx="4929817" cy="3088106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zacomic</a:t>
            </a:r>
            <a:r>
              <a:rPr lang="en-US" dirty="0" smtClean="0"/>
              <a:t> </a:t>
            </a:r>
            <a:r>
              <a:rPr lang="en-US" dirty="0" err="1" smtClean="0"/>
              <a:t>pulvinar</a:t>
            </a:r>
            <a:r>
              <a:rPr lang="en-US" dirty="0" smtClean="0"/>
              <a:t> quam vitae portfolio.</a:t>
            </a:r>
            <a:endParaRPr lang="en-US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3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rcular Picture Call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Circular Picture </a:t>
            </a:r>
            <a:r>
              <a:rPr lang="es-ES_tradnl" dirty="0" err="1" smtClean="0"/>
              <a:t>Callout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9753982"/>
            <a:ext cx="21501948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41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ic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Price </a:t>
            </a:r>
            <a:r>
              <a:rPr lang="es-ES_tradnl" dirty="0" err="1" smtClean="0"/>
              <a:t>list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537108" y="3289576"/>
            <a:ext cx="5028011" cy="8805727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537108" y="3224134"/>
            <a:ext cx="5028011" cy="7336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537108" y="10524589"/>
            <a:ext cx="5028011" cy="1570714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537108" y="5686694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537108" y="6957116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1537108" y="8066498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1537108" y="9175882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154252" y="6088289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154252" y="7242916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154252" y="8397542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2154252" y="9629144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4113038"/>
            <a:ext cx="5028204" cy="134272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$5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536916" y="3224134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bg1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Editable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916" y="10998618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accent1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MONTHLY</a:t>
            </a:r>
          </a:p>
        </p:txBody>
      </p:sp>
      <p:sp>
        <p:nvSpPr>
          <p:cNvPr id="80" name="Rectangle 79"/>
          <p:cNvSpPr/>
          <p:nvPr userDrawn="1"/>
        </p:nvSpPr>
        <p:spPr>
          <a:xfrm>
            <a:off x="7002453" y="3289576"/>
            <a:ext cx="5028011" cy="8805727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7002453" y="3224134"/>
            <a:ext cx="5028011" cy="733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7002453" y="10524589"/>
            <a:ext cx="5028011" cy="1570714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7002453" y="5686694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 userDrawn="1"/>
        </p:nvCxnSpPr>
        <p:spPr>
          <a:xfrm>
            <a:off x="7002453" y="6957116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 userDrawn="1"/>
        </p:nvCxnSpPr>
        <p:spPr>
          <a:xfrm>
            <a:off x="7002453" y="8066498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 userDrawn="1"/>
        </p:nvCxnSpPr>
        <p:spPr>
          <a:xfrm>
            <a:off x="7002453" y="9175882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7619597" y="6088289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7619597" y="7242916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619597" y="8397542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7619597" y="9629144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7002260" y="4113038"/>
            <a:ext cx="5028204" cy="134272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2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$10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7002261" y="3224134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bg1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Editable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7002261" y="10998618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accent2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MONTHLY</a:t>
            </a:r>
          </a:p>
        </p:txBody>
      </p:sp>
      <p:sp>
        <p:nvSpPr>
          <p:cNvPr id="94" name="Rectangle 93"/>
          <p:cNvSpPr/>
          <p:nvPr userDrawn="1"/>
        </p:nvSpPr>
        <p:spPr>
          <a:xfrm>
            <a:off x="12506289" y="3289576"/>
            <a:ext cx="5028011" cy="8805727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95" name="Rectangle 94"/>
          <p:cNvSpPr/>
          <p:nvPr userDrawn="1"/>
        </p:nvSpPr>
        <p:spPr>
          <a:xfrm>
            <a:off x="12506289" y="3224134"/>
            <a:ext cx="5028011" cy="7336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96" name="Rectangle 95"/>
          <p:cNvSpPr/>
          <p:nvPr userDrawn="1"/>
        </p:nvSpPr>
        <p:spPr>
          <a:xfrm>
            <a:off x="12506289" y="10524589"/>
            <a:ext cx="5028011" cy="1570714"/>
          </a:xfrm>
          <a:prstGeom prst="rect">
            <a:avLst/>
          </a:prstGeom>
          <a:solidFill>
            <a:schemeClr val="accent3">
              <a:alpha val="1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12506289" y="5686694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12506289" y="6957116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506289" y="8066498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 userDrawn="1"/>
        </p:nvCxnSpPr>
        <p:spPr>
          <a:xfrm>
            <a:off x="12506289" y="9175882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3123433" y="6088289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3123433" y="7242916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13123433" y="8397542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13123433" y="9629144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12506096" y="4113038"/>
            <a:ext cx="5028204" cy="134272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3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$15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2506097" y="3224134"/>
            <a:ext cx="5028204" cy="733625"/>
          </a:xfrm>
          <a:prstGeom prst="rect">
            <a:avLst/>
          </a:prstGeom>
          <a:solidFill>
            <a:schemeClr val="accent3"/>
          </a:solidFill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bg1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Editable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12506097" y="10998618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accent3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MONTHLY</a:t>
            </a:r>
          </a:p>
        </p:txBody>
      </p:sp>
      <p:sp>
        <p:nvSpPr>
          <p:cNvPr id="108" name="Rectangle 107"/>
          <p:cNvSpPr/>
          <p:nvPr userDrawn="1"/>
        </p:nvSpPr>
        <p:spPr>
          <a:xfrm>
            <a:off x="17940828" y="3289576"/>
            <a:ext cx="5028011" cy="8805727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109" name="Rectangle 108"/>
          <p:cNvSpPr/>
          <p:nvPr userDrawn="1"/>
        </p:nvSpPr>
        <p:spPr>
          <a:xfrm>
            <a:off x="17940828" y="3224134"/>
            <a:ext cx="5028011" cy="7336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sp>
        <p:nvSpPr>
          <p:cNvPr id="110" name="Rectangle 109"/>
          <p:cNvSpPr/>
          <p:nvPr userDrawn="1"/>
        </p:nvSpPr>
        <p:spPr>
          <a:xfrm>
            <a:off x="17940828" y="10524589"/>
            <a:ext cx="5028011" cy="1570714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>
              <a:solidFill>
                <a:schemeClr val="tx1"/>
              </a:solidFill>
              <a:latin typeface="Lato Regular"/>
              <a:cs typeface="Lato Regular"/>
            </a:endParaRPr>
          </a:p>
        </p:txBody>
      </p:sp>
      <p:cxnSp>
        <p:nvCxnSpPr>
          <p:cNvPr id="111" name="Straight Connector 110"/>
          <p:cNvCxnSpPr/>
          <p:nvPr userDrawn="1"/>
        </p:nvCxnSpPr>
        <p:spPr>
          <a:xfrm>
            <a:off x="17940828" y="5686694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 userDrawn="1"/>
        </p:nvCxnSpPr>
        <p:spPr>
          <a:xfrm>
            <a:off x="17940828" y="6957116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 userDrawn="1"/>
        </p:nvCxnSpPr>
        <p:spPr>
          <a:xfrm>
            <a:off x="17940828" y="8066498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 userDrawn="1"/>
        </p:nvCxnSpPr>
        <p:spPr>
          <a:xfrm>
            <a:off x="17940828" y="9175882"/>
            <a:ext cx="502801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8557972" y="6088289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1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8557972" y="7242916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1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18557972" y="8397542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1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18557972" y="9629144"/>
            <a:ext cx="4025988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rgbClr val="797979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Editable Content</a:t>
            </a:r>
          </a:p>
        </p:txBody>
      </p:sp>
      <p:sp>
        <p:nvSpPr>
          <p:cNvPr id="11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17940635" y="4113038"/>
            <a:ext cx="5028204" cy="134272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4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$20</a:t>
            </a:r>
          </a:p>
        </p:txBody>
      </p:sp>
      <p:sp>
        <p:nvSpPr>
          <p:cNvPr id="12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17940636" y="3224134"/>
            <a:ext cx="5028204" cy="733625"/>
          </a:xfrm>
          <a:prstGeom prst="rect">
            <a:avLst/>
          </a:prstGeom>
          <a:solidFill>
            <a:schemeClr val="accent4"/>
          </a:solidFill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bg1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Editable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12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7940636" y="10998618"/>
            <a:ext cx="5028204" cy="733625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>
                <a:solidFill>
                  <a:schemeClr val="accent4"/>
                </a:solidFill>
                <a:latin typeface="Lato Bold"/>
                <a:cs typeface="Lato Bold"/>
              </a:defRPr>
            </a:lvl1pPr>
          </a:lstStyle>
          <a:p>
            <a:pPr lvl="0"/>
            <a:r>
              <a:rPr lang="es-ES_tradnl" dirty="0" smtClean="0"/>
              <a:t>MONTHLY</a:t>
            </a:r>
          </a:p>
        </p:txBody>
      </p:sp>
    </p:spTree>
    <p:extLst>
      <p:ext uri="{BB962C8B-B14F-4D97-AF65-F5344CB8AC3E}">
        <p14:creationId xmlns:p14="http://schemas.microsoft.com/office/powerpoint/2010/main" val="116657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1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4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6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7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8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9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1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300"/>
                            </p:stCondLst>
                            <p:childTnLst>
                              <p:par>
                                <p:cTn id="1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50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60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700"/>
                            </p:stCondLst>
                            <p:childTnLst>
                              <p:par>
                                <p:cTn id="1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800"/>
                            </p:stCondLst>
                            <p:childTnLst>
                              <p:par>
                                <p:cTn id="1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9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000"/>
                            </p:stCondLst>
                            <p:childTnLst>
                              <p:par>
                                <p:cTn id="1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410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2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300"/>
                            </p:stCondLst>
                            <p:childTnLst>
                              <p:par>
                                <p:cTn id="1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"/>
                            </p:stCondLst>
                            <p:childTnLst>
                              <p:par>
                                <p:cTn id="2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600"/>
                            </p:stCondLst>
                            <p:childTnLst>
                              <p:par>
                                <p:cTn id="2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700"/>
                            </p:stCondLst>
                            <p:childTnLst>
                              <p:par>
                                <p:cTn id="2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900"/>
                            </p:stCondLst>
                            <p:childTnLst>
                              <p:par>
                                <p:cTn id="2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0"/>
                            </p:stCondLst>
                            <p:childTnLst>
                              <p:par>
                                <p:cTn id="2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100"/>
                            </p:stCondLst>
                            <p:childTnLst>
                              <p:par>
                                <p:cTn id="2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200"/>
                            </p:stCondLst>
                            <p:childTnLst>
                              <p:par>
                                <p:cTn id="2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3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" fill="hold"/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" fill="hold"/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"/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1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00"/>
                            </p:stCondLst>
                            <p:childTnLst>
                              <p:par>
                                <p:cTn id="2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1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"/>
                            </p:stCondLst>
                            <p:childTnLst>
                              <p:par>
                                <p:cTn id="2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2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00"/>
                            </p:stCondLst>
                            <p:childTnLst>
                              <p:par>
                                <p:cTn id="2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1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00"/>
                            </p:stCondLst>
                            <p:childTnLst>
                              <p:par>
                                <p:cTn id="2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00"/>
                            </p:stCondLst>
                            <p:childTnLst>
                              <p:par>
                                <p:cTn id="2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1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1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600"/>
                            </p:stCondLst>
                            <p:childTnLst>
                              <p:par>
                                <p:cTn id="3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1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1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700"/>
                            </p:stCondLst>
                            <p:childTnLst>
                              <p:par>
                                <p:cTn id="3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1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800"/>
                            </p:stCondLst>
                            <p:childTnLst>
                              <p:par>
                                <p:cTn id="3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1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900"/>
                            </p:stCondLst>
                            <p:childTnLst>
                              <p:par>
                                <p:cTn id="3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1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1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1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1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1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1200"/>
                            </p:stCondLst>
                            <p:childTnLst>
                              <p:par>
                                <p:cTn id="3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1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1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1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400"/>
                            </p:stCondLst>
                            <p:childTnLst>
                              <p:par>
                                <p:cTn id="3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100" fill="hold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" fill="hold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100"/>
                                        <p:tgtEl>
                                          <p:spTgt spid="1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1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100"/>
                            </p:stCondLst>
                            <p:childTnLst>
                              <p:par>
                                <p:cTn id="3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5" dur="1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1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animBg="1"/>
      <p:bldP spid="7" grpId="0" animBg="1"/>
      <p:bldP spid="8" grpId="0" animBg="1"/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1" grpId="0" animBg="1"/>
      <p:bldP spid="82" grpId="0" animBg="1"/>
      <p:bldP spid="8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8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8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8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8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9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9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9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9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9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9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animBg="1"/>
      <p:bldP spid="95" grpId="0" animBg="1"/>
      <p:bldP spid="96" grpId="0" animBg="1"/>
      <p:bldP spid="10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build="p" animBg="1">
        <p:tmplLst>
          <p:tmpl lvl="1">
            <p:tnLst>
              <p:par>
                <p:cTn presetID="5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animBg="1"/>
      <p:bldP spid="109" grpId="0" animBg="1"/>
      <p:bldP spid="110" grpId="0" animBg="1"/>
      <p:bldP spid="11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 animBg="1">
        <p:tmplLst>
          <p:tmpl lvl="1">
            <p:tnLst>
              <p:par>
                <p:cTn presetID="5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" fill="hold"/>
                        <p:tgtEl>
                          <p:spTgt spid="1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" fill="hold"/>
                        <p:tgtEl>
                          <p:spTgt spid="1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"/>
                        <p:tgtEl>
                          <p:spTgt spid="1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l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smtClean="0"/>
              <a:t>Circular Picture </a:t>
            </a:r>
            <a:r>
              <a:rPr lang="es-ES_tradnl" dirty="0" err="1" smtClean="0"/>
              <a:t>Callout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36915" y="9369102"/>
            <a:ext cx="21501948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, </a:t>
            </a:r>
            <a:r>
              <a:rPr lang="en-US" dirty="0" err="1" smtClean="0"/>
              <a:t>mattis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dapibus</a:t>
            </a:r>
            <a:r>
              <a:rPr lang="en-US" dirty="0" smtClean="0"/>
              <a:t> vitae, </a:t>
            </a:r>
            <a:r>
              <a:rPr lang="en-US" dirty="0" err="1" smtClean="0"/>
              <a:t>euismod</a:t>
            </a:r>
            <a:r>
              <a:rPr lang="en-US" dirty="0" smtClean="0"/>
              <a:t> non </a:t>
            </a:r>
            <a:r>
              <a:rPr lang="en-US" dirty="0" err="1" smtClean="0"/>
              <a:t>purus</a:t>
            </a:r>
            <a:r>
              <a:rPr lang="en-US" dirty="0" smtClean="0"/>
              <a:t>. Maecenas </a:t>
            </a:r>
            <a:r>
              <a:rPr lang="en-US" dirty="0" err="1" smtClean="0"/>
              <a:t>ut</a:t>
            </a:r>
            <a:r>
              <a:rPr lang="en-US" dirty="0" smtClean="0"/>
              <a:t> lacus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et in </a:t>
            </a:r>
            <a:r>
              <a:rPr lang="en-US" dirty="0" err="1" smtClean="0"/>
              <a:t>metus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 </a:t>
            </a:r>
            <a:r>
              <a:rPr lang="en-US" dirty="0" err="1" smtClean="0"/>
              <a:t>eros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lectus</a:t>
            </a:r>
            <a:r>
              <a:rPr lang="en-US" dirty="0" smtClean="0"/>
              <a:t> semper semper. </a:t>
            </a:r>
            <a:r>
              <a:rPr lang="en-US" dirty="0" err="1" smtClean="0"/>
              <a:t>Nullam</a:t>
            </a:r>
            <a:r>
              <a:rPr lang="en-US" dirty="0" smtClean="0"/>
              <a:t> </a:t>
            </a: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ligula </a:t>
            </a:r>
            <a:r>
              <a:rPr lang="en-US" dirty="0" err="1" smtClean="0"/>
              <a:t>vestibulum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semper ex </a:t>
            </a:r>
            <a:r>
              <a:rPr lang="en-US" dirty="0" err="1" smtClean="0"/>
              <a:t>suscipit</a:t>
            </a:r>
            <a:r>
              <a:rPr lang="en-US" dirty="0" smtClean="0"/>
              <a:t>. </a:t>
            </a:r>
            <a:r>
              <a:rPr lang="en-US" dirty="0" err="1" smtClean="0"/>
              <a:t>Cras</a:t>
            </a:r>
            <a:r>
              <a:rPr lang="en-US" dirty="0" smtClean="0"/>
              <a:t> </a:t>
            </a:r>
            <a:r>
              <a:rPr lang="en-US" dirty="0" err="1" smtClean="0"/>
              <a:t>fringilla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 </a:t>
            </a:r>
            <a:r>
              <a:rPr lang="en-US" dirty="0" err="1" smtClean="0"/>
              <a:t>cursus</a:t>
            </a:r>
            <a:r>
              <a:rPr lang="en-US" dirty="0" smtClean="0"/>
              <a:t>. </a:t>
            </a:r>
            <a:r>
              <a:rPr lang="en-US" dirty="0" err="1" smtClean="0"/>
              <a:t>Aenean</a:t>
            </a:r>
            <a:r>
              <a:rPr lang="en-US" dirty="0" smtClean="0"/>
              <a:t> </a:t>
            </a:r>
            <a:r>
              <a:rPr lang="en-US" dirty="0" err="1" smtClean="0"/>
              <a:t>accumsan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</a:t>
            </a:r>
            <a:endParaRPr lang="en-US" dirty="0"/>
          </a:p>
        </p:txBody>
      </p:sp>
      <p:graphicFrame>
        <p:nvGraphicFramePr>
          <p:cNvPr id="4" name="Diagram 3"/>
          <p:cNvGraphicFramePr/>
          <p:nvPr userDrawn="1">
            <p:extLst>
              <p:ext uri="{D42A27DB-BD31-4B8C-83A1-F6EECF244321}">
                <p14:modId xmlns:p14="http://schemas.microsoft.com/office/powerpoint/2010/main" val="3672375981"/>
              </p:ext>
            </p:extLst>
          </p:nvPr>
        </p:nvGraphicFramePr>
        <p:xfrm>
          <a:off x="1536915" y="3431822"/>
          <a:ext cx="21431925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7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552939" y="8351415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0552939" y="9441456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0552939" y="10136984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45243" y="0"/>
            <a:ext cx="24432418" cy="14009468"/>
          </a:xfrm>
          <a:custGeom>
            <a:avLst/>
            <a:gdLst>
              <a:gd name="connsiteX0" fmla="*/ 0 w 24355441"/>
              <a:gd name="connsiteY0" fmla="*/ 0 h 6850784"/>
              <a:gd name="connsiteX1" fmla="*/ 24355441 w 24355441"/>
              <a:gd name="connsiteY1" fmla="*/ 0 h 6850784"/>
              <a:gd name="connsiteX2" fmla="*/ 24355441 w 24355441"/>
              <a:gd name="connsiteY2" fmla="*/ 6850784 h 6850784"/>
              <a:gd name="connsiteX3" fmla="*/ 0 w 24355441"/>
              <a:gd name="connsiteY3" fmla="*/ 6850784 h 6850784"/>
              <a:gd name="connsiteX4" fmla="*/ 0 w 24355441"/>
              <a:gd name="connsiteY4" fmla="*/ 0 h 6850784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  <a:gd name="connsiteX0" fmla="*/ 76977 w 24432418"/>
              <a:gd name="connsiteY0" fmla="*/ 0 h 14009468"/>
              <a:gd name="connsiteX1" fmla="*/ 24432418 w 24432418"/>
              <a:gd name="connsiteY1" fmla="*/ 0 h 14009468"/>
              <a:gd name="connsiteX2" fmla="*/ 24432418 w 24432418"/>
              <a:gd name="connsiteY2" fmla="*/ 6850784 h 14009468"/>
              <a:gd name="connsiteX3" fmla="*/ 0 w 24432418"/>
              <a:gd name="connsiteY3" fmla="*/ 14009468 h 14009468"/>
              <a:gd name="connsiteX4" fmla="*/ 76977 w 24432418"/>
              <a:gd name="connsiteY4" fmla="*/ 0 h 1400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32418" h="14009468">
                <a:moveTo>
                  <a:pt x="76977" y="0"/>
                </a:moveTo>
                <a:lnTo>
                  <a:pt x="24432418" y="0"/>
                </a:lnTo>
                <a:lnTo>
                  <a:pt x="24432418" y="6850784"/>
                </a:lnTo>
                <a:cubicBezTo>
                  <a:pt x="16288279" y="9237012"/>
                  <a:pt x="13955878" y="-423363"/>
                  <a:pt x="0" y="14009468"/>
                </a:cubicBezTo>
                <a:lnTo>
                  <a:pt x="76977" y="0"/>
                </a:ln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0" name="Right Triangle 1"/>
          <p:cNvSpPr/>
          <p:nvPr userDrawn="1"/>
        </p:nvSpPr>
        <p:spPr bwMode="auto">
          <a:xfrm rot="14091932" flipH="1" flipV="1">
            <a:off x="2997294" y="8014050"/>
            <a:ext cx="2684592" cy="8707187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39784 w 1640480"/>
              <a:gd name="connsiteY0" fmla="*/ 5819403 h 5819403"/>
              <a:gd name="connsiteX1" fmla="*/ 177923 w 1640480"/>
              <a:gd name="connsiteY1" fmla="*/ 0 h 5819403"/>
              <a:gd name="connsiteX2" fmla="*/ 1640480 w 1640480"/>
              <a:gd name="connsiteY2" fmla="*/ 5742428 h 5819403"/>
              <a:gd name="connsiteX3" fmla="*/ 639784 w 1640480"/>
              <a:gd name="connsiteY3" fmla="*/ 5819403 h 5819403"/>
              <a:gd name="connsiteX0" fmla="*/ 639784 w 1856701"/>
              <a:gd name="connsiteY0" fmla="*/ 5819403 h 5819403"/>
              <a:gd name="connsiteX1" fmla="*/ 177923 w 1856701"/>
              <a:gd name="connsiteY1" fmla="*/ 0 h 5819403"/>
              <a:gd name="connsiteX2" fmla="*/ 1856701 w 1856701"/>
              <a:gd name="connsiteY2" fmla="*/ 5613004 h 5819403"/>
              <a:gd name="connsiteX3" fmla="*/ 639784 w 1856701"/>
              <a:gd name="connsiteY3" fmla="*/ 5819403 h 5819403"/>
              <a:gd name="connsiteX0" fmla="*/ 783853 w 2000770"/>
              <a:gd name="connsiteY0" fmla="*/ 5788402 h 5788402"/>
              <a:gd name="connsiteX1" fmla="*/ 143746 w 2000770"/>
              <a:gd name="connsiteY1" fmla="*/ 0 h 5788402"/>
              <a:gd name="connsiteX2" fmla="*/ 2000770 w 2000770"/>
              <a:gd name="connsiteY2" fmla="*/ 5582003 h 5788402"/>
              <a:gd name="connsiteX3" fmla="*/ 783853 w 2000770"/>
              <a:gd name="connsiteY3" fmla="*/ 5788402 h 5788402"/>
              <a:gd name="connsiteX0" fmla="*/ 672367 w 1889284"/>
              <a:gd name="connsiteY0" fmla="*/ 5788402 h 5788402"/>
              <a:gd name="connsiteX1" fmla="*/ 32260 w 1889284"/>
              <a:gd name="connsiteY1" fmla="*/ 0 h 5788402"/>
              <a:gd name="connsiteX2" fmla="*/ 1889284 w 1889284"/>
              <a:gd name="connsiteY2" fmla="*/ 5582003 h 5788402"/>
              <a:gd name="connsiteX3" fmla="*/ 672367 w 1889284"/>
              <a:gd name="connsiteY3" fmla="*/ 5788402 h 5788402"/>
              <a:gd name="connsiteX0" fmla="*/ 672367 w 1784675"/>
              <a:gd name="connsiteY0" fmla="*/ 5788402 h 5788402"/>
              <a:gd name="connsiteX1" fmla="*/ 32260 w 1784675"/>
              <a:gd name="connsiteY1" fmla="*/ 0 h 5788402"/>
              <a:gd name="connsiteX2" fmla="*/ 1784675 w 1784675"/>
              <a:gd name="connsiteY2" fmla="*/ 4663646 h 5788402"/>
              <a:gd name="connsiteX3" fmla="*/ 672367 w 1784675"/>
              <a:gd name="connsiteY3" fmla="*/ 5788402 h 578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675" h="5788402">
                <a:moveTo>
                  <a:pt x="672367" y="5788402"/>
                </a:moveTo>
                <a:cubicBezTo>
                  <a:pt x="132164" y="4035697"/>
                  <a:pt x="-88785" y="2767842"/>
                  <a:pt x="32260" y="0"/>
                </a:cubicBezTo>
                <a:cubicBezTo>
                  <a:pt x="186214" y="2080923"/>
                  <a:pt x="514559" y="2313311"/>
                  <a:pt x="1784675" y="4663646"/>
                </a:cubicBezTo>
                <a:lnTo>
                  <a:pt x="672367" y="578840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426588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Lapto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1833726" y="-284631"/>
            <a:ext cx="824406" cy="569262"/>
          </a:xfrm>
          <a:prstGeom prst="roundRect">
            <a:avLst>
              <a:gd name="adj" fmla="val 217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10769601" y="8502737"/>
            <a:ext cx="12269262" cy="67671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0769601" y="9179452"/>
            <a:ext cx="12269262" cy="16054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2" name="Rounded Rectangle 31"/>
          <p:cNvSpPr/>
          <p:nvPr userDrawn="1"/>
        </p:nvSpPr>
        <p:spPr>
          <a:xfrm>
            <a:off x="10769601" y="108103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0873915" y="110241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5" name="Rounded Rectangle 34"/>
          <p:cNvSpPr/>
          <p:nvPr userDrawn="1"/>
        </p:nvSpPr>
        <p:spPr>
          <a:xfrm>
            <a:off x="13518775" y="108103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13623089" y="110241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7" name="Rounded Rectangle 36"/>
          <p:cNvSpPr/>
          <p:nvPr userDrawn="1"/>
        </p:nvSpPr>
        <p:spPr>
          <a:xfrm>
            <a:off x="16321210" y="108103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16425524" y="110241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Rounded Rectangle 38"/>
          <p:cNvSpPr/>
          <p:nvPr userDrawn="1"/>
        </p:nvSpPr>
        <p:spPr>
          <a:xfrm>
            <a:off x="19024443" y="108103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9128757" y="110241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1" name="Rounded Rectangle 40"/>
          <p:cNvSpPr/>
          <p:nvPr userDrawn="1"/>
        </p:nvSpPr>
        <p:spPr>
          <a:xfrm>
            <a:off x="21598675" y="10810332"/>
            <a:ext cx="1440189" cy="1440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1702988" y="1102411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36016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wo team memb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Three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 </a:t>
            </a:r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slide</a:t>
            </a:r>
            <a:endParaRPr lang="es-ES_tradnl" dirty="0" smtClean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11833726" y="-284631"/>
            <a:ext cx="824406" cy="569262"/>
          </a:xfrm>
          <a:prstGeom prst="roundRect">
            <a:avLst>
              <a:gd name="adj" fmla="val 217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6905" y="3002838"/>
            <a:ext cx="6592157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9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897514" y="3002838"/>
            <a:ext cx="6592157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9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6376685" y="3002838"/>
            <a:ext cx="6592157" cy="593796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36897" y="9187359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36905" y="966627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 in the Company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8897506" y="9187359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marR="0" indent="0" algn="ctr" defTabSz="10388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marL="0" marR="0" lvl="0" indent="0" algn="ctr" defTabSz="103882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897514" y="966627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 in the Company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16376677" y="9187359"/>
            <a:ext cx="6592161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 smtClean="0"/>
              <a:t>Member</a:t>
            </a:r>
            <a:r>
              <a:rPr lang="es-ES_tradnl" dirty="0" smtClean="0"/>
              <a:t> </a:t>
            </a:r>
            <a:r>
              <a:rPr lang="es-ES_tradnl" dirty="0" err="1" smtClean="0"/>
              <a:t>Name</a:t>
            </a:r>
            <a:endParaRPr lang="es-ES_tradnl" dirty="0" smtClean="0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6376685" y="9666273"/>
            <a:ext cx="6592157" cy="80992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Member Position in the Company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536905" y="10501644"/>
            <a:ext cx="6592157" cy="11937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 in the company.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8897514" y="10501644"/>
            <a:ext cx="6592157" cy="11937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 in the company.</a:t>
            </a: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6376685" y="10501644"/>
            <a:ext cx="6592157" cy="11937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smtClean="0"/>
              <a:t>A short description or history about this team member in the company.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888172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4111136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5334099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10765595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1988558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13211524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17810778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19033742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20256708" y="11695398"/>
            <a:ext cx="1222966" cy="90586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1">
                <a:solidFill>
                  <a:schemeClr val="accent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 smtClean="0"/>
              <a:t>icon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01319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6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96" grpId="0"/>
      <p:bldP spid="97" grpId="0"/>
      <p:bldP spid="98" grpId="0"/>
      <p:bldP spid="2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038" y="1219202"/>
            <a:ext cx="20729099" cy="8534400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>
              <a:lnSpc>
                <a:spcPct val="100000"/>
              </a:lnSpc>
              <a:defRPr sz="21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076" y="9906000"/>
            <a:ext cx="17071024" cy="2438399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buNone/>
              <a:defRPr sz="6398">
                <a:solidFill>
                  <a:schemeClr val="tx1">
                    <a:tint val="75000"/>
                  </a:schemeClr>
                </a:solidFill>
              </a:defRPr>
            </a:lvl1pPr>
            <a:lvl2pPr marL="1218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2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0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971138" y="12712702"/>
            <a:ext cx="5563324" cy="730249"/>
          </a:xfrm>
          <a:prstGeom prst="rect">
            <a:avLst/>
          </a:prstGeom>
        </p:spPr>
        <p:txBody>
          <a:bodyPr lIns="91432" tIns="45716" rIns="91432" bIns="45716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11/13/2018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22785043" y="12712702"/>
            <a:ext cx="1498796" cy="730249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758004" y="12712702"/>
            <a:ext cx="7595590" cy="730249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8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752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9038" y="1237823"/>
            <a:ext cx="20729099" cy="163512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8800" b="0" i="0">
                <a:solidFill>
                  <a:schemeClr val="accent1"/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29038" y="2659035"/>
            <a:ext cx="20729099" cy="397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pPr lvl="0"/>
            <a:r>
              <a:rPr lang="en-US" dirty="0" smtClean="0"/>
              <a:t>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609739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822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992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362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19359" y="3200401"/>
            <a:ext cx="10771002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396814" y="3200401"/>
            <a:ext cx="10771002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388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23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552939" y="7504679"/>
            <a:ext cx="1279428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0" b="1" baseline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0552939" y="8594720"/>
            <a:ext cx="1279428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0552939" y="9290248"/>
            <a:ext cx="12794285" cy="1261518"/>
          </a:xfrm>
          <a:prstGeom prst="rect">
            <a:avLst/>
          </a:prstGeom>
        </p:spPr>
        <p:txBody>
          <a:bodyPr vert="horz" lIns="0" tIns="121900" rIns="0" bIns="121900"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6976" y="-37913"/>
            <a:ext cx="24664942" cy="13932492"/>
          </a:xfrm>
          <a:custGeom>
            <a:avLst/>
            <a:gdLst>
              <a:gd name="connsiteX0" fmla="*/ 0 w 21431925"/>
              <a:gd name="connsiteY0" fmla="*/ 0 h 5733342"/>
              <a:gd name="connsiteX1" fmla="*/ 21431925 w 21431925"/>
              <a:gd name="connsiteY1" fmla="*/ 0 h 5733342"/>
              <a:gd name="connsiteX2" fmla="*/ 21431925 w 21431925"/>
              <a:gd name="connsiteY2" fmla="*/ 5733342 h 5733342"/>
              <a:gd name="connsiteX3" fmla="*/ 0 w 21431925"/>
              <a:gd name="connsiteY3" fmla="*/ 5733342 h 5733342"/>
              <a:gd name="connsiteX4" fmla="*/ 0 w 21431925"/>
              <a:gd name="connsiteY4" fmla="*/ 0 h 5733342"/>
              <a:gd name="connsiteX0" fmla="*/ 0 w 21431925"/>
              <a:gd name="connsiteY0" fmla="*/ 0 h 13815727"/>
              <a:gd name="connsiteX1" fmla="*/ 21431925 w 21431925"/>
              <a:gd name="connsiteY1" fmla="*/ 0 h 13815727"/>
              <a:gd name="connsiteX2" fmla="*/ 21431925 w 21431925"/>
              <a:gd name="connsiteY2" fmla="*/ 5733342 h 13815727"/>
              <a:gd name="connsiteX3" fmla="*/ 0 w 21431925"/>
              <a:gd name="connsiteY3" fmla="*/ 13815727 h 13815727"/>
              <a:gd name="connsiteX4" fmla="*/ 0 w 21431925"/>
              <a:gd name="connsiteY4" fmla="*/ 0 h 13815727"/>
              <a:gd name="connsiteX0" fmla="*/ 0 w 21431925"/>
              <a:gd name="connsiteY0" fmla="*/ 615800 h 14431527"/>
              <a:gd name="connsiteX1" fmla="*/ 8153446 w 21431925"/>
              <a:gd name="connsiteY1" fmla="*/ 0 h 14431527"/>
              <a:gd name="connsiteX2" fmla="*/ 21431925 w 21431925"/>
              <a:gd name="connsiteY2" fmla="*/ 6349142 h 14431527"/>
              <a:gd name="connsiteX3" fmla="*/ 0 w 21431925"/>
              <a:gd name="connsiteY3" fmla="*/ 14431527 h 14431527"/>
              <a:gd name="connsiteX4" fmla="*/ 0 w 21431925"/>
              <a:gd name="connsiteY4" fmla="*/ 615800 h 14431527"/>
              <a:gd name="connsiteX0" fmla="*/ 0 w 9231119"/>
              <a:gd name="connsiteY0" fmla="*/ 615800 h 14431527"/>
              <a:gd name="connsiteX1" fmla="*/ 8153446 w 9231119"/>
              <a:gd name="connsiteY1" fmla="*/ 0 h 14431527"/>
              <a:gd name="connsiteX2" fmla="*/ 9231119 w 9231119"/>
              <a:gd name="connsiteY2" fmla="*/ 383572 h 14431527"/>
              <a:gd name="connsiteX3" fmla="*/ 0 w 9231119"/>
              <a:gd name="connsiteY3" fmla="*/ 14431527 h 14431527"/>
              <a:gd name="connsiteX4" fmla="*/ 0 w 9231119"/>
              <a:gd name="connsiteY4" fmla="*/ 615800 h 14431527"/>
              <a:gd name="connsiteX0" fmla="*/ 0 w 9231119"/>
              <a:gd name="connsiteY0" fmla="*/ 232228 h 14047955"/>
              <a:gd name="connsiteX1" fmla="*/ 7114260 w 9231119"/>
              <a:gd name="connsiteY1" fmla="*/ 116766 h 14047955"/>
              <a:gd name="connsiteX2" fmla="*/ 9231119 w 9231119"/>
              <a:gd name="connsiteY2" fmla="*/ 0 h 14047955"/>
              <a:gd name="connsiteX3" fmla="*/ 0 w 9231119"/>
              <a:gd name="connsiteY3" fmla="*/ 14047955 h 14047955"/>
              <a:gd name="connsiteX4" fmla="*/ 0 w 9231119"/>
              <a:gd name="connsiteY4" fmla="*/ 232228 h 14047955"/>
              <a:gd name="connsiteX0" fmla="*/ 0 w 16312974"/>
              <a:gd name="connsiteY0" fmla="*/ 115462 h 13931189"/>
              <a:gd name="connsiteX1" fmla="*/ 7114260 w 16312974"/>
              <a:gd name="connsiteY1" fmla="*/ 0 h 13931189"/>
              <a:gd name="connsiteX2" fmla="*/ 16312974 w 16312974"/>
              <a:gd name="connsiteY2" fmla="*/ 114159 h 13931189"/>
              <a:gd name="connsiteX3" fmla="*/ 0 w 16312974"/>
              <a:gd name="connsiteY3" fmla="*/ 13931189 h 13931189"/>
              <a:gd name="connsiteX4" fmla="*/ 0 w 16312974"/>
              <a:gd name="connsiteY4" fmla="*/ 115462 h 13931189"/>
              <a:gd name="connsiteX0" fmla="*/ 0 w 17159717"/>
              <a:gd name="connsiteY0" fmla="*/ 115462 h 13931189"/>
              <a:gd name="connsiteX1" fmla="*/ 7114260 w 17159717"/>
              <a:gd name="connsiteY1" fmla="*/ 0 h 13931189"/>
              <a:gd name="connsiteX2" fmla="*/ 17159717 w 17159717"/>
              <a:gd name="connsiteY2" fmla="*/ 37184 h 13931189"/>
              <a:gd name="connsiteX3" fmla="*/ 0 w 17159717"/>
              <a:gd name="connsiteY3" fmla="*/ 13931189 h 13931189"/>
              <a:gd name="connsiteX4" fmla="*/ 0 w 17159717"/>
              <a:gd name="connsiteY4" fmla="*/ 115462 h 13931189"/>
              <a:gd name="connsiteX0" fmla="*/ 0 w 17159717"/>
              <a:gd name="connsiteY0" fmla="*/ 78278 h 13894005"/>
              <a:gd name="connsiteX1" fmla="*/ 7306701 w 17159717"/>
              <a:gd name="connsiteY1" fmla="*/ 39791 h 13894005"/>
              <a:gd name="connsiteX2" fmla="*/ 17159717 w 17159717"/>
              <a:gd name="connsiteY2" fmla="*/ 0 h 13894005"/>
              <a:gd name="connsiteX3" fmla="*/ 0 w 17159717"/>
              <a:gd name="connsiteY3" fmla="*/ 13894005 h 13894005"/>
              <a:gd name="connsiteX4" fmla="*/ 0 w 17159717"/>
              <a:gd name="connsiteY4" fmla="*/ 78278 h 13894005"/>
              <a:gd name="connsiteX0" fmla="*/ 0 w 17159717"/>
              <a:gd name="connsiteY0" fmla="*/ 78278 h 13894005"/>
              <a:gd name="connsiteX1" fmla="*/ 17159717 w 17159717"/>
              <a:gd name="connsiteY1" fmla="*/ 0 h 13894005"/>
              <a:gd name="connsiteX2" fmla="*/ 0 w 17159717"/>
              <a:gd name="connsiteY2" fmla="*/ 13894005 h 13894005"/>
              <a:gd name="connsiteX3" fmla="*/ 0 w 17159717"/>
              <a:gd name="connsiteY3" fmla="*/ 78278 h 13894005"/>
              <a:gd name="connsiteX0" fmla="*/ 0 w 17313669"/>
              <a:gd name="connsiteY0" fmla="*/ 0 h 13815727"/>
              <a:gd name="connsiteX1" fmla="*/ 17313669 w 17313669"/>
              <a:gd name="connsiteY1" fmla="*/ 75672 h 13815727"/>
              <a:gd name="connsiteX2" fmla="*/ 0 w 17313669"/>
              <a:gd name="connsiteY2" fmla="*/ 13815727 h 13815727"/>
              <a:gd name="connsiteX3" fmla="*/ 0 w 17313669"/>
              <a:gd name="connsiteY3" fmla="*/ 0 h 13815727"/>
              <a:gd name="connsiteX0" fmla="*/ 0 w 17352156"/>
              <a:gd name="connsiteY0" fmla="*/ 0 h 13815727"/>
              <a:gd name="connsiteX1" fmla="*/ 17352156 w 17352156"/>
              <a:gd name="connsiteY1" fmla="*/ 37184 h 13815727"/>
              <a:gd name="connsiteX2" fmla="*/ 0 w 17352156"/>
              <a:gd name="connsiteY2" fmla="*/ 13815727 h 13815727"/>
              <a:gd name="connsiteX3" fmla="*/ 0 w 17352156"/>
              <a:gd name="connsiteY3" fmla="*/ 0 h 13815727"/>
              <a:gd name="connsiteX0" fmla="*/ 0 w 24587964"/>
              <a:gd name="connsiteY0" fmla="*/ 39791 h 13855518"/>
              <a:gd name="connsiteX1" fmla="*/ 24587964 w 24587964"/>
              <a:gd name="connsiteY1" fmla="*/ 0 h 13855518"/>
              <a:gd name="connsiteX2" fmla="*/ 0 w 24587964"/>
              <a:gd name="connsiteY2" fmla="*/ 13855518 h 13855518"/>
              <a:gd name="connsiteX3" fmla="*/ 0 w 24587964"/>
              <a:gd name="connsiteY3" fmla="*/ 39791 h 13855518"/>
              <a:gd name="connsiteX0" fmla="*/ 0 w 24587964"/>
              <a:gd name="connsiteY0" fmla="*/ 39791 h 13855518"/>
              <a:gd name="connsiteX1" fmla="*/ 24587964 w 24587964"/>
              <a:gd name="connsiteY1" fmla="*/ 0 h 13855518"/>
              <a:gd name="connsiteX2" fmla="*/ 0 w 24587964"/>
              <a:gd name="connsiteY2" fmla="*/ 13855518 h 13855518"/>
              <a:gd name="connsiteX3" fmla="*/ 0 w 24587964"/>
              <a:gd name="connsiteY3" fmla="*/ 39791 h 13855518"/>
              <a:gd name="connsiteX0" fmla="*/ 0 w 24587964"/>
              <a:gd name="connsiteY0" fmla="*/ 39791 h 12008115"/>
              <a:gd name="connsiteX1" fmla="*/ 24587964 w 24587964"/>
              <a:gd name="connsiteY1" fmla="*/ 0 h 12008115"/>
              <a:gd name="connsiteX2" fmla="*/ 11777433 w 24587964"/>
              <a:gd name="connsiteY2" fmla="*/ 12008115 h 12008115"/>
              <a:gd name="connsiteX3" fmla="*/ 0 w 24587964"/>
              <a:gd name="connsiteY3" fmla="*/ 39791 h 12008115"/>
              <a:gd name="connsiteX0" fmla="*/ 0 w 24587964"/>
              <a:gd name="connsiteY0" fmla="*/ 39791 h 13855517"/>
              <a:gd name="connsiteX1" fmla="*/ 24587964 w 24587964"/>
              <a:gd name="connsiteY1" fmla="*/ 0 h 13855517"/>
              <a:gd name="connsiteX2" fmla="*/ 8505924 w 24587964"/>
              <a:gd name="connsiteY2" fmla="*/ 13855517 h 13855517"/>
              <a:gd name="connsiteX3" fmla="*/ 0 w 24587964"/>
              <a:gd name="connsiteY3" fmla="*/ 39791 h 13855517"/>
              <a:gd name="connsiteX0" fmla="*/ 0 w 24587964"/>
              <a:gd name="connsiteY0" fmla="*/ 39791 h 13855517"/>
              <a:gd name="connsiteX1" fmla="*/ 24587964 w 24587964"/>
              <a:gd name="connsiteY1" fmla="*/ 0 h 13855517"/>
              <a:gd name="connsiteX2" fmla="*/ 8505924 w 24587964"/>
              <a:gd name="connsiteY2" fmla="*/ 13855517 h 13855517"/>
              <a:gd name="connsiteX3" fmla="*/ 0 w 24587964"/>
              <a:gd name="connsiteY3" fmla="*/ 39791 h 13855517"/>
              <a:gd name="connsiteX0" fmla="*/ 0 w 24587964"/>
              <a:gd name="connsiteY0" fmla="*/ 39791 h 13932492"/>
              <a:gd name="connsiteX1" fmla="*/ 24587964 w 24587964"/>
              <a:gd name="connsiteY1" fmla="*/ 0 h 13932492"/>
              <a:gd name="connsiteX2" fmla="*/ 4387671 w 24587964"/>
              <a:gd name="connsiteY2" fmla="*/ 13932492 h 13932492"/>
              <a:gd name="connsiteX3" fmla="*/ 0 w 24587964"/>
              <a:gd name="connsiteY3" fmla="*/ 39791 h 13932492"/>
              <a:gd name="connsiteX0" fmla="*/ 0 w 24587964"/>
              <a:gd name="connsiteY0" fmla="*/ 39791 h 13932492"/>
              <a:gd name="connsiteX1" fmla="*/ 24587964 w 24587964"/>
              <a:gd name="connsiteY1" fmla="*/ 0 h 13932492"/>
              <a:gd name="connsiteX2" fmla="*/ 4387671 w 24587964"/>
              <a:gd name="connsiteY2" fmla="*/ 13932492 h 13932492"/>
              <a:gd name="connsiteX3" fmla="*/ 2001392 w 24587964"/>
              <a:gd name="connsiteY3" fmla="*/ 6657771 h 13932492"/>
              <a:gd name="connsiteX4" fmla="*/ 0 w 24587964"/>
              <a:gd name="connsiteY4" fmla="*/ 39791 h 13932492"/>
              <a:gd name="connsiteX0" fmla="*/ 76978 w 24664942"/>
              <a:gd name="connsiteY0" fmla="*/ 39791 h 13932492"/>
              <a:gd name="connsiteX1" fmla="*/ 24664942 w 24664942"/>
              <a:gd name="connsiteY1" fmla="*/ 0 h 13932492"/>
              <a:gd name="connsiteX2" fmla="*/ 4464649 w 24664942"/>
              <a:gd name="connsiteY2" fmla="*/ 13932492 h 13932492"/>
              <a:gd name="connsiteX3" fmla="*/ 0 w 24664942"/>
              <a:gd name="connsiteY3" fmla="*/ 13854943 h 13932492"/>
              <a:gd name="connsiteX4" fmla="*/ 76978 w 24664942"/>
              <a:gd name="connsiteY4" fmla="*/ 39791 h 13932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64942" h="13932492">
                <a:moveTo>
                  <a:pt x="76978" y="39791"/>
                </a:moveTo>
                <a:lnTo>
                  <a:pt x="24664942" y="0"/>
                </a:lnTo>
                <a:cubicBezTo>
                  <a:pt x="6692915" y="3155979"/>
                  <a:pt x="12660637" y="9313986"/>
                  <a:pt x="4464649" y="13932492"/>
                </a:cubicBezTo>
                <a:lnTo>
                  <a:pt x="0" y="13854943"/>
                </a:lnTo>
                <a:lnTo>
                  <a:pt x="76978" y="39791"/>
                </a:lnTo>
                <a:close/>
              </a:path>
            </a:pathLst>
          </a:custGeom>
        </p:spPr>
        <p:txBody>
          <a:bodyPr vert="horz" lIns="243798" tIns="121900" rIns="243798" bIns="121900"/>
          <a:lstStyle>
            <a:lvl1pPr marL="0" indent="0" algn="ctr">
              <a:buNone/>
              <a:defRPr sz="24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ight Triangle 1"/>
          <p:cNvSpPr/>
          <p:nvPr userDrawn="1"/>
        </p:nvSpPr>
        <p:spPr bwMode="auto">
          <a:xfrm rot="13941397" flipH="1">
            <a:off x="19000361" y="-1843998"/>
            <a:ext cx="3741032" cy="8231392"/>
          </a:xfrm>
          <a:custGeom>
            <a:avLst/>
            <a:gdLst>
              <a:gd name="connsiteX0" fmla="*/ 0 w 1847440"/>
              <a:gd name="connsiteY0" fmla="*/ 6974030 h 6974030"/>
              <a:gd name="connsiteX1" fmla="*/ 0 w 1847440"/>
              <a:gd name="connsiteY1" fmla="*/ 0 h 6974030"/>
              <a:gd name="connsiteX2" fmla="*/ 1847440 w 1847440"/>
              <a:gd name="connsiteY2" fmla="*/ 6974030 h 6974030"/>
              <a:gd name="connsiteX3" fmla="*/ 0 w 1847440"/>
              <a:gd name="connsiteY3" fmla="*/ 6974030 h 6974030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461860 w 2309300"/>
              <a:gd name="connsiteY0" fmla="*/ 8090169 h 8090169"/>
              <a:gd name="connsiteX1" fmla="*/ 0 w 2309300"/>
              <a:gd name="connsiteY1" fmla="*/ 0 h 8090169"/>
              <a:gd name="connsiteX2" fmla="*/ 2309300 w 2309300"/>
              <a:gd name="connsiteY2" fmla="*/ 8090169 h 8090169"/>
              <a:gd name="connsiteX3" fmla="*/ 461860 w 2309300"/>
              <a:gd name="connsiteY3" fmla="*/ 8090169 h 8090169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0 w 1847440"/>
              <a:gd name="connsiteY0" fmla="*/ 5742428 h 5742428"/>
              <a:gd name="connsiteX1" fmla="*/ 384883 w 1847440"/>
              <a:gd name="connsiteY1" fmla="*/ 0 h 5742428"/>
              <a:gd name="connsiteX2" fmla="*/ 1847440 w 1847440"/>
              <a:gd name="connsiteY2" fmla="*/ 5742428 h 5742428"/>
              <a:gd name="connsiteX3" fmla="*/ 0 w 1847440"/>
              <a:gd name="connsiteY3" fmla="*/ 5742428 h 5742428"/>
              <a:gd name="connsiteX0" fmla="*/ 556857 w 1557553"/>
              <a:gd name="connsiteY0" fmla="*/ 5819403 h 5819403"/>
              <a:gd name="connsiteX1" fmla="*/ 94996 w 1557553"/>
              <a:gd name="connsiteY1" fmla="*/ 0 h 5819403"/>
              <a:gd name="connsiteX2" fmla="*/ 1557553 w 1557553"/>
              <a:gd name="connsiteY2" fmla="*/ 5742428 h 5819403"/>
              <a:gd name="connsiteX3" fmla="*/ 556857 w 1557553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680126 w 1680822"/>
              <a:gd name="connsiteY0" fmla="*/ 5819403 h 5819403"/>
              <a:gd name="connsiteX1" fmla="*/ 218265 w 1680822"/>
              <a:gd name="connsiteY1" fmla="*/ 0 h 5819403"/>
              <a:gd name="connsiteX2" fmla="*/ 1680822 w 1680822"/>
              <a:gd name="connsiteY2" fmla="*/ 5742428 h 5819403"/>
              <a:gd name="connsiteX3" fmla="*/ 680126 w 1680822"/>
              <a:gd name="connsiteY3" fmla="*/ 5819403 h 5819403"/>
              <a:gd name="connsiteX0" fmla="*/ 2415894 w 3416590"/>
              <a:gd name="connsiteY0" fmla="*/ 7656719 h 7656719"/>
              <a:gd name="connsiteX1" fmla="*/ 50833 w 3416590"/>
              <a:gd name="connsiteY1" fmla="*/ 0 h 7656719"/>
              <a:gd name="connsiteX2" fmla="*/ 3416590 w 3416590"/>
              <a:gd name="connsiteY2" fmla="*/ 7579744 h 7656719"/>
              <a:gd name="connsiteX3" fmla="*/ 2415894 w 3416590"/>
              <a:gd name="connsiteY3" fmla="*/ 7656719 h 7656719"/>
              <a:gd name="connsiteX0" fmla="*/ 2365061 w 3365757"/>
              <a:gd name="connsiteY0" fmla="*/ 7656719 h 7656719"/>
              <a:gd name="connsiteX1" fmla="*/ 0 w 3365757"/>
              <a:gd name="connsiteY1" fmla="*/ 0 h 7656719"/>
              <a:gd name="connsiteX2" fmla="*/ 3365757 w 3365757"/>
              <a:gd name="connsiteY2" fmla="*/ 7579744 h 7656719"/>
              <a:gd name="connsiteX3" fmla="*/ 2365061 w 3365757"/>
              <a:gd name="connsiteY3" fmla="*/ 7656719 h 7656719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365757"/>
              <a:gd name="connsiteY0" fmla="*/ 8231392 h 8231392"/>
              <a:gd name="connsiteX1" fmla="*/ 0 w 3365757"/>
              <a:gd name="connsiteY1" fmla="*/ 0 h 8231392"/>
              <a:gd name="connsiteX2" fmla="*/ 3365757 w 3365757"/>
              <a:gd name="connsiteY2" fmla="*/ 7579744 h 8231392"/>
              <a:gd name="connsiteX3" fmla="*/ 2565281 w 3365757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  <a:gd name="connsiteX0" fmla="*/ 2565281 w 3741032"/>
              <a:gd name="connsiteY0" fmla="*/ 8231392 h 8231392"/>
              <a:gd name="connsiteX1" fmla="*/ 0 w 3741032"/>
              <a:gd name="connsiteY1" fmla="*/ 0 h 8231392"/>
              <a:gd name="connsiteX2" fmla="*/ 3741032 w 3741032"/>
              <a:gd name="connsiteY2" fmla="*/ 7436111 h 8231392"/>
              <a:gd name="connsiteX3" fmla="*/ 2565281 w 3741032"/>
              <a:gd name="connsiteY3" fmla="*/ 8231392 h 823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1032" h="8231392">
                <a:moveTo>
                  <a:pt x="2565281" y="8231392"/>
                </a:moveTo>
                <a:cubicBezTo>
                  <a:pt x="1846831" y="6509687"/>
                  <a:pt x="8868" y="3224981"/>
                  <a:pt x="0" y="0"/>
                </a:cubicBezTo>
                <a:cubicBezTo>
                  <a:pt x="17284" y="1651663"/>
                  <a:pt x="1926727" y="5262481"/>
                  <a:pt x="3741032" y="7436111"/>
                </a:cubicBezTo>
                <a:lnTo>
                  <a:pt x="2565281" y="82313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69733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2370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9629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442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2777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172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680702" y="549277"/>
            <a:ext cx="5487114" cy="117030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359" y="549277"/>
            <a:ext cx="16054890" cy="117030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38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Put</a:t>
            </a:r>
            <a:r>
              <a:rPr lang="es-ES_tradnl" dirty="0" smtClean="0"/>
              <a:t> </a:t>
            </a:r>
            <a:r>
              <a:rPr lang="es-ES_tradnl" dirty="0" err="1" smtClean="0"/>
              <a:t>your</a:t>
            </a:r>
            <a:r>
              <a:rPr lang="es-ES_tradnl" dirty="0" smtClean="0"/>
              <a:t> </a:t>
            </a:r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here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8360539" y="2234587"/>
            <a:ext cx="7681000" cy="87272"/>
          </a:xfrm>
          <a:prstGeom prst="roundRect">
            <a:avLst>
              <a:gd name="adj" fmla="val 2173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19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78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3160111" y="12811275"/>
            <a:ext cx="558869" cy="5692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3253188" y="12794342"/>
            <a:ext cx="388824" cy="586196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normAutofit/>
          </a:bodyPr>
          <a:lstStyle/>
          <a:p>
            <a:pPr algn="ctr">
              <a:lnSpc>
                <a:spcPct val="100000"/>
              </a:lnSpc>
            </a:pPr>
            <a:fld id="{FCEE2C88-6C8F-484D-AF69-578F576B1F44}" type="slidenum">
              <a:rPr lang="en-US" sz="2400" smtClean="0">
                <a:solidFill>
                  <a:schemeClr val="bg1"/>
                </a:solidFill>
                <a:latin typeface="Arial"/>
                <a:cs typeface="Arial"/>
              </a:rPr>
              <a:pPr algn="ctr">
                <a:lnSpc>
                  <a:spcPct val="100000"/>
                </a:lnSpc>
              </a:pPr>
              <a:t>‹#›</a:t>
            </a:fld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276388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936788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1605654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2291455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960322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3603788" y="12784667"/>
            <a:ext cx="544728" cy="54465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8" tIns="121900" rIns="243798" bIns="121900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18" r:id="rId8"/>
    <p:sldLayoutId id="2147483652" r:id="rId9"/>
    <p:sldLayoutId id="2147483650" r:id="rId10"/>
    <p:sldLayoutId id="2147483711" r:id="rId11"/>
    <p:sldLayoutId id="2147483693" r:id="rId12"/>
    <p:sldLayoutId id="2147483659" r:id="rId13"/>
    <p:sldLayoutId id="2147483669" r:id="rId14"/>
    <p:sldLayoutId id="2147483665" r:id="rId15"/>
    <p:sldLayoutId id="2147483668" r:id="rId16"/>
    <p:sldLayoutId id="2147483670" r:id="rId17"/>
    <p:sldLayoutId id="2147483660" r:id="rId18"/>
    <p:sldLayoutId id="2147483671" r:id="rId19"/>
    <p:sldLayoutId id="2147483653" r:id="rId20"/>
    <p:sldLayoutId id="2147483683" r:id="rId21"/>
    <p:sldLayoutId id="2147483684" r:id="rId22"/>
    <p:sldLayoutId id="2147483685" r:id="rId23"/>
    <p:sldLayoutId id="2147483675" r:id="rId24"/>
    <p:sldLayoutId id="2147483655" r:id="rId25"/>
    <p:sldLayoutId id="2147483719" r:id="rId26"/>
    <p:sldLayoutId id="2147483656" r:id="rId27"/>
    <p:sldLayoutId id="2147483720" r:id="rId28"/>
    <p:sldLayoutId id="2147483661" r:id="rId29"/>
    <p:sldLayoutId id="2147483662" r:id="rId30"/>
    <p:sldLayoutId id="2147483663" r:id="rId31"/>
    <p:sldLayoutId id="2147483664" r:id="rId32"/>
    <p:sldLayoutId id="2147483674" r:id="rId33"/>
    <p:sldLayoutId id="2147483676" r:id="rId34"/>
    <p:sldLayoutId id="2147483680" r:id="rId35"/>
    <p:sldLayoutId id="2147483677" r:id="rId36"/>
    <p:sldLayoutId id="2147483721" r:id="rId37"/>
    <p:sldLayoutId id="2147483722" r:id="rId38"/>
    <p:sldLayoutId id="2147483724" r:id="rId39"/>
    <p:sldLayoutId id="2147483678" r:id="rId40"/>
    <p:sldLayoutId id="2147483688" r:id="rId41"/>
    <p:sldLayoutId id="2147483681" r:id="rId42"/>
    <p:sldLayoutId id="2147483694" r:id="rId43"/>
    <p:sldLayoutId id="2147483700" r:id="rId44"/>
    <p:sldLayoutId id="2147483705" r:id="rId45"/>
    <p:sldLayoutId id="2147483702" r:id="rId46"/>
    <p:sldLayoutId id="2147483712" r:id="rId47"/>
    <p:sldLayoutId id="2147483717" r:id="rId48"/>
    <p:sldLayoutId id="2147483709" r:id="rId49"/>
    <p:sldLayoutId id="2147483710" r:id="rId50"/>
    <p:sldLayoutId id="2147483703" r:id="rId51"/>
    <p:sldLayoutId id="2147483704" r:id="rId52"/>
    <p:sldLayoutId id="2147483713" r:id="rId53"/>
    <p:sldLayoutId id="2147483715" r:id="rId54"/>
    <p:sldLayoutId id="2147483716" r:id="rId55"/>
    <p:sldLayoutId id="2147483714" r:id="rId56"/>
    <p:sldLayoutId id="2147483706" r:id="rId57"/>
    <p:sldLayoutId id="2147483723" r:id="rId58"/>
    <p:sldLayoutId id="2147483707" r:id="rId59"/>
    <p:sldLayoutId id="2147483736" r:id="rId60"/>
    <p:sldLayoutId id="2147483737" r:id="rId61"/>
    <p:sldLayoutId id="2147483742" r:id="rId62"/>
    <p:sldLayoutId id="2147483743" r:id="rId63"/>
    <p:sldLayoutId id="2147483745" r:id="rId6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  <p:hf hdr="0" ftr="0" dt="0"/>
  <p:txStyles>
    <p:titleStyle>
      <a:lvl1pPr algn="ctr" defTabSz="1038822" rtl="0" eaLnBrk="1" latinLnBrk="0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9114" indent="-779114" algn="l" defTabSz="1038822" rtl="0" eaLnBrk="1" latinLnBrk="0" hangingPunct="1">
        <a:spcBef>
          <a:spcPct val="20000"/>
        </a:spcBef>
        <a:buFont typeface="Arial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88084" indent="-649262" algn="l" defTabSz="1038822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597052" indent="-519410" algn="l" defTabSz="1038822" rtl="0" eaLnBrk="1" latinLnBrk="0" hangingPunct="1">
        <a:spcBef>
          <a:spcPct val="20000"/>
        </a:spcBef>
        <a:buFont typeface="Arial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635870" indent="-519410" algn="l" defTabSz="1038822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74692" indent="-519410" algn="l" defTabSz="1038822" rtl="0" eaLnBrk="1" latinLnBrk="0" hangingPunct="1">
        <a:spcBef>
          <a:spcPct val="20000"/>
        </a:spcBef>
        <a:buFont typeface="Arial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13512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5233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79115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2997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3882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7764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11646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528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19410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23292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27174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31056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7278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2177278"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7278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7278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2177278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6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217727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2177278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2177278" rtl="0" eaLnBrk="1" latinLnBrk="0" hangingPunct="1">
        <a:spcBef>
          <a:spcPct val="20000"/>
        </a:spcBef>
        <a:buFont typeface="Arial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2177278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2177278" rtl="0" eaLnBrk="1" latinLnBrk="0" hangingPunct="1">
        <a:spcBef>
          <a:spcPct val="20000"/>
        </a:spcBef>
        <a:buFont typeface="Arial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217727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217727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6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1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28869" y="610824"/>
            <a:ext cx="23328083" cy="12760395"/>
            <a:chOff x="281032" y="243070"/>
            <a:chExt cx="11664041" cy="6380197"/>
          </a:xfrm>
        </p:grpSpPr>
        <p:sp>
          <p:nvSpPr>
            <p:cNvPr id="8" name="任意多边形 7"/>
            <p:cNvSpPr/>
            <p:nvPr/>
          </p:nvSpPr>
          <p:spPr>
            <a:xfrm>
              <a:off x="281032" y="243070"/>
              <a:ext cx="9125961" cy="5890171"/>
            </a:xfrm>
            <a:custGeom>
              <a:avLst/>
              <a:gdLst>
                <a:gd name="connsiteX0" fmla="*/ 0 w 9125961"/>
                <a:gd name="connsiteY0" fmla="*/ 0 h 5890171"/>
                <a:gd name="connsiteX1" fmla="*/ 9125961 w 9125961"/>
                <a:gd name="connsiteY1" fmla="*/ 0 h 5890171"/>
                <a:gd name="connsiteX2" fmla="*/ 3055475 w 9125961"/>
                <a:gd name="connsiteY2" fmla="*/ 5890171 h 5890171"/>
                <a:gd name="connsiteX3" fmla="*/ 0 w 9125961"/>
                <a:gd name="connsiteY3" fmla="*/ 2834696 h 589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5961" h="5890171">
                  <a:moveTo>
                    <a:pt x="0" y="0"/>
                  </a:moveTo>
                  <a:lnTo>
                    <a:pt x="9125961" y="0"/>
                  </a:lnTo>
                  <a:lnTo>
                    <a:pt x="3055475" y="5890171"/>
                  </a:lnTo>
                  <a:lnTo>
                    <a:pt x="0" y="2834696"/>
                  </a:lnTo>
                  <a:close/>
                </a:path>
              </a:pathLst>
            </a:custGeom>
            <a:solidFill>
              <a:srgbClr val="E0E1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67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3336391" y="243070"/>
              <a:ext cx="8608682" cy="6380197"/>
            </a:xfrm>
            <a:custGeom>
              <a:avLst/>
              <a:gdLst>
                <a:gd name="connsiteX0" fmla="*/ 2550447 w 8608682"/>
                <a:gd name="connsiteY0" fmla="*/ 6380197 h 6380197"/>
                <a:gd name="connsiteX1" fmla="*/ 0 w 8608682"/>
                <a:gd name="connsiteY1" fmla="*/ 6380197 h 6380197"/>
                <a:gd name="connsiteX2" fmla="*/ 0 w 8608682"/>
                <a:gd name="connsiteY2" fmla="*/ 0 h 6380197"/>
                <a:gd name="connsiteX3" fmla="*/ 8106769 w 8608682"/>
                <a:gd name="connsiteY3" fmla="*/ 0 h 6380197"/>
                <a:gd name="connsiteX4" fmla="*/ 8608682 w 8608682"/>
                <a:gd name="connsiteY4" fmla="*/ 501914 h 63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682" h="6380197">
                  <a:moveTo>
                    <a:pt x="2550447" y="6380197"/>
                  </a:moveTo>
                  <a:lnTo>
                    <a:pt x="0" y="6380197"/>
                  </a:lnTo>
                  <a:lnTo>
                    <a:pt x="0" y="0"/>
                  </a:lnTo>
                  <a:lnTo>
                    <a:pt x="8106769" y="0"/>
                  </a:lnTo>
                  <a:lnTo>
                    <a:pt x="8608682" y="5019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67"/>
            </a:p>
          </p:txBody>
        </p:sp>
      </p:grpSp>
      <p:sp>
        <p:nvSpPr>
          <p:cNvPr id="10" name="直角三角形 9"/>
          <p:cNvSpPr/>
          <p:nvPr/>
        </p:nvSpPr>
        <p:spPr>
          <a:xfrm>
            <a:off x="1587" y="6266765"/>
            <a:ext cx="7454096" cy="7454096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1" name="直角三角形 10"/>
          <p:cNvSpPr/>
          <p:nvPr/>
        </p:nvSpPr>
        <p:spPr>
          <a:xfrm rot="18914386">
            <a:off x="19218688" y="-1296136"/>
            <a:ext cx="2592267" cy="2592267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2" name="任意多边形 11"/>
          <p:cNvSpPr/>
          <p:nvPr/>
        </p:nvSpPr>
        <p:spPr>
          <a:xfrm rot="18914386">
            <a:off x="19745492" y="299695"/>
            <a:ext cx="1538659" cy="1538659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3" name="任意多边形 12"/>
          <p:cNvSpPr/>
          <p:nvPr/>
        </p:nvSpPr>
        <p:spPr>
          <a:xfrm>
            <a:off x="563651" y="6145928"/>
            <a:ext cx="7077456" cy="7077456"/>
          </a:xfrm>
          <a:custGeom>
            <a:avLst/>
            <a:gdLst>
              <a:gd name="connsiteX0" fmla="*/ 0 w 3538728"/>
              <a:gd name="connsiteY0" fmla="*/ 0 h 3538728"/>
              <a:gd name="connsiteX1" fmla="*/ 3538728 w 3538728"/>
              <a:gd name="connsiteY1" fmla="*/ 3538728 h 3538728"/>
              <a:gd name="connsiteX2" fmla="*/ 3405621 w 3538728"/>
              <a:gd name="connsiteY2" fmla="*/ 3538728 h 3538728"/>
              <a:gd name="connsiteX3" fmla="*/ 0 w 3538728"/>
              <a:gd name="connsiteY3" fmla="*/ 133107 h 35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728" h="3538728">
                <a:moveTo>
                  <a:pt x="0" y="0"/>
                </a:moveTo>
                <a:lnTo>
                  <a:pt x="3538728" y="3538728"/>
                </a:lnTo>
                <a:lnTo>
                  <a:pt x="3405621" y="3538728"/>
                </a:lnTo>
                <a:lnTo>
                  <a:pt x="0" y="1331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5" name="椭圆 14"/>
          <p:cNvSpPr/>
          <p:nvPr/>
        </p:nvSpPr>
        <p:spPr>
          <a:xfrm>
            <a:off x="8800715" y="5748283"/>
            <a:ext cx="5797549" cy="9207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86000"/>
                </a:schemeClr>
              </a:gs>
              <a:gs pos="54000">
                <a:schemeClr val="tx1">
                  <a:lumMod val="75000"/>
                  <a:lumOff val="25000"/>
                  <a:alpha val="55000"/>
                </a:schemeClr>
              </a:gs>
              <a:gs pos="91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anchor="ctr"/>
          <a:lstStyle/>
          <a:p>
            <a:pPr algn="ctr" defTabSz="1828687">
              <a:defRPr/>
            </a:pPr>
            <a:endParaRPr lang="zh-CN" altLang="en-US" sz="10667"/>
          </a:p>
        </p:txBody>
      </p:sp>
      <p:sp>
        <p:nvSpPr>
          <p:cNvPr id="16" name="任意多边形 15"/>
          <p:cNvSpPr/>
          <p:nvPr/>
        </p:nvSpPr>
        <p:spPr>
          <a:xfrm>
            <a:off x="10127864" y="5764156"/>
            <a:ext cx="3143251" cy="1120776"/>
          </a:xfrm>
          <a:custGeom>
            <a:avLst/>
            <a:gdLst>
              <a:gd name="connsiteX0" fmla="*/ 0 w 1837968"/>
              <a:gd name="connsiteY0" fmla="*/ 0 h 656823"/>
              <a:gd name="connsiteX1" fmla="*/ 1837968 w 1837968"/>
              <a:gd name="connsiteY1" fmla="*/ 0 h 656823"/>
              <a:gd name="connsiteX2" fmla="*/ 1814927 w 1837968"/>
              <a:gd name="connsiteY2" fmla="*/ 62953 h 656823"/>
              <a:gd name="connsiteX3" fmla="*/ 918984 w 1837968"/>
              <a:gd name="connsiteY3" fmla="*/ 656823 h 656823"/>
              <a:gd name="connsiteX4" fmla="*/ 23041 w 1837968"/>
              <a:gd name="connsiteY4" fmla="*/ 62953 h 656823"/>
              <a:gd name="connsiteX5" fmla="*/ 0 w 1837968"/>
              <a:gd name="connsiteY5" fmla="*/ 0 h 65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968" h="656823">
                <a:moveTo>
                  <a:pt x="0" y="0"/>
                </a:moveTo>
                <a:lnTo>
                  <a:pt x="1837968" y="0"/>
                </a:lnTo>
                <a:lnTo>
                  <a:pt x="1814927" y="62953"/>
                </a:lnTo>
                <a:cubicBezTo>
                  <a:pt x="1667315" y="411946"/>
                  <a:pt x="1321747" y="656823"/>
                  <a:pt x="918984" y="656823"/>
                </a:cubicBezTo>
                <a:cubicBezTo>
                  <a:pt x="516221" y="656823"/>
                  <a:pt x="170653" y="411946"/>
                  <a:pt x="23041" y="629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anchor="ctr"/>
          <a:lstStyle/>
          <a:p>
            <a:pPr algn="ctr" defTabSz="1828687">
              <a:defRPr/>
            </a:pPr>
            <a:endParaRPr lang="zh-CN" altLang="en-US" sz="10667" b="1" dirty="0"/>
          </a:p>
        </p:txBody>
      </p:sp>
      <p:sp>
        <p:nvSpPr>
          <p:cNvPr id="17" name="文本框 8"/>
          <p:cNvSpPr txBox="1"/>
          <p:nvPr/>
        </p:nvSpPr>
        <p:spPr>
          <a:xfrm>
            <a:off x="10757724" y="5791726"/>
            <a:ext cx="1883529" cy="923330"/>
          </a:xfrm>
          <a:prstGeom prst="rect">
            <a:avLst/>
          </a:prstGeom>
          <a:noFill/>
        </p:spPr>
        <p:txBody>
          <a:bodyPr wrap="none" lIns="182880" tIns="91440" rIns="182880" bIns="91440">
            <a:spAutoFit/>
          </a:bodyPr>
          <a:lstStyle/>
          <a:p>
            <a:pPr defTabSz="1828687">
              <a:defRPr/>
            </a:pPr>
            <a:r>
              <a:rPr lang="en-US" altLang="zh-CN" sz="4800" dirty="0">
                <a:solidFill>
                  <a:schemeClr val="bg1"/>
                </a:solidFill>
              </a:rPr>
              <a:t>START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3" name="TextBox 7"/>
          <p:cNvSpPr>
            <a:spLocks noChangeArrowheads="1"/>
          </p:cNvSpPr>
          <p:nvPr/>
        </p:nvSpPr>
        <p:spPr bwMode="auto">
          <a:xfrm>
            <a:off x="5100250" y="4794270"/>
            <a:ext cx="1225980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这里输入关于什么的创业、商业计划书或公司团队名称</a:t>
            </a:r>
          </a:p>
        </p:txBody>
      </p:sp>
      <p:sp>
        <p:nvSpPr>
          <p:cNvPr id="34" name="TextBox 7"/>
          <p:cNvSpPr>
            <a:spLocks noChangeArrowheads="1"/>
          </p:cNvSpPr>
          <p:nvPr/>
        </p:nvSpPr>
        <p:spPr bwMode="auto">
          <a:xfrm>
            <a:off x="5100250" y="3516996"/>
            <a:ext cx="1602728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8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护士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医生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医疗动态通用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8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5158988" y="2788384"/>
            <a:ext cx="1426784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48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030443" y="5181099"/>
            <a:ext cx="11343387" cy="80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9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50"/>
                            </p:stCondLst>
                            <p:childTnLst>
                              <p:par>
                                <p:cTn id="53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7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87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8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7" grpId="0"/>
      <p:bldP spid="17" grpId="1"/>
      <p:bldP spid="33" grpId="0"/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1536915" y="3315091"/>
            <a:ext cx="21431925" cy="1715940"/>
          </a:xfrm>
        </p:spPr>
        <p:txBody>
          <a:bodyPr/>
          <a:lstStyle/>
          <a:p>
            <a:pPr lvl="0"/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dapibus</a:t>
            </a:r>
            <a:r>
              <a:rPr lang="en-US" dirty="0">
                <a:solidFill>
                  <a:schemeClr val="tx1"/>
                </a:solidFill>
              </a:rPr>
              <a:t> vitae, </a:t>
            </a:r>
            <a:r>
              <a:rPr lang="en-US" dirty="0" err="1">
                <a:solidFill>
                  <a:schemeClr val="tx1"/>
                </a:solidFill>
              </a:rPr>
              <a:t>euismod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purus</a:t>
            </a:r>
            <a:r>
              <a:rPr lang="en-US" dirty="0">
                <a:solidFill>
                  <a:schemeClr val="tx1"/>
                </a:solidFill>
              </a:rPr>
              <a:t>. Maecenas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mauris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feugiat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tristique</a:t>
            </a:r>
            <a:r>
              <a:rPr lang="en-US" dirty="0">
                <a:solidFill>
                  <a:schemeClr val="tx1"/>
                </a:solidFill>
              </a:rPr>
              <a:t> et in </a:t>
            </a:r>
            <a:r>
              <a:rPr lang="en-US" dirty="0" err="1">
                <a:solidFill>
                  <a:schemeClr val="tx1"/>
                </a:solidFill>
              </a:rPr>
              <a:t>metus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Duis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congue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eros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lectus</a:t>
            </a:r>
            <a:r>
              <a:rPr lang="en-US" dirty="0">
                <a:solidFill>
                  <a:schemeClr val="tx1"/>
                </a:solidFill>
              </a:rPr>
              <a:t> semper semper. </a:t>
            </a:r>
            <a:r>
              <a:rPr lang="en-US" dirty="0" err="1">
                <a:solidFill>
                  <a:schemeClr val="tx1"/>
                </a:solidFill>
              </a:rPr>
              <a:t>Nullam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finibus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ligula </a:t>
            </a:r>
            <a:r>
              <a:rPr lang="en-US" dirty="0" err="1">
                <a:solidFill>
                  <a:schemeClr val="tx1"/>
                </a:solidFill>
              </a:rPr>
              <a:t>vestibulum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semper ex </a:t>
            </a:r>
            <a:r>
              <a:rPr lang="en-US" dirty="0" err="1">
                <a:solidFill>
                  <a:schemeClr val="tx1"/>
                </a:solidFill>
              </a:rPr>
              <a:t>suscipit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Cras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fringilla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suscipit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cursus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Aenean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accumsan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malesuada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Morbi</a:t>
            </a:r>
            <a:r>
              <a:rPr lang="en-US" dirty="0">
                <a:solidFill>
                  <a:schemeClr val="tx1"/>
                </a:solidFill>
              </a:rPr>
              <a:t>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dolor ante. </a:t>
            </a:r>
            <a:r>
              <a:rPr lang="en-US" dirty="0" err="1">
                <a:solidFill>
                  <a:schemeClr val="tx1"/>
                </a:solidFill>
              </a:rPr>
              <a:t>Duis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viverra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urna</a:t>
            </a:r>
            <a:r>
              <a:rPr lang="en-US" dirty="0">
                <a:solidFill>
                  <a:schemeClr val="tx1"/>
                </a:solidFill>
              </a:rPr>
              <a:t>, in </a:t>
            </a:r>
            <a:r>
              <a:rPr lang="en-US" dirty="0" err="1">
                <a:solidFill>
                  <a:schemeClr val="tx1"/>
                </a:solidFill>
              </a:rPr>
              <a:t>ultricies</a:t>
            </a:r>
            <a:r>
              <a:rPr lang="en-US" dirty="0">
                <a:solidFill>
                  <a:schemeClr val="tx1"/>
                </a:solidFill>
              </a:rPr>
              <a:t> diam. </a:t>
            </a:r>
            <a:r>
              <a:rPr lang="en-US" dirty="0" err="1">
                <a:solidFill>
                  <a:schemeClr val="tx1"/>
                </a:solidFill>
              </a:rPr>
              <a:t>Morbi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sodales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volutpat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36915" y="5682223"/>
            <a:ext cx="10048076" cy="628562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3600" rIns="360000" bIns="93600" rtlCol="0" anchor="ctr"/>
          <a:lstStyle/>
          <a:p>
            <a:pPr algn="r"/>
            <a:r>
              <a:rPr lang="en-US" sz="3000" dirty="0" smtClean="0">
                <a:solidFill>
                  <a:schemeClr val="tx1"/>
                </a:solidFill>
                <a:latin typeface="Lato Black"/>
                <a:ea typeface="Open Sans" panose="020B0606030504020204" pitchFamily="34" charset="0"/>
                <a:cs typeface="Lato Black"/>
              </a:rPr>
              <a:t>65%</a:t>
            </a:r>
            <a:endParaRPr lang="en-US" sz="3000" dirty="0">
              <a:solidFill>
                <a:schemeClr val="tx1"/>
              </a:solidFill>
              <a:latin typeface="Lato Black"/>
              <a:ea typeface="Open Sans" panose="020B0606030504020204" pitchFamily="34" charset="0"/>
              <a:cs typeface="Lato Blac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36918" y="5682220"/>
            <a:ext cx="6738075" cy="6285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" rIns="144000" bIns="93600" rtlCol="0" anchor="ctr"/>
          <a:lstStyle/>
          <a:p>
            <a:pPr>
              <a:spcBef>
                <a:spcPts val="50"/>
              </a:spcBef>
            </a:pPr>
            <a:r>
              <a:rPr lang="en-US" sz="2800" dirty="0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Graphic </a:t>
            </a:r>
            <a:r>
              <a:rPr lang="en-US" sz="2800" dirty="0" err="1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Desing</a:t>
            </a:r>
            <a:endParaRPr lang="en-US" sz="2800" dirty="0">
              <a:solidFill>
                <a:schemeClr val="tx1"/>
              </a:solidFill>
              <a:latin typeface="Lato Regular"/>
              <a:ea typeface="Open Sans" panose="020B0606030504020204" pitchFamily="34" charset="0"/>
              <a:cs typeface="Lato Regular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36915" y="6767788"/>
            <a:ext cx="10048076" cy="6285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3600" rIns="360000" bIns="93600" rtlCol="0" anchor="ctr"/>
          <a:lstStyle/>
          <a:p>
            <a:pPr algn="r"/>
            <a:r>
              <a:rPr lang="en-US" sz="3000" dirty="0" smtClean="0">
                <a:solidFill>
                  <a:schemeClr val="tx1"/>
                </a:solidFill>
                <a:latin typeface="Lato Black"/>
                <a:ea typeface="Open Sans" panose="020B0606030504020204" pitchFamily="34" charset="0"/>
                <a:cs typeface="Lato Black"/>
              </a:rPr>
              <a:t>85%</a:t>
            </a:r>
            <a:endParaRPr lang="en-US" sz="3000" dirty="0">
              <a:solidFill>
                <a:schemeClr val="tx1"/>
              </a:solidFill>
              <a:latin typeface="Lato Black"/>
              <a:ea typeface="Open Sans" panose="020B0606030504020204" pitchFamily="34" charset="0"/>
              <a:cs typeface="Lato Black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36920" y="6767785"/>
            <a:ext cx="8200629" cy="628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" rIns="144000" bIns="93600" rtlCol="0" anchor="ctr"/>
          <a:lstStyle/>
          <a:p>
            <a:pPr>
              <a:spcBef>
                <a:spcPts val="50"/>
              </a:spcBef>
            </a:pPr>
            <a:r>
              <a:rPr lang="en-US" sz="2800" dirty="0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Marketing</a:t>
            </a:r>
            <a:endParaRPr lang="en-US" sz="2800" dirty="0">
              <a:solidFill>
                <a:schemeClr val="tx1"/>
              </a:solidFill>
              <a:latin typeface="Lato Regular"/>
              <a:ea typeface="Open Sans" panose="020B0606030504020204" pitchFamily="34" charset="0"/>
              <a:cs typeface="Lato Regular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6918" y="7853354"/>
            <a:ext cx="10048073" cy="6285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3600" rIns="360000" bIns="93600" rtlCol="0" anchor="ctr"/>
          <a:lstStyle/>
          <a:p>
            <a:pPr algn="r"/>
            <a:r>
              <a:rPr lang="en-US" sz="3000" dirty="0" smtClean="0">
                <a:solidFill>
                  <a:schemeClr val="tx1"/>
                </a:solidFill>
                <a:latin typeface="Lato Black"/>
                <a:ea typeface="Open Sans" panose="020B0606030504020204" pitchFamily="34" charset="0"/>
                <a:cs typeface="Lato Black"/>
              </a:rPr>
              <a:t>50%</a:t>
            </a:r>
            <a:endParaRPr lang="en-US" sz="3000" dirty="0">
              <a:solidFill>
                <a:schemeClr val="tx1"/>
              </a:solidFill>
              <a:latin typeface="Lato Black"/>
              <a:ea typeface="Open Sans" panose="020B0606030504020204" pitchFamily="34" charset="0"/>
              <a:cs typeface="Lato Black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6922" y="7853351"/>
            <a:ext cx="5121562" cy="6285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" rIns="144000" bIns="93600" rtlCol="0" anchor="ctr"/>
          <a:lstStyle/>
          <a:p>
            <a:pPr>
              <a:spcBef>
                <a:spcPts val="50"/>
              </a:spcBef>
            </a:pPr>
            <a:r>
              <a:rPr lang="en-US" sz="2800" dirty="0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Development</a:t>
            </a:r>
            <a:endParaRPr lang="en-US" sz="2800" dirty="0">
              <a:solidFill>
                <a:schemeClr val="tx1"/>
              </a:solidFill>
              <a:latin typeface="Lato Regular"/>
              <a:ea typeface="Open Sans" panose="020B0606030504020204" pitchFamily="34" charset="0"/>
              <a:cs typeface="Lato Regular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36918" y="8938919"/>
            <a:ext cx="10048073" cy="6285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3600" rIns="360000" bIns="93600" rtlCol="0" anchor="ctr"/>
          <a:lstStyle/>
          <a:p>
            <a:pPr algn="r"/>
            <a:r>
              <a:rPr lang="en-US" sz="3000" dirty="0" smtClean="0">
                <a:solidFill>
                  <a:schemeClr val="tx1"/>
                </a:solidFill>
                <a:latin typeface="Lato Black"/>
                <a:ea typeface="Open Sans" panose="020B0606030504020204" pitchFamily="34" charset="0"/>
                <a:cs typeface="Lato Black"/>
              </a:rPr>
              <a:t>55%</a:t>
            </a:r>
            <a:endParaRPr lang="en-US" sz="3000" dirty="0">
              <a:solidFill>
                <a:schemeClr val="tx1"/>
              </a:solidFill>
              <a:latin typeface="Lato Black"/>
              <a:ea typeface="Open Sans" panose="020B0606030504020204" pitchFamily="34" charset="0"/>
              <a:cs typeface="Lato Black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36921" y="8938916"/>
            <a:ext cx="5814352" cy="6285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" rIns="144000" bIns="93600" rtlCol="0" anchor="ctr"/>
          <a:lstStyle/>
          <a:p>
            <a:pPr>
              <a:spcBef>
                <a:spcPts val="50"/>
              </a:spcBef>
            </a:pPr>
            <a:r>
              <a:rPr lang="en-US" sz="2800" dirty="0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Strategy</a:t>
            </a:r>
            <a:endParaRPr lang="en-US" sz="2800" dirty="0">
              <a:solidFill>
                <a:schemeClr val="tx1"/>
              </a:solidFill>
              <a:latin typeface="Lato Regular"/>
              <a:ea typeface="Open Sans" panose="020B0606030504020204" pitchFamily="34" charset="0"/>
              <a:cs typeface="Lato Regular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36918" y="10024479"/>
            <a:ext cx="10048073" cy="6285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3600" rIns="360000" bIns="93600" rtlCol="0" anchor="ctr"/>
          <a:lstStyle/>
          <a:p>
            <a:pPr algn="r"/>
            <a:r>
              <a:rPr lang="en-US" sz="3000" dirty="0" smtClean="0">
                <a:solidFill>
                  <a:schemeClr val="tx1"/>
                </a:solidFill>
                <a:latin typeface="Lato Black"/>
                <a:ea typeface="Open Sans" panose="020B0606030504020204" pitchFamily="34" charset="0"/>
                <a:cs typeface="Lato Black"/>
              </a:rPr>
              <a:t>70%</a:t>
            </a:r>
            <a:endParaRPr lang="en-US" sz="3000" dirty="0">
              <a:solidFill>
                <a:schemeClr val="tx1"/>
              </a:solidFill>
              <a:latin typeface="Lato Black"/>
              <a:ea typeface="Open Sans" panose="020B0606030504020204" pitchFamily="34" charset="0"/>
              <a:cs typeface="Lato Black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36918" y="10024476"/>
            <a:ext cx="7276912" cy="62856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" rIns="144000" bIns="93600" rtlCol="0" anchor="ctr"/>
          <a:lstStyle/>
          <a:p>
            <a:pPr>
              <a:spcBef>
                <a:spcPts val="50"/>
              </a:spcBef>
            </a:pPr>
            <a:r>
              <a:rPr lang="en-US" sz="2800" dirty="0" smtClean="0">
                <a:solidFill>
                  <a:schemeClr val="tx1"/>
                </a:solidFill>
                <a:latin typeface="Lato Regular"/>
                <a:ea typeface="Open Sans" panose="020B0606030504020204" pitchFamily="34" charset="0"/>
                <a:cs typeface="Lato Regular"/>
              </a:rPr>
              <a:t>Organization</a:t>
            </a:r>
            <a:endParaRPr lang="en-US" sz="2800" dirty="0">
              <a:solidFill>
                <a:schemeClr val="tx1"/>
              </a:solidFill>
              <a:latin typeface="Lato Regular"/>
              <a:ea typeface="Open Sans" panose="020B0606030504020204" pitchFamily="34" charset="0"/>
              <a:cs typeface="Lato Regular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073" y="5330890"/>
            <a:ext cx="9848095" cy="5322153"/>
          </a:xfr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8953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그룹 21"/>
          <p:cNvGrpSpPr/>
          <p:nvPr/>
        </p:nvGrpSpPr>
        <p:grpSpPr>
          <a:xfrm>
            <a:off x="14650549" y="8039096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75" name="그룹 21"/>
          <p:cNvGrpSpPr/>
          <p:nvPr/>
        </p:nvGrpSpPr>
        <p:grpSpPr>
          <a:xfrm>
            <a:off x="14650549" y="7343868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6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72" name="그룹 21"/>
          <p:cNvGrpSpPr/>
          <p:nvPr/>
        </p:nvGrpSpPr>
        <p:grpSpPr>
          <a:xfrm>
            <a:off x="14650549" y="6643188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9" name="그룹 21"/>
          <p:cNvGrpSpPr/>
          <p:nvPr/>
        </p:nvGrpSpPr>
        <p:grpSpPr>
          <a:xfrm>
            <a:off x="10863653" y="8141402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0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71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6" name="그룹 21"/>
          <p:cNvGrpSpPr/>
          <p:nvPr/>
        </p:nvGrpSpPr>
        <p:grpSpPr>
          <a:xfrm>
            <a:off x="10863653" y="7511092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63" name="그룹 21"/>
          <p:cNvGrpSpPr/>
          <p:nvPr/>
        </p:nvGrpSpPr>
        <p:grpSpPr>
          <a:xfrm>
            <a:off x="3289861" y="8333566"/>
            <a:ext cx="2617324" cy="1260624"/>
            <a:chOff x="1158618" y="3522370"/>
            <a:chExt cx="1081539" cy="520919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4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" name="그룹 21"/>
          <p:cNvGrpSpPr/>
          <p:nvPr/>
        </p:nvGrpSpPr>
        <p:grpSpPr>
          <a:xfrm>
            <a:off x="3289861" y="7739564"/>
            <a:ext cx="2617324" cy="1260624"/>
            <a:chOff x="1158618" y="3522370"/>
            <a:chExt cx="1081539" cy="520919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1158618" y="3703422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7" name="그룹 60"/>
          <p:cNvGrpSpPr/>
          <p:nvPr/>
        </p:nvGrpSpPr>
        <p:grpSpPr>
          <a:xfrm>
            <a:off x="3718925" y="5450579"/>
            <a:ext cx="1757604" cy="2588518"/>
            <a:chOff x="3119673" y="1444535"/>
            <a:chExt cx="726283" cy="1069635"/>
          </a:xfrm>
        </p:grpSpPr>
        <p:grpSp>
          <p:nvGrpSpPr>
            <p:cNvPr id="8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8000" dirty="0"/>
              </a:p>
            </p:txBody>
          </p:sp>
          <p:sp>
            <p:nvSpPr>
              <p:cNvPr id="11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8000" dirty="0"/>
              </a:p>
            </p:txBody>
          </p:sp>
        </p:grpSp>
        <p:cxnSp>
          <p:nvCxnSpPr>
            <p:cNvPr id="9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1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그룹 21"/>
          <p:cNvGrpSpPr/>
          <p:nvPr/>
        </p:nvGrpSpPr>
        <p:grpSpPr>
          <a:xfrm>
            <a:off x="7076757" y="8369878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그룹 60"/>
          <p:cNvGrpSpPr/>
          <p:nvPr/>
        </p:nvGrpSpPr>
        <p:grpSpPr>
          <a:xfrm>
            <a:off x="7505821" y="6080887"/>
            <a:ext cx="1757604" cy="2588518"/>
            <a:chOff x="3119673" y="1444535"/>
            <a:chExt cx="726283" cy="1069635"/>
          </a:xfrm>
        </p:grpSpPr>
        <p:grpSp>
          <p:nvGrpSpPr>
            <p:cNvPr id="16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8000" dirty="0"/>
              </a:p>
            </p:txBody>
          </p:sp>
          <p:sp>
            <p:nvSpPr>
              <p:cNvPr id="19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8000" dirty="0"/>
              </a:p>
            </p:txBody>
          </p:sp>
        </p:grpSp>
        <p:cxnSp>
          <p:nvCxnSpPr>
            <p:cNvPr id="17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2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그룹 21"/>
          <p:cNvGrpSpPr/>
          <p:nvPr/>
        </p:nvGrpSpPr>
        <p:grpSpPr>
          <a:xfrm>
            <a:off x="10863653" y="6899810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1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3" name="그룹 60"/>
          <p:cNvGrpSpPr/>
          <p:nvPr/>
        </p:nvGrpSpPr>
        <p:grpSpPr>
          <a:xfrm>
            <a:off x="11292717" y="4610819"/>
            <a:ext cx="1757604" cy="2588518"/>
            <a:chOff x="3119673" y="1444535"/>
            <a:chExt cx="726283" cy="1069635"/>
          </a:xfrm>
        </p:grpSpPr>
        <p:grpSp>
          <p:nvGrpSpPr>
            <p:cNvPr id="24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8000" dirty="0"/>
              </a:p>
            </p:txBody>
          </p:sp>
          <p:sp>
            <p:nvSpPr>
              <p:cNvPr id="27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8000" dirty="0"/>
              </a:p>
            </p:txBody>
          </p:sp>
        </p:grpSp>
        <p:cxnSp>
          <p:nvCxnSpPr>
            <p:cNvPr id="25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3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그룹 21"/>
          <p:cNvGrpSpPr/>
          <p:nvPr/>
        </p:nvGrpSpPr>
        <p:grpSpPr>
          <a:xfrm>
            <a:off x="14650549" y="5878046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1" name="그룹 60"/>
          <p:cNvGrpSpPr/>
          <p:nvPr/>
        </p:nvGrpSpPr>
        <p:grpSpPr>
          <a:xfrm>
            <a:off x="15079613" y="3589055"/>
            <a:ext cx="1757604" cy="2588518"/>
            <a:chOff x="3119673" y="1444535"/>
            <a:chExt cx="726283" cy="1069635"/>
          </a:xfrm>
        </p:grpSpPr>
        <p:grpSp>
          <p:nvGrpSpPr>
            <p:cNvPr id="32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8000" dirty="0"/>
              </a:p>
            </p:txBody>
          </p:sp>
          <p:sp>
            <p:nvSpPr>
              <p:cNvPr id="35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8000" dirty="0"/>
              </a:p>
            </p:txBody>
          </p:sp>
        </p:grpSp>
        <p:cxnSp>
          <p:nvCxnSpPr>
            <p:cNvPr id="33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4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그룹 21"/>
          <p:cNvGrpSpPr/>
          <p:nvPr/>
        </p:nvGrpSpPr>
        <p:grpSpPr>
          <a:xfrm>
            <a:off x="18437443" y="8382382"/>
            <a:ext cx="2617324" cy="1260620"/>
            <a:chOff x="1158618" y="3522370"/>
            <a:chExt cx="1081539" cy="520917"/>
          </a:xfrm>
          <a:effectLst>
            <a:outerShdw dist="63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7" name="Oval 10"/>
            <p:cNvSpPr>
              <a:spLocks noChangeArrowheads="1"/>
            </p:cNvSpPr>
            <p:nvPr/>
          </p:nvSpPr>
          <p:spPr bwMode="auto">
            <a:xfrm>
              <a:off x="1158618" y="3522370"/>
              <a:ext cx="1081539" cy="362895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158618" y="3703420"/>
              <a:ext cx="1081539" cy="339867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6350"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182880" tIns="91440" rIns="182880" bIns="9144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20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9" name="그룹 60"/>
          <p:cNvGrpSpPr/>
          <p:nvPr/>
        </p:nvGrpSpPr>
        <p:grpSpPr>
          <a:xfrm>
            <a:off x="18866507" y="6093391"/>
            <a:ext cx="1757604" cy="2588518"/>
            <a:chOff x="3119673" y="1444535"/>
            <a:chExt cx="726283" cy="1069635"/>
          </a:xfrm>
        </p:grpSpPr>
        <p:grpSp>
          <p:nvGrpSpPr>
            <p:cNvPr id="40" name="그룹 111"/>
            <p:cNvGrpSpPr/>
            <p:nvPr/>
          </p:nvGrpSpPr>
          <p:grpSpPr>
            <a:xfrm>
              <a:off x="3119673" y="1444535"/>
              <a:ext cx="726283" cy="818746"/>
              <a:chOff x="2865318" y="1820082"/>
              <a:chExt cx="773113" cy="871538"/>
            </a:xfrm>
          </p:grpSpPr>
          <p:sp>
            <p:nvSpPr>
              <p:cNvPr id="42" name="Freeform 9"/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8000" dirty="0"/>
              </a:p>
            </p:txBody>
          </p:sp>
          <p:sp>
            <p:nvSpPr>
              <p:cNvPr id="43" name="타원 114"/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8000" dirty="0"/>
              </a:p>
            </p:txBody>
          </p:sp>
        </p:grpSp>
        <p:cxnSp>
          <p:nvCxnSpPr>
            <p:cNvPr id="41" name="직선 연결선 150"/>
            <p:cNvCxnSpPr/>
            <p:nvPr/>
          </p:nvCxnSpPr>
          <p:spPr>
            <a:xfrm>
              <a:off x="3482814" y="2257940"/>
              <a:ext cx="0" cy="256230"/>
            </a:xfrm>
            <a:prstGeom prst="line">
              <a:avLst/>
            </a:prstGeom>
            <a:ln w="3175">
              <a:solidFill>
                <a:schemeClr val="accent5">
                  <a:lumMod val="75000"/>
                </a:scheme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2687562" y="9859368"/>
            <a:ext cx="3745386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$ 12,321,178</a:t>
            </a:r>
          </a:p>
          <a:p>
            <a:pPr algn="ctr">
              <a:lnSpc>
                <a:spcPct val="95000"/>
              </a:lnSpc>
            </a:pPr>
            <a:r>
              <a:rPr lang="fr-FR" sz="2400" dirty="0" err="1"/>
              <a:t>Nullam</a:t>
            </a:r>
            <a:r>
              <a:rPr lang="fr-FR" sz="2400" dirty="0"/>
              <a:t> </a:t>
            </a:r>
            <a:r>
              <a:rPr lang="fr-FR" sz="2400" dirty="0" err="1"/>
              <a:t>sodales</a:t>
            </a:r>
            <a:r>
              <a:rPr lang="fr-FR" sz="2400" dirty="0"/>
              <a:t> </a:t>
            </a:r>
            <a:r>
              <a:rPr lang="fr-FR" sz="2400" dirty="0" err="1"/>
              <a:t>nibh</a:t>
            </a:r>
            <a:r>
              <a:rPr lang="fr-FR" sz="2400" dirty="0"/>
              <a:t> ex, eu </a:t>
            </a:r>
            <a:r>
              <a:rPr lang="fr-FR" sz="2400" dirty="0" err="1"/>
              <a:t>scelerisque</a:t>
            </a:r>
            <a:r>
              <a:rPr lang="fr-FR" sz="2400" dirty="0"/>
              <a:t> </a:t>
            </a:r>
            <a:r>
              <a:rPr lang="fr-FR" sz="2400" dirty="0" err="1"/>
              <a:t>tortor</a:t>
            </a:r>
            <a:endParaRPr lang="en-US" sz="2400" dirty="0"/>
          </a:p>
        </p:txBody>
      </p:sp>
      <p:sp>
        <p:nvSpPr>
          <p:cNvPr id="45" name="Rectangle 44"/>
          <p:cNvSpPr/>
          <p:nvPr/>
        </p:nvSpPr>
        <p:spPr>
          <a:xfrm>
            <a:off x="6511928" y="9854514"/>
            <a:ext cx="3745386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$ 23,000,000</a:t>
            </a:r>
          </a:p>
          <a:p>
            <a:pPr algn="ctr">
              <a:lnSpc>
                <a:spcPct val="95000"/>
              </a:lnSpc>
            </a:pPr>
            <a:r>
              <a:rPr lang="fr-FR" sz="2400" dirty="0" err="1"/>
              <a:t>Nullam</a:t>
            </a:r>
            <a:r>
              <a:rPr lang="fr-FR" sz="2400" dirty="0"/>
              <a:t> </a:t>
            </a:r>
            <a:r>
              <a:rPr lang="fr-FR" sz="2400" dirty="0" err="1"/>
              <a:t>sodales</a:t>
            </a:r>
            <a:r>
              <a:rPr lang="fr-FR" sz="2400" dirty="0"/>
              <a:t> </a:t>
            </a:r>
            <a:r>
              <a:rPr lang="fr-FR" sz="2400" dirty="0" err="1"/>
              <a:t>nibh</a:t>
            </a:r>
            <a:r>
              <a:rPr lang="fr-FR" sz="2400" dirty="0"/>
              <a:t> ex, eu </a:t>
            </a:r>
            <a:r>
              <a:rPr lang="fr-FR" sz="2400" dirty="0" err="1"/>
              <a:t>scelerisque</a:t>
            </a:r>
            <a:r>
              <a:rPr lang="fr-FR" sz="2400" dirty="0"/>
              <a:t> </a:t>
            </a:r>
            <a:r>
              <a:rPr lang="fr-FR" sz="2400" dirty="0" err="1"/>
              <a:t>tortor</a:t>
            </a:r>
            <a:endParaRPr lang="en-US" sz="2400" dirty="0"/>
          </a:p>
        </p:txBody>
      </p:sp>
      <p:sp>
        <p:nvSpPr>
          <p:cNvPr id="46" name="Rectangle 45"/>
          <p:cNvSpPr/>
          <p:nvPr/>
        </p:nvSpPr>
        <p:spPr>
          <a:xfrm>
            <a:off x="10320894" y="9862644"/>
            <a:ext cx="3745386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$ 0,999,311</a:t>
            </a:r>
          </a:p>
          <a:p>
            <a:pPr algn="ctr">
              <a:lnSpc>
                <a:spcPct val="95000"/>
              </a:lnSpc>
            </a:pPr>
            <a:r>
              <a:rPr lang="fr-FR" sz="2400" dirty="0" err="1"/>
              <a:t>Nullam</a:t>
            </a:r>
            <a:r>
              <a:rPr lang="fr-FR" sz="2400" dirty="0"/>
              <a:t> </a:t>
            </a:r>
            <a:r>
              <a:rPr lang="fr-FR" sz="2400" dirty="0" err="1"/>
              <a:t>sodales</a:t>
            </a:r>
            <a:r>
              <a:rPr lang="fr-FR" sz="2400" dirty="0"/>
              <a:t> </a:t>
            </a:r>
            <a:r>
              <a:rPr lang="fr-FR" sz="2400" dirty="0" err="1"/>
              <a:t>nibh</a:t>
            </a:r>
            <a:r>
              <a:rPr lang="fr-FR" sz="2400" dirty="0"/>
              <a:t> ex, eu </a:t>
            </a:r>
            <a:r>
              <a:rPr lang="fr-FR" sz="2400" dirty="0" err="1"/>
              <a:t>scelerisque</a:t>
            </a:r>
            <a:r>
              <a:rPr lang="fr-FR" sz="2400" dirty="0"/>
              <a:t> </a:t>
            </a:r>
            <a:r>
              <a:rPr lang="fr-FR" sz="2400" dirty="0" err="1"/>
              <a:t>tortor</a:t>
            </a:r>
            <a:endParaRPr lang="en-US" sz="2400" dirty="0"/>
          </a:p>
        </p:txBody>
      </p:sp>
      <p:sp>
        <p:nvSpPr>
          <p:cNvPr id="47" name="Rectangle 46"/>
          <p:cNvSpPr/>
          <p:nvPr/>
        </p:nvSpPr>
        <p:spPr>
          <a:xfrm>
            <a:off x="14085720" y="9858876"/>
            <a:ext cx="3745386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$ 2,341,000</a:t>
            </a:r>
          </a:p>
          <a:p>
            <a:pPr algn="ctr">
              <a:lnSpc>
                <a:spcPct val="95000"/>
              </a:lnSpc>
            </a:pPr>
            <a:r>
              <a:rPr lang="fr-FR" sz="2400" dirty="0" err="1"/>
              <a:t>Nullam</a:t>
            </a:r>
            <a:r>
              <a:rPr lang="fr-FR" sz="2400" dirty="0"/>
              <a:t> </a:t>
            </a:r>
            <a:r>
              <a:rPr lang="fr-FR" sz="2400" dirty="0" err="1"/>
              <a:t>sodales</a:t>
            </a:r>
            <a:r>
              <a:rPr lang="fr-FR" sz="2400" dirty="0"/>
              <a:t> </a:t>
            </a:r>
            <a:r>
              <a:rPr lang="fr-FR" sz="2400" dirty="0" err="1"/>
              <a:t>nibh</a:t>
            </a:r>
            <a:r>
              <a:rPr lang="fr-FR" sz="2400" dirty="0"/>
              <a:t> ex, eu </a:t>
            </a:r>
            <a:r>
              <a:rPr lang="fr-FR" sz="2400" dirty="0" err="1"/>
              <a:t>scelerisque</a:t>
            </a:r>
            <a:r>
              <a:rPr lang="fr-FR" sz="2400" dirty="0"/>
              <a:t> </a:t>
            </a:r>
            <a:r>
              <a:rPr lang="fr-FR" sz="2400" dirty="0" err="1"/>
              <a:t>tortor</a:t>
            </a:r>
            <a:endParaRPr lang="en-US" sz="2400" dirty="0"/>
          </a:p>
        </p:txBody>
      </p:sp>
      <p:sp>
        <p:nvSpPr>
          <p:cNvPr id="48" name="Rectangle 47"/>
          <p:cNvSpPr/>
          <p:nvPr/>
        </p:nvSpPr>
        <p:spPr>
          <a:xfrm>
            <a:off x="17872614" y="9867018"/>
            <a:ext cx="3745386" cy="137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$ 999,999,000</a:t>
            </a:r>
          </a:p>
          <a:p>
            <a:pPr algn="ctr">
              <a:lnSpc>
                <a:spcPct val="95000"/>
              </a:lnSpc>
            </a:pPr>
            <a:r>
              <a:rPr lang="fr-FR" sz="2400" dirty="0" err="1"/>
              <a:t>Nullam</a:t>
            </a:r>
            <a:r>
              <a:rPr lang="fr-FR" sz="2400" dirty="0"/>
              <a:t> </a:t>
            </a:r>
            <a:r>
              <a:rPr lang="fr-FR" sz="2400" dirty="0" err="1"/>
              <a:t>sodales</a:t>
            </a:r>
            <a:r>
              <a:rPr lang="fr-FR" sz="2400" dirty="0"/>
              <a:t> </a:t>
            </a:r>
            <a:r>
              <a:rPr lang="fr-FR" sz="2400" dirty="0" err="1"/>
              <a:t>nibh</a:t>
            </a:r>
            <a:r>
              <a:rPr lang="fr-FR" sz="2400" dirty="0"/>
              <a:t> ex, eu </a:t>
            </a:r>
            <a:r>
              <a:rPr lang="fr-FR" sz="2400" dirty="0" err="1"/>
              <a:t>scelerisque</a:t>
            </a:r>
            <a:r>
              <a:rPr lang="fr-FR" sz="2400" dirty="0"/>
              <a:t> </a:t>
            </a:r>
            <a:r>
              <a:rPr lang="fr-FR" sz="2400" dirty="0" err="1"/>
              <a:t>tortor</a:t>
            </a:r>
            <a:endParaRPr lang="en-US" sz="2400" dirty="0"/>
          </a:p>
        </p:txBody>
      </p:sp>
      <p:grpSp>
        <p:nvGrpSpPr>
          <p:cNvPr id="49" name="Group 85"/>
          <p:cNvGrpSpPr>
            <a:grpSpLocks/>
          </p:cNvGrpSpPr>
          <p:nvPr/>
        </p:nvGrpSpPr>
        <p:grpSpPr bwMode="auto">
          <a:xfrm>
            <a:off x="11863024" y="5125139"/>
            <a:ext cx="616986" cy="616986"/>
            <a:chOff x="0" y="0"/>
            <a:chExt cx="575" cy="575"/>
          </a:xfrm>
          <a:solidFill>
            <a:schemeClr val="tx1"/>
          </a:solidFill>
        </p:grpSpPr>
        <p:sp>
          <p:nvSpPr>
            <p:cNvPr id="50" name="AutoShape 83"/>
            <p:cNvSpPr>
              <a:spLocks/>
            </p:cNvSpPr>
            <p:nvPr/>
          </p:nvSpPr>
          <p:spPr bwMode="auto">
            <a:xfrm>
              <a:off x="0" y="144"/>
              <a:ext cx="431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6" y="8371"/>
                  </a:moveTo>
                  <a:cubicBezTo>
                    <a:pt x="21485" y="8371"/>
                    <a:pt x="20374" y="8371"/>
                    <a:pt x="19057" y="8371"/>
                  </a:cubicBezTo>
                  <a:cubicBezTo>
                    <a:pt x="17740" y="8371"/>
                    <a:pt x="17425" y="7609"/>
                    <a:pt x="18356" y="6678"/>
                  </a:cubicBezTo>
                  <a:cubicBezTo>
                    <a:pt x="19287" y="5747"/>
                    <a:pt x="20073" y="4962"/>
                    <a:pt x="20101" y="4934"/>
                  </a:cubicBezTo>
                  <a:cubicBezTo>
                    <a:pt x="20130" y="4904"/>
                    <a:pt x="20130" y="4858"/>
                    <a:pt x="20101" y="4829"/>
                  </a:cubicBezTo>
                  <a:cubicBezTo>
                    <a:pt x="20073" y="4799"/>
                    <a:pt x="19323" y="4050"/>
                    <a:pt x="18436" y="3163"/>
                  </a:cubicBezTo>
                  <a:cubicBezTo>
                    <a:pt x="17549" y="2276"/>
                    <a:pt x="16800" y="1527"/>
                    <a:pt x="16771" y="1498"/>
                  </a:cubicBezTo>
                  <a:cubicBezTo>
                    <a:pt x="16743" y="1470"/>
                    <a:pt x="16696" y="1470"/>
                    <a:pt x="16667" y="1498"/>
                  </a:cubicBezTo>
                  <a:cubicBezTo>
                    <a:pt x="16638" y="1527"/>
                    <a:pt x="15853" y="2312"/>
                    <a:pt x="14922" y="3243"/>
                  </a:cubicBezTo>
                  <a:cubicBezTo>
                    <a:pt x="13991" y="4174"/>
                    <a:pt x="13229" y="3859"/>
                    <a:pt x="13229" y="2542"/>
                  </a:cubicBezTo>
                  <a:cubicBezTo>
                    <a:pt x="13229" y="1226"/>
                    <a:pt x="13229" y="115"/>
                    <a:pt x="13229" y="74"/>
                  </a:cubicBezTo>
                  <a:cubicBezTo>
                    <a:pt x="13229" y="34"/>
                    <a:pt x="13195" y="0"/>
                    <a:pt x="13155" y="0"/>
                  </a:cubicBezTo>
                  <a:cubicBezTo>
                    <a:pt x="13114" y="0"/>
                    <a:pt x="12054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5" y="0"/>
                    <a:pt x="8371" y="34"/>
                    <a:pt x="8371" y="74"/>
                  </a:cubicBezTo>
                  <a:cubicBezTo>
                    <a:pt x="8371" y="115"/>
                    <a:pt x="8371" y="1226"/>
                    <a:pt x="8371" y="2542"/>
                  </a:cubicBezTo>
                  <a:cubicBezTo>
                    <a:pt x="8371" y="3859"/>
                    <a:pt x="7609" y="4174"/>
                    <a:pt x="6678" y="3243"/>
                  </a:cubicBezTo>
                  <a:cubicBezTo>
                    <a:pt x="5747" y="2312"/>
                    <a:pt x="4962" y="1527"/>
                    <a:pt x="4934" y="1498"/>
                  </a:cubicBezTo>
                  <a:cubicBezTo>
                    <a:pt x="4905" y="1470"/>
                    <a:pt x="4858" y="1470"/>
                    <a:pt x="4829" y="1498"/>
                  </a:cubicBezTo>
                  <a:cubicBezTo>
                    <a:pt x="4801" y="1527"/>
                    <a:pt x="4051" y="2276"/>
                    <a:pt x="3164" y="3163"/>
                  </a:cubicBezTo>
                  <a:cubicBezTo>
                    <a:pt x="2277" y="4050"/>
                    <a:pt x="1528" y="4800"/>
                    <a:pt x="1499" y="4829"/>
                  </a:cubicBezTo>
                  <a:cubicBezTo>
                    <a:pt x="1470" y="4857"/>
                    <a:pt x="1470" y="4904"/>
                    <a:pt x="1499" y="4934"/>
                  </a:cubicBezTo>
                  <a:cubicBezTo>
                    <a:pt x="1528" y="4962"/>
                    <a:pt x="2313" y="5747"/>
                    <a:pt x="3244" y="6678"/>
                  </a:cubicBezTo>
                  <a:cubicBezTo>
                    <a:pt x="4175" y="7609"/>
                    <a:pt x="3860" y="8371"/>
                    <a:pt x="2543" y="8371"/>
                  </a:cubicBezTo>
                  <a:cubicBezTo>
                    <a:pt x="1226" y="8371"/>
                    <a:pt x="115" y="8371"/>
                    <a:pt x="74" y="8371"/>
                  </a:cubicBezTo>
                  <a:cubicBezTo>
                    <a:pt x="33" y="8371"/>
                    <a:pt x="0" y="8405"/>
                    <a:pt x="0" y="8445"/>
                  </a:cubicBezTo>
                  <a:cubicBezTo>
                    <a:pt x="0" y="8486"/>
                    <a:pt x="0" y="9546"/>
                    <a:pt x="0" y="10800"/>
                  </a:cubicBezTo>
                  <a:cubicBezTo>
                    <a:pt x="0" y="12055"/>
                    <a:pt x="0" y="13114"/>
                    <a:pt x="0" y="13155"/>
                  </a:cubicBezTo>
                  <a:cubicBezTo>
                    <a:pt x="0" y="13196"/>
                    <a:pt x="33" y="13229"/>
                    <a:pt x="74" y="13229"/>
                  </a:cubicBezTo>
                  <a:cubicBezTo>
                    <a:pt x="115" y="13229"/>
                    <a:pt x="1226" y="13229"/>
                    <a:pt x="2542" y="13229"/>
                  </a:cubicBezTo>
                  <a:cubicBezTo>
                    <a:pt x="3859" y="13229"/>
                    <a:pt x="4175" y="13991"/>
                    <a:pt x="3243" y="14922"/>
                  </a:cubicBezTo>
                  <a:cubicBezTo>
                    <a:pt x="2312" y="15853"/>
                    <a:pt x="1528" y="16638"/>
                    <a:pt x="1499" y="16666"/>
                  </a:cubicBezTo>
                  <a:cubicBezTo>
                    <a:pt x="1470" y="16696"/>
                    <a:pt x="1470" y="16742"/>
                    <a:pt x="1499" y="16771"/>
                  </a:cubicBezTo>
                  <a:cubicBezTo>
                    <a:pt x="1528" y="16800"/>
                    <a:pt x="2277" y="17550"/>
                    <a:pt x="3164" y="18436"/>
                  </a:cubicBezTo>
                  <a:cubicBezTo>
                    <a:pt x="4051" y="19324"/>
                    <a:pt x="4800" y="20072"/>
                    <a:pt x="4829" y="20102"/>
                  </a:cubicBezTo>
                  <a:cubicBezTo>
                    <a:pt x="4857" y="20130"/>
                    <a:pt x="4904" y="20130"/>
                    <a:pt x="4933" y="20102"/>
                  </a:cubicBezTo>
                  <a:cubicBezTo>
                    <a:pt x="4962" y="20072"/>
                    <a:pt x="5747" y="19288"/>
                    <a:pt x="6678" y="18357"/>
                  </a:cubicBezTo>
                  <a:cubicBezTo>
                    <a:pt x="7609" y="17426"/>
                    <a:pt x="8371" y="17741"/>
                    <a:pt x="8371" y="19058"/>
                  </a:cubicBezTo>
                  <a:cubicBezTo>
                    <a:pt x="8371" y="20375"/>
                    <a:pt x="8371" y="21486"/>
                    <a:pt x="8371" y="21526"/>
                  </a:cubicBezTo>
                  <a:cubicBezTo>
                    <a:pt x="8371" y="21567"/>
                    <a:pt x="8405" y="21600"/>
                    <a:pt x="8445" y="21600"/>
                  </a:cubicBezTo>
                  <a:cubicBezTo>
                    <a:pt x="8486" y="21600"/>
                    <a:pt x="9546" y="21600"/>
                    <a:pt x="10800" y="21600"/>
                  </a:cubicBezTo>
                  <a:cubicBezTo>
                    <a:pt x="12054" y="21600"/>
                    <a:pt x="13114" y="21600"/>
                    <a:pt x="13155" y="21600"/>
                  </a:cubicBezTo>
                  <a:cubicBezTo>
                    <a:pt x="13195" y="21600"/>
                    <a:pt x="13229" y="21567"/>
                    <a:pt x="13229" y="21526"/>
                  </a:cubicBezTo>
                  <a:cubicBezTo>
                    <a:pt x="13229" y="21486"/>
                    <a:pt x="13229" y="20375"/>
                    <a:pt x="13229" y="19058"/>
                  </a:cubicBezTo>
                  <a:cubicBezTo>
                    <a:pt x="13229" y="17741"/>
                    <a:pt x="13991" y="17426"/>
                    <a:pt x="14922" y="18356"/>
                  </a:cubicBezTo>
                  <a:cubicBezTo>
                    <a:pt x="15853" y="19288"/>
                    <a:pt x="16639" y="20072"/>
                    <a:pt x="16667" y="20101"/>
                  </a:cubicBezTo>
                  <a:cubicBezTo>
                    <a:pt x="16696" y="20130"/>
                    <a:pt x="16743" y="20130"/>
                    <a:pt x="16771" y="20101"/>
                  </a:cubicBezTo>
                  <a:cubicBezTo>
                    <a:pt x="16800" y="20072"/>
                    <a:pt x="17549" y="19324"/>
                    <a:pt x="18437" y="18436"/>
                  </a:cubicBezTo>
                  <a:cubicBezTo>
                    <a:pt x="19324" y="17550"/>
                    <a:pt x="20073" y="16800"/>
                    <a:pt x="20102" y="16771"/>
                  </a:cubicBezTo>
                  <a:cubicBezTo>
                    <a:pt x="20130" y="16743"/>
                    <a:pt x="20130" y="16696"/>
                    <a:pt x="20102" y="16666"/>
                  </a:cubicBezTo>
                  <a:cubicBezTo>
                    <a:pt x="20073" y="16638"/>
                    <a:pt x="19288" y="15853"/>
                    <a:pt x="18357" y="14922"/>
                  </a:cubicBezTo>
                  <a:cubicBezTo>
                    <a:pt x="17426" y="13991"/>
                    <a:pt x="17741" y="13229"/>
                    <a:pt x="19058" y="13229"/>
                  </a:cubicBezTo>
                  <a:cubicBezTo>
                    <a:pt x="20374" y="13229"/>
                    <a:pt x="21485" y="13229"/>
                    <a:pt x="21526" y="13229"/>
                  </a:cubicBezTo>
                  <a:cubicBezTo>
                    <a:pt x="21567" y="13229"/>
                    <a:pt x="21600" y="13196"/>
                    <a:pt x="21600" y="13155"/>
                  </a:cubicBezTo>
                  <a:cubicBezTo>
                    <a:pt x="21600" y="13114"/>
                    <a:pt x="21600" y="12055"/>
                    <a:pt x="21600" y="10800"/>
                  </a:cubicBezTo>
                  <a:cubicBezTo>
                    <a:pt x="21600" y="9546"/>
                    <a:pt x="21600" y="8486"/>
                    <a:pt x="21600" y="8445"/>
                  </a:cubicBezTo>
                  <a:cubicBezTo>
                    <a:pt x="21600" y="8405"/>
                    <a:pt x="21567" y="8371"/>
                    <a:pt x="21526" y="8371"/>
                  </a:cubicBezTo>
                  <a:close/>
                  <a:moveTo>
                    <a:pt x="10962" y="14352"/>
                  </a:moveTo>
                  <a:cubicBezTo>
                    <a:pt x="8960" y="14352"/>
                    <a:pt x="7336" y="12728"/>
                    <a:pt x="7336" y="10725"/>
                  </a:cubicBezTo>
                  <a:cubicBezTo>
                    <a:pt x="7336" y="8722"/>
                    <a:pt x="8960" y="7098"/>
                    <a:pt x="10962" y="7098"/>
                  </a:cubicBezTo>
                  <a:cubicBezTo>
                    <a:pt x="12965" y="7098"/>
                    <a:pt x="14589" y="8722"/>
                    <a:pt x="14589" y="10725"/>
                  </a:cubicBezTo>
                  <a:cubicBezTo>
                    <a:pt x="14589" y="12728"/>
                    <a:pt x="12965" y="14352"/>
                    <a:pt x="10962" y="14352"/>
                  </a:cubicBezTo>
                  <a:close/>
                  <a:moveTo>
                    <a:pt x="10962" y="143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1" name="AutoShape 84"/>
            <p:cNvSpPr>
              <a:spLocks/>
            </p:cNvSpPr>
            <p:nvPr/>
          </p:nvSpPr>
          <p:spPr bwMode="auto">
            <a:xfrm>
              <a:off x="360" y="0"/>
              <a:ext cx="215" cy="2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w 21600"/>
                <a:gd name="T103" fmla="*/ 0 h 21600"/>
                <a:gd name="T104" fmla="*/ 0 w 21600"/>
                <a:gd name="T105" fmla="*/ 0 h 21600"/>
                <a:gd name="T106" fmla="*/ 0 w 21600"/>
                <a:gd name="T107" fmla="*/ 0 h 21600"/>
                <a:gd name="T108" fmla="*/ 0 w 21600"/>
                <a:gd name="T109" fmla="*/ 0 h 21600"/>
                <a:gd name="T110" fmla="*/ 0 w 21600"/>
                <a:gd name="T111" fmla="*/ 0 h 21600"/>
                <a:gd name="T112" fmla="*/ 0 w 21600"/>
                <a:gd name="T113" fmla="*/ 0 h 21600"/>
                <a:gd name="T114" fmla="*/ 0 w 21600"/>
                <a:gd name="T115" fmla="*/ 0 h 21600"/>
                <a:gd name="T116" fmla="*/ 0 w 21600"/>
                <a:gd name="T117" fmla="*/ 0 h 21600"/>
                <a:gd name="T118" fmla="*/ 0 w 21600"/>
                <a:gd name="T119" fmla="*/ 0 h 21600"/>
                <a:gd name="T120" fmla="*/ 0 w 21600"/>
                <a:gd name="T121" fmla="*/ 0 h 21600"/>
                <a:gd name="T122" fmla="*/ 0 w 21600"/>
                <a:gd name="T123" fmla="*/ 0 h 21600"/>
                <a:gd name="T124" fmla="*/ 0 w 21600"/>
                <a:gd name="T125" fmla="*/ 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525" y="8370"/>
                  </a:moveTo>
                  <a:cubicBezTo>
                    <a:pt x="21484" y="8370"/>
                    <a:pt x="20373" y="8370"/>
                    <a:pt x="19056" y="8370"/>
                  </a:cubicBezTo>
                  <a:cubicBezTo>
                    <a:pt x="17740" y="8370"/>
                    <a:pt x="17424" y="7610"/>
                    <a:pt x="18356" y="6677"/>
                  </a:cubicBezTo>
                  <a:cubicBezTo>
                    <a:pt x="19287" y="5746"/>
                    <a:pt x="20073" y="4962"/>
                    <a:pt x="20101" y="4932"/>
                  </a:cubicBezTo>
                  <a:cubicBezTo>
                    <a:pt x="20129" y="4904"/>
                    <a:pt x="20129" y="4857"/>
                    <a:pt x="20101" y="4827"/>
                  </a:cubicBezTo>
                  <a:cubicBezTo>
                    <a:pt x="20073" y="4799"/>
                    <a:pt x="19323" y="4049"/>
                    <a:pt x="18436" y="3164"/>
                  </a:cubicBezTo>
                  <a:cubicBezTo>
                    <a:pt x="17549" y="2275"/>
                    <a:pt x="16799" y="1527"/>
                    <a:pt x="16771" y="1497"/>
                  </a:cubicBezTo>
                  <a:cubicBezTo>
                    <a:pt x="16742" y="1469"/>
                    <a:pt x="16694" y="1469"/>
                    <a:pt x="16666" y="1497"/>
                  </a:cubicBezTo>
                  <a:cubicBezTo>
                    <a:pt x="16637" y="1526"/>
                    <a:pt x="15851" y="2312"/>
                    <a:pt x="14921" y="3243"/>
                  </a:cubicBezTo>
                  <a:cubicBezTo>
                    <a:pt x="13990" y="4174"/>
                    <a:pt x="13228" y="3859"/>
                    <a:pt x="13228" y="2543"/>
                  </a:cubicBezTo>
                  <a:cubicBezTo>
                    <a:pt x="13228" y="1225"/>
                    <a:pt x="13228" y="115"/>
                    <a:pt x="13229" y="74"/>
                  </a:cubicBezTo>
                  <a:cubicBezTo>
                    <a:pt x="13228" y="33"/>
                    <a:pt x="13195" y="0"/>
                    <a:pt x="13155" y="0"/>
                  </a:cubicBezTo>
                  <a:cubicBezTo>
                    <a:pt x="13113" y="0"/>
                    <a:pt x="12053" y="0"/>
                    <a:pt x="10800" y="0"/>
                  </a:cubicBezTo>
                  <a:cubicBezTo>
                    <a:pt x="9546" y="0"/>
                    <a:pt x="8486" y="0"/>
                    <a:pt x="8445" y="0"/>
                  </a:cubicBezTo>
                  <a:cubicBezTo>
                    <a:pt x="8404" y="0"/>
                    <a:pt x="8372" y="33"/>
                    <a:pt x="8372" y="74"/>
                  </a:cubicBezTo>
                  <a:cubicBezTo>
                    <a:pt x="8372" y="115"/>
                    <a:pt x="8372" y="1226"/>
                    <a:pt x="8372" y="2543"/>
                  </a:cubicBezTo>
                  <a:cubicBezTo>
                    <a:pt x="8372" y="3859"/>
                    <a:pt x="7610" y="4175"/>
                    <a:pt x="6679" y="3244"/>
                  </a:cubicBezTo>
                  <a:cubicBezTo>
                    <a:pt x="5747" y="2312"/>
                    <a:pt x="4962" y="1527"/>
                    <a:pt x="4933" y="1497"/>
                  </a:cubicBezTo>
                  <a:cubicBezTo>
                    <a:pt x="4903" y="1469"/>
                    <a:pt x="4856" y="1469"/>
                    <a:pt x="4828" y="1497"/>
                  </a:cubicBezTo>
                  <a:cubicBezTo>
                    <a:pt x="4799" y="1526"/>
                    <a:pt x="4049" y="2275"/>
                    <a:pt x="3162" y="3162"/>
                  </a:cubicBezTo>
                  <a:cubicBezTo>
                    <a:pt x="2276" y="4049"/>
                    <a:pt x="1526" y="4799"/>
                    <a:pt x="1498" y="4827"/>
                  </a:cubicBezTo>
                  <a:cubicBezTo>
                    <a:pt x="1469" y="4855"/>
                    <a:pt x="1469" y="4904"/>
                    <a:pt x="1498" y="4932"/>
                  </a:cubicBezTo>
                  <a:cubicBezTo>
                    <a:pt x="1527" y="4962"/>
                    <a:pt x="2312" y="5746"/>
                    <a:pt x="3244" y="6677"/>
                  </a:cubicBezTo>
                  <a:cubicBezTo>
                    <a:pt x="4174" y="7608"/>
                    <a:pt x="3859" y="8370"/>
                    <a:pt x="2542" y="8370"/>
                  </a:cubicBezTo>
                  <a:cubicBezTo>
                    <a:pt x="1225" y="8370"/>
                    <a:pt x="116" y="8370"/>
                    <a:pt x="75" y="8370"/>
                  </a:cubicBezTo>
                  <a:cubicBezTo>
                    <a:pt x="34" y="8372"/>
                    <a:pt x="1" y="8405"/>
                    <a:pt x="0" y="8446"/>
                  </a:cubicBezTo>
                  <a:cubicBezTo>
                    <a:pt x="1" y="8486"/>
                    <a:pt x="0" y="9546"/>
                    <a:pt x="0" y="10800"/>
                  </a:cubicBezTo>
                  <a:cubicBezTo>
                    <a:pt x="0" y="12054"/>
                    <a:pt x="0" y="13114"/>
                    <a:pt x="0" y="13154"/>
                  </a:cubicBezTo>
                  <a:cubicBezTo>
                    <a:pt x="0" y="13195"/>
                    <a:pt x="34" y="13228"/>
                    <a:pt x="75" y="13228"/>
                  </a:cubicBezTo>
                  <a:cubicBezTo>
                    <a:pt x="115" y="13228"/>
                    <a:pt x="1227" y="13230"/>
                    <a:pt x="2542" y="13230"/>
                  </a:cubicBezTo>
                  <a:cubicBezTo>
                    <a:pt x="3860" y="13228"/>
                    <a:pt x="4174" y="13990"/>
                    <a:pt x="3244" y="14921"/>
                  </a:cubicBezTo>
                  <a:cubicBezTo>
                    <a:pt x="2312" y="15852"/>
                    <a:pt x="1526" y="16638"/>
                    <a:pt x="1498" y="16666"/>
                  </a:cubicBezTo>
                  <a:cubicBezTo>
                    <a:pt x="1469" y="16696"/>
                    <a:pt x="1469" y="16743"/>
                    <a:pt x="1498" y="16771"/>
                  </a:cubicBezTo>
                  <a:cubicBezTo>
                    <a:pt x="1527" y="16801"/>
                    <a:pt x="2277" y="17551"/>
                    <a:pt x="3163" y="18438"/>
                  </a:cubicBezTo>
                  <a:cubicBezTo>
                    <a:pt x="4050" y="19323"/>
                    <a:pt x="4799" y="20073"/>
                    <a:pt x="4828" y="20103"/>
                  </a:cubicBezTo>
                  <a:cubicBezTo>
                    <a:pt x="4857" y="20131"/>
                    <a:pt x="4904" y="20131"/>
                    <a:pt x="4934" y="20103"/>
                  </a:cubicBezTo>
                  <a:cubicBezTo>
                    <a:pt x="4962" y="20073"/>
                    <a:pt x="5747" y="19288"/>
                    <a:pt x="6679" y="18356"/>
                  </a:cubicBezTo>
                  <a:cubicBezTo>
                    <a:pt x="7610" y="17426"/>
                    <a:pt x="8372" y="17741"/>
                    <a:pt x="8372" y="19057"/>
                  </a:cubicBezTo>
                  <a:cubicBezTo>
                    <a:pt x="8372" y="20375"/>
                    <a:pt x="8372" y="21485"/>
                    <a:pt x="8372" y="21526"/>
                  </a:cubicBezTo>
                  <a:cubicBezTo>
                    <a:pt x="8372" y="21567"/>
                    <a:pt x="8404" y="21600"/>
                    <a:pt x="8445" y="21600"/>
                  </a:cubicBezTo>
                  <a:cubicBezTo>
                    <a:pt x="8487" y="21600"/>
                    <a:pt x="9546" y="21600"/>
                    <a:pt x="10799" y="21600"/>
                  </a:cubicBezTo>
                  <a:cubicBezTo>
                    <a:pt x="12054" y="21600"/>
                    <a:pt x="13114" y="21600"/>
                    <a:pt x="13154" y="21600"/>
                  </a:cubicBezTo>
                  <a:cubicBezTo>
                    <a:pt x="13194" y="21600"/>
                    <a:pt x="13228" y="21567"/>
                    <a:pt x="13228" y="21525"/>
                  </a:cubicBezTo>
                  <a:cubicBezTo>
                    <a:pt x="13229" y="21485"/>
                    <a:pt x="13228" y="20374"/>
                    <a:pt x="13228" y="19059"/>
                  </a:cubicBezTo>
                  <a:cubicBezTo>
                    <a:pt x="13228" y="17741"/>
                    <a:pt x="13990" y="17425"/>
                    <a:pt x="14921" y="18356"/>
                  </a:cubicBezTo>
                  <a:cubicBezTo>
                    <a:pt x="15851" y="19287"/>
                    <a:pt x="16637" y="20073"/>
                    <a:pt x="16666" y="20103"/>
                  </a:cubicBezTo>
                  <a:cubicBezTo>
                    <a:pt x="16695" y="20131"/>
                    <a:pt x="16742" y="20131"/>
                    <a:pt x="16771" y="20103"/>
                  </a:cubicBezTo>
                  <a:cubicBezTo>
                    <a:pt x="16799" y="20073"/>
                    <a:pt x="17549" y="19323"/>
                    <a:pt x="18436" y="18438"/>
                  </a:cubicBezTo>
                  <a:cubicBezTo>
                    <a:pt x="19323" y="17551"/>
                    <a:pt x="20073" y="16801"/>
                    <a:pt x="20101" y="16773"/>
                  </a:cubicBezTo>
                  <a:cubicBezTo>
                    <a:pt x="20129" y="16743"/>
                    <a:pt x="20129" y="16696"/>
                    <a:pt x="20101" y="16666"/>
                  </a:cubicBezTo>
                  <a:cubicBezTo>
                    <a:pt x="20073" y="16638"/>
                    <a:pt x="19287" y="15852"/>
                    <a:pt x="18355" y="14921"/>
                  </a:cubicBezTo>
                  <a:cubicBezTo>
                    <a:pt x="17423" y="13990"/>
                    <a:pt x="17739" y="13228"/>
                    <a:pt x="19056" y="13228"/>
                  </a:cubicBezTo>
                  <a:cubicBezTo>
                    <a:pt x="20374" y="13228"/>
                    <a:pt x="21485" y="13228"/>
                    <a:pt x="21525" y="13228"/>
                  </a:cubicBezTo>
                  <a:cubicBezTo>
                    <a:pt x="21566" y="13228"/>
                    <a:pt x="21599" y="13195"/>
                    <a:pt x="21599" y="13154"/>
                  </a:cubicBezTo>
                  <a:cubicBezTo>
                    <a:pt x="21599" y="13114"/>
                    <a:pt x="21599" y="12054"/>
                    <a:pt x="21599" y="10800"/>
                  </a:cubicBezTo>
                  <a:cubicBezTo>
                    <a:pt x="21599" y="9546"/>
                    <a:pt x="21599" y="8486"/>
                    <a:pt x="21600" y="8445"/>
                  </a:cubicBezTo>
                  <a:cubicBezTo>
                    <a:pt x="21598" y="8405"/>
                    <a:pt x="21565" y="8370"/>
                    <a:pt x="21525" y="8370"/>
                  </a:cubicBezTo>
                  <a:close/>
                  <a:moveTo>
                    <a:pt x="13530" y="13426"/>
                  </a:moveTo>
                  <a:cubicBezTo>
                    <a:pt x="12114" y="14843"/>
                    <a:pt x="9818" y="14843"/>
                    <a:pt x="8402" y="13426"/>
                  </a:cubicBezTo>
                  <a:cubicBezTo>
                    <a:pt x="6986" y="12009"/>
                    <a:pt x="6986" y="9712"/>
                    <a:pt x="8402" y="8297"/>
                  </a:cubicBezTo>
                  <a:cubicBezTo>
                    <a:pt x="9819" y="6881"/>
                    <a:pt x="12115" y="6880"/>
                    <a:pt x="13530" y="8297"/>
                  </a:cubicBezTo>
                  <a:cubicBezTo>
                    <a:pt x="14948" y="9712"/>
                    <a:pt x="14947" y="12010"/>
                    <a:pt x="13530" y="13426"/>
                  </a:cubicBezTo>
                  <a:close/>
                  <a:moveTo>
                    <a:pt x="13530" y="1342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52" name="Group 322"/>
          <p:cNvGrpSpPr>
            <a:grpSpLocks/>
          </p:cNvGrpSpPr>
          <p:nvPr/>
        </p:nvGrpSpPr>
        <p:grpSpPr bwMode="auto">
          <a:xfrm>
            <a:off x="8074011" y="6562203"/>
            <a:ext cx="621212" cy="616986"/>
            <a:chOff x="0" y="0"/>
            <a:chExt cx="578" cy="576"/>
          </a:xfrm>
          <a:solidFill>
            <a:schemeClr val="tx1"/>
          </a:solidFill>
        </p:grpSpPr>
        <p:sp>
          <p:nvSpPr>
            <p:cNvPr id="53" name="AutoShape 320"/>
            <p:cNvSpPr>
              <a:spLocks/>
            </p:cNvSpPr>
            <p:nvPr/>
          </p:nvSpPr>
          <p:spPr bwMode="auto">
            <a:xfrm>
              <a:off x="0" y="0"/>
              <a:ext cx="43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691" y="15798"/>
                  </a:moveTo>
                  <a:lnTo>
                    <a:pt x="2691" y="2701"/>
                  </a:lnTo>
                  <a:lnTo>
                    <a:pt x="18909" y="2701"/>
                  </a:lnTo>
                  <a:lnTo>
                    <a:pt x="18909" y="4655"/>
                  </a:lnTo>
                  <a:lnTo>
                    <a:pt x="21600" y="465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4638" y="21600"/>
                  </a:lnTo>
                  <a:lnTo>
                    <a:pt x="4638" y="15798"/>
                  </a:lnTo>
                  <a:lnTo>
                    <a:pt x="2691" y="15798"/>
                  </a:lnTo>
                  <a:close/>
                  <a:moveTo>
                    <a:pt x="2691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4" name="AutoShape 321"/>
            <p:cNvSpPr>
              <a:spLocks/>
            </p:cNvSpPr>
            <p:nvPr/>
          </p:nvSpPr>
          <p:spPr bwMode="auto">
            <a:xfrm>
              <a:off x="143" y="144"/>
              <a:ext cx="435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8909" y="15798"/>
                  </a:moveTo>
                  <a:lnTo>
                    <a:pt x="2691" y="15798"/>
                  </a:lnTo>
                  <a:lnTo>
                    <a:pt x="2691" y="2701"/>
                  </a:lnTo>
                  <a:lnTo>
                    <a:pt x="18909" y="2701"/>
                  </a:lnTo>
                  <a:lnTo>
                    <a:pt x="18909" y="15798"/>
                  </a:lnTo>
                  <a:close/>
                  <a:moveTo>
                    <a:pt x="18909" y="1579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55" name="AutoShape 510"/>
          <p:cNvSpPr>
            <a:spLocks/>
          </p:cNvSpPr>
          <p:nvPr/>
        </p:nvSpPr>
        <p:spPr bwMode="auto">
          <a:xfrm>
            <a:off x="19436812" y="6562203"/>
            <a:ext cx="616986" cy="621210"/>
          </a:xfrm>
          <a:custGeom>
            <a:avLst/>
            <a:gdLst>
              <a:gd name="T0" fmla="*/ 84371008 w 21582"/>
              <a:gd name="T1" fmla="*/ 294811013 h 21587"/>
              <a:gd name="T2" fmla="*/ 84371008 w 21582"/>
              <a:gd name="T3" fmla="*/ 294811013 h 21587"/>
              <a:gd name="T4" fmla="*/ 84305262 w 21582"/>
              <a:gd name="T5" fmla="*/ 294811013 h 21587"/>
              <a:gd name="T6" fmla="*/ 38787421 w 21582"/>
              <a:gd name="T7" fmla="*/ 279624603 h 21587"/>
              <a:gd name="T8" fmla="*/ 25285619 w 21582"/>
              <a:gd name="T9" fmla="*/ 267879555 h 21587"/>
              <a:gd name="T10" fmla="*/ 0 w 21582"/>
              <a:gd name="T11" fmla="*/ 207884495 h 21587"/>
              <a:gd name="T12" fmla="*/ 25658487 w 21582"/>
              <a:gd name="T13" fmla="*/ 147630356 h 21587"/>
              <a:gd name="T14" fmla="*/ 96169700 w 21582"/>
              <a:gd name="T15" fmla="*/ 120167052 h 21587"/>
              <a:gd name="T16" fmla="*/ 118995510 w 21582"/>
              <a:gd name="T17" fmla="*/ 121955865 h 21587"/>
              <a:gd name="T18" fmla="*/ 162304981 w 21582"/>
              <a:gd name="T19" fmla="*/ 127895997 h 21587"/>
              <a:gd name="T20" fmla="*/ 185462732 w 21582"/>
              <a:gd name="T21" fmla="*/ 130464395 h 21587"/>
              <a:gd name="T22" fmla="*/ 228798267 w 21582"/>
              <a:gd name="T23" fmla="*/ 115605202 h 21587"/>
              <a:gd name="T24" fmla="*/ 239945450 w 21582"/>
              <a:gd name="T25" fmla="*/ 88386957 h 21587"/>
              <a:gd name="T26" fmla="*/ 230661101 w 21582"/>
              <a:gd name="T27" fmla="*/ 63558903 h 21587"/>
              <a:gd name="T28" fmla="*/ 227947340 w 21582"/>
              <a:gd name="T29" fmla="*/ 60540807 h 21587"/>
              <a:gd name="T30" fmla="*/ 218888366 w 21582"/>
              <a:gd name="T31" fmla="*/ 53466297 h 21587"/>
              <a:gd name="T32" fmla="*/ 201065188 w 21582"/>
              <a:gd name="T33" fmla="*/ 48713612 h 21587"/>
              <a:gd name="T34" fmla="*/ 200958623 w 21582"/>
              <a:gd name="T35" fmla="*/ 48700986 h 21587"/>
              <a:gd name="T36" fmla="*/ 174275867 w 21582"/>
              <a:gd name="T37" fmla="*/ 59981147 h 21587"/>
              <a:gd name="T38" fmla="*/ 159990045 w 21582"/>
              <a:gd name="T39" fmla="*/ 104338943 h 21587"/>
              <a:gd name="T40" fmla="*/ 121628780 w 21582"/>
              <a:gd name="T41" fmla="*/ 99080941 h 21587"/>
              <a:gd name="T42" fmla="*/ 121681939 w 21582"/>
              <a:gd name="T43" fmla="*/ 99094843 h 21587"/>
              <a:gd name="T44" fmla="*/ 121601438 w 21582"/>
              <a:gd name="T45" fmla="*/ 99080941 h 21587"/>
              <a:gd name="T46" fmla="*/ 121455319 w 21582"/>
              <a:gd name="T47" fmla="*/ 99053126 h 21587"/>
              <a:gd name="T48" fmla="*/ 121535821 w 21582"/>
              <a:gd name="T49" fmla="*/ 99067028 h 21587"/>
              <a:gd name="T50" fmla="*/ 117079388 w 21582"/>
              <a:gd name="T51" fmla="*/ 98561722 h 21587"/>
              <a:gd name="T52" fmla="*/ 143829028 w 21582"/>
              <a:gd name="T53" fmla="*/ 26343994 h 21587"/>
              <a:gd name="T54" fmla="*/ 202235694 w 21582"/>
              <a:gd name="T55" fmla="*/ 13902 h 21587"/>
              <a:gd name="T56" fmla="*/ 202541549 w 21582"/>
              <a:gd name="T57" fmla="*/ 0 h 21587"/>
              <a:gd name="T58" fmla="*/ 202687678 w 21582"/>
              <a:gd name="T59" fmla="*/ 0 h 21587"/>
              <a:gd name="T60" fmla="*/ 261307358 w 21582"/>
              <a:gd name="T61" fmla="*/ 26616867 h 21587"/>
              <a:gd name="T62" fmla="*/ 272533883 w 21582"/>
              <a:gd name="T63" fmla="*/ 40246908 h 21587"/>
              <a:gd name="T64" fmla="*/ 287072292 w 21582"/>
              <a:gd name="T65" fmla="*/ 86762331 h 21587"/>
              <a:gd name="T66" fmla="*/ 273052761 w 21582"/>
              <a:gd name="T67" fmla="*/ 132935457 h 21587"/>
              <a:gd name="T68" fmla="*/ 261893121 w 21582"/>
              <a:gd name="T69" fmla="*/ 146524948 h 21587"/>
              <a:gd name="T70" fmla="*/ 191780732 w 21582"/>
              <a:gd name="T71" fmla="*/ 174603530 h 21587"/>
              <a:gd name="T72" fmla="*/ 167638287 w 21582"/>
              <a:gd name="T73" fmla="*/ 172458410 h 21587"/>
              <a:gd name="T74" fmla="*/ 124488659 w 21582"/>
              <a:gd name="T75" fmla="*/ 166696378 h 21587"/>
              <a:gd name="T76" fmla="*/ 101623167 w 21582"/>
              <a:gd name="T77" fmla="*/ 164114175 h 21587"/>
              <a:gd name="T78" fmla="*/ 57940829 w 21582"/>
              <a:gd name="T79" fmla="*/ 179370009 h 21587"/>
              <a:gd name="T80" fmla="*/ 51131174 w 21582"/>
              <a:gd name="T81" fmla="*/ 188628925 h 21587"/>
              <a:gd name="T82" fmla="*/ 47126842 w 21582"/>
              <a:gd name="T83" fmla="*/ 206600880 h 21587"/>
              <a:gd name="T84" fmla="*/ 53857274 w 21582"/>
              <a:gd name="T85" fmla="*/ 228083621 h 21587"/>
              <a:gd name="T86" fmla="*/ 58805362 w 21582"/>
              <a:gd name="T87" fmla="*/ 234133715 h 21587"/>
              <a:gd name="T88" fmla="*/ 85022398 w 21582"/>
              <a:gd name="T89" fmla="*/ 246260312 h 21587"/>
              <a:gd name="T90" fmla="*/ 85768026 w 21582"/>
              <a:gd name="T91" fmla="*/ 246288127 h 21587"/>
              <a:gd name="T92" fmla="*/ 112622965 w 21582"/>
              <a:gd name="T93" fmla="*/ 234857562 h 21587"/>
              <a:gd name="T94" fmla="*/ 126922393 w 21582"/>
              <a:gd name="T95" fmla="*/ 190267453 h 21587"/>
              <a:gd name="T96" fmla="*/ 164924634 w 21582"/>
              <a:gd name="T97" fmla="*/ 195334621 h 21587"/>
              <a:gd name="T98" fmla="*/ 169195267 w 21582"/>
              <a:gd name="T99" fmla="*/ 195976428 h 21587"/>
              <a:gd name="T100" fmla="*/ 143071071 w 21582"/>
              <a:gd name="T101" fmla="*/ 268152429 h 21587"/>
              <a:gd name="T102" fmla="*/ 84371008 w 21582"/>
              <a:gd name="T103" fmla="*/ 294811013 h 215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1582" h="21587">
                <a:moveTo>
                  <a:pt x="6343" y="21587"/>
                </a:moveTo>
                <a:lnTo>
                  <a:pt x="6343" y="21587"/>
                </a:lnTo>
                <a:cubicBezTo>
                  <a:pt x="6342" y="21587"/>
                  <a:pt x="6340" y="21587"/>
                  <a:pt x="6338" y="21587"/>
                </a:cubicBezTo>
                <a:cubicBezTo>
                  <a:pt x="5102" y="21582"/>
                  <a:pt x="3960" y="21211"/>
                  <a:pt x="2916" y="20475"/>
                </a:cubicBezTo>
                <a:cubicBezTo>
                  <a:pt x="2567" y="20229"/>
                  <a:pt x="2229" y="19943"/>
                  <a:pt x="1901" y="19615"/>
                </a:cubicBezTo>
                <a:cubicBezTo>
                  <a:pt x="631" y="18345"/>
                  <a:pt x="-3" y="16881"/>
                  <a:pt x="0" y="15222"/>
                </a:cubicBezTo>
                <a:cubicBezTo>
                  <a:pt x="3" y="13563"/>
                  <a:pt x="646" y="12092"/>
                  <a:pt x="1929" y="10810"/>
                </a:cubicBezTo>
                <a:cubicBezTo>
                  <a:pt x="3246" y="9493"/>
                  <a:pt x="5036" y="8799"/>
                  <a:pt x="7230" y="8799"/>
                </a:cubicBezTo>
                <a:cubicBezTo>
                  <a:pt x="7777" y="8799"/>
                  <a:pt x="8350" y="8843"/>
                  <a:pt x="8946" y="8930"/>
                </a:cubicBezTo>
                <a:lnTo>
                  <a:pt x="12202" y="9365"/>
                </a:lnTo>
                <a:cubicBezTo>
                  <a:pt x="12818" y="9494"/>
                  <a:pt x="13401" y="9553"/>
                  <a:pt x="13943" y="9553"/>
                </a:cubicBezTo>
                <a:cubicBezTo>
                  <a:pt x="15390" y="9553"/>
                  <a:pt x="16538" y="9129"/>
                  <a:pt x="17201" y="8465"/>
                </a:cubicBezTo>
                <a:cubicBezTo>
                  <a:pt x="17766" y="7901"/>
                  <a:pt x="18045" y="7236"/>
                  <a:pt x="18039" y="6472"/>
                </a:cubicBezTo>
                <a:cubicBezTo>
                  <a:pt x="18019" y="5789"/>
                  <a:pt x="17787" y="5182"/>
                  <a:pt x="17341" y="4654"/>
                </a:cubicBezTo>
                <a:cubicBezTo>
                  <a:pt x="17277" y="4579"/>
                  <a:pt x="17210" y="4505"/>
                  <a:pt x="17137" y="4433"/>
                </a:cubicBezTo>
                <a:cubicBezTo>
                  <a:pt x="16926" y="4221"/>
                  <a:pt x="16699" y="4049"/>
                  <a:pt x="16456" y="3915"/>
                </a:cubicBezTo>
                <a:cubicBezTo>
                  <a:pt x="16053" y="3693"/>
                  <a:pt x="15607" y="3577"/>
                  <a:pt x="15116" y="3567"/>
                </a:cubicBezTo>
                <a:cubicBezTo>
                  <a:pt x="15113" y="3567"/>
                  <a:pt x="15111" y="3566"/>
                  <a:pt x="15108" y="3566"/>
                </a:cubicBezTo>
                <a:cubicBezTo>
                  <a:pt x="14343" y="3544"/>
                  <a:pt x="13675" y="3819"/>
                  <a:pt x="13102" y="4392"/>
                </a:cubicBezTo>
                <a:cubicBezTo>
                  <a:pt x="12398" y="5096"/>
                  <a:pt x="11967" y="6055"/>
                  <a:pt x="12028" y="7640"/>
                </a:cubicBezTo>
                <a:lnTo>
                  <a:pt x="9144" y="7255"/>
                </a:lnTo>
                <a:cubicBezTo>
                  <a:pt x="9145" y="7256"/>
                  <a:pt x="9147" y="7256"/>
                  <a:pt x="9148" y="7256"/>
                </a:cubicBezTo>
                <a:cubicBezTo>
                  <a:pt x="9146" y="7256"/>
                  <a:pt x="9144" y="7255"/>
                  <a:pt x="9142" y="7255"/>
                </a:cubicBezTo>
                <a:lnTo>
                  <a:pt x="9131" y="7253"/>
                </a:lnTo>
                <a:cubicBezTo>
                  <a:pt x="9133" y="7254"/>
                  <a:pt x="9135" y="7254"/>
                  <a:pt x="9137" y="7254"/>
                </a:cubicBezTo>
                <a:cubicBezTo>
                  <a:pt x="9024" y="7238"/>
                  <a:pt x="8915" y="7231"/>
                  <a:pt x="8802" y="7217"/>
                </a:cubicBezTo>
                <a:cubicBezTo>
                  <a:pt x="8704" y="4934"/>
                  <a:pt x="9346" y="3396"/>
                  <a:pt x="10813" y="1929"/>
                </a:cubicBezTo>
                <a:cubicBezTo>
                  <a:pt x="12115" y="628"/>
                  <a:pt x="13578" y="-13"/>
                  <a:pt x="15204" y="1"/>
                </a:cubicBezTo>
                <a:lnTo>
                  <a:pt x="15227" y="0"/>
                </a:lnTo>
                <a:cubicBezTo>
                  <a:pt x="15231" y="0"/>
                  <a:pt x="15234" y="0"/>
                  <a:pt x="15238" y="0"/>
                </a:cubicBezTo>
                <a:cubicBezTo>
                  <a:pt x="16877" y="0"/>
                  <a:pt x="18346" y="650"/>
                  <a:pt x="19645" y="1949"/>
                </a:cubicBezTo>
                <a:cubicBezTo>
                  <a:pt x="19966" y="2270"/>
                  <a:pt x="20248" y="2603"/>
                  <a:pt x="20489" y="2947"/>
                </a:cubicBezTo>
                <a:cubicBezTo>
                  <a:pt x="21214" y="3980"/>
                  <a:pt x="21578" y="5116"/>
                  <a:pt x="21582" y="6353"/>
                </a:cubicBezTo>
                <a:cubicBezTo>
                  <a:pt x="21597" y="7580"/>
                  <a:pt x="21246" y="8706"/>
                  <a:pt x="20528" y="9734"/>
                </a:cubicBezTo>
                <a:cubicBezTo>
                  <a:pt x="20289" y="10077"/>
                  <a:pt x="20010" y="10409"/>
                  <a:pt x="19689" y="10729"/>
                </a:cubicBezTo>
                <a:cubicBezTo>
                  <a:pt x="18342" y="12076"/>
                  <a:pt x="16560" y="12785"/>
                  <a:pt x="14418" y="12785"/>
                </a:cubicBezTo>
                <a:cubicBezTo>
                  <a:pt x="13838" y="12785"/>
                  <a:pt x="13234" y="12734"/>
                  <a:pt x="12603" y="12628"/>
                </a:cubicBezTo>
                <a:lnTo>
                  <a:pt x="9359" y="12206"/>
                </a:lnTo>
                <a:cubicBezTo>
                  <a:pt x="8753" y="12077"/>
                  <a:pt x="8177" y="12017"/>
                  <a:pt x="7640" y="12017"/>
                </a:cubicBezTo>
                <a:cubicBezTo>
                  <a:pt x="6196" y="12017"/>
                  <a:pt x="5038" y="12452"/>
                  <a:pt x="4356" y="13134"/>
                </a:cubicBezTo>
                <a:cubicBezTo>
                  <a:pt x="4144" y="13346"/>
                  <a:pt x="3973" y="13572"/>
                  <a:pt x="3844" y="13812"/>
                </a:cubicBezTo>
                <a:cubicBezTo>
                  <a:pt x="3629" y="14211"/>
                  <a:pt x="3528" y="14650"/>
                  <a:pt x="3543" y="15128"/>
                </a:cubicBezTo>
                <a:cubicBezTo>
                  <a:pt x="3560" y="15714"/>
                  <a:pt x="3728" y="16238"/>
                  <a:pt x="4049" y="16701"/>
                </a:cubicBezTo>
                <a:cubicBezTo>
                  <a:pt x="4156" y="16856"/>
                  <a:pt x="4280" y="17003"/>
                  <a:pt x="4421" y="17144"/>
                </a:cubicBezTo>
                <a:cubicBezTo>
                  <a:pt x="4978" y="17701"/>
                  <a:pt x="5635" y="17997"/>
                  <a:pt x="6392" y="18032"/>
                </a:cubicBezTo>
                <a:lnTo>
                  <a:pt x="6448" y="18034"/>
                </a:lnTo>
                <a:cubicBezTo>
                  <a:pt x="7230" y="18040"/>
                  <a:pt x="7902" y="17761"/>
                  <a:pt x="8467" y="17197"/>
                </a:cubicBezTo>
                <a:cubicBezTo>
                  <a:pt x="9177" y="16486"/>
                  <a:pt x="9610" y="15521"/>
                  <a:pt x="9542" y="13932"/>
                </a:cubicBezTo>
                <a:lnTo>
                  <a:pt x="12399" y="14303"/>
                </a:lnTo>
                <a:cubicBezTo>
                  <a:pt x="12506" y="14321"/>
                  <a:pt x="12613" y="14335"/>
                  <a:pt x="12720" y="14350"/>
                </a:cubicBezTo>
                <a:cubicBezTo>
                  <a:pt x="12790" y="16689"/>
                  <a:pt x="12167" y="18224"/>
                  <a:pt x="10756" y="19635"/>
                </a:cubicBezTo>
                <a:cubicBezTo>
                  <a:pt x="9457" y="20934"/>
                  <a:pt x="7986" y="21584"/>
                  <a:pt x="6343" y="2158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grpSp>
        <p:nvGrpSpPr>
          <p:cNvPr id="56" name="Group 587"/>
          <p:cNvGrpSpPr>
            <a:grpSpLocks/>
          </p:cNvGrpSpPr>
          <p:nvPr/>
        </p:nvGrpSpPr>
        <p:grpSpPr bwMode="auto">
          <a:xfrm>
            <a:off x="15649918" y="4136359"/>
            <a:ext cx="616986" cy="464854"/>
            <a:chOff x="0" y="0"/>
            <a:chExt cx="575" cy="431"/>
          </a:xfrm>
          <a:solidFill>
            <a:schemeClr val="tx1"/>
          </a:solidFill>
        </p:grpSpPr>
        <p:sp>
          <p:nvSpPr>
            <p:cNvPr id="57" name="AutoShape 584"/>
            <p:cNvSpPr>
              <a:spLocks/>
            </p:cNvSpPr>
            <p:nvPr/>
          </p:nvSpPr>
          <p:spPr bwMode="auto">
            <a:xfrm>
              <a:off x="0" y="0"/>
              <a:ext cx="575" cy="4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9798" y="19200"/>
                  </a:moveTo>
                  <a:lnTo>
                    <a:pt x="1802" y="19200"/>
                  </a:lnTo>
                  <a:lnTo>
                    <a:pt x="1802" y="2400"/>
                  </a:lnTo>
                  <a:lnTo>
                    <a:pt x="19798" y="2400"/>
                  </a:lnTo>
                  <a:lnTo>
                    <a:pt x="19798" y="19200"/>
                  </a:lnTo>
                  <a:close/>
                  <a:moveTo>
                    <a:pt x="19798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8" name="AutoShape 585"/>
            <p:cNvSpPr>
              <a:spLocks/>
            </p:cNvSpPr>
            <p:nvPr/>
          </p:nvSpPr>
          <p:spPr bwMode="auto">
            <a:xfrm>
              <a:off x="104" y="128"/>
              <a:ext cx="378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18676" y="4992"/>
                  </a:lnTo>
                  <a:lnTo>
                    <a:pt x="16483" y="6269"/>
                  </a:lnTo>
                  <a:lnTo>
                    <a:pt x="14583" y="0"/>
                  </a:lnTo>
                  <a:lnTo>
                    <a:pt x="8443" y="15509"/>
                  </a:lnTo>
                  <a:lnTo>
                    <a:pt x="5154" y="11801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9" name="AutoShape 586"/>
            <p:cNvSpPr>
              <a:spLocks/>
            </p:cNvSpPr>
            <p:nvPr/>
          </p:nvSpPr>
          <p:spPr bwMode="auto">
            <a:xfrm>
              <a:off x="112" y="104"/>
              <a:ext cx="90" cy="90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60" name="Group 691"/>
          <p:cNvGrpSpPr>
            <a:grpSpLocks/>
          </p:cNvGrpSpPr>
          <p:nvPr/>
        </p:nvGrpSpPr>
        <p:grpSpPr bwMode="auto">
          <a:xfrm>
            <a:off x="4259141" y="5956476"/>
            <a:ext cx="621212" cy="621212"/>
            <a:chOff x="0" y="0"/>
            <a:chExt cx="575" cy="576"/>
          </a:xfrm>
          <a:solidFill>
            <a:schemeClr val="tx1"/>
          </a:solidFill>
        </p:grpSpPr>
        <p:sp>
          <p:nvSpPr>
            <p:cNvPr id="61" name="AutoShape 689"/>
            <p:cNvSpPr>
              <a:spLocks/>
            </p:cNvSpPr>
            <p:nvPr/>
          </p:nvSpPr>
          <p:spPr bwMode="auto">
            <a:xfrm>
              <a:off x="0" y="0"/>
              <a:ext cx="575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19200"/>
                  </a:moveTo>
                  <a:cubicBezTo>
                    <a:pt x="6168" y="19200"/>
                    <a:pt x="2400" y="15432"/>
                    <a:pt x="2400" y="10800"/>
                  </a:cubicBezTo>
                  <a:cubicBezTo>
                    <a:pt x="2400" y="6168"/>
                    <a:pt x="6168" y="2400"/>
                    <a:pt x="10800" y="2400"/>
                  </a:cubicBezTo>
                  <a:cubicBezTo>
                    <a:pt x="15432" y="2400"/>
                    <a:pt x="19200" y="6168"/>
                    <a:pt x="19200" y="10800"/>
                  </a:cubicBezTo>
                  <a:cubicBezTo>
                    <a:pt x="19200" y="15432"/>
                    <a:pt x="15432" y="19200"/>
                    <a:pt x="10800" y="19200"/>
                  </a:cubicBezTo>
                  <a:close/>
                  <a:moveTo>
                    <a:pt x="10800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62" name="AutoShape 690"/>
            <p:cNvSpPr>
              <a:spLocks/>
            </p:cNvSpPr>
            <p:nvPr/>
          </p:nvSpPr>
          <p:spPr bwMode="auto">
            <a:xfrm>
              <a:off x="151" y="152"/>
              <a:ext cx="280" cy="2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7323" y="7316"/>
                  </a:moveTo>
                  <a:lnTo>
                    <a:pt x="7322" y="7318"/>
                  </a:lnTo>
                  <a:lnTo>
                    <a:pt x="7319" y="7319"/>
                  </a:lnTo>
                  <a:lnTo>
                    <a:pt x="7320" y="7321"/>
                  </a:lnTo>
                  <a:lnTo>
                    <a:pt x="0" y="21600"/>
                  </a:lnTo>
                  <a:lnTo>
                    <a:pt x="14275" y="14284"/>
                  </a:lnTo>
                  <a:lnTo>
                    <a:pt x="14277" y="14285"/>
                  </a:lnTo>
                  <a:lnTo>
                    <a:pt x="14278" y="14281"/>
                  </a:lnTo>
                  <a:lnTo>
                    <a:pt x="14281" y="14281"/>
                  </a:lnTo>
                  <a:lnTo>
                    <a:pt x="14402" y="14068"/>
                  </a:lnTo>
                  <a:lnTo>
                    <a:pt x="21600" y="0"/>
                  </a:lnTo>
                  <a:lnTo>
                    <a:pt x="7537" y="7194"/>
                  </a:lnTo>
                  <a:lnTo>
                    <a:pt x="7323" y="7316"/>
                  </a:lnTo>
                  <a:close/>
                  <a:moveTo>
                    <a:pt x="8634" y="8635"/>
                  </a:moveTo>
                  <a:lnTo>
                    <a:pt x="12961" y="12967"/>
                  </a:lnTo>
                  <a:lnTo>
                    <a:pt x="4342" y="17259"/>
                  </a:lnTo>
                  <a:lnTo>
                    <a:pt x="8632" y="8636"/>
                  </a:lnTo>
                  <a:lnTo>
                    <a:pt x="8634" y="8635"/>
                  </a:lnTo>
                  <a:close/>
                  <a:moveTo>
                    <a:pt x="8634" y="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83" name="矩形 8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6085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4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4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3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51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5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3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5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5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53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5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6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3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6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6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nodeType="with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8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8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 p14:presetBounceEnd="53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8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8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nodeType="withEffect" p14:presetBounceEnd="53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9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9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4" fill="hold" nodeType="withEffect" p14:presetBounceEnd="53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94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95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nodeType="withEffect" p14:presetBounceEnd="53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9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9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nodeType="withEffect" p14:presetBounceEnd="53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10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10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48" grpId="0"/>
          <p:bldP spid="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48" grpId="0"/>
          <p:bldP spid="55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89"/>
          <p:cNvGrpSpPr>
            <a:grpSpLocks/>
          </p:cNvGrpSpPr>
          <p:nvPr/>
        </p:nvGrpSpPr>
        <p:grpSpPr bwMode="auto">
          <a:xfrm>
            <a:off x="8616197" y="3992378"/>
            <a:ext cx="7154780" cy="7154780"/>
            <a:chOff x="0" y="0"/>
            <a:chExt cx="1261" cy="1261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3" name="AutoShape 133"/>
            <p:cNvSpPr>
              <a:spLocks/>
            </p:cNvSpPr>
            <p:nvPr/>
          </p:nvSpPr>
          <p:spPr bwMode="auto">
            <a:xfrm>
              <a:off x="0" y="454"/>
              <a:ext cx="227" cy="1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5835" y="0"/>
                  </a:moveTo>
                  <a:lnTo>
                    <a:pt x="21600" y="3804"/>
                  </a:lnTo>
                  <a:lnTo>
                    <a:pt x="7829" y="21600"/>
                  </a:lnTo>
                  <a:lnTo>
                    <a:pt x="0" y="20464"/>
                  </a:lnTo>
                  <a:lnTo>
                    <a:pt x="15835" y="0"/>
                  </a:lnTo>
                  <a:close/>
                  <a:moveTo>
                    <a:pt x="15835" y="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4" name="AutoShape 134"/>
            <p:cNvSpPr>
              <a:spLocks/>
            </p:cNvSpPr>
            <p:nvPr/>
          </p:nvSpPr>
          <p:spPr bwMode="auto">
            <a:xfrm>
              <a:off x="280" y="104"/>
              <a:ext cx="219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9622" y="10107"/>
                  </a:moveTo>
                  <a:lnTo>
                    <a:pt x="21600" y="21600"/>
                  </a:lnTo>
                  <a:lnTo>
                    <a:pt x="4536" y="12810"/>
                  </a:lnTo>
                  <a:lnTo>
                    <a:pt x="0" y="0"/>
                  </a:lnTo>
                  <a:lnTo>
                    <a:pt x="19622" y="10107"/>
                  </a:lnTo>
                  <a:close/>
                  <a:moveTo>
                    <a:pt x="19622" y="10107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5" name="AutoShape 135"/>
            <p:cNvSpPr>
              <a:spLocks/>
            </p:cNvSpPr>
            <p:nvPr/>
          </p:nvSpPr>
          <p:spPr bwMode="auto">
            <a:xfrm>
              <a:off x="160" y="488"/>
              <a:ext cx="171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7673" y="2779"/>
                  </a:lnTo>
                  <a:lnTo>
                    <a:pt x="21600" y="21564"/>
                  </a:lnTo>
                  <a:lnTo>
                    <a:pt x="16016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6" name="AutoShape 136"/>
            <p:cNvSpPr>
              <a:spLocks/>
            </p:cNvSpPr>
            <p:nvPr/>
          </p:nvSpPr>
          <p:spPr bwMode="auto">
            <a:xfrm>
              <a:off x="0" y="120"/>
              <a:ext cx="450" cy="4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21600" y="2426"/>
                  </a:moveTo>
                  <a:lnTo>
                    <a:pt x="19984" y="11036"/>
                  </a:lnTo>
                  <a:cubicBezTo>
                    <a:pt x="19217" y="11620"/>
                    <a:pt x="18506" y="12270"/>
                    <a:pt x="17861" y="12979"/>
                  </a:cubicBezTo>
                  <a:cubicBezTo>
                    <a:pt x="17216" y="13686"/>
                    <a:pt x="16635" y="14452"/>
                    <a:pt x="16131" y="15269"/>
                  </a:cubicBezTo>
                  <a:cubicBezTo>
                    <a:pt x="15627" y="16086"/>
                    <a:pt x="15199" y="16953"/>
                    <a:pt x="14858" y="17864"/>
                  </a:cubicBezTo>
                  <a:cubicBezTo>
                    <a:pt x="14516" y="18774"/>
                    <a:pt x="14261" y="19728"/>
                    <a:pt x="14103" y="20719"/>
                  </a:cubicBezTo>
                  <a:cubicBezTo>
                    <a:pt x="14091" y="20792"/>
                    <a:pt x="14081" y="20866"/>
                    <a:pt x="14070" y="20940"/>
                  </a:cubicBezTo>
                  <a:cubicBezTo>
                    <a:pt x="14060" y="21014"/>
                    <a:pt x="14050" y="21087"/>
                    <a:pt x="14039" y="21160"/>
                  </a:cubicBezTo>
                  <a:cubicBezTo>
                    <a:pt x="14031" y="21234"/>
                    <a:pt x="14021" y="21307"/>
                    <a:pt x="14013" y="21380"/>
                  </a:cubicBezTo>
                  <a:cubicBezTo>
                    <a:pt x="14005" y="21454"/>
                    <a:pt x="13997" y="21527"/>
                    <a:pt x="13990" y="21600"/>
                  </a:cubicBezTo>
                  <a:lnTo>
                    <a:pt x="7976" y="15147"/>
                  </a:lnTo>
                  <a:lnTo>
                    <a:pt x="0" y="20670"/>
                  </a:lnTo>
                  <a:cubicBezTo>
                    <a:pt x="13" y="20509"/>
                    <a:pt x="30" y="20349"/>
                    <a:pt x="46" y="20187"/>
                  </a:cubicBezTo>
                  <a:cubicBezTo>
                    <a:pt x="64" y="20027"/>
                    <a:pt x="82" y="19866"/>
                    <a:pt x="102" y="19706"/>
                  </a:cubicBezTo>
                  <a:cubicBezTo>
                    <a:pt x="122" y="19545"/>
                    <a:pt x="143" y="19384"/>
                    <a:pt x="166" y="19223"/>
                  </a:cubicBezTo>
                  <a:cubicBezTo>
                    <a:pt x="188" y="19064"/>
                    <a:pt x="212" y="18903"/>
                    <a:pt x="238" y="18742"/>
                  </a:cubicBezTo>
                  <a:cubicBezTo>
                    <a:pt x="390" y="17786"/>
                    <a:pt x="592" y="16844"/>
                    <a:pt x="840" y="15918"/>
                  </a:cubicBezTo>
                  <a:cubicBezTo>
                    <a:pt x="1089" y="14991"/>
                    <a:pt x="1386" y="14081"/>
                    <a:pt x="1730" y="13187"/>
                  </a:cubicBezTo>
                  <a:cubicBezTo>
                    <a:pt x="2075" y="12294"/>
                    <a:pt x="2466" y="11417"/>
                    <a:pt x="2904" y="10559"/>
                  </a:cubicBezTo>
                  <a:cubicBezTo>
                    <a:pt x="3343" y="9702"/>
                    <a:pt x="3827" y="8862"/>
                    <a:pt x="4358" y="8043"/>
                  </a:cubicBezTo>
                  <a:cubicBezTo>
                    <a:pt x="4867" y="7259"/>
                    <a:pt x="5413" y="6501"/>
                    <a:pt x="5994" y="5772"/>
                  </a:cubicBezTo>
                  <a:cubicBezTo>
                    <a:pt x="6574" y="5043"/>
                    <a:pt x="7191" y="4342"/>
                    <a:pt x="7842" y="3670"/>
                  </a:cubicBezTo>
                  <a:cubicBezTo>
                    <a:pt x="8494" y="2998"/>
                    <a:pt x="9179" y="2355"/>
                    <a:pt x="9898" y="1743"/>
                  </a:cubicBezTo>
                  <a:cubicBezTo>
                    <a:pt x="10616" y="1132"/>
                    <a:pt x="11369" y="550"/>
                    <a:pt x="12153" y="0"/>
                  </a:cubicBezTo>
                  <a:lnTo>
                    <a:pt x="21600" y="2426"/>
                  </a:lnTo>
                  <a:close/>
                  <a:moveTo>
                    <a:pt x="21600" y="242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7" name="AutoShape 137"/>
            <p:cNvSpPr>
              <a:spLocks/>
            </p:cNvSpPr>
            <p:nvPr/>
          </p:nvSpPr>
          <p:spPr bwMode="auto">
            <a:xfrm>
              <a:off x="415" y="176"/>
              <a:ext cx="57" cy="2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2733" y="0"/>
                  </a:moveTo>
                  <a:lnTo>
                    <a:pt x="21600" y="5702"/>
                  </a:lnTo>
                  <a:lnTo>
                    <a:pt x="10534" y="21600"/>
                  </a:lnTo>
                  <a:lnTo>
                    <a:pt x="0" y="18282"/>
                  </a:lnTo>
                  <a:lnTo>
                    <a:pt x="12733" y="0"/>
                  </a:lnTo>
                  <a:close/>
                  <a:moveTo>
                    <a:pt x="12733" y="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8" name="AutoShape 138"/>
            <p:cNvSpPr>
              <a:spLocks/>
            </p:cNvSpPr>
            <p:nvPr/>
          </p:nvSpPr>
          <p:spPr bwMode="auto">
            <a:xfrm>
              <a:off x="291" y="364"/>
              <a:ext cx="152" cy="2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7659" y="0"/>
                  </a:moveTo>
                  <a:lnTo>
                    <a:pt x="21600" y="3140"/>
                  </a:lnTo>
                  <a:cubicBezTo>
                    <a:pt x="19637" y="4162"/>
                    <a:pt x="17815" y="5296"/>
                    <a:pt x="16163" y="6534"/>
                  </a:cubicBezTo>
                  <a:cubicBezTo>
                    <a:pt x="14508" y="7771"/>
                    <a:pt x="13021" y="9111"/>
                    <a:pt x="11730" y="10536"/>
                  </a:cubicBezTo>
                  <a:cubicBezTo>
                    <a:pt x="10439" y="11964"/>
                    <a:pt x="9341" y="13480"/>
                    <a:pt x="8467" y="15071"/>
                  </a:cubicBezTo>
                  <a:cubicBezTo>
                    <a:pt x="7593" y="16663"/>
                    <a:pt x="6936" y="18331"/>
                    <a:pt x="6533" y="20061"/>
                  </a:cubicBezTo>
                  <a:cubicBezTo>
                    <a:pt x="6502" y="20190"/>
                    <a:pt x="6474" y="20319"/>
                    <a:pt x="6446" y="20447"/>
                  </a:cubicBezTo>
                  <a:cubicBezTo>
                    <a:pt x="6419" y="20575"/>
                    <a:pt x="6394" y="20704"/>
                    <a:pt x="6371" y="20832"/>
                  </a:cubicBezTo>
                  <a:cubicBezTo>
                    <a:pt x="6347" y="20961"/>
                    <a:pt x="6324" y="21090"/>
                    <a:pt x="6302" y="21217"/>
                  </a:cubicBezTo>
                  <a:cubicBezTo>
                    <a:pt x="6283" y="21345"/>
                    <a:pt x="6264" y="21473"/>
                    <a:pt x="6244" y="21600"/>
                  </a:cubicBezTo>
                  <a:lnTo>
                    <a:pt x="0" y="21228"/>
                  </a:lnTo>
                  <a:cubicBezTo>
                    <a:pt x="20" y="21082"/>
                    <a:pt x="43" y="20934"/>
                    <a:pt x="67" y="20787"/>
                  </a:cubicBezTo>
                  <a:cubicBezTo>
                    <a:pt x="90" y="20639"/>
                    <a:pt x="118" y="20492"/>
                    <a:pt x="145" y="20345"/>
                  </a:cubicBezTo>
                  <a:cubicBezTo>
                    <a:pt x="174" y="20197"/>
                    <a:pt x="205" y="20050"/>
                    <a:pt x="234" y="19901"/>
                  </a:cubicBezTo>
                  <a:cubicBezTo>
                    <a:pt x="267" y="19753"/>
                    <a:pt x="297" y="19605"/>
                    <a:pt x="332" y="19458"/>
                  </a:cubicBezTo>
                  <a:cubicBezTo>
                    <a:pt x="799" y="17467"/>
                    <a:pt x="1550" y="15549"/>
                    <a:pt x="2557" y="13719"/>
                  </a:cubicBezTo>
                  <a:cubicBezTo>
                    <a:pt x="3563" y="11890"/>
                    <a:pt x="4822" y="10147"/>
                    <a:pt x="6309" y="8505"/>
                  </a:cubicBezTo>
                  <a:cubicBezTo>
                    <a:pt x="7794" y="6864"/>
                    <a:pt x="9505" y="5325"/>
                    <a:pt x="11406" y="3903"/>
                  </a:cubicBezTo>
                  <a:cubicBezTo>
                    <a:pt x="13306" y="2479"/>
                    <a:pt x="15401" y="1172"/>
                    <a:pt x="17659" y="0"/>
                  </a:cubicBezTo>
                  <a:close/>
                  <a:moveTo>
                    <a:pt x="17659" y="0"/>
                  </a:move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9" name="AutoShape 143"/>
            <p:cNvSpPr>
              <a:spLocks/>
            </p:cNvSpPr>
            <p:nvPr/>
          </p:nvSpPr>
          <p:spPr bwMode="auto">
            <a:xfrm>
              <a:off x="800" y="23"/>
              <a:ext cx="106" cy="2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6809"/>
                  </a:moveTo>
                  <a:lnTo>
                    <a:pt x="14404" y="21600"/>
                  </a:lnTo>
                  <a:lnTo>
                    <a:pt x="0" y="6983"/>
                  </a:lnTo>
                  <a:lnTo>
                    <a:pt x="5030" y="0"/>
                  </a:lnTo>
                  <a:lnTo>
                    <a:pt x="21600" y="16809"/>
                  </a:lnTo>
                  <a:close/>
                  <a:moveTo>
                    <a:pt x="21600" y="16809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0" name="AutoShape 144"/>
            <p:cNvSpPr>
              <a:spLocks/>
            </p:cNvSpPr>
            <p:nvPr/>
          </p:nvSpPr>
          <p:spPr bwMode="auto">
            <a:xfrm>
              <a:off x="280" y="0"/>
              <a:ext cx="595" cy="348"/>
            </a:xfrm>
            <a:custGeom>
              <a:avLst/>
              <a:gdLst>
                <a:gd name="T0" fmla="*/ 0 w 21600"/>
                <a:gd name="T1" fmla="*/ 0 h 21583"/>
                <a:gd name="T2" fmla="*/ 0 w 21600"/>
                <a:gd name="T3" fmla="*/ 0 h 21583"/>
                <a:gd name="T4" fmla="*/ 0 w 21600"/>
                <a:gd name="T5" fmla="*/ 0 h 21583"/>
                <a:gd name="T6" fmla="*/ 0 w 21600"/>
                <a:gd name="T7" fmla="*/ 0 h 21583"/>
                <a:gd name="T8" fmla="*/ 0 w 21600"/>
                <a:gd name="T9" fmla="*/ 0 h 21583"/>
                <a:gd name="T10" fmla="*/ 0 w 21600"/>
                <a:gd name="T11" fmla="*/ 0 h 21583"/>
                <a:gd name="T12" fmla="*/ 0 w 21600"/>
                <a:gd name="T13" fmla="*/ 0 h 21583"/>
                <a:gd name="T14" fmla="*/ 0 w 21600"/>
                <a:gd name="T15" fmla="*/ 0 h 21583"/>
                <a:gd name="T16" fmla="*/ 0 w 21600"/>
                <a:gd name="T17" fmla="*/ 0 h 21583"/>
                <a:gd name="T18" fmla="*/ 0 w 21600"/>
                <a:gd name="T19" fmla="*/ 0 h 21583"/>
                <a:gd name="T20" fmla="*/ 0 w 21600"/>
                <a:gd name="T21" fmla="*/ 0 h 21583"/>
                <a:gd name="T22" fmla="*/ 0 w 21600"/>
                <a:gd name="T23" fmla="*/ 0 h 21583"/>
                <a:gd name="T24" fmla="*/ 0 w 21600"/>
                <a:gd name="T25" fmla="*/ 0 h 21583"/>
                <a:gd name="T26" fmla="*/ 0 w 21600"/>
                <a:gd name="T27" fmla="*/ 0 h 21583"/>
                <a:gd name="T28" fmla="*/ 0 w 21600"/>
                <a:gd name="T29" fmla="*/ 0 h 21583"/>
                <a:gd name="T30" fmla="*/ 0 w 21600"/>
                <a:gd name="T31" fmla="*/ 0 h 21583"/>
                <a:gd name="T32" fmla="*/ 0 w 21600"/>
                <a:gd name="T33" fmla="*/ 0 h 21583"/>
                <a:gd name="T34" fmla="*/ 0 w 21600"/>
                <a:gd name="T35" fmla="*/ 0 h 21583"/>
                <a:gd name="T36" fmla="*/ 0 w 21600"/>
                <a:gd name="T37" fmla="*/ 0 h 21583"/>
                <a:gd name="T38" fmla="*/ 0 w 21600"/>
                <a:gd name="T39" fmla="*/ 0 h 21583"/>
                <a:gd name="T40" fmla="*/ 0 w 21600"/>
                <a:gd name="T41" fmla="*/ 0 h 21583"/>
                <a:gd name="T42" fmla="*/ 0 w 21600"/>
                <a:gd name="T43" fmla="*/ 0 h 21583"/>
                <a:gd name="T44" fmla="*/ 0 w 21600"/>
                <a:gd name="T45" fmla="*/ 0 h 21583"/>
                <a:gd name="T46" fmla="*/ 0 w 21600"/>
                <a:gd name="T47" fmla="*/ 0 h 21583"/>
                <a:gd name="T48" fmla="*/ 0 w 21600"/>
                <a:gd name="T49" fmla="*/ 0 h 21583"/>
                <a:gd name="T50" fmla="*/ 0 w 21600"/>
                <a:gd name="T51" fmla="*/ 0 h 215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583">
                  <a:moveTo>
                    <a:pt x="18662" y="1308"/>
                  </a:moveTo>
                  <a:lnTo>
                    <a:pt x="21600" y="12915"/>
                  </a:lnTo>
                  <a:lnTo>
                    <a:pt x="15458" y="18611"/>
                  </a:lnTo>
                  <a:cubicBezTo>
                    <a:pt x="15390" y="18584"/>
                    <a:pt x="15321" y="18560"/>
                    <a:pt x="15253" y="18536"/>
                  </a:cubicBezTo>
                  <a:cubicBezTo>
                    <a:pt x="15184" y="18512"/>
                    <a:pt x="15114" y="18489"/>
                    <a:pt x="15045" y="18467"/>
                  </a:cubicBezTo>
                  <a:cubicBezTo>
                    <a:pt x="14975" y="18445"/>
                    <a:pt x="14906" y="18422"/>
                    <a:pt x="14836" y="18402"/>
                  </a:cubicBezTo>
                  <a:cubicBezTo>
                    <a:pt x="14766" y="18383"/>
                    <a:pt x="14696" y="18364"/>
                    <a:pt x="14625" y="18346"/>
                  </a:cubicBezTo>
                  <a:cubicBezTo>
                    <a:pt x="13844" y="18145"/>
                    <a:pt x="13068" y="18074"/>
                    <a:pt x="12306" y="18124"/>
                  </a:cubicBezTo>
                  <a:cubicBezTo>
                    <a:pt x="11544" y="18175"/>
                    <a:pt x="10795" y="18345"/>
                    <a:pt x="10067" y="18628"/>
                  </a:cubicBezTo>
                  <a:cubicBezTo>
                    <a:pt x="9339" y="18911"/>
                    <a:pt x="8632" y="19305"/>
                    <a:pt x="7954" y="19800"/>
                  </a:cubicBezTo>
                  <a:cubicBezTo>
                    <a:pt x="7276" y="20295"/>
                    <a:pt x="6626" y="20892"/>
                    <a:pt x="6013" y="21583"/>
                  </a:cubicBezTo>
                  <a:lnTo>
                    <a:pt x="7216" y="10000"/>
                  </a:lnTo>
                  <a:lnTo>
                    <a:pt x="0" y="6652"/>
                  </a:lnTo>
                  <a:cubicBezTo>
                    <a:pt x="543" y="6028"/>
                    <a:pt x="1101" y="5446"/>
                    <a:pt x="1670" y="4906"/>
                  </a:cubicBezTo>
                  <a:cubicBezTo>
                    <a:pt x="2240" y="4366"/>
                    <a:pt x="2822" y="3869"/>
                    <a:pt x="3415" y="3415"/>
                  </a:cubicBezTo>
                  <a:cubicBezTo>
                    <a:pt x="4008" y="2962"/>
                    <a:pt x="4613" y="2551"/>
                    <a:pt x="5228" y="2184"/>
                  </a:cubicBezTo>
                  <a:cubicBezTo>
                    <a:pt x="5844" y="1818"/>
                    <a:pt x="6470" y="1495"/>
                    <a:pt x="7106" y="1217"/>
                  </a:cubicBezTo>
                  <a:cubicBezTo>
                    <a:pt x="7851" y="892"/>
                    <a:pt x="8601" y="632"/>
                    <a:pt x="9354" y="437"/>
                  </a:cubicBezTo>
                  <a:cubicBezTo>
                    <a:pt x="10108" y="243"/>
                    <a:pt x="10866" y="113"/>
                    <a:pt x="11626" y="49"/>
                  </a:cubicBezTo>
                  <a:cubicBezTo>
                    <a:pt x="12386" y="-17"/>
                    <a:pt x="13148" y="-16"/>
                    <a:pt x="13913" y="50"/>
                  </a:cubicBezTo>
                  <a:cubicBezTo>
                    <a:pt x="14677" y="117"/>
                    <a:pt x="15441" y="248"/>
                    <a:pt x="16207" y="444"/>
                  </a:cubicBezTo>
                  <a:cubicBezTo>
                    <a:pt x="16415" y="498"/>
                    <a:pt x="16622" y="558"/>
                    <a:pt x="16828" y="620"/>
                  </a:cubicBezTo>
                  <a:cubicBezTo>
                    <a:pt x="17034" y="683"/>
                    <a:pt x="17240" y="749"/>
                    <a:pt x="17444" y="822"/>
                  </a:cubicBezTo>
                  <a:cubicBezTo>
                    <a:pt x="17649" y="894"/>
                    <a:pt x="17853" y="970"/>
                    <a:pt x="18055" y="1052"/>
                  </a:cubicBezTo>
                  <a:cubicBezTo>
                    <a:pt x="18259" y="1132"/>
                    <a:pt x="18461" y="1217"/>
                    <a:pt x="18662" y="1308"/>
                  </a:cubicBezTo>
                  <a:close/>
                  <a:moveTo>
                    <a:pt x="18662" y="1308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1" name="AutoShape 145"/>
            <p:cNvSpPr>
              <a:spLocks/>
            </p:cNvSpPr>
            <p:nvPr/>
          </p:nvSpPr>
          <p:spPr bwMode="auto">
            <a:xfrm>
              <a:off x="696" y="208"/>
              <a:ext cx="178" cy="1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17778" y="8830"/>
                  </a:lnTo>
                  <a:lnTo>
                    <a:pt x="0" y="21600"/>
                  </a:lnTo>
                  <a:lnTo>
                    <a:pt x="1155" y="14687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2" name="AutoShape 147"/>
            <p:cNvSpPr>
              <a:spLocks/>
            </p:cNvSpPr>
            <p:nvPr/>
          </p:nvSpPr>
          <p:spPr bwMode="auto">
            <a:xfrm>
              <a:off x="446" y="292"/>
              <a:ext cx="260" cy="93"/>
            </a:xfrm>
            <a:custGeom>
              <a:avLst/>
              <a:gdLst>
                <a:gd name="T0" fmla="*/ 0 w 21600"/>
                <a:gd name="T1" fmla="*/ 0 h 21470"/>
                <a:gd name="T2" fmla="*/ 0 w 21600"/>
                <a:gd name="T3" fmla="*/ 0 h 21470"/>
                <a:gd name="T4" fmla="*/ 0 w 21600"/>
                <a:gd name="T5" fmla="*/ 0 h 21470"/>
                <a:gd name="T6" fmla="*/ 0 w 21600"/>
                <a:gd name="T7" fmla="*/ 0 h 21470"/>
                <a:gd name="T8" fmla="*/ 0 w 21600"/>
                <a:gd name="T9" fmla="*/ 0 h 21470"/>
                <a:gd name="T10" fmla="*/ 0 w 21600"/>
                <a:gd name="T11" fmla="*/ 0 h 21470"/>
                <a:gd name="T12" fmla="*/ 0 w 21600"/>
                <a:gd name="T13" fmla="*/ 0 h 21470"/>
                <a:gd name="T14" fmla="*/ 0 w 21600"/>
                <a:gd name="T15" fmla="*/ 0 h 21470"/>
                <a:gd name="T16" fmla="*/ 0 w 21600"/>
                <a:gd name="T17" fmla="*/ 0 h 21470"/>
                <a:gd name="T18" fmla="*/ 0 w 21600"/>
                <a:gd name="T19" fmla="*/ 0 h 21470"/>
                <a:gd name="T20" fmla="*/ 0 w 21600"/>
                <a:gd name="T21" fmla="*/ 0 h 21470"/>
                <a:gd name="T22" fmla="*/ 0 w 21600"/>
                <a:gd name="T23" fmla="*/ 0 h 21470"/>
                <a:gd name="T24" fmla="*/ 0 w 21600"/>
                <a:gd name="T25" fmla="*/ 0 h 21470"/>
                <a:gd name="T26" fmla="*/ 0 w 21600"/>
                <a:gd name="T27" fmla="*/ 0 h 21470"/>
                <a:gd name="T28" fmla="*/ 0 w 21600"/>
                <a:gd name="T29" fmla="*/ 0 h 21470"/>
                <a:gd name="T30" fmla="*/ 0 w 21600"/>
                <a:gd name="T31" fmla="*/ 0 h 21470"/>
                <a:gd name="T32" fmla="*/ 0 w 21600"/>
                <a:gd name="T33" fmla="*/ 0 h 21470"/>
                <a:gd name="T34" fmla="*/ 0 w 21600"/>
                <a:gd name="T35" fmla="*/ 0 h 21470"/>
                <a:gd name="T36" fmla="*/ 0 w 21600"/>
                <a:gd name="T37" fmla="*/ 0 h 21470"/>
                <a:gd name="T38" fmla="*/ 0 w 21600"/>
                <a:gd name="T39" fmla="*/ 0 h 214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470">
                  <a:moveTo>
                    <a:pt x="21600" y="1872"/>
                  </a:moveTo>
                  <a:lnTo>
                    <a:pt x="20807" y="11851"/>
                  </a:lnTo>
                  <a:cubicBezTo>
                    <a:pt x="20671" y="11770"/>
                    <a:pt x="20535" y="11689"/>
                    <a:pt x="20396" y="11614"/>
                  </a:cubicBezTo>
                  <a:cubicBezTo>
                    <a:pt x="20260" y="11533"/>
                    <a:pt x="20122" y="11461"/>
                    <a:pt x="19983" y="11387"/>
                  </a:cubicBezTo>
                  <a:cubicBezTo>
                    <a:pt x="19846" y="11315"/>
                    <a:pt x="19708" y="11247"/>
                    <a:pt x="19568" y="11182"/>
                  </a:cubicBezTo>
                  <a:cubicBezTo>
                    <a:pt x="19430" y="11118"/>
                    <a:pt x="19290" y="11055"/>
                    <a:pt x="19151" y="10994"/>
                  </a:cubicBezTo>
                  <a:cubicBezTo>
                    <a:pt x="17595" y="10342"/>
                    <a:pt x="16054" y="10117"/>
                    <a:pt x="14537" y="10279"/>
                  </a:cubicBezTo>
                  <a:cubicBezTo>
                    <a:pt x="13022" y="10436"/>
                    <a:pt x="11533" y="10993"/>
                    <a:pt x="10085" y="11907"/>
                  </a:cubicBezTo>
                  <a:cubicBezTo>
                    <a:pt x="8637" y="12823"/>
                    <a:pt x="7231" y="14098"/>
                    <a:pt x="5883" y="15701"/>
                  </a:cubicBezTo>
                  <a:cubicBezTo>
                    <a:pt x="4533" y="17305"/>
                    <a:pt x="3243" y="19240"/>
                    <a:pt x="2022" y="21470"/>
                  </a:cubicBezTo>
                  <a:lnTo>
                    <a:pt x="0" y="12933"/>
                  </a:lnTo>
                  <a:cubicBezTo>
                    <a:pt x="1403" y="10362"/>
                    <a:pt x="2889" y="8138"/>
                    <a:pt x="4441" y="6297"/>
                  </a:cubicBezTo>
                  <a:cubicBezTo>
                    <a:pt x="5991" y="4454"/>
                    <a:pt x="7607" y="2985"/>
                    <a:pt x="9273" y="1934"/>
                  </a:cubicBezTo>
                  <a:cubicBezTo>
                    <a:pt x="10937" y="882"/>
                    <a:pt x="12649" y="248"/>
                    <a:pt x="14392" y="58"/>
                  </a:cubicBezTo>
                  <a:cubicBezTo>
                    <a:pt x="16137" y="-130"/>
                    <a:pt x="17910" y="134"/>
                    <a:pt x="19697" y="884"/>
                  </a:cubicBezTo>
                  <a:cubicBezTo>
                    <a:pt x="19858" y="950"/>
                    <a:pt x="20019" y="1020"/>
                    <a:pt x="20179" y="1092"/>
                  </a:cubicBezTo>
                  <a:cubicBezTo>
                    <a:pt x="20339" y="1167"/>
                    <a:pt x="20498" y="1250"/>
                    <a:pt x="20656" y="1333"/>
                  </a:cubicBezTo>
                  <a:cubicBezTo>
                    <a:pt x="20815" y="1416"/>
                    <a:pt x="20974" y="1501"/>
                    <a:pt x="21132" y="1590"/>
                  </a:cubicBezTo>
                  <a:cubicBezTo>
                    <a:pt x="21287" y="1682"/>
                    <a:pt x="21445" y="1772"/>
                    <a:pt x="21600" y="1872"/>
                  </a:cubicBezTo>
                  <a:close/>
                  <a:moveTo>
                    <a:pt x="21600" y="1872"/>
                  </a:move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3" name="AutoShape 151"/>
            <p:cNvSpPr>
              <a:spLocks/>
            </p:cNvSpPr>
            <p:nvPr/>
          </p:nvSpPr>
          <p:spPr bwMode="auto">
            <a:xfrm>
              <a:off x="1058" y="401"/>
              <a:ext cx="161" cy="1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8610" y="20926"/>
                  </a:moveTo>
                  <a:lnTo>
                    <a:pt x="0" y="21600"/>
                  </a:lnTo>
                  <a:lnTo>
                    <a:pt x="11295" y="3403"/>
                  </a:lnTo>
                  <a:lnTo>
                    <a:pt x="21600" y="0"/>
                  </a:lnTo>
                  <a:lnTo>
                    <a:pt x="8610" y="20926"/>
                  </a:lnTo>
                  <a:close/>
                  <a:moveTo>
                    <a:pt x="8610" y="20926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4" name="AutoShape 152"/>
            <p:cNvSpPr>
              <a:spLocks/>
            </p:cNvSpPr>
            <p:nvPr/>
          </p:nvSpPr>
          <p:spPr bwMode="auto">
            <a:xfrm>
              <a:off x="736" y="24"/>
              <a:ext cx="473" cy="52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4067" y="56"/>
                  </a:moveTo>
                  <a:cubicBezTo>
                    <a:pt x="4606" y="212"/>
                    <a:pt x="5141" y="382"/>
                    <a:pt x="5669" y="566"/>
                  </a:cubicBezTo>
                  <a:cubicBezTo>
                    <a:pt x="6197" y="750"/>
                    <a:pt x="6719" y="949"/>
                    <a:pt x="7235" y="1160"/>
                  </a:cubicBezTo>
                  <a:cubicBezTo>
                    <a:pt x="7750" y="1373"/>
                    <a:pt x="8260" y="1599"/>
                    <a:pt x="8762" y="1839"/>
                  </a:cubicBezTo>
                  <a:cubicBezTo>
                    <a:pt x="9265" y="2080"/>
                    <a:pt x="9759" y="2334"/>
                    <a:pt x="10249" y="2601"/>
                  </a:cubicBezTo>
                  <a:cubicBezTo>
                    <a:pt x="11044" y="3038"/>
                    <a:pt x="11812" y="3506"/>
                    <a:pt x="12551" y="4005"/>
                  </a:cubicBezTo>
                  <a:cubicBezTo>
                    <a:pt x="13290" y="4504"/>
                    <a:pt x="14002" y="5033"/>
                    <a:pt x="14682" y="5592"/>
                  </a:cubicBezTo>
                  <a:cubicBezTo>
                    <a:pt x="15363" y="6152"/>
                    <a:pt x="16013" y="6741"/>
                    <a:pt x="16634" y="7359"/>
                  </a:cubicBezTo>
                  <a:cubicBezTo>
                    <a:pt x="17253" y="7976"/>
                    <a:pt x="17841" y="8623"/>
                    <a:pt x="18398" y="9297"/>
                  </a:cubicBezTo>
                  <a:cubicBezTo>
                    <a:pt x="18717" y="9685"/>
                    <a:pt x="19024" y="10079"/>
                    <a:pt x="19317" y="10479"/>
                  </a:cubicBezTo>
                  <a:cubicBezTo>
                    <a:pt x="19610" y="10879"/>
                    <a:pt x="19890" y="11285"/>
                    <a:pt x="20157" y="11697"/>
                  </a:cubicBezTo>
                  <a:cubicBezTo>
                    <a:pt x="20424" y="12108"/>
                    <a:pt x="20678" y="12527"/>
                    <a:pt x="20919" y="12951"/>
                  </a:cubicBezTo>
                  <a:cubicBezTo>
                    <a:pt x="21159" y="13374"/>
                    <a:pt x="21386" y="13804"/>
                    <a:pt x="21600" y="14238"/>
                  </a:cubicBezTo>
                  <a:lnTo>
                    <a:pt x="17214" y="21600"/>
                  </a:lnTo>
                  <a:lnTo>
                    <a:pt x="9106" y="18532"/>
                  </a:lnTo>
                  <a:cubicBezTo>
                    <a:pt x="8653" y="17708"/>
                    <a:pt x="8111" y="16927"/>
                    <a:pt x="7490" y="16199"/>
                  </a:cubicBezTo>
                  <a:cubicBezTo>
                    <a:pt x="6868" y="15472"/>
                    <a:pt x="6167" y="14799"/>
                    <a:pt x="5395" y="14192"/>
                  </a:cubicBezTo>
                  <a:cubicBezTo>
                    <a:pt x="4623" y="13585"/>
                    <a:pt x="3781" y="13044"/>
                    <a:pt x="2879" y="12580"/>
                  </a:cubicBezTo>
                  <a:cubicBezTo>
                    <a:pt x="1976" y="12117"/>
                    <a:pt x="1014" y="11731"/>
                    <a:pt x="0" y="11435"/>
                  </a:cubicBezTo>
                  <a:lnTo>
                    <a:pt x="7609" y="7735"/>
                  </a:lnTo>
                  <a:lnTo>
                    <a:pt x="3874" y="0"/>
                  </a:lnTo>
                  <a:cubicBezTo>
                    <a:pt x="3890" y="5"/>
                    <a:pt x="3906" y="8"/>
                    <a:pt x="3923" y="13"/>
                  </a:cubicBezTo>
                  <a:cubicBezTo>
                    <a:pt x="3938" y="18"/>
                    <a:pt x="3955" y="23"/>
                    <a:pt x="3970" y="27"/>
                  </a:cubicBezTo>
                  <a:cubicBezTo>
                    <a:pt x="3987" y="32"/>
                    <a:pt x="4003" y="36"/>
                    <a:pt x="4019" y="41"/>
                  </a:cubicBezTo>
                  <a:cubicBezTo>
                    <a:pt x="4034" y="46"/>
                    <a:pt x="4050" y="51"/>
                    <a:pt x="4067" y="56"/>
                  </a:cubicBezTo>
                  <a:close/>
                  <a:moveTo>
                    <a:pt x="4067" y="56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5" name="AutoShape 153"/>
            <p:cNvSpPr>
              <a:spLocks/>
            </p:cNvSpPr>
            <p:nvPr/>
          </p:nvSpPr>
          <p:spPr bwMode="auto">
            <a:xfrm>
              <a:off x="896" y="477"/>
              <a:ext cx="217" cy="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9130"/>
                  </a:moveTo>
                  <a:lnTo>
                    <a:pt x="15344" y="21600"/>
                  </a:lnTo>
                  <a:lnTo>
                    <a:pt x="0" y="4963"/>
                  </a:lnTo>
                  <a:lnTo>
                    <a:pt x="3953" y="0"/>
                  </a:lnTo>
                  <a:lnTo>
                    <a:pt x="21600" y="19130"/>
                  </a:lnTo>
                  <a:close/>
                  <a:moveTo>
                    <a:pt x="21600" y="19130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6" name="AutoShape 156"/>
            <p:cNvSpPr>
              <a:spLocks/>
            </p:cNvSpPr>
            <p:nvPr/>
          </p:nvSpPr>
          <p:spPr bwMode="auto">
            <a:xfrm>
              <a:off x="722" y="304"/>
              <a:ext cx="213" cy="1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1600" y="19421"/>
                  </a:moveTo>
                  <a:lnTo>
                    <a:pt x="17570" y="21600"/>
                  </a:lnTo>
                  <a:cubicBezTo>
                    <a:pt x="16697" y="19639"/>
                    <a:pt x="15652" y="17779"/>
                    <a:pt x="14451" y="16049"/>
                  </a:cubicBezTo>
                  <a:cubicBezTo>
                    <a:pt x="13253" y="14319"/>
                    <a:pt x="11899" y="12718"/>
                    <a:pt x="10410" y="11272"/>
                  </a:cubicBezTo>
                  <a:cubicBezTo>
                    <a:pt x="8921" y="9829"/>
                    <a:pt x="7298" y="8542"/>
                    <a:pt x="5556" y="7439"/>
                  </a:cubicBezTo>
                  <a:cubicBezTo>
                    <a:pt x="3815" y="6337"/>
                    <a:pt x="1957" y="5417"/>
                    <a:pt x="0" y="4711"/>
                  </a:cubicBezTo>
                  <a:lnTo>
                    <a:pt x="1397" y="0"/>
                  </a:lnTo>
                  <a:cubicBezTo>
                    <a:pt x="3646" y="811"/>
                    <a:pt x="5782" y="1868"/>
                    <a:pt x="7785" y="3135"/>
                  </a:cubicBezTo>
                  <a:cubicBezTo>
                    <a:pt x="9787" y="4403"/>
                    <a:pt x="11655" y="5885"/>
                    <a:pt x="13367" y="7546"/>
                  </a:cubicBezTo>
                  <a:cubicBezTo>
                    <a:pt x="15081" y="9207"/>
                    <a:pt x="16637" y="11048"/>
                    <a:pt x="18017" y="13037"/>
                  </a:cubicBezTo>
                  <a:cubicBezTo>
                    <a:pt x="19395" y="15027"/>
                    <a:pt x="20596" y="17166"/>
                    <a:pt x="21600" y="19421"/>
                  </a:cubicBezTo>
                  <a:close/>
                  <a:moveTo>
                    <a:pt x="21600" y="19421"/>
                  </a:move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7" name="AutoShape 159"/>
            <p:cNvSpPr>
              <a:spLocks/>
            </p:cNvSpPr>
            <p:nvPr/>
          </p:nvSpPr>
          <p:spPr bwMode="auto">
            <a:xfrm>
              <a:off x="933" y="912"/>
              <a:ext cx="247" cy="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3899" y="21600"/>
                  </a:moveTo>
                  <a:lnTo>
                    <a:pt x="0" y="8904"/>
                  </a:lnTo>
                  <a:lnTo>
                    <a:pt x="15393" y="0"/>
                  </a:lnTo>
                  <a:lnTo>
                    <a:pt x="21600" y="11358"/>
                  </a:lnTo>
                  <a:lnTo>
                    <a:pt x="3899" y="21600"/>
                  </a:lnTo>
                  <a:close/>
                  <a:moveTo>
                    <a:pt x="3899" y="2160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8" name="AutoShape 160"/>
            <p:cNvSpPr>
              <a:spLocks/>
            </p:cNvSpPr>
            <p:nvPr/>
          </p:nvSpPr>
          <p:spPr bwMode="auto">
            <a:xfrm>
              <a:off x="936" y="400"/>
              <a:ext cx="325" cy="558"/>
            </a:xfrm>
            <a:custGeom>
              <a:avLst/>
              <a:gdLst>
                <a:gd name="T0" fmla="*/ 0 w 21582"/>
                <a:gd name="T1" fmla="*/ 0 h 21600"/>
                <a:gd name="T2" fmla="*/ 0 w 21582"/>
                <a:gd name="T3" fmla="*/ 0 h 21600"/>
                <a:gd name="T4" fmla="*/ 0 w 21582"/>
                <a:gd name="T5" fmla="*/ 0 h 21600"/>
                <a:gd name="T6" fmla="*/ 0 w 21582"/>
                <a:gd name="T7" fmla="*/ 0 h 21600"/>
                <a:gd name="T8" fmla="*/ 0 w 21582"/>
                <a:gd name="T9" fmla="*/ 0 h 21600"/>
                <a:gd name="T10" fmla="*/ 0 w 21582"/>
                <a:gd name="T11" fmla="*/ 0 h 21600"/>
                <a:gd name="T12" fmla="*/ 0 w 21582"/>
                <a:gd name="T13" fmla="*/ 0 h 21600"/>
                <a:gd name="T14" fmla="*/ 0 w 21582"/>
                <a:gd name="T15" fmla="*/ 0 h 21600"/>
                <a:gd name="T16" fmla="*/ 0 w 21582"/>
                <a:gd name="T17" fmla="*/ 0 h 21600"/>
                <a:gd name="T18" fmla="*/ 0 w 21582"/>
                <a:gd name="T19" fmla="*/ 0 h 21600"/>
                <a:gd name="T20" fmla="*/ 0 w 21582"/>
                <a:gd name="T21" fmla="*/ 0 h 21600"/>
                <a:gd name="T22" fmla="*/ 0 w 21582"/>
                <a:gd name="T23" fmla="*/ 0 h 21600"/>
                <a:gd name="T24" fmla="*/ 0 w 21582"/>
                <a:gd name="T25" fmla="*/ 0 h 21600"/>
                <a:gd name="T26" fmla="*/ 0 w 21582"/>
                <a:gd name="T27" fmla="*/ 0 h 21600"/>
                <a:gd name="T28" fmla="*/ 0 w 21582"/>
                <a:gd name="T29" fmla="*/ 0 h 21600"/>
                <a:gd name="T30" fmla="*/ 0 w 21582"/>
                <a:gd name="T31" fmla="*/ 0 h 21600"/>
                <a:gd name="T32" fmla="*/ 0 w 21582"/>
                <a:gd name="T33" fmla="*/ 0 h 21600"/>
                <a:gd name="T34" fmla="*/ 0 w 21582"/>
                <a:gd name="T35" fmla="*/ 0 h 21600"/>
                <a:gd name="T36" fmla="*/ 0 w 21582"/>
                <a:gd name="T37" fmla="*/ 0 h 21600"/>
                <a:gd name="T38" fmla="*/ 0 w 21582"/>
                <a:gd name="T39" fmla="*/ 0 h 21600"/>
                <a:gd name="T40" fmla="*/ 0 w 21582"/>
                <a:gd name="T41" fmla="*/ 0 h 21600"/>
                <a:gd name="T42" fmla="*/ 0 w 21582"/>
                <a:gd name="T43" fmla="*/ 0 h 21600"/>
                <a:gd name="T44" fmla="*/ 0 w 21582"/>
                <a:gd name="T45" fmla="*/ 0 h 21600"/>
                <a:gd name="T46" fmla="*/ 0 w 21582"/>
                <a:gd name="T47" fmla="*/ 0 h 21600"/>
                <a:gd name="T48" fmla="*/ 0 w 21582"/>
                <a:gd name="T49" fmla="*/ 0 h 21600"/>
                <a:gd name="T50" fmla="*/ 0 w 21582"/>
                <a:gd name="T51" fmla="*/ 0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582" h="21600">
                  <a:moveTo>
                    <a:pt x="18790" y="0"/>
                  </a:moveTo>
                  <a:cubicBezTo>
                    <a:pt x="18935" y="221"/>
                    <a:pt x="19076" y="444"/>
                    <a:pt x="19211" y="668"/>
                  </a:cubicBezTo>
                  <a:cubicBezTo>
                    <a:pt x="19347" y="893"/>
                    <a:pt x="19475" y="1118"/>
                    <a:pt x="19600" y="1345"/>
                  </a:cubicBezTo>
                  <a:cubicBezTo>
                    <a:pt x="19724" y="1572"/>
                    <a:pt x="19843" y="1800"/>
                    <a:pt x="19957" y="2029"/>
                  </a:cubicBezTo>
                  <a:cubicBezTo>
                    <a:pt x="20070" y="2258"/>
                    <a:pt x="20177" y="2489"/>
                    <a:pt x="20278" y="2721"/>
                  </a:cubicBezTo>
                  <a:cubicBezTo>
                    <a:pt x="20626" y="3516"/>
                    <a:pt x="20905" y="4315"/>
                    <a:pt x="21114" y="5120"/>
                  </a:cubicBezTo>
                  <a:cubicBezTo>
                    <a:pt x="21322" y="5924"/>
                    <a:pt x="21462" y="6733"/>
                    <a:pt x="21531" y="7544"/>
                  </a:cubicBezTo>
                  <a:cubicBezTo>
                    <a:pt x="21600" y="8355"/>
                    <a:pt x="21599" y="9168"/>
                    <a:pt x="21528" y="9983"/>
                  </a:cubicBezTo>
                  <a:cubicBezTo>
                    <a:pt x="21458" y="10798"/>
                    <a:pt x="21316" y="11614"/>
                    <a:pt x="21105" y="12431"/>
                  </a:cubicBezTo>
                  <a:cubicBezTo>
                    <a:pt x="20930" y="13112"/>
                    <a:pt x="20707" y="13786"/>
                    <a:pt x="20437" y="14449"/>
                  </a:cubicBezTo>
                  <a:cubicBezTo>
                    <a:pt x="20168" y="15113"/>
                    <a:pt x="19852" y="15769"/>
                    <a:pt x="19490" y="16413"/>
                  </a:cubicBezTo>
                  <a:cubicBezTo>
                    <a:pt x="19129" y="17058"/>
                    <a:pt x="18723" y="17694"/>
                    <a:pt x="18270" y="18318"/>
                  </a:cubicBezTo>
                  <a:cubicBezTo>
                    <a:pt x="17817" y="18942"/>
                    <a:pt x="17319" y="19556"/>
                    <a:pt x="16776" y="20158"/>
                  </a:cubicBezTo>
                  <a:lnTo>
                    <a:pt x="3449" y="21600"/>
                  </a:lnTo>
                  <a:lnTo>
                    <a:pt x="0" y="14421"/>
                  </a:lnTo>
                  <a:cubicBezTo>
                    <a:pt x="231" y="14137"/>
                    <a:pt x="446" y="13847"/>
                    <a:pt x="643" y="13551"/>
                  </a:cubicBezTo>
                  <a:cubicBezTo>
                    <a:pt x="841" y="13255"/>
                    <a:pt x="1021" y="12953"/>
                    <a:pt x="1182" y="12647"/>
                  </a:cubicBezTo>
                  <a:cubicBezTo>
                    <a:pt x="1344" y="12340"/>
                    <a:pt x="1487" y="12027"/>
                    <a:pt x="1612" y="11710"/>
                  </a:cubicBezTo>
                  <a:cubicBezTo>
                    <a:pt x="1735" y="11393"/>
                    <a:pt x="1841" y="11070"/>
                    <a:pt x="1926" y="10744"/>
                  </a:cubicBezTo>
                  <a:cubicBezTo>
                    <a:pt x="2074" y="10171"/>
                    <a:pt x="2154" y="9602"/>
                    <a:pt x="2175" y="9038"/>
                  </a:cubicBezTo>
                  <a:cubicBezTo>
                    <a:pt x="2193" y="8474"/>
                    <a:pt x="2151" y="7916"/>
                    <a:pt x="2049" y="7365"/>
                  </a:cubicBezTo>
                  <a:cubicBezTo>
                    <a:pt x="1947" y="6815"/>
                    <a:pt x="1784" y="6273"/>
                    <a:pt x="1567" y="5742"/>
                  </a:cubicBezTo>
                  <a:cubicBezTo>
                    <a:pt x="1350" y="5211"/>
                    <a:pt x="1076" y="4691"/>
                    <a:pt x="751" y="4183"/>
                  </a:cubicBezTo>
                  <a:lnTo>
                    <a:pt x="12351" y="7045"/>
                  </a:lnTo>
                  <a:lnTo>
                    <a:pt x="18790" y="0"/>
                  </a:lnTo>
                  <a:close/>
                  <a:moveTo>
                    <a:pt x="18790" y="0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39" name="AutoShape 161"/>
            <p:cNvSpPr>
              <a:spLocks/>
            </p:cNvSpPr>
            <p:nvPr/>
          </p:nvSpPr>
          <p:spPr bwMode="auto">
            <a:xfrm>
              <a:off x="897" y="754"/>
              <a:ext cx="92" cy="20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609" y="17037"/>
                  </a:lnTo>
                  <a:lnTo>
                    <a:pt x="0" y="0"/>
                  </a:lnTo>
                  <a:lnTo>
                    <a:pt x="9400" y="2007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0" name="AutoShape 164"/>
            <p:cNvSpPr>
              <a:spLocks/>
            </p:cNvSpPr>
            <p:nvPr/>
          </p:nvSpPr>
          <p:spPr bwMode="auto">
            <a:xfrm>
              <a:off x="898" y="510"/>
              <a:ext cx="72" cy="264"/>
            </a:xfrm>
            <a:custGeom>
              <a:avLst/>
              <a:gdLst>
                <a:gd name="T0" fmla="*/ 0 w 21539"/>
                <a:gd name="T1" fmla="*/ 0 h 21600"/>
                <a:gd name="T2" fmla="*/ 0 w 21539"/>
                <a:gd name="T3" fmla="*/ 0 h 21600"/>
                <a:gd name="T4" fmla="*/ 0 w 21539"/>
                <a:gd name="T5" fmla="*/ 0 h 21600"/>
                <a:gd name="T6" fmla="*/ 0 w 21539"/>
                <a:gd name="T7" fmla="*/ 0 h 21600"/>
                <a:gd name="T8" fmla="*/ 0 w 21539"/>
                <a:gd name="T9" fmla="*/ 0 h 21600"/>
                <a:gd name="T10" fmla="*/ 0 w 21539"/>
                <a:gd name="T11" fmla="*/ 0 h 21600"/>
                <a:gd name="T12" fmla="*/ 0 w 21539"/>
                <a:gd name="T13" fmla="*/ 0 h 21600"/>
                <a:gd name="T14" fmla="*/ 0 w 21539"/>
                <a:gd name="T15" fmla="*/ 0 h 21600"/>
                <a:gd name="T16" fmla="*/ 0 w 21539"/>
                <a:gd name="T17" fmla="*/ 0 h 21600"/>
                <a:gd name="T18" fmla="*/ 0 w 21539"/>
                <a:gd name="T19" fmla="*/ 0 h 21600"/>
                <a:gd name="T20" fmla="*/ 0 w 21539"/>
                <a:gd name="T21" fmla="*/ 0 h 21600"/>
                <a:gd name="T22" fmla="*/ 0 w 21539"/>
                <a:gd name="T23" fmla="*/ 0 h 21600"/>
                <a:gd name="T24" fmla="*/ 0 w 21539"/>
                <a:gd name="T25" fmla="*/ 0 h 21600"/>
                <a:gd name="T26" fmla="*/ 0 w 21539"/>
                <a:gd name="T27" fmla="*/ 0 h 21600"/>
                <a:gd name="T28" fmla="*/ 0 w 21539"/>
                <a:gd name="T29" fmla="*/ 0 h 21600"/>
                <a:gd name="T30" fmla="*/ 0 w 21539"/>
                <a:gd name="T31" fmla="*/ 0 h 21600"/>
                <a:gd name="T32" fmla="*/ 0 w 21539"/>
                <a:gd name="T33" fmla="*/ 0 h 21600"/>
                <a:gd name="T34" fmla="*/ 0 w 21539"/>
                <a:gd name="T35" fmla="*/ 0 h 21600"/>
                <a:gd name="T36" fmla="*/ 0 w 21539"/>
                <a:gd name="T37" fmla="*/ 0 h 21600"/>
                <a:gd name="T38" fmla="*/ 0 w 21539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539" h="21600">
                  <a:moveTo>
                    <a:pt x="11836" y="21600"/>
                  </a:moveTo>
                  <a:lnTo>
                    <a:pt x="0" y="20048"/>
                  </a:lnTo>
                  <a:cubicBezTo>
                    <a:pt x="893" y="19527"/>
                    <a:pt x="1727" y="18995"/>
                    <a:pt x="2493" y="18452"/>
                  </a:cubicBezTo>
                  <a:cubicBezTo>
                    <a:pt x="3259" y="17909"/>
                    <a:pt x="3951" y="17354"/>
                    <a:pt x="4579" y="16792"/>
                  </a:cubicBezTo>
                  <a:cubicBezTo>
                    <a:pt x="5210" y="16230"/>
                    <a:pt x="5761" y="15656"/>
                    <a:pt x="6241" y="15074"/>
                  </a:cubicBezTo>
                  <a:cubicBezTo>
                    <a:pt x="6723" y="14491"/>
                    <a:pt x="7124" y="13900"/>
                    <a:pt x="7455" y="13302"/>
                  </a:cubicBezTo>
                  <a:cubicBezTo>
                    <a:pt x="8027" y="12251"/>
                    <a:pt x="8346" y="11206"/>
                    <a:pt x="8419" y="10170"/>
                  </a:cubicBezTo>
                  <a:cubicBezTo>
                    <a:pt x="8495" y="9137"/>
                    <a:pt x="8330" y="8113"/>
                    <a:pt x="7933" y="7104"/>
                  </a:cubicBezTo>
                  <a:cubicBezTo>
                    <a:pt x="7533" y="6094"/>
                    <a:pt x="6909" y="5100"/>
                    <a:pt x="6066" y="4126"/>
                  </a:cubicBezTo>
                  <a:cubicBezTo>
                    <a:pt x="5222" y="3152"/>
                    <a:pt x="4161" y="2198"/>
                    <a:pt x="2904" y="1267"/>
                  </a:cubicBezTo>
                  <a:lnTo>
                    <a:pt x="15175" y="0"/>
                  </a:lnTo>
                  <a:cubicBezTo>
                    <a:pt x="16626" y="1071"/>
                    <a:pt x="17843" y="2167"/>
                    <a:pt x="18812" y="3289"/>
                  </a:cubicBezTo>
                  <a:cubicBezTo>
                    <a:pt x="19778" y="4409"/>
                    <a:pt x="20504" y="5553"/>
                    <a:pt x="20960" y="6713"/>
                  </a:cubicBezTo>
                  <a:cubicBezTo>
                    <a:pt x="21411" y="7875"/>
                    <a:pt x="21600" y="9052"/>
                    <a:pt x="21522" y="10241"/>
                  </a:cubicBezTo>
                  <a:cubicBezTo>
                    <a:pt x="21428" y="11430"/>
                    <a:pt x="21071" y="12632"/>
                    <a:pt x="20411" y="13840"/>
                  </a:cubicBezTo>
                  <a:cubicBezTo>
                    <a:pt x="20033" y="14530"/>
                    <a:pt x="19563" y="15209"/>
                    <a:pt x="19013" y="15880"/>
                  </a:cubicBezTo>
                  <a:cubicBezTo>
                    <a:pt x="18457" y="16548"/>
                    <a:pt x="17819" y="17208"/>
                    <a:pt x="17099" y="17856"/>
                  </a:cubicBezTo>
                  <a:cubicBezTo>
                    <a:pt x="16378" y="18502"/>
                    <a:pt x="15581" y="19138"/>
                    <a:pt x="14698" y="19763"/>
                  </a:cubicBezTo>
                  <a:cubicBezTo>
                    <a:pt x="13821" y="20387"/>
                    <a:pt x="12864" y="20999"/>
                    <a:pt x="11836" y="21600"/>
                  </a:cubicBezTo>
                  <a:close/>
                  <a:moveTo>
                    <a:pt x="11836" y="21600"/>
                  </a:move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1" name="AutoShape 167"/>
            <p:cNvSpPr>
              <a:spLocks/>
            </p:cNvSpPr>
            <p:nvPr/>
          </p:nvSpPr>
          <p:spPr bwMode="auto">
            <a:xfrm>
              <a:off x="568" y="1056"/>
              <a:ext cx="156" cy="1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6942"/>
                  </a:moveTo>
                  <a:lnTo>
                    <a:pt x="1197" y="0"/>
                  </a:lnTo>
                  <a:lnTo>
                    <a:pt x="19980" y="12745"/>
                  </a:lnTo>
                  <a:lnTo>
                    <a:pt x="21600" y="21600"/>
                  </a:lnTo>
                  <a:lnTo>
                    <a:pt x="0" y="6942"/>
                  </a:lnTo>
                  <a:close/>
                  <a:moveTo>
                    <a:pt x="0" y="6942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2" name="AutoShape 168"/>
            <p:cNvSpPr>
              <a:spLocks/>
            </p:cNvSpPr>
            <p:nvPr/>
          </p:nvSpPr>
          <p:spPr bwMode="auto">
            <a:xfrm>
              <a:off x="199" y="848"/>
              <a:ext cx="63" cy="2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851" y="2996"/>
                  </a:moveTo>
                  <a:lnTo>
                    <a:pt x="21600" y="0"/>
                  </a:lnTo>
                  <a:lnTo>
                    <a:pt x="19124" y="16177"/>
                  </a:lnTo>
                  <a:lnTo>
                    <a:pt x="0" y="21600"/>
                  </a:lnTo>
                  <a:lnTo>
                    <a:pt x="2851" y="2996"/>
                  </a:lnTo>
                  <a:close/>
                  <a:moveTo>
                    <a:pt x="2851" y="2996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3" name="AutoShape 169"/>
            <p:cNvSpPr>
              <a:spLocks/>
            </p:cNvSpPr>
            <p:nvPr/>
          </p:nvSpPr>
          <p:spPr bwMode="auto">
            <a:xfrm>
              <a:off x="601" y="921"/>
              <a:ext cx="112" cy="1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879" y="14719"/>
                  </a:lnTo>
                  <a:lnTo>
                    <a:pt x="19660" y="0"/>
                  </a:lnTo>
                  <a:lnTo>
                    <a:pt x="21600" y="4674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4" name="AutoShape 170"/>
            <p:cNvSpPr>
              <a:spLocks/>
            </p:cNvSpPr>
            <p:nvPr/>
          </p:nvSpPr>
          <p:spPr bwMode="auto">
            <a:xfrm>
              <a:off x="224" y="896"/>
              <a:ext cx="501" cy="365"/>
            </a:xfrm>
            <a:custGeom>
              <a:avLst/>
              <a:gdLst>
                <a:gd name="T0" fmla="*/ 0 w 21600"/>
                <a:gd name="T1" fmla="*/ 0 h 21596"/>
                <a:gd name="T2" fmla="*/ 0 w 21600"/>
                <a:gd name="T3" fmla="*/ 0 h 21596"/>
                <a:gd name="T4" fmla="*/ 0 w 21600"/>
                <a:gd name="T5" fmla="*/ 0 h 21596"/>
                <a:gd name="T6" fmla="*/ 0 w 21600"/>
                <a:gd name="T7" fmla="*/ 0 h 21596"/>
                <a:gd name="T8" fmla="*/ 0 w 21600"/>
                <a:gd name="T9" fmla="*/ 0 h 21596"/>
                <a:gd name="T10" fmla="*/ 0 w 21600"/>
                <a:gd name="T11" fmla="*/ 0 h 21596"/>
                <a:gd name="T12" fmla="*/ 0 w 21600"/>
                <a:gd name="T13" fmla="*/ 0 h 21596"/>
                <a:gd name="T14" fmla="*/ 0 w 21600"/>
                <a:gd name="T15" fmla="*/ 0 h 21596"/>
                <a:gd name="T16" fmla="*/ 0 w 21600"/>
                <a:gd name="T17" fmla="*/ 0 h 21596"/>
                <a:gd name="T18" fmla="*/ 0 w 21600"/>
                <a:gd name="T19" fmla="*/ 0 h 21596"/>
                <a:gd name="T20" fmla="*/ 0 w 21600"/>
                <a:gd name="T21" fmla="*/ 0 h 21596"/>
                <a:gd name="T22" fmla="*/ 0 w 21600"/>
                <a:gd name="T23" fmla="*/ 0 h 21596"/>
                <a:gd name="T24" fmla="*/ 0 w 21600"/>
                <a:gd name="T25" fmla="*/ 0 h 21596"/>
                <a:gd name="T26" fmla="*/ 0 w 21600"/>
                <a:gd name="T27" fmla="*/ 0 h 21596"/>
                <a:gd name="T28" fmla="*/ 0 w 21600"/>
                <a:gd name="T29" fmla="*/ 0 h 21596"/>
                <a:gd name="T30" fmla="*/ 0 w 21600"/>
                <a:gd name="T31" fmla="*/ 0 h 21596"/>
                <a:gd name="T32" fmla="*/ 0 w 21600"/>
                <a:gd name="T33" fmla="*/ 0 h 21596"/>
                <a:gd name="T34" fmla="*/ 0 w 21600"/>
                <a:gd name="T35" fmla="*/ 0 h 21596"/>
                <a:gd name="T36" fmla="*/ 0 w 21600"/>
                <a:gd name="T37" fmla="*/ 0 h 21596"/>
                <a:gd name="T38" fmla="*/ 0 w 21600"/>
                <a:gd name="T39" fmla="*/ 0 h 21596"/>
                <a:gd name="T40" fmla="*/ 0 w 21600"/>
                <a:gd name="T41" fmla="*/ 0 h 21596"/>
                <a:gd name="T42" fmla="*/ 0 w 21600"/>
                <a:gd name="T43" fmla="*/ 0 h 21596"/>
                <a:gd name="T44" fmla="*/ 0 w 21600"/>
                <a:gd name="T45" fmla="*/ 0 h 21596"/>
                <a:gd name="T46" fmla="*/ 0 w 21600"/>
                <a:gd name="T47" fmla="*/ 0 h 21596"/>
                <a:gd name="T48" fmla="*/ 0 w 21600"/>
                <a:gd name="T49" fmla="*/ 0 h 21596"/>
                <a:gd name="T50" fmla="*/ 0 w 21600"/>
                <a:gd name="T51" fmla="*/ 0 h 21596"/>
                <a:gd name="T52" fmla="*/ 0 w 21600"/>
                <a:gd name="T53" fmla="*/ 0 h 21596"/>
                <a:gd name="T54" fmla="*/ 0 w 21600"/>
                <a:gd name="T55" fmla="*/ 0 h 21596"/>
                <a:gd name="T56" fmla="*/ 0 w 21600"/>
                <a:gd name="T57" fmla="*/ 0 h 21596"/>
                <a:gd name="T58" fmla="*/ 0 w 21600"/>
                <a:gd name="T59" fmla="*/ 0 h 21596"/>
                <a:gd name="T60" fmla="*/ 0 w 21600"/>
                <a:gd name="T61" fmla="*/ 0 h 21596"/>
                <a:gd name="T62" fmla="*/ 0 w 21600"/>
                <a:gd name="T63" fmla="*/ 0 h 21596"/>
                <a:gd name="T64" fmla="*/ 0 w 21600"/>
                <a:gd name="T65" fmla="*/ 0 h 21596"/>
                <a:gd name="T66" fmla="*/ 0 w 21600"/>
                <a:gd name="T67" fmla="*/ 0 h 215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00" h="21596">
                  <a:moveTo>
                    <a:pt x="19659" y="4136"/>
                  </a:moveTo>
                  <a:lnTo>
                    <a:pt x="14878" y="13232"/>
                  </a:lnTo>
                  <a:lnTo>
                    <a:pt x="21600" y="21220"/>
                  </a:lnTo>
                  <a:cubicBezTo>
                    <a:pt x="20945" y="21350"/>
                    <a:pt x="20287" y="21445"/>
                    <a:pt x="19627" y="21508"/>
                  </a:cubicBezTo>
                  <a:cubicBezTo>
                    <a:pt x="18968" y="21570"/>
                    <a:pt x="18307" y="21600"/>
                    <a:pt x="17644" y="21596"/>
                  </a:cubicBezTo>
                  <a:cubicBezTo>
                    <a:pt x="16981" y="21592"/>
                    <a:pt x="16318" y="21555"/>
                    <a:pt x="15654" y="21485"/>
                  </a:cubicBezTo>
                  <a:cubicBezTo>
                    <a:pt x="14989" y="21415"/>
                    <a:pt x="14325" y="21311"/>
                    <a:pt x="13661" y="21173"/>
                  </a:cubicBezTo>
                  <a:cubicBezTo>
                    <a:pt x="13289" y="21096"/>
                    <a:pt x="12920" y="21009"/>
                    <a:pt x="12553" y="20912"/>
                  </a:cubicBezTo>
                  <a:cubicBezTo>
                    <a:pt x="12186" y="20816"/>
                    <a:pt x="11822" y="20708"/>
                    <a:pt x="11460" y="20593"/>
                  </a:cubicBezTo>
                  <a:cubicBezTo>
                    <a:pt x="11097" y="20476"/>
                    <a:pt x="10738" y="20349"/>
                    <a:pt x="10381" y="20214"/>
                  </a:cubicBezTo>
                  <a:cubicBezTo>
                    <a:pt x="10024" y="20077"/>
                    <a:pt x="9669" y="19931"/>
                    <a:pt x="9317" y="19775"/>
                  </a:cubicBezTo>
                  <a:cubicBezTo>
                    <a:pt x="8807" y="19550"/>
                    <a:pt x="8304" y="19304"/>
                    <a:pt x="7805" y="19037"/>
                  </a:cubicBezTo>
                  <a:cubicBezTo>
                    <a:pt x="7307" y="18771"/>
                    <a:pt x="6814" y="18484"/>
                    <a:pt x="6327" y="18178"/>
                  </a:cubicBezTo>
                  <a:cubicBezTo>
                    <a:pt x="5841" y="17871"/>
                    <a:pt x="5361" y="17543"/>
                    <a:pt x="4888" y="17196"/>
                  </a:cubicBezTo>
                  <a:cubicBezTo>
                    <a:pt x="4414" y="16849"/>
                    <a:pt x="3947" y="16482"/>
                    <a:pt x="3486" y="16094"/>
                  </a:cubicBezTo>
                  <a:cubicBezTo>
                    <a:pt x="3177" y="15835"/>
                    <a:pt x="2874" y="15569"/>
                    <a:pt x="2574" y="15293"/>
                  </a:cubicBezTo>
                  <a:cubicBezTo>
                    <a:pt x="2274" y="15019"/>
                    <a:pt x="1980" y="14736"/>
                    <a:pt x="1689" y="14445"/>
                  </a:cubicBezTo>
                  <a:cubicBezTo>
                    <a:pt x="1397" y="14155"/>
                    <a:pt x="1112" y="13859"/>
                    <a:pt x="830" y="13552"/>
                  </a:cubicBezTo>
                  <a:cubicBezTo>
                    <a:pt x="549" y="13249"/>
                    <a:pt x="272" y="12936"/>
                    <a:pt x="0" y="12616"/>
                  </a:cubicBezTo>
                  <a:lnTo>
                    <a:pt x="360" y="556"/>
                  </a:lnTo>
                  <a:lnTo>
                    <a:pt x="8659" y="0"/>
                  </a:lnTo>
                  <a:cubicBezTo>
                    <a:pt x="8994" y="362"/>
                    <a:pt x="9341" y="706"/>
                    <a:pt x="9699" y="1028"/>
                  </a:cubicBezTo>
                  <a:cubicBezTo>
                    <a:pt x="10058" y="1352"/>
                    <a:pt x="10428" y="1653"/>
                    <a:pt x="10808" y="1934"/>
                  </a:cubicBezTo>
                  <a:cubicBezTo>
                    <a:pt x="11189" y="2214"/>
                    <a:pt x="11580" y="2471"/>
                    <a:pt x="11982" y="2707"/>
                  </a:cubicBezTo>
                  <a:cubicBezTo>
                    <a:pt x="12383" y="2941"/>
                    <a:pt x="12794" y="3152"/>
                    <a:pt x="13215" y="3338"/>
                  </a:cubicBezTo>
                  <a:cubicBezTo>
                    <a:pt x="13402" y="3421"/>
                    <a:pt x="13591" y="3499"/>
                    <a:pt x="13781" y="3572"/>
                  </a:cubicBezTo>
                  <a:cubicBezTo>
                    <a:pt x="13971" y="3644"/>
                    <a:pt x="14164" y="3712"/>
                    <a:pt x="14357" y="3774"/>
                  </a:cubicBezTo>
                  <a:cubicBezTo>
                    <a:pt x="14551" y="3837"/>
                    <a:pt x="14746" y="3895"/>
                    <a:pt x="14944" y="3947"/>
                  </a:cubicBezTo>
                  <a:cubicBezTo>
                    <a:pt x="15141" y="3999"/>
                    <a:pt x="15340" y="4045"/>
                    <a:pt x="15540" y="4087"/>
                  </a:cubicBezTo>
                  <a:cubicBezTo>
                    <a:pt x="15890" y="4159"/>
                    <a:pt x="16239" y="4215"/>
                    <a:pt x="16586" y="4252"/>
                  </a:cubicBezTo>
                  <a:cubicBezTo>
                    <a:pt x="16933" y="4289"/>
                    <a:pt x="17279" y="4309"/>
                    <a:pt x="17622" y="4312"/>
                  </a:cubicBezTo>
                  <a:cubicBezTo>
                    <a:pt x="17966" y="4316"/>
                    <a:pt x="18308" y="4303"/>
                    <a:pt x="18648" y="4274"/>
                  </a:cubicBezTo>
                  <a:cubicBezTo>
                    <a:pt x="18988" y="4243"/>
                    <a:pt x="19324" y="4197"/>
                    <a:pt x="19659" y="4136"/>
                  </a:cubicBezTo>
                  <a:close/>
                  <a:moveTo>
                    <a:pt x="19659" y="4136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5" name="AutoShape 171"/>
            <p:cNvSpPr>
              <a:spLocks/>
            </p:cNvSpPr>
            <p:nvPr/>
          </p:nvSpPr>
          <p:spPr bwMode="auto">
            <a:xfrm>
              <a:off x="232" y="864"/>
              <a:ext cx="220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5163" y="3997"/>
                  </a:lnTo>
                  <a:lnTo>
                    <a:pt x="21600" y="0"/>
                  </a:lnTo>
                  <a:lnTo>
                    <a:pt x="18904" y="1701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6" name="AutoShape 174"/>
            <p:cNvSpPr>
              <a:spLocks/>
            </p:cNvSpPr>
            <p:nvPr/>
          </p:nvSpPr>
          <p:spPr bwMode="auto">
            <a:xfrm>
              <a:off x="424" y="864"/>
              <a:ext cx="255" cy="107"/>
            </a:xfrm>
            <a:custGeom>
              <a:avLst/>
              <a:gdLst>
                <a:gd name="T0" fmla="*/ 0 w 21600"/>
                <a:gd name="T1" fmla="*/ 0 h 21589"/>
                <a:gd name="T2" fmla="*/ 0 w 21600"/>
                <a:gd name="T3" fmla="*/ 0 h 21589"/>
                <a:gd name="T4" fmla="*/ 0 w 21600"/>
                <a:gd name="T5" fmla="*/ 0 h 21589"/>
                <a:gd name="T6" fmla="*/ 0 w 21600"/>
                <a:gd name="T7" fmla="*/ 0 h 21589"/>
                <a:gd name="T8" fmla="*/ 0 w 21600"/>
                <a:gd name="T9" fmla="*/ 0 h 21589"/>
                <a:gd name="T10" fmla="*/ 0 w 21600"/>
                <a:gd name="T11" fmla="*/ 0 h 21589"/>
                <a:gd name="T12" fmla="*/ 0 w 21600"/>
                <a:gd name="T13" fmla="*/ 0 h 21589"/>
                <a:gd name="T14" fmla="*/ 0 w 21600"/>
                <a:gd name="T15" fmla="*/ 0 h 21589"/>
                <a:gd name="T16" fmla="*/ 0 w 21600"/>
                <a:gd name="T17" fmla="*/ 0 h 21589"/>
                <a:gd name="T18" fmla="*/ 0 w 21600"/>
                <a:gd name="T19" fmla="*/ 0 h 21589"/>
                <a:gd name="T20" fmla="*/ 0 w 21600"/>
                <a:gd name="T21" fmla="*/ 0 h 21589"/>
                <a:gd name="T22" fmla="*/ 0 w 21600"/>
                <a:gd name="T23" fmla="*/ 0 h 21589"/>
                <a:gd name="T24" fmla="*/ 0 w 21600"/>
                <a:gd name="T25" fmla="*/ 0 h 21589"/>
                <a:gd name="T26" fmla="*/ 0 w 21600"/>
                <a:gd name="T27" fmla="*/ 0 h 21589"/>
                <a:gd name="T28" fmla="*/ 0 w 21600"/>
                <a:gd name="T29" fmla="*/ 0 h 21589"/>
                <a:gd name="T30" fmla="*/ 0 w 21600"/>
                <a:gd name="T31" fmla="*/ 0 h 21589"/>
                <a:gd name="T32" fmla="*/ 0 w 21600"/>
                <a:gd name="T33" fmla="*/ 0 h 21589"/>
                <a:gd name="T34" fmla="*/ 0 w 21600"/>
                <a:gd name="T35" fmla="*/ 0 h 21589"/>
                <a:gd name="T36" fmla="*/ 0 w 21600"/>
                <a:gd name="T37" fmla="*/ 0 h 21589"/>
                <a:gd name="T38" fmla="*/ 0 w 21600"/>
                <a:gd name="T39" fmla="*/ 0 h 21589"/>
                <a:gd name="T40" fmla="*/ 0 w 21600"/>
                <a:gd name="T41" fmla="*/ 0 h 21589"/>
                <a:gd name="T42" fmla="*/ 0 w 21600"/>
                <a:gd name="T43" fmla="*/ 0 h 21589"/>
                <a:gd name="T44" fmla="*/ 0 w 21600"/>
                <a:gd name="T45" fmla="*/ 0 h 21589"/>
                <a:gd name="T46" fmla="*/ 0 w 21600"/>
                <a:gd name="T47" fmla="*/ 0 h 21589"/>
                <a:gd name="T48" fmla="*/ 0 w 21600"/>
                <a:gd name="T49" fmla="*/ 0 h 21589"/>
                <a:gd name="T50" fmla="*/ 0 w 21600"/>
                <a:gd name="T51" fmla="*/ 0 h 21589"/>
                <a:gd name="T52" fmla="*/ 0 w 21600"/>
                <a:gd name="T53" fmla="*/ 0 h 21589"/>
                <a:gd name="T54" fmla="*/ 0 w 21600"/>
                <a:gd name="T55" fmla="*/ 0 h 215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00" h="21589">
                  <a:moveTo>
                    <a:pt x="0" y="6976"/>
                  </a:moveTo>
                  <a:lnTo>
                    <a:pt x="2325" y="0"/>
                  </a:lnTo>
                  <a:cubicBezTo>
                    <a:pt x="2896" y="1068"/>
                    <a:pt x="3488" y="2082"/>
                    <a:pt x="4100" y="3031"/>
                  </a:cubicBezTo>
                  <a:cubicBezTo>
                    <a:pt x="4711" y="3981"/>
                    <a:pt x="5343" y="4874"/>
                    <a:pt x="5993" y="5699"/>
                  </a:cubicBezTo>
                  <a:cubicBezTo>
                    <a:pt x="6643" y="6523"/>
                    <a:pt x="7312" y="7282"/>
                    <a:pt x="7997" y="7976"/>
                  </a:cubicBezTo>
                  <a:cubicBezTo>
                    <a:pt x="8682" y="8666"/>
                    <a:pt x="9385" y="9288"/>
                    <a:pt x="10103" y="9838"/>
                  </a:cubicBezTo>
                  <a:cubicBezTo>
                    <a:pt x="10422" y="10081"/>
                    <a:pt x="10745" y="10312"/>
                    <a:pt x="11071" y="10523"/>
                  </a:cubicBezTo>
                  <a:cubicBezTo>
                    <a:pt x="11396" y="10741"/>
                    <a:pt x="11723" y="10939"/>
                    <a:pt x="12056" y="11122"/>
                  </a:cubicBezTo>
                  <a:cubicBezTo>
                    <a:pt x="12385" y="11308"/>
                    <a:pt x="12719" y="11477"/>
                    <a:pt x="13056" y="11629"/>
                  </a:cubicBezTo>
                  <a:cubicBezTo>
                    <a:pt x="13393" y="11783"/>
                    <a:pt x="13733" y="11921"/>
                    <a:pt x="14076" y="12044"/>
                  </a:cubicBezTo>
                  <a:cubicBezTo>
                    <a:pt x="14670" y="12257"/>
                    <a:pt x="15267" y="12419"/>
                    <a:pt x="15859" y="12529"/>
                  </a:cubicBezTo>
                  <a:cubicBezTo>
                    <a:pt x="16453" y="12638"/>
                    <a:pt x="17043" y="12696"/>
                    <a:pt x="17631" y="12707"/>
                  </a:cubicBezTo>
                  <a:cubicBezTo>
                    <a:pt x="18218" y="12718"/>
                    <a:pt x="18801" y="12680"/>
                    <a:pt x="19381" y="12590"/>
                  </a:cubicBezTo>
                  <a:cubicBezTo>
                    <a:pt x="19960" y="12505"/>
                    <a:pt x="20536" y="12369"/>
                    <a:pt x="21107" y="12191"/>
                  </a:cubicBezTo>
                  <a:lnTo>
                    <a:pt x="21600" y="20995"/>
                  </a:lnTo>
                  <a:cubicBezTo>
                    <a:pt x="20942" y="21201"/>
                    <a:pt x="20282" y="21358"/>
                    <a:pt x="19615" y="21456"/>
                  </a:cubicBezTo>
                  <a:cubicBezTo>
                    <a:pt x="18949" y="21555"/>
                    <a:pt x="18277" y="21600"/>
                    <a:pt x="17601" y="21587"/>
                  </a:cubicBezTo>
                  <a:cubicBezTo>
                    <a:pt x="16927" y="21578"/>
                    <a:pt x="16247" y="21507"/>
                    <a:pt x="15567" y="21382"/>
                  </a:cubicBezTo>
                  <a:cubicBezTo>
                    <a:pt x="14884" y="21257"/>
                    <a:pt x="14199" y="21070"/>
                    <a:pt x="13513" y="20825"/>
                  </a:cubicBezTo>
                  <a:cubicBezTo>
                    <a:pt x="13119" y="20681"/>
                    <a:pt x="12729" y="20527"/>
                    <a:pt x="12342" y="20349"/>
                  </a:cubicBezTo>
                  <a:cubicBezTo>
                    <a:pt x="11954" y="20172"/>
                    <a:pt x="11570" y="19976"/>
                    <a:pt x="11190" y="19763"/>
                  </a:cubicBezTo>
                  <a:cubicBezTo>
                    <a:pt x="10810" y="19554"/>
                    <a:pt x="10432" y="19325"/>
                    <a:pt x="10058" y="19078"/>
                  </a:cubicBezTo>
                  <a:cubicBezTo>
                    <a:pt x="9684" y="18830"/>
                    <a:pt x="9314" y="18567"/>
                    <a:pt x="8946" y="18286"/>
                  </a:cubicBezTo>
                  <a:cubicBezTo>
                    <a:pt x="8121" y="17655"/>
                    <a:pt x="7313" y="16939"/>
                    <a:pt x="6525" y="16146"/>
                  </a:cubicBezTo>
                  <a:cubicBezTo>
                    <a:pt x="5736" y="15347"/>
                    <a:pt x="4968" y="14476"/>
                    <a:pt x="4221" y="13527"/>
                  </a:cubicBezTo>
                  <a:cubicBezTo>
                    <a:pt x="3474" y="12577"/>
                    <a:pt x="2747" y="11556"/>
                    <a:pt x="2043" y="10459"/>
                  </a:cubicBezTo>
                  <a:cubicBezTo>
                    <a:pt x="1338" y="9369"/>
                    <a:pt x="656" y="8201"/>
                    <a:pt x="0" y="6976"/>
                  </a:cubicBezTo>
                  <a:close/>
                  <a:moveTo>
                    <a:pt x="0" y="6976"/>
                  </a:move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7" name="AutoShape 177"/>
            <p:cNvSpPr>
              <a:spLocks/>
            </p:cNvSpPr>
            <p:nvPr/>
          </p:nvSpPr>
          <p:spPr bwMode="auto">
            <a:xfrm>
              <a:off x="0" y="488"/>
              <a:ext cx="397" cy="603"/>
            </a:xfrm>
            <a:custGeom>
              <a:avLst/>
              <a:gdLst>
                <a:gd name="T0" fmla="*/ 0 w 21593"/>
                <a:gd name="T1" fmla="*/ 0 h 21600"/>
                <a:gd name="T2" fmla="*/ 0 w 21593"/>
                <a:gd name="T3" fmla="*/ 0 h 21600"/>
                <a:gd name="T4" fmla="*/ 0 w 21593"/>
                <a:gd name="T5" fmla="*/ 0 h 21600"/>
                <a:gd name="T6" fmla="*/ 0 w 21593"/>
                <a:gd name="T7" fmla="*/ 0 h 21600"/>
                <a:gd name="T8" fmla="*/ 0 w 21593"/>
                <a:gd name="T9" fmla="*/ 0 h 21600"/>
                <a:gd name="T10" fmla="*/ 0 w 21593"/>
                <a:gd name="T11" fmla="*/ 0 h 21600"/>
                <a:gd name="T12" fmla="*/ 0 w 21593"/>
                <a:gd name="T13" fmla="*/ 0 h 21600"/>
                <a:gd name="T14" fmla="*/ 0 w 21593"/>
                <a:gd name="T15" fmla="*/ 0 h 21600"/>
                <a:gd name="T16" fmla="*/ 0 w 21593"/>
                <a:gd name="T17" fmla="*/ 0 h 21600"/>
                <a:gd name="T18" fmla="*/ 0 w 21593"/>
                <a:gd name="T19" fmla="*/ 0 h 21600"/>
                <a:gd name="T20" fmla="*/ 0 w 21593"/>
                <a:gd name="T21" fmla="*/ 0 h 21600"/>
                <a:gd name="T22" fmla="*/ 0 w 21593"/>
                <a:gd name="T23" fmla="*/ 0 h 21600"/>
                <a:gd name="T24" fmla="*/ 0 w 21593"/>
                <a:gd name="T25" fmla="*/ 0 h 21600"/>
                <a:gd name="T26" fmla="*/ 0 w 21593"/>
                <a:gd name="T27" fmla="*/ 0 h 21600"/>
                <a:gd name="T28" fmla="*/ 0 w 21593"/>
                <a:gd name="T29" fmla="*/ 0 h 21600"/>
                <a:gd name="T30" fmla="*/ 0 w 21593"/>
                <a:gd name="T31" fmla="*/ 0 h 21600"/>
                <a:gd name="T32" fmla="*/ 0 w 21593"/>
                <a:gd name="T33" fmla="*/ 0 h 21600"/>
                <a:gd name="T34" fmla="*/ 0 w 21593"/>
                <a:gd name="T35" fmla="*/ 0 h 21600"/>
                <a:gd name="T36" fmla="*/ 0 w 21593"/>
                <a:gd name="T37" fmla="*/ 0 h 21600"/>
                <a:gd name="T38" fmla="*/ 0 w 21593"/>
                <a:gd name="T39" fmla="*/ 0 h 21600"/>
                <a:gd name="T40" fmla="*/ 0 w 21593"/>
                <a:gd name="T41" fmla="*/ 0 h 21600"/>
                <a:gd name="T42" fmla="*/ 0 w 21593"/>
                <a:gd name="T43" fmla="*/ 0 h 216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593" h="21600">
                  <a:moveTo>
                    <a:pt x="8980" y="0"/>
                  </a:moveTo>
                  <a:lnTo>
                    <a:pt x="15902" y="5176"/>
                  </a:lnTo>
                  <a:cubicBezTo>
                    <a:pt x="15910" y="6016"/>
                    <a:pt x="16048" y="6840"/>
                    <a:pt x="16308" y="7640"/>
                  </a:cubicBezTo>
                  <a:cubicBezTo>
                    <a:pt x="16568" y="8439"/>
                    <a:pt x="16948" y="9214"/>
                    <a:pt x="17437" y="9953"/>
                  </a:cubicBezTo>
                  <a:cubicBezTo>
                    <a:pt x="17927" y="10693"/>
                    <a:pt x="18526" y="11398"/>
                    <a:pt x="19222" y="12057"/>
                  </a:cubicBezTo>
                  <a:cubicBezTo>
                    <a:pt x="19918" y="12716"/>
                    <a:pt x="20713" y="13330"/>
                    <a:pt x="21593" y="13889"/>
                  </a:cubicBezTo>
                  <a:lnTo>
                    <a:pt x="11281" y="14221"/>
                  </a:lnTo>
                  <a:lnTo>
                    <a:pt x="10822" y="21600"/>
                  </a:lnTo>
                  <a:cubicBezTo>
                    <a:pt x="10449" y="21368"/>
                    <a:pt x="10083" y="21130"/>
                    <a:pt x="9725" y="20888"/>
                  </a:cubicBezTo>
                  <a:cubicBezTo>
                    <a:pt x="9368" y="20645"/>
                    <a:pt x="9018" y="20397"/>
                    <a:pt x="8675" y="20143"/>
                  </a:cubicBezTo>
                  <a:cubicBezTo>
                    <a:pt x="8334" y="19889"/>
                    <a:pt x="8001" y="19629"/>
                    <a:pt x="7675" y="19364"/>
                  </a:cubicBezTo>
                  <a:cubicBezTo>
                    <a:pt x="7349" y="19099"/>
                    <a:pt x="7032" y="18829"/>
                    <a:pt x="6723" y="18554"/>
                  </a:cubicBezTo>
                  <a:cubicBezTo>
                    <a:pt x="6061" y="17963"/>
                    <a:pt x="5445" y="17354"/>
                    <a:pt x="4877" y="16730"/>
                  </a:cubicBezTo>
                  <a:cubicBezTo>
                    <a:pt x="4309" y="16106"/>
                    <a:pt x="3789" y="15466"/>
                    <a:pt x="3316" y="14810"/>
                  </a:cubicBezTo>
                  <a:cubicBezTo>
                    <a:pt x="2844" y="14156"/>
                    <a:pt x="2420" y="13486"/>
                    <a:pt x="2044" y="12803"/>
                  </a:cubicBezTo>
                  <a:cubicBezTo>
                    <a:pt x="1670" y="12119"/>
                    <a:pt x="1345" y="11422"/>
                    <a:pt x="1068" y="10712"/>
                  </a:cubicBezTo>
                  <a:cubicBezTo>
                    <a:pt x="865" y="10188"/>
                    <a:pt x="690" y="9661"/>
                    <a:pt x="545" y="9131"/>
                  </a:cubicBezTo>
                  <a:cubicBezTo>
                    <a:pt x="399" y="8602"/>
                    <a:pt x="283" y="8070"/>
                    <a:pt x="196" y="7537"/>
                  </a:cubicBezTo>
                  <a:cubicBezTo>
                    <a:pt x="109" y="7005"/>
                    <a:pt x="51" y="6469"/>
                    <a:pt x="22" y="5933"/>
                  </a:cubicBezTo>
                  <a:cubicBezTo>
                    <a:pt x="-7" y="5397"/>
                    <a:pt x="-7" y="4860"/>
                    <a:pt x="23" y="4321"/>
                  </a:cubicBezTo>
                  <a:lnTo>
                    <a:pt x="8980" y="0"/>
                  </a:lnTo>
                  <a:close/>
                  <a:moveTo>
                    <a:pt x="8980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8" name="AutoShape 178"/>
            <p:cNvSpPr>
              <a:spLocks/>
            </p:cNvSpPr>
            <p:nvPr/>
          </p:nvSpPr>
          <p:spPr bwMode="auto">
            <a:xfrm>
              <a:off x="288" y="632"/>
              <a:ext cx="135" cy="24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0" y="21"/>
                  </a:moveTo>
                  <a:lnTo>
                    <a:pt x="7079" y="0"/>
                  </a:lnTo>
                  <a:cubicBezTo>
                    <a:pt x="7097" y="1806"/>
                    <a:pt x="7453" y="3583"/>
                    <a:pt x="8115" y="5304"/>
                  </a:cubicBezTo>
                  <a:cubicBezTo>
                    <a:pt x="8776" y="7027"/>
                    <a:pt x="9749" y="8695"/>
                    <a:pt x="10996" y="10287"/>
                  </a:cubicBezTo>
                  <a:cubicBezTo>
                    <a:pt x="12244" y="11880"/>
                    <a:pt x="13771" y="13399"/>
                    <a:pt x="15551" y="14818"/>
                  </a:cubicBezTo>
                  <a:cubicBezTo>
                    <a:pt x="17327" y="16238"/>
                    <a:pt x="19352" y="17560"/>
                    <a:pt x="21600" y="18764"/>
                  </a:cubicBezTo>
                  <a:lnTo>
                    <a:pt x="16697" y="21600"/>
                  </a:lnTo>
                  <a:cubicBezTo>
                    <a:pt x="14114" y="20218"/>
                    <a:pt x="11782" y="18695"/>
                    <a:pt x="9740" y="17062"/>
                  </a:cubicBezTo>
                  <a:cubicBezTo>
                    <a:pt x="7697" y="15430"/>
                    <a:pt x="5940" y="13684"/>
                    <a:pt x="4504" y="11852"/>
                  </a:cubicBezTo>
                  <a:cubicBezTo>
                    <a:pt x="3068" y="10021"/>
                    <a:pt x="1952" y="8102"/>
                    <a:pt x="1191" y="6122"/>
                  </a:cubicBezTo>
                  <a:cubicBezTo>
                    <a:pt x="429" y="4141"/>
                    <a:pt x="22" y="2100"/>
                    <a:pt x="0" y="21"/>
                  </a:cubicBezTo>
                  <a:close/>
                  <a:moveTo>
                    <a:pt x="0" y="21"/>
                  </a:move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49" name="AutoShape 183"/>
            <p:cNvSpPr>
              <a:spLocks/>
            </p:cNvSpPr>
            <p:nvPr/>
          </p:nvSpPr>
          <p:spPr bwMode="auto">
            <a:xfrm>
              <a:off x="600" y="808"/>
              <a:ext cx="580" cy="4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12148" y="0"/>
                  </a:moveTo>
                  <a:lnTo>
                    <a:pt x="14053" y="8846"/>
                  </a:lnTo>
                  <a:lnTo>
                    <a:pt x="21600" y="7024"/>
                  </a:lnTo>
                  <a:cubicBezTo>
                    <a:pt x="21581" y="7065"/>
                    <a:pt x="21563" y="7107"/>
                    <a:pt x="21544" y="7147"/>
                  </a:cubicBezTo>
                  <a:cubicBezTo>
                    <a:pt x="21525" y="7189"/>
                    <a:pt x="21506" y="7230"/>
                    <a:pt x="21487" y="7271"/>
                  </a:cubicBezTo>
                  <a:cubicBezTo>
                    <a:pt x="21468" y="7312"/>
                    <a:pt x="21449" y="7353"/>
                    <a:pt x="21430" y="7394"/>
                  </a:cubicBezTo>
                  <a:cubicBezTo>
                    <a:pt x="21411" y="7435"/>
                    <a:pt x="21392" y="7477"/>
                    <a:pt x="21373" y="7517"/>
                  </a:cubicBezTo>
                  <a:cubicBezTo>
                    <a:pt x="20975" y="8362"/>
                    <a:pt x="20549" y="9176"/>
                    <a:pt x="20095" y="9961"/>
                  </a:cubicBezTo>
                  <a:cubicBezTo>
                    <a:pt x="19640" y="10744"/>
                    <a:pt x="19158" y="11499"/>
                    <a:pt x="18648" y="12220"/>
                  </a:cubicBezTo>
                  <a:cubicBezTo>
                    <a:pt x="18139" y="12942"/>
                    <a:pt x="17602" y="13633"/>
                    <a:pt x="17040" y="14290"/>
                  </a:cubicBezTo>
                  <a:cubicBezTo>
                    <a:pt x="16476" y="14948"/>
                    <a:pt x="15888" y="15571"/>
                    <a:pt x="15273" y="16162"/>
                  </a:cubicBezTo>
                  <a:cubicBezTo>
                    <a:pt x="14659" y="16752"/>
                    <a:pt x="14027" y="17300"/>
                    <a:pt x="13379" y="17806"/>
                  </a:cubicBezTo>
                  <a:cubicBezTo>
                    <a:pt x="12730" y="18312"/>
                    <a:pt x="12065" y="18776"/>
                    <a:pt x="11385" y="19196"/>
                  </a:cubicBezTo>
                  <a:cubicBezTo>
                    <a:pt x="10704" y="19616"/>
                    <a:pt x="10008" y="19994"/>
                    <a:pt x="9298" y="20328"/>
                  </a:cubicBezTo>
                  <a:cubicBezTo>
                    <a:pt x="8588" y="20661"/>
                    <a:pt x="7864" y="20951"/>
                    <a:pt x="7128" y="21196"/>
                  </a:cubicBezTo>
                  <a:cubicBezTo>
                    <a:pt x="7012" y="21236"/>
                    <a:pt x="6897" y="21272"/>
                    <a:pt x="6782" y="21308"/>
                  </a:cubicBezTo>
                  <a:cubicBezTo>
                    <a:pt x="6667" y="21344"/>
                    <a:pt x="6553" y="21379"/>
                    <a:pt x="6437" y="21412"/>
                  </a:cubicBezTo>
                  <a:cubicBezTo>
                    <a:pt x="6321" y="21446"/>
                    <a:pt x="6206" y="21478"/>
                    <a:pt x="6090" y="21510"/>
                  </a:cubicBezTo>
                  <a:cubicBezTo>
                    <a:pt x="5975" y="21540"/>
                    <a:pt x="5860" y="21571"/>
                    <a:pt x="5744" y="21600"/>
                  </a:cubicBezTo>
                  <a:lnTo>
                    <a:pt x="0" y="15120"/>
                  </a:lnTo>
                  <a:lnTo>
                    <a:pt x="4191" y="7552"/>
                  </a:lnTo>
                  <a:cubicBezTo>
                    <a:pt x="5020" y="7298"/>
                    <a:pt x="5822" y="6936"/>
                    <a:pt x="6587" y="6477"/>
                  </a:cubicBezTo>
                  <a:cubicBezTo>
                    <a:pt x="7351" y="6017"/>
                    <a:pt x="8077" y="5460"/>
                    <a:pt x="8755" y="4818"/>
                  </a:cubicBezTo>
                  <a:cubicBezTo>
                    <a:pt x="9432" y="4174"/>
                    <a:pt x="10061" y="3444"/>
                    <a:pt x="10630" y="2638"/>
                  </a:cubicBezTo>
                  <a:cubicBezTo>
                    <a:pt x="11199" y="1832"/>
                    <a:pt x="11709" y="948"/>
                    <a:pt x="12148" y="0"/>
                  </a:cubicBezTo>
                  <a:close/>
                  <a:moveTo>
                    <a:pt x="12148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0" name="AutoShape 186"/>
            <p:cNvSpPr>
              <a:spLocks/>
            </p:cNvSpPr>
            <p:nvPr/>
          </p:nvSpPr>
          <p:spPr bwMode="auto">
            <a:xfrm>
              <a:off x="701" y="787"/>
              <a:ext cx="224" cy="17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975" y="21600"/>
                  </a:moveTo>
                  <a:lnTo>
                    <a:pt x="0" y="16387"/>
                  </a:lnTo>
                  <a:cubicBezTo>
                    <a:pt x="1870" y="15834"/>
                    <a:pt x="3679" y="15051"/>
                    <a:pt x="5400" y="14052"/>
                  </a:cubicBezTo>
                  <a:cubicBezTo>
                    <a:pt x="7123" y="13057"/>
                    <a:pt x="8760" y="11847"/>
                    <a:pt x="10288" y="10452"/>
                  </a:cubicBezTo>
                  <a:cubicBezTo>
                    <a:pt x="11815" y="9058"/>
                    <a:pt x="13231" y="7475"/>
                    <a:pt x="14515" y="5725"/>
                  </a:cubicBezTo>
                  <a:cubicBezTo>
                    <a:pt x="15798" y="3975"/>
                    <a:pt x="16948" y="2059"/>
                    <a:pt x="17938" y="0"/>
                  </a:cubicBezTo>
                  <a:lnTo>
                    <a:pt x="21600" y="2759"/>
                  </a:lnTo>
                  <a:cubicBezTo>
                    <a:pt x="20463" y="5124"/>
                    <a:pt x="19142" y="7329"/>
                    <a:pt x="17666" y="9340"/>
                  </a:cubicBezTo>
                  <a:cubicBezTo>
                    <a:pt x="16190" y="11353"/>
                    <a:pt x="14561" y="13173"/>
                    <a:pt x="12806" y="14778"/>
                  </a:cubicBezTo>
                  <a:cubicBezTo>
                    <a:pt x="11048" y="16382"/>
                    <a:pt x="9166" y="17772"/>
                    <a:pt x="7186" y="18917"/>
                  </a:cubicBezTo>
                  <a:cubicBezTo>
                    <a:pt x="5204" y="20063"/>
                    <a:pt x="3125" y="20966"/>
                    <a:pt x="975" y="21600"/>
                  </a:cubicBezTo>
                  <a:close/>
                  <a:moveTo>
                    <a:pt x="975" y="21600"/>
                  </a:move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6" name="AutoShape 71"/>
          <p:cNvSpPr>
            <a:spLocks/>
          </p:cNvSpPr>
          <p:nvPr/>
        </p:nvSpPr>
        <p:spPr bwMode="auto">
          <a:xfrm>
            <a:off x="13979388" y="5452511"/>
            <a:ext cx="730642" cy="735678"/>
          </a:xfrm>
          <a:custGeom>
            <a:avLst/>
            <a:gdLst>
              <a:gd name="T0" fmla="*/ 278592476 w 21600"/>
              <a:gd name="T1" fmla="*/ 130345227 h 21600"/>
              <a:gd name="T2" fmla="*/ 252602898 w 21600"/>
              <a:gd name="T3" fmla="*/ 130345227 h 21600"/>
              <a:gd name="T4" fmla="*/ 150904134 w 21600"/>
              <a:gd name="T5" fmla="*/ 25918100 h 21600"/>
              <a:gd name="T6" fmla="*/ 150904134 w 21600"/>
              <a:gd name="T7" fmla="*/ 0 h 21600"/>
              <a:gd name="T8" fmla="*/ 127688459 w 21600"/>
              <a:gd name="T9" fmla="*/ 0 h 21600"/>
              <a:gd name="T10" fmla="*/ 127688459 w 21600"/>
              <a:gd name="T11" fmla="*/ 25983501 h 21600"/>
              <a:gd name="T12" fmla="*/ 26633519 w 21600"/>
              <a:gd name="T13" fmla="*/ 130345227 h 21600"/>
              <a:gd name="T14" fmla="*/ 0 w 21600"/>
              <a:gd name="T15" fmla="*/ 130345227 h 21600"/>
              <a:gd name="T16" fmla="*/ 0 w 21600"/>
              <a:gd name="T17" fmla="*/ 154035712 h 21600"/>
              <a:gd name="T18" fmla="*/ 26827154 w 21600"/>
              <a:gd name="T19" fmla="*/ 154035712 h 21600"/>
              <a:gd name="T20" fmla="*/ 127688459 w 21600"/>
              <a:gd name="T21" fmla="*/ 256420601 h 21600"/>
              <a:gd name="T22" fmla="*/ 127688459 w 21600"/>
              <a:gd name="T23" fmla="*/ 286355233 h 21600"/>
              <a:gd name="T24" fmla="*/ 150904134 w 21600"/>
              <a:gd name="T25" fmla="*/ 286355233 h 21600"/>
              <a:gd name="T26" fmla="*/ 150904134 w 21600"/>
              <a:gd name="T27" fmla="*/ 256487269 h 21600"/>
              <a:gd name="T28" fmla="*/ 252397231 w 21600"/>
              <a:gd name="T29" fmla="*/ 154035712 h 21600"/>
              <a:gd name="T30" fmla="*/ 278592476 w 21600"/>
              <a:gd name="T31" fmla="*/ 154035712 h 21600"/>
              <a:gd name="T32" fmla="*/ 278592476 w 21600"/>
              <a:gd name="T33" fmla="*/ 130345227 h 21600"/>
              <a:gd name="T34" fmla="*/ 229245721 w 21600"/>
              <a:gd name="T35" fmla="*/ 130345227 h 21600"/>
              <a:gd name="T36" fmla="*/ 150904134 w 21600"/>
              <a:gd name="T37" fmla="*/ 130345227 h 21600"/>
              <a:gd name="T38" fmla="*/ 150904134 w 21600"/>
              <a:gd name="T39" fmla="*/ 49793844 h 21600"/>
              <a:gd name="T40" fmla="*/ 229245721 w 21600"/>
              <a:gd name="T41" fmla="*/ 130345227 h 21600"/>
              <a:gd name="T42" fmla="*/ 127688459 w 21600"/>
              <a:gd name="T43" fmla="*/ 49872947 h 21600"/>
              <a:gd name="T44" fmla="*/ 127688459 w 21600"/>
              <a:gd name="T45" fmla="*/ 130345227 h 21600"/>
              <a:gd name="T46" fmla="*/ 49991942 w 21600"/>
              <a:gd name="T47" fmla="*/ 130345227 h 21600"/>
              <a:gd name="T48" fmla="*/ 127688459 w 21600"/>
              <a:gd name="T49" fmla="*/ 49872947 h 21600"/>
              <a:gd name="T50" fmla="*/ 50236453 w 21600"/>
              <a:gd name="T51" fmla="*/ 154035712 h 21600"/>
              <a:gd name="T52" fmla="*/ 127688459 w 21600"/>
              <a:gd name="T53" fmla="*/ 154035712 h 21600"/>
              <a:gd name="T54" fmla="*/ 127688459 w 21600"/>
              <a:gd name="T55" fmla="*/ 232531155 h 21600"/>
              <a:gd name="T56" fmla="*/ 50236453 w 21600"/>
              <a:gd name="T57" fmla="*/ 154035712 h 21600"/>
              <a:gd name="T58" fmla="*/ 150904134 w 21600"/>
              <a:gd name="T59" fmla="*/ 232623844 h 21600"/>
              <a:gd name="T60" fmla="*/ 150904134 w 21600"/>
              <a:gd name="T61" fmla="*/ 154035712 h 21600"/>
              <a:gd name="T62" fmla="*/ 228999963 w 21600"/>
              <a:gd name="T63" fmla="*/ 154035712 h 21600"/>
              <a:gd name="T64" fmla="*/ 150904134 w 21600"/>
              <a:gd name="T65" fmla="*/ 232623844 h 21600"/>
              <a:gd name="T66" fmla="*/ 150904134 w 21600"/>
              <a:gd name="T67" fmla="*/ 232623844 h 216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600" h="21600">
                <a:moveTo>
                  <a:pt x="21600" y="9832"/>
                </a:moveTo>
                <a:lnTo>
                  <a:pt x="19585" y="9832"/>
                </a:lnTo>
                <a:cubicBezTo>
                  <a:pt x="19195" y="5676"/>
                  <a:pt x="15878" y="2365"/>
                  <a:pt x="11700" y="1955"/>
                </a:cubicBezTo>
                <a:lnTo>
                  <a:pt x="11700" y="0"/>
                </a:lnTo>
                <a:lnTo>
                  <a:pt x="9900" y="0"/>
                </a:lnTo>
                <a:lnTo>
                  <a:pt x="9900" y="1960"/>
                </a:lnTo>
                <a:cubicBezTo>
                  <a:pt x="5746" y="2391"/>
                  <a:pt x="2453" y="5693"/>
                  <a:pt x="2065" y="9832"/>
                </a:cubicBezTo>
                <a:lnTo>
                  <a:pt x="0" y="9832"/>
                </a:lnTo>
                <a:lnTo>
                  <a:pt x="0" y="11619"/>
                </a:lnTo>
                <a:lnTo>
                  <a:pt x="2080" y="11619"/>
                </a:lnTo>
                <a:cubicBezTo>
                  <a:pt x="2532" y="15689"/>
                  <a:pt x="5796" y="18916"/>
                  <a:pt x="9900" y="19342"/>
                </a:cubicBezTo>
                <a:lnTo>
                  <a:pt x="9900" y="21600"/>
                </a:lnTo>
                <a:lnTo>
                  <a:pt x="11700" y="21600"/>
                </a:lnTo>
                <a:lnTo>
                  <a:pt x="11700" y="19347"/>
                </a:lnTo>
                <a:cubicBezTo>
                  <a:pt x="15828" y="18942"/>
                  <a:pt x="19116" y="15705"/>
                  <a:pt x="19569" y="11619"/>
                </a:cubicBezTo>
                <a:lnTo>
                  <a:pt x="21600" y="11619"/>
                </a:lnTo>
                <a:lnTo>
                  <a:pt x="21600" y="9832"/>
                </a:lnTo>
                <a:close/>
                <a:moveTo>
                  <a:pt x="17774" y="9832"/>
                </a:moveTo>
                <a:lnTo>
                  <a:pt x="11700" y="9832"/>
                </a:lnTo>
                <a:lnTo>
                  <a:pt x="11700" y="3756"/>
                </a:lnTo>
                <a:cubicBezTo>
                  <a:pt x="14877" y="4151"/>
                  <a:pt x="17398" y="6669"/>
                  <a:pt x="17774" y="9832"/>
                </a:cubicBezTo>
                <a:close/>
                <a:moveTo>
                  <a:pt x="9900" y="3762"/>
                </a:moveTo>
                <a:lnTo>
                  <a:pt x="9900" y="9832"/>
                </a:lnTo>
                <a:lnTo>
                  <a:pt x="3876" y="9832"/>
                </a:lnTo>
                <a:cubicBezTo>
                  <a:pt x="4249" y="6686"/>
                  <a:pt x="6746" y="4178"/>
                  <a:pt x="9900" y="3762"/>
                </a:cubicBezTo>
                <a:close/>
                <a:moveTo>
                  <a:pt x="3895" y="11619"/>
                </a:moveTo>
                <a:lnTo>
                  <a:pt x="9900" y="11619"/>
                </a:lnTo>
                <a:lnTo>
                  <a:pt x="9900" y="17540"/>
                </a:lnTo>
                <a:cubicBezTo>
                  <a:pt x="6796" y="17132"/>
                  <a:pt x="4328" y="14696"/>
                  <a:pt x="3895" y="11619"/>
                </a:cubicBezTo>
                <a:close/>
                <a:moveTo>
                  <a:pt x="11700" y="17547"/>
                </a:moveTo>
                <a:lnTo>
                  <a:pt x="11700" y="11619"/>
                </a:lnTo>
                <a:lnTo>
                  <a:pt x="17755" y="11619"/>
                </a:lnTo>
                <a:cubicBezTo>
                  <a:pt x="17319" y="14712"/>
                  <a:pt x="14828" y="17158"/>
                  <a:pt x="11700" y="17547"/>
                </a:cubicBezTo>
                <a:close/>
                <a:moveTo>
                  <a:pt x="11700" y="17547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grpSp>
        <p:nvGrpSpPr>
          <p:cNvPr id="7" name="Group 87"/>
          <p:cNvGrpSpPr>
            <a:grpSpLocks/>
          </p:cNvGrpSpPr>
          <p:nvPr/>
        </p:nvGrpSpPr>
        <p:grpSpPr bwMode="auto">
          <a:xfrm>
            <a:off x="9729879" y="5492354"/>
            <a:ext cx="745756" cy="745756"/>
            <a:chOff x="0" y="0"/>
            <a:chExt cx="581" cy="581"/>
          </a:xfrm>
          <a:solidFill>
            <a:srgbClr val="FFFFFF"/>
          </a:solidFill>
        </p:grpSpPr>
        <p:sp>
          <p:nvSpPr>
            <p:cNvPr id="21" name="AutoShape 85"/>
            <p:cNvSpPr>
              <a:spLocks/>
            </p:cNvSpPr>
            <p:nvPr/>
          </p:nvSpPr>
          <p:spPr bwMode="auto">
            <a:xfrm>
              <a:off x="248" y="0"/>
              <a:ext cx="333" cy="3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0"/>
                  </a:lnTo>
                  <a:lnTo>
                    <a:pt x="21600" y="10800"/>
                  </a:lnTo>
                  <a:lnTo>
                    <a:pt x="10800" y="21600"/>
                  </a:lnTo>
                  <a:lnTo>
                    <a:pt x="0" y="10800"/>
                  </a:lnTo>
                  <a:close/>
                  <a:moveTo>
                    <a:pt x="0" y="10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2" name="AutoShape 86"/>
            <p:cNvSpPr>
              <a:spLocks/>
            </p:cNvSpPr>
            <p:nvPr/>
          </p:nvSpPr>
          <p:spPr bwMode="auto">
            <a:xfrm>
              <a:off x="0" y="224"/>
              <a:ext cx="357" cy="3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3094" y="8513"/>
                  </a:moveTo>
                  <a:cubicBezTo>
                    <a:pt x="4629" y="10540"/>
                    <a:pt x="3310" y="14705"/>
                    <a:pt x="0" y="18328"/>
                  </a:cubicBezTo>
                  <a:lnTo>
                    <a:pt x="3280" y="21600"/>
                  </a:lnTo>
                  <a:cubicBezTo>
                    <a:pt x="6861" y="18344"/>
                    <a:pt x="10975" y="17015"/>
                    <a:pt x="13037" y="18447"/>
                  </a:cubicBezTo>
                  <a:lnTo>
                    <a:pt x="21600" y="6893"/>
                  </a:lnTo>
                  <a:lnTo>
                    <a:pt x="14691" y="0"/>
                  </a:lnTo>
                  <a:lnTo>
                    <a:pt x="3094" y="8513"/>
                  </a:lnTo>
                  <a:close/>
                  <a:moveTo>
                    <a:pt x="9877" y="14477"/>
                  </a:moveTo>
                  <a:cubicBezTo>
                    <a:pt x="9121" y="15230"/>
                    <a:pt x="7896" y="15230"/>
                    <a:pt x="7140" y="14477"/>
                  </a:cubicBezTo>
                  <a:cubicBezTo>
                    <a:pt x="6385" y="13723"/>
                    <a:pt x="6385" y="12501"/>
                    <a:pt x="7140" y="11748"/>
                  </a:cubicBezTo>
                  <a:cubicBezTo>
                    <a:pt x="7896" y="10995"/>
                    <a:pt x="9121" y="10995"/>
                    <a:pt x="9877" y="11749"/>
                  </a:cubicBezTo>
                  <a:cubicBezTo>
                    <a:pt x="10631" y="12502"/>
                    <a:pt x="10631" y="13723"/>
                    <a:pt x="9877" y="14477"/>
                  </a:cubicBezTo>
                  <a:close/>
                  <a:moveTo>
                    <a:pt x="9877" y="1447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8" name="AutoShape 100"/>
          <p:cNvSpPr>
            <a:spLocks/>
          </p:cNvSpPr>
          <p:nvPr/>
        </p:nvSpPr>
        <p:spPr bwMode="auto">
          <a:xfrm>
            <a:off x="10811092" y="9615743"/>
            <a:ext cx="463578" cy="735678"/>
          </a:xfrm>
          <a:custGeom>
            <a:avLst/>
            <a:gdLst>
              <a:gd name="T0" fmla="*/ 45148680 w 21600"/>
              <a:gd name="T1" fmla="*/ 162374022 h 21600"/>
              <a:gd name="T2" fmla="*/ 37716 w 21600"/>
              <a:gd name="T3" fmla="*/ 0 h 21600"/>
              <a:gd name="T4" fmla="*/ 0 w 21600"/>
              <a:gd name="T5" fmla="*/ 241320471 h 21600"/>
              <a:gd name="T6" fmla="*/ 15666168 w 21600"/>
              <a:gd name="T7" fmla="*/ 199626488 h 21600"/>
              <a:gd name="T8" fmla="*/ 25348195 w 21600"/>
              <a:gd name="T9" fmla="*/ 286355233 h 21600"/>
              <a:gd name="T10" fmla="*/ 36495143 w 21600"/>
              <a:gd name="T11" fmla="*/ 266866669 h 21600"/>
              <a:gd name="T12" fmla="*/ 26813164 w 21600"/>
              <a:gd name="T13" fmla="*/ 180139071 h 21600"/>
              <a:gd name="T14" fmla="*/ 45148680 w 21600"/>
              <a:gd name="T15" fmla="*/ 162374022 h 21600"/>
              <a:gd name="T16" fmla="*/ 18276812 w 21600"/>
              <a:gd name="T17" fmla="*/ 163991275 h 21600"/>
              <a:gd name="T18" fmla="*/ 12303137 w 21600"/>
              <a:gd name="T19" fmla="*/ 179833944 h 21600"/>
              <a:gd name="T20" fmla="*/ 6036402 w 21600"/>
              <a:gd name="T21" fmla="*/ 196511721 h 21600"/>
              <a:gd name="T22" fmla="*/ 6057431 w 21600"/>
              <a:gd name="T23" fmla="*/ 53916659 h 21600"/>
              <a:gd name="T24" fmla="*/ 32712002 w 21600"/>
              <a:gd name="T25" fmla="*/ 149859706 h 21600"/>
              <a:gd name="T26" fmla="*/ 25379372 w 21600"/>
              <a:gd name="T27" fmla="*/ 156964983 h 21600"/>
              <a:gd name="T28" fmla="*/ 18276812 w 21600"/>
              <a:gd name="T29" fmla="*/ 163991275 h 21600"/>
              <a:gd name="T30" fmla="*/ 18276812 w 21600"/>
              <a:gd name="T31" fmla="*/ 163991275 h 2160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600" h="21600">
                <a:moveTo>
                  <a:pt x="21600" y="12248"/>
                </a:moveTo>
                <a:lnTo>
                  <a:pt x="18" y="0"/>
                </a:lnTo>
                <a:lnTo>
                  <a:pt x="0" y="18203"/>
                </a:lnTo>
                <a:lnTo>
                  <a:pt x="7495" y="15058"/>
                </a:lnTo>
                <a:lnTo>
                  <a:pt x="12127" y="21600"/>
                </a:lnTo>
                <a:lnTo>
                  <a:pt x="17460" y="20130"/>
                </a:lnTo>
                <a:lnTo>
                  <a:pt x="12828" y="13588"/>
                </a:lnTo>
                <a:lnTo>
                  <a:pt x="21600" y="12248"/>
                </a:lnTo>
                <a:close/>
                <a:moveTo>
                  <a:pt x="8744" y="12370"/>
                </a:moveTo>
                <a:lnTo>
                  <a:pt x="5886" y="13565"/>
                </a:lnTo>
                <a:lnTo>
                  <a:pt x="2888" y="14823"/>
                </a:lnTo>
                <a:lnTo>
                  <a:pt x="2898" y="4067"/>
                </a:lnTo>
                <a:lnTo>
                  <a:pt x="15650" y="11304"/>
                </a:lnTo>
                <a:lnTo>
                  <a:pt x="12142" y="11840"/>
                </a:lnTo>
                <a:lnTo>
                  <a:pt x="8744" y="12370"/>
                </a:lnTo>
                <a:close/>
                <a:moveTo>
                  <a:pt x="8744" y="1237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9" name="AutoShape 102"/>
          <p:cNvSpPr>
            <a:spLocks/>
          </p:cNvSpPr>
          <p:nvPr/>
        </p:nvSpPr>
        <p:spPr bwMode="auto">
          <a:xfrm>
            <a:off x="11820158" y="4499065"/>
            <a:ext cx="740718" cy="735678"/>
          </a:xfrm>
          <a:custGeom>
            <a:avLst/>
            <a:gdLst>
              <a:gd name="T0" fmla="*/ 147142664 w 21600"/>
              <a:gd name="T1" fmla="*/ 0 h 21600"/>
              <a:gd name="T2" fmla="*/ 0 w 21600"/>
              <a:gd name="T3" fmla="*/ 143178255 h 21600"/>
              <a:gd name="T4" fmla="*/ 147142664 w 21600"/>
              <a:gd name="T5" fmla="*/ 286355233 h 21600"/>
              <a:gd name="T6" fmla="*/ 294284053 w 21600"/>
              <a:gd name="T7" fmla="*/ 143178255 h 21600"/>
              <a:gd name="T8" fmla="*/ 147142664 w 21600"/>
              <a:gd name="T9" fmla="*/ 0 h 21600"/>
              <a:gd name="T10" fmla="*/ 189308625 w 21600"/>
              <a:gd name="T11" fmla="*/ 224974990 h 21600"/>
              <a:gd name="T12" fmla="*/ 105682886 w 21600"/>
              <a:gd name="T13" fmla="*/ 224974990 h 21600"/>
              <a:gd name="T14" fmla="*/ 126173843 w 21600"/>
              <a:gd name="T15" fmla="*/ 137874331 h 21600"/>
              <a:gd name="T16" fmla="*/ 105682886 w 21600"/>
              <a:gd name="T17" fmla="*/ 102942051 h 21600"/>
              <a:gd name="T18" fmla="*/ 147495755 w 21600"/>
              <a:gd name="T19" fmla="*/ 62256235 h 21600"/>
              <a:gd name="T20" fmla="*/ 189308625 w 21600"/>
              <a:gd name="T21" fmla="*/ 102942051 h 21600"/>
              <a:gd name="T22" fmla="*/ 168668953 w 21600"/>
              <a:gd name="T23" fmla="*/ 137980497 h 21600"/>
              <a:gd name="T24" fmla="*/ 189308625 w 21600"/>
              <a:gd name="T25" fmla="*/ 224974990 h 21600"/>
              <a:gd name="T26" fmla="*/ 189308625 w 21600"/>
              <a:gd name="T27" fmla="*/ 224974990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13895" y="16970"/>
                </a:moveTo>
                <a:lnTo>
                  <a:pt x="7757" y="16970"/>
                </a:lnTo>
                <a:lnTo>
                  <a:pt x="9261" y="10400"/>
                </a:lnTo>
                <a:cubicBezTo>
                  <a:pt x="8362" y="9865"/>
                  <a:pt x="7757" y="8887"/>
                  <a:pt x="7757" y="7765"/>
                </a:cubicBezTo>
                <a:cubicBezTo>
                  <a:pt x="7757" y="6070"/>
                  <a:pt x="9131" y="4696"/>
                  <a:pt x="10826" y="4696"/>
                </a:cubicBezTo>
                <a:cubicBezTo>
                  <a:pt x="12521" y="4696"/>
                  <a:pt x="13895" y="6070"/>
                  <a:pt x="13895" y="7765"/>
                </a:cubicBezTo>
                <a:cubicBezTo>
                  <a:pt x="13895" y="8892"/>
                  <a:pt x="13286" y="9874"/>
                  <a:pt x="12380" y="10408"/>
                </a:cubicBezTo>
                <a:lnTo>
                  <a:pt x="13895" y="16970"/>
                </a:lnTo>
                <a:close/>
                <a:moveTo>
                  <a:pt x="13895" y="1697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10" name="AutoShape 121"/>
          <p:cNvSpPr>
            <a:spLocks/>
          </p:cNvSpPr>
          <p:nvPr/>
        </p:nvSpPr>
        <p:spPr bwMode="auto">
          <a:xfrm>
            <a:off x="9299788" y="7705899"/>
            <a:ext cx="448462" cy="735678"/>
          </a:xfrm>
          <a:custGeom>
            <a:avLst/>
            <a:gdLst>
              <a:gd name="T0" fmla="*/ 33005611 w 21600"/>
              <a:gd name="T1" fmla="*/ 194536269 h 21600"/>
              <a:gd name="T2" fmla="*/ 26732226 w 21600"/>
              <a:gd name="T3" fmla="*/ 165356494 h 21600"/>
              <a:gd name="T4" fmla="*/ 26639042 w 21600"/>
              <a:gd name="T5" fmla="*/ 165356494 h 21600"/>
              <a:gd name="T6" fmla="*/ 26631468 w 21600"/>
              <a:gd name="T7" fmla="*/ 92402147 h 21600"/>
              <a:gd name="T8" fmla="*/ 39540972 w 21600"/>
              <a:gd name="T9" fmla="*/ 92402147 h 21600"/>
              <a:gd name="T10" fmla="*/ 19796094 w 21600"/>
              <a:gd name="T11" fmla="*/ 0 h 21600"/>
              <a:gd name="T12" fmla="*/ 0 w 21600"/>
              <a:gd name="T13" fmla="*/ 92402147 h 21600"/>
              <a:gd name="T14" fmla="*/ 13202243 w 21600"/>
              <a:gd name="T15" fmla="*/ 92402147 h 21600"/>
              <a:gd name="T16" fmla="*/ 13205880 w 21600"/>
              <a:gd name="T17" fmla="*/ 165966845 h 21600"/>
              <a:gd name="T18" fmla="*/ 7073521 w 21600"/>
              <a:gd name="T19" fmla="*/ 194549853 h 21600"/>
              <a:gd name="T20" fmla="*/ 1737091 w 21600"/>
              <a:gd name="T21" fmla="*/ 249461085 h 21600"/>
              <a:gd name="T22" fmla="*/ 1737091 w 21600"/>
              <a:gd name="T23" fmla="*/ 286355233 h 21600"/>
              <a:gd name="T24" fmla="*/ 10895635 w 21600"/>
              <a:gd name="T25" fmla="*/ 286355233 h 21600"/>
              <a:gd name="T26" fmla="*/ 10895635 w 21600"/>
              <a:gd name="T27" fmla="*/ 249461085 h 21600"/>
              <a:gd name="T28" fmla="*/ 10895635 w 21600"/>
              <a:gd name="T29" fmla="*/ 249288144 h 21600"/>
              <a:gd name="T30" fmla="*/ 12687880 w 21600"/>
              <a:gd name="T31" fmla="*/ 228912429 h 21600"/>
              <a:gd name="T32" fmla="*/ 18265825 w 21600"/>
              <a:gd name="T33" fmla="*/ 200541967 h 21600"/>
              <a:gd name="T34" fmla="*/ 20039586 w 21600"/>
              <a:gd name="T35" fmla="*/ 192972099 h 21600"/>
              <a:gd name="T36" fmla="*/ 21811678 w 21600"/>
              <a:gd name="T37" fmla="*/ 200541967 h 21600"/>
              <a:gd name="T38" fmla="*/ 27391298 w 21600"/>
              <a:gd name="T39" fmla="*/ 228912429 h 21600"/>
              <a:gd name="T40" fmla="*/ 29183536 w 21600"/>
              <a:gd name="T41" fmla="*/ 249288144 h 21600"/>
              <a:gd name="T42" fmla="*/ 29183536 w 21600"/>
              <a:gd name="T43" fmla="*/ 249461085 h 21600"/>
              <a:gd name="T44" fmla="*/ 29183536 w 21600"/>
              <a:gd name="T45" fmla="*/ 286355233 h 21600"/>
              <a:gd name="T46" fmla="*/ 38342080 w 21600"/>
              <a:gd name="T47" fmla="*/ 286355233 h 21600"/>
              <a:gd name="T48" fmla="*/ 38342080 w 21600"/>
              <a:gd name="T49" fmla="*/ 249461085 h 21600"/>
              <a:gd name="T50" fmla="*/ 33005611 w 21600"/>
              <a:gd name="T51" fmla="*/ 194536269 h 21600"/>
              <a:gd name="T52" fmla="*/ 33005611 w 21600"/>
              <a:gd name="T53" fmla="*/ 194536269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30" y="14674"/>
                </a:moveTo>
                <a:cubicBezTo>
                  <a:pt x="17005" y="13911"/>
                  <a:pt x="15820" y="13181"/>
                  <a:pt x="14603" y="12473"/>
                </a:cubicBezTo>
                <a:lnTo>
                  <a:pt x="14552" y="12473"/>
                </a:lnTo>
                <a:cubicBezTo>
                  <a:pt x="14552" y="12473"/>
                  <a:pt x="14548" y="7543"/>
                  <a:pt x="14548" y="6970"/>
                </a:cubicBezTo>
                <a:lnTo>
                  <a:pt x="21600" y="6970"/>
                </a:lnTo>
                <a:lnTo>
                  <a:pt x="10814" y="0"/>
                </a:lnTo>
                <a:lnTo>
                  <a:pt x="0" y="6970"/>
                </a:lnTo>
                <a:lnTo>
                  <a:pt x="7212" y="6970"/>
                </a:lnTo>
                <a:cubicBezTo>
                  <a:pt x="7212" y="7887"/>
                  <a:pt x="7214" y="12519"/>
                  <a:pt x="7214" y="12519"/>
                </a:cubicBezTo>
                <a:cubicBezTo>
                  <a:pt x="6023" y="13213"/>
                  <a:pt x="4867" y="13927"/>
                  <a:pt x="3864" y="14675"/>
                </a:cubicBezTo>
                <a:cubicBezTo>
                  <a:pt x="2308" y="15854"/>
                  <a:pt x="977" y="17182"/>
                  <a:pt x="949" y="18817"/>
                </a:cubicBezTo>
                <a:cubicBezTo>
                  <a:pt x="949" y="20048"/>
                  <a:pt x="949" y="20975"/>
                  <a:pt x="949" y="21600"/>
                </a:cubicBezTo>
                <a:lnTo>
                  <a:pt x="5952" y="21600"/>
                </a:lnTo>
                <a:cubicBezTo>
                  <a:pt x="5952" y="20975"/>
                  <a:pt x="5952" y="20048"/>
                  <a:pt x="5952" y="18817"/>
                </a:cubicBezTo>
                <a:cubicBezTo>
                  <a:pt x="5952" y="18813"/>
                  <a:pt x="5952" y="18809"/>
                  <a:pt x="5952" y="18804"/>
                </a:cubicBezTo>
                <a:cubicBezTo>
                  <a:pt x="5952" y="18430"/>
                  <a:pt x="6230" y="17911"/>
                  <a:pt x="6931" y="17267"/>
                </a:cubicBezTo>
                <a:cubicBezTo>
                  <a:pt x="7629" y="16620"/>
                  <a:pt x="8711" y="15885"/>
                  <a:pt x="9978" y="15127"/>
                </a:cubicBezTo>
                <a:cubicBezTo>
                  <a:pt x="10292" y="14938"/>
                  <a:pt x="10615" y="14747"/>
                  <a:pt x="10947" y="14556"/>
                </a:cubicBezTo>
                <a:cubicBezTo>
                  <a:pt x="11279" y="14748"/>
                  <a:pt x="11601" y="14938"/>
                  <a:pt x="11915" y="15127"/>
                </a:cubicBezTo>
                <a:cubicBezTo>
                  <a:pt x="13182" y="15885"/>
                  <a:pt x="14265" y="16620"/>
                  <a:pt x="14963" y="17267"/>
                </a:cubicBezTo>
                <a:cubicBezTo>
                  <a:pt x="15664" y="17910"/>
                  <a:pt x="15942" y="18430"/>
                  <a:pt x="15942" y="18804"/>
                </a:cubicBezTo>
                <a:cubicBezTo>
                  <a:pt x="15942" y="18809"/>
                  <a:pt x="15942" y="18813"/>
                  <a:pt x="15942" y="18817"/>
                </a:cubicBezTo>
                <a:cubicBezTo>
                  <a:pt x="15942" y="20048"/>
                  <a:pt x="15942" y="20975"/>
                  <a:pt x="15942" y="21600"/>
                </a:cubicBezTo>
                <a:lnTo>
                  <a:pt x="20945" y="21600"/>
                </a:lnTo>
                <a:cubicBezTo>
                  <a:pt x="20945" y="20975"/>
                  <a:pt x="20945" y="20048"/>
                  <a:pt x="20945" y="18817"/>
                </a:cubicBezTo>
                <a:cubicBezTo>
                  <a:pt x="20916" y="17181"/>
                  <a:pt x="19586" y="15854"/>
                  <a:pt x="18030" y="14674"/>
                </a:cubicBezTo>
                <a:close/>
                <a:moveTo>
                  <a:pt x="18030" y="14674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grpSp>
        <p:nvGrpSpPr>
          <p:cNvPr id="11" name="Group 442"/>
          <p:cNvGrpSpPr>
            <a:grpSpLocks/>
          </p:cNvGrpSpPr>
          <p:nvPr/>
        </p:nvGrpSpPr>
        <p:grpSpPr bwMode="auto">
          <a:xfrm>
            <a:off x="13079498" y="9651496"/>
            <a:ext cx="609706" cy="725600"/>
            <a:chOff x="0" y="0"/>
            <a:chExt cx="474" cy="568"/>
          </a:xfrm>
          <a:solidFill>
            <a:srgbClr val="FFFFFF"/>
          </a:solidFill>
        </p:grpSpPr>
        <p:sp>
          <p:nvSpPr>
            <p:cNvPr id="19" name="AutoShape 440"/>
            <p:cNvSpPr>
              <a:spLocks/>
            </p:cNvSpPr>
            <p:nvPr/>
          </p:nvSpPr>
          <p:spPr bwMode="auto">
            <a:xfrm>
              <a:off x="0" y="272"/>
              <a:ext cx="474" cy="2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1543" y="21600"/>
                  </a:moveTo>
                  <a:lnTo>
                    <a:pt x="20057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1543" y="21600"/>
                  </a:lnTo>
                  <a:close/>
                  <a:moveTo>
                    <a:pt x="15358" y="6069"/>
                  </a:moveTo>
                  <a:lnTo>
                    <a:pt x="18159" y="6069"/>
                  </a:lnTo>
                  <a:lnTo>
                    <a:pt x="17256" y="15583"/>
                  </a:lnTo>
                  <a:lnTo>
                    <a:pt x="14457" y="15583"/>
                  </a:lnTo>
                  <a:lnTo>
                    <a:pt x="15358" y="6069"/>
                  </a:lnTo>
                  <a:close/>
                  <a:moveTo>
                    <a:pt x="9417" y="6069"/>
                  </a:moveTo>
                  <a:lnTo>
                    <a:pt x="12118" y="6069"/>
                  </a:lnTo>
                  <a:lnTo>
                    <a:pt x="12118" y="15583"/>
                  </a:lnTo>
                  <a:lnTo>
                    <a:pt x="9417" y="15583"/>
                  </a:lnTo>
                  <a:lnTo>
                    <a:pt x="9417" y="6069"/>
                  </a:lnTo>
                  <a:close/>
                  <a:moveTo>
                    <a:pt x="6240" y="6069"/>
                  </a:moveTo>
                  <a:lnTo>
                    <a:pt x="7143" y="15583"/>
                  </a:lnTo>
                  <a:lnTo>
                    <a:pt x="4343" y="15583"/>
                  </a:lnTo>
                  <a:lnTo>
                    <a:pt x="3441" y="6069"/>
                  </a:lnTo>
                  <a:lnTo>
                    <a:pt x="6240" y="6069"/>
                  </a:lnTo>
                  <a:close/>
                  <a:moveTo>
                    <a:pt x="6240" y="606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0" name="AutoShape 441"/>
            <p:cNvSpPr>
              <a:spLocks/>
            </p:cNvSpPr>
            <p:nvPr/>
          </p:nvSpPr>
          <p:spPr bwMode="auto">
            <a:xfrm>
              <a:off x="0" y="0"/>
              <a:ext cx="474" cy="25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9490" y="18707"/>
                  </a:moveTo>
                  <a:lnTo>
                    <a:pt x="14269" y="0"/>
                  </a:lnTo>
                  <a:lnTo>
                    <a:pt x="11534" y="2684"/>
                  </a:lnTo>
                  <a:lnTo>
                    <a:pt x="16007" y="18707"/>
                  </a:lnTo>
                  <a:lnTo>
                    <a:pt x="5622" y="18707"/>
                  </a:lnTo>
                  <a:lnTo>
                    <a:pt x="10094" y="2684"/>
                  </a:lnTo>
                  <a:lnTo>
                    <a:pt x="7360" y="1"/>
                  </a:lnTo>
                  <a:lnTo>
                    <a:pt x="2138" y="18707"/>
                  </a:lnTo>
                  <a:lnTo>
                    <a:pt x="0" y="18707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8707"/>
                  </a:lnTo>
                  <a:lnTo>
                    <a:pt x="19490" y="18707"/>
                  </a:lnTo>
                  <a:close/>
                  <a:moveTo>
                    <a:pt x="19490" y="1870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12" name="Group 256"/>
          <p:cNvGrpSpPr>
            <a:grpSpLocks/>
          </p:cNvGrpSpPr>
          <p:nvPr/>
        </p:nvGrpSpPr>
        <p:grpSpPr bwMode="auto">
          <a:xfrm>
            <a:off x="14415129" y="7720657"/>
            <a:ext cx="675212" cy="735678"/>
            <a:chOff x="0" y="0"/>
            <a:chExt cx="526" cy="577"/>
          </a:xfrm>
          <a:solidFill>
            <a:srgbClr val="FFFFFF"/>
          </a:solidFill>
        </p:grpSpPr>
        <p:sp>
          <p:nvSpPr>
            <p:cNvPr id="14" name="AutoShape 251"/>
            <p:cNvSpPr>
              <a:spLocks/>
            </p:cNvSpPr>
            <p:nvPr/>
          </p:nvSpPr>
          <p:spPr bwMode="auto">
            <a:xfrm>
              <a:off x="0" y="0"/>
              <a:ext cx="526" cy="40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20114" y="7917"/>
                  </a:moveTo>
                  <a:lnTo>
                    <a:pt x="21600" y="0"/>
                  </a:lnTo>
                  <a:lnTo>
                    <a:pt x="15477" y="1916"/>
                  </a:lnTo>
                  <a:lnTo>
                    <a:pt x="17029" y="3924"/>
                  </a:lnTo>
                  <a:lnTo>
                    <a:pt x="11123" y="11569"/>
                  </a:lnTo>
                  <a:lnTo>
                    <a:pt x="8614" y="8321"/>
                  </a:lnTo>
                  <a:lnTo>
                    <a:pt x="0" y="19474"/>
                  </a:lnTo>
                  <a:lnTo>
                    <a:pt x="1642" y="21600"/>
                  </a:lnTo>
                  <a:lnTo>
                    <a:pt x="1642" y="21599"/>
                  </a:lnTo>
                  <a:lnTo>
                    <a:pt x="8614" y="12572"/>
                  </a:lnTo>
                  <a:lnTo>
                    <a:pt x="11123" y="15820"/>
                  </a:lnTo>
                  <a:lnTo>
                    <a:pt x="18671" y="6049"/>
                  </a:lnTo>
                  <a:lnTo>
                    <a:pt x="20114" y="7917"/>
                  </a:lnTo>
                  <a:close/>
                  <a:moveTo>
                    <a:pt x="20114" y="791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15" name="Rectangle 252"/>
            <p:cNvSpPr>
              <a:spLocks/>
            </p:cNvSpPr>
            <p:nvPr/>
          </p:nvSpPr>
          <p:spPr bwMode="auto">
            <a:xfrm>
              <a:off x="48" y="440"/>
              <a:ext cx="75" cy="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16" name="Rectangle 253"/>
            <p:cNvSpPr>
              <a:spLocks/>
            </p:cNvSpPr>
            <p:nvPr/>
          </p:nvSpPr>
          <p:spPr bwMode="auto">
            <a:xfrm>
              <a:off x="176" y="368"/>
              <a:ext cx="75" cy="2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17" name="Rectangle 254"/>
            <p:cNvSpPr>
              <a:spLocks/>
            </p:cNvSpPr>
            <p:nvPr/>
          </p:nvSpPr>
          <p:spPr bwMode="auto">
            <a:xfrm>
              <a:off x="304" y="296"/>
              <a:ext cx="75" cy="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18" name="Rectangle 255"/>
            <p:cNvSpPr>
              <a:spLocks/>
            </p:cNvSpPr>
            <p:nvPr/>
          </p:nvSpPr>
          <p:spPr bwMode="auto">
            <a:xfrm>
              <a:off x="432" y="232"/>
              <a:ext cx="75" cy="3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13" name="Oval 12"/>
          <p:cNvSpPr/>
          <p:nvPr/>
        </p:nvSpPr>
        <p:spPr>
          <a:xfrm>
            <a:off x="10844665" y="6230535"/>
            <a:ext cx="2713493" cy="270590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4800" dirty="0">
                <a:solidFill>
                  <a:schemeClr val="tx1"/>
                </a:solidFill>
                <a:ea typeface="Roboto Condensed Regular"/>
                <a:cs typeface="Roboto condensed"/>
              </a:rPr>
              <a:t>Main</a:t>
            </a:r>
          </a:p>
          <a:p>
            <a:pPr lvl="0" algn="ctr"/>
            <a:r>
              <a:rPr lang="en-US" altLang="ko-KR" sz="4800" dirty="0">
                <a:solidFill>
                  <a:schemeClr val="tx1"/>
                </a:solidFill>
                <a:ea typeface="Roboto Condensed Regular"/>
                <a:cs typeface="Roboto condensed"/>
              </a:rPr>
              <a:t>Keyword</a:t>
            </a:r>
            <a:endParaRPr lang="nb-NO" altLang="ko-KR" sz="4800" b="1" dirty="0">
              <a:solidFill>
                <a:schemeClr val="tx1"/>
              </a:solidFill>
              <a:ea typeface="Roboto Light" pitchFamily="2" charset="0"/>
              <a:cs typeface="Roboto condensed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186372" y="3788334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 algn="r"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186372" y="5730626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 algn="r"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186372" y="7672918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 algn="r"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186372" y="9615208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 algn="r"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7098670" y="3788334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7098670" y="5730626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7098670" y="7672918"/>
            <a:ext cx="5251710" cy="145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4266" dirty="0"/>
              <a:t>Key point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Lorem ipsum dolor sit amet del ium aut ex et estrum</a:t>
            </a:r>
          </a:p>
        </p:txBody>
      </p:sp>
      <p:cxnSp>
        <p:nvCxnSpPr>
          <p:cNvPr id="59" name="Elbow Connector 58"/>
          <p:cNvCxnSpPr/>
          <p:nvPr/>
        </p:nvCxnSpPr>
        <p:spPr>
          <a:xfrm>
            <a:off x="12193587" y="3992379"/>
            <a:ext cx="4668252" cy="506686"/>
          </a:xfrm>
          <a:prstGeom prst="bentConnector3">
            <a:avLst>
              <a:gd name="adj1" fmla="val 100172"/>
            </a:avLst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>
            <a:off x="14657510" y="5259420"/>
            <a:ext cx="2204330" cy="120674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>
            <a:off x="15647257" y="7937527"/>
            <a:ext cx="1197956" cy="44644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rot="10800000">
            <a:off x="7779601" y="4582465"/>
            <a:ext cx="1707896" cy="70057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6200000" flipV="1">
            <a:off x="7265879" y="6837117"/>
            <a:ext cx="2054496" cy="1009262"/>
          </a:xfrm>
          <a:prstGeom prst="bentConnector3">
            <a:avLst>
              <a:gd name="adj1" fmla="val 7835"/>
            </a:avLst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10800000">
            <a:off x="7691540" y="8508750"/>
            <a:ext cx="2388442" cy="1946192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/>
          <p:nvPr/>
        </p:nvCxnSpPr>
        <p:spPr>
          <a:xfrm rot="10800000">
            <a:off x="7691544" y="10293217"/>
            <a:ext cx="6218398" cy="412510"/>
          </a:xfrm>
          <a:prstGeom prst="bentConnector3">
            <a:avLst>
              <a:gd name="adj1" fmla="val 85343"/>
            </a:avLst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" name="图片 6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66" name="矩形 65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17363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39"/>
          <p:cNvSpPr>
            <a:spLocks noChangeArrowheads="1"/>
          </p:cNvSpPr>
          <p:nvPr/>
        </p:nvSpPr>
        <p:spPr bwMode="auto">
          <a:xfrm>
            <a:off x="7161772" y="4757351"/>
            <a:ext cx="10473085" cy="181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1999"/>
              </a:spcBef>
            </a:pP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【02</a:t>
            </a:r>
            <a:r>
              <a:rPr lang="zh-CN" altLang="en-US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输入您的标题</a:t>
            </a: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sz="8000" dirty="0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61" name="矩形 39"/>
          <p:cNvSpPr>
            <a:spLocks noChangeArrowheads="1"/>
          </p:cNvSpPr>
          <p:nvPr/>
        </p:nvSpPr>
        <p:spPr bwMode="auto">
          <a:xfrm>
            <a:off x="8526938" y="6722037"/>
            <a:ext cx="8928815" cy="110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ts val="1999"/>
              </a:spcBef>
            </a:pPr>
            <a:r>
              <a:rPr lang="zh-CN" altLang="en-US" sz="6000" dirty="0">
                <a:latin typeface="微软雅黑" pitchFamily="34" charset="-122"/>
                <a:ea typeface="微软雅黑" pitchFamily="34" charset="-122"/>
                <a:cs typeface="宋体" charset="-122"/>
              </a:rPr>
              <a:t>●请输入您的内容 </a:t>
            </a:r>
          </a:p>
        </p:txBody>
      </p:sp>
      <p:grpSp>
        <p:nvGrpSpPr>
          <p:cNvPr id="54" name="Group 40"/>
          <p:cNvGrpSpPr/>
          <p:nvPr/>
        </p:nvGrpSpPr>
        <p:grpSpPr>
          <a:xfrm>
            <a:off x="432404" y="4066584"/>
            <a:ext cx="8333223" cy="4668285"/>
            <a:chOff x="2768836" y="1742634"/>
            <a:chExt cx="4991100" cy="2796023"/>
          </a:xfrm>
        </p:grpSpPr>
        <p:grpSp>
          <p:nvGrpSpPr>
            <p:cNvPr id="56" name="组合 79"/>
            <p:cNvGrpSpPr>
              <a:grpSpLocks/>
            </p:cNvGrpSpPr>
            <p:nvPr/>
          </p:nvGrpSpPr>
          <p:grpSpPr bwMode="auto">
            <a:xfrm>
              <a:off x="3692576" y="1742634"/>
              <a:ext cx="2790379" cy="2796023"/>
              <a:chOff x="6379729" y="2488774"/>
              <a:chExt cx="2513016" cy="2513016"/>
            </a:xfrm>
          </p:grpSpPr>
          <p:sp>
            <p:nvSpPr>
              <p:cNvPr id="58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59" name="任意多边形 83"/>
              <p:cNvSpPr/>
              <p:nvPr/>
            </p:nvSpPr>
            <p:spPr>
              <a:xfrm rot="16377237">
                <a:off x="6409519" y="2506881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7" name="椭圆 80"/>
            <p:cNvSpPr/>
            <p:nvPr/>
          </p:nvSpPr>
          <p:spPr bwMode="auto">
            <a:xfrm>
              <a:off x="2768836" y="1969807"/>
              <a:ext cx="4991100" cy="245507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663" kern="0">
                <a:solidFill>
                  <a:srgbClr val="FFFFFF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9125" y="5562583"/>
            <a:ext cx="8638050" cy="815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8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696662" y="8465719"/>
            <a:ext cx="5507462" cy="1892794"/>
            <a:chOff x="2638926" y="3119813"/>
            <a:chExt cx="2054660" cy="706142"/>
          </a:xfrm>
          <a:effectLst>
            <a:outerShdw dist="38100" dir="5400000" algn="ctr" rotWithShape="0">
              <a:srgbClr val="000000">
                <a:alpha val="15000"/>
              </a:srgbClr>
            </a:outerShdw>
          </a:effectLst>
        </p:grpSpPr>
        <p:sp>
          <p:nvSpPr>
            <p:cNvPr id="14" name="Freeform 123"/>
            <p:cNvSpPr>
              <a:spLocks/>
            </p:cNvSpPr>
            <p:nvPr/>
          </p:nvSpPr>
          <p:spPr bwMode="auto">
            <a:xfrm>
              <a:off x="2638926" y="3119813"/>
              <a:ext cx="2054660" cy="618373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5" name="Freeform 124"/>
            <p:cNvSpPr>
              <a:spLocks/>
            </p:cNvSpPr>
            <p:nvPr/>
          </p:nvSpPr>
          <p:spPr bwMode="auto">
            <a:xfrm>
              <a:off x="2638926" y="3119813"/>
              <a:ext cx="491211" cy="706142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16" name="Rectangle 125"/>
            <p:cNvSpPr>
              <a:spLocks noChangeArrowheads="1"/>
            </p:cNvSpPr>
            <p:nvPr/>
          </p:nvSpPr>
          <p:spPr bwMode="auto">
            <a:xfrm>
              <a:off x="3130137" y="3731836"/>
              <a:ext cx="1563449" cy="941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716272" y="5078997"/>
            <a:ext cx="1303506" cy="4160958"/>
            <a:chOff x="2357341" y="2539497"/>
            <a:chExt cx="651753" cy="2080479"/>
          </a:xfrm>
        </p:grpSpPr>
        <p:sp>
          <p:nvSpPr>
            <p:cNvPr id="6" name="Oval 5"/>
            <p:cNvSpPr/>
            <p:nvPr/>
          </p:nvSpPr>
          <p:spPr>
            <a:xfrm>
              <a:off x="2357341" y="2539497"/>
              <a:ext cx="651753" cy="651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8" name="직선 연결선 250"/>
            <p:cNvCxnSpPr/>
            <p:nvPr/>
          </p:nvCxnSpPr>
          <p:spPr>
            <a:xfrm flipV="1">
              <a:off x="2679762" y="3871623"/>
              <a:ext cx="0" cy="748353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250"/>
            <p:cNvCxnSpPr/>
            <p:nvPr/>
          </p:nvCxnSpPr>
          <p:spPr>
            <a:xfrm flipV="1">
              <a:off x="2679762" y="3182706"/>
              <a:ext cx="0" cy="252252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  <a:prstDash val="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utoShape 283"/>
            <p:cNvSpPr>
              <a:spLocks/>
            </p:cNvSpPr>
            <p:nvPr/>
          </p:nvSpPr>
          <p:spPr bwMode="auto">
            <a:xfrm>
              <a:off x="2482085" y="2656575"/>
              <a:ext cx="356548" cy="354123"/>
            </a:xfrm>
            <a:custGeom>
              <a:avLst/>
              <a:gdLst>
                <a:gd name="T0" fmla="*/ 294279076 w 21600"/>
                <a:gd name="T1" fmla="*/ 0 h 21600"/>
                <a:gd name="T2" fmla="*/ 294265182 w 21600"/>
                <a:gd name="T3" fmla="*/ 13585 h 21600"/>
                <a:gd name="T4" fmla="*/ 0 w 21600"/>
                <a:gd name="T5" fmla="*/ 286341649 h 21600"/>
                <a:gd name="T6" fmla="*/ 0 w 21600"/>
                <a:gd name="T7" fmla="*/ 286355233 h 21600"/>
                <a:gd name="T8" fmla="*/ 294238691 w 21600"/>
                <a:gd name="T9" fmla="*/ 286341649 h 21600"/>
                <a:gd name="T10" fmla="*/ 294279076 w 21600"/>
                <a:gd name="T11" fmla="*/ 0 h 21600"/>
                <a:gd name="T12" fmla="*/ 232316495 w 21600"/>
                <a:gd name="T13" fmla="*/ 74876716 h 21600"/>
                <a:gd name="T14" fmla="*/ 246635598 w 21600"/>
                <a:gd name="T15" fmla="*/ 88797005 h 21600"/>
                <a:gd name="T16" fmla="*/ 238461554 w 21600"/>
                <a:gd name="T17" fmla="*/ 96751094 h 21600"/>
                <a:gd name="T18" fmla="*/ 224142451 w 21600"/>
                <a:gd name="T19" fmla="*/ 82830805 h 21600"/>
                <a:gd name="T20" fmla="*/ 232316495 w 21600"/>
                <a:gd name="T21" fmla="*/ 74876716 h 21600"/>
                <a:gd name="T22" fmla="*/ 207780479 w 21600"/>
                <a:gd name="T23" fmla="*/ 98738994 h 21600"/>
                <a:gd name="T24" fmla="*/ 233693579 w 21600"/>
                <a:gd name="T25" fmla="*/ 123955309 h 21600"/>
                <a:gd name="T26" fmla="*/ 225518249 w 21600"/>
                <a:gd name="T27" fmla="*/ 131909398 h 21600"/>
                <a:gd name="T28" fmla="*/ 199605150 w 21600"/>
                <a:gd name="T29" fmla="*/ 106694230 h 21600"/>
                <a:gd name="T30" fmla="*/ 207780479 w 21600"/>
                <a:gd name="T31" fmla="*/ 98738994 h 21600"/>
                <a:gd name="T32" fmla="*/ 183256942 w 21600"/>
                <a:gd name="T33" fmla="*/ 122616003 h 21600"/>
                <a:gd name="T34" fmla="*/ 197562281 w 21600"/>
                <a:gd name="T35" fmla="*/ 136548610 h 21600"/>
                <a:gd name="T36" fmla="*/ 189388118 w 21600"/>
                <a:gd name="T37" fmla="*/ 144503858 h 21600"/>
                <a:gd name="T38" fmla="*/ 175082909 w 21600"/>
                <a:gd name="T39" fmla="*/ 130570092 h 21600"/>
                <a:gd name="T40" fmla="*/ 183256942 w 21600"/>
                <a:gd name="T41" fmla="*/ 122616003 h 21600"/>
                <a:gd name="T42" fmla="*/ 158719641 w 21600"/>
                <a:gd name="T43" fmla="*/ 146491865 h 21600"/>
                <a:gd name="T44" fmla="*/ 184618858 w 21600"/>
                <a:gd name="T45" fmla="*/ 171693330 h 21600"/>
                <a:gd name="T46" fmla="*/ 176444814 w 21600"/>
                <a:gd name="T47" fmla="*/ 179661003 h 21600"/>
                <a:gd name="T48" fmla="*/ 150531714 w 21600"/>
                <a:gd name="T49" fmla="*/ 154445836 h 21600"/>
                <a:gd name="T50" fmla="*/ 158719641 w 21600"/>
                <a:gd name="T51" fmla="*/ 146491865 h 21600"/>
                <a:gd name="T52" fmla="*/ 134183625 w 21600"/>
                <a:gd name="T53" fmla="*/ 170367609 h 21600"/>
                <a:gd name="T54" fmla="*/ 148501454 w 21600"/>
                <a:gd name="T55" fmla="*/ 184287897 h 21600"/>
                <a:gd name="T56" fmla="*/ 140327409 w 21600"/>
                <a:gd name="T57" fmla="*/ 192241879 h 21600"/>
                <a:gd name="T58" fmla="*/ 126008306 w 21600"/>
                <a:gd name="T59" fmla="*/ 178322964 h 21600"/>
                <a:gd name="T60" fmla="*/ 134183625 w 21600"/>
                <a:gd name="T61" fmla="*/ 170367609 h 21600"/>
                <a:gd name="T62" fmla="*/ 109646205 w 21600"/>
                <a:gd name="T63" fmla="*/ 194231034 h 21600"/>
                <a:gd name="T64" fmla="*/ 135559316 w 21600"/>
                <a:gd name="T65" fmla="*/ 219446083 h 21600"/>
                <a:gd name="T66" fmla="*/ 127383986 w 21600"/>
                <a:gd name="T67" fmla="*/ 227400172 h 21600"/>
                <a:gd name="T68" fmla="*/ 101472172 w 21600"/>
                <a:gd name="T69" fmla="*/ 202185123 h 21600"/>
                <a:gd name="T70" fmla="*/ 109646205 w 21600"/>
                <a:gd name="T71" fmla="*/ 194231034 h 21600"/>
                <a:gd name="T72" fmla="*/ 91253974 w 21600"/>
                <a:gd name="T73" fmla="*/ 239994750 h 21600"/>
                <a:gd name="T74" fmla="*/ 76934860 w 21600"/>
                <a:gd name="T75" fmla="*/ 226074569 h 21600"/>
                <a:gd name="T76" fmla="*/ 85122798 w 21600"/>
                <a:gd name="T77" fmla="*/ 218106896 h 21600"/>
                <a:gd name="T78" fmla="*/ 99428018 w 21600"/>
                <a:gd name="T79" fmla="*/ 232027077 h 21600"/>
                <a:gd name="T80" fmla="*/ 91253974 w 21600"/>
                <a:gd name="T81" fmla="*/ 239994750 h 21600"/>
                <a:gd name="T82" fmla="*/ 245137479 w 21600"/>
                <a:gd name="T83" fmla="*/ 238549279 h 21600"/>
                <a:gd name="T84" fmla="*/ 147261858 w 21600"/>
                <a:gd name="T85" fmla="*/ 238549279 h 21600"/>
                <a:gd name="T86" fmla="*/ 245137479 w 21600"/>
                <a:gd name="T87" fmla="*/ 143310431 h 21600"/>
                <a:gd name="T88" fmla="*/ 245137479 w 21600"/>
                <a:gd name="T89" fmla="*/ 238549279 h 21600"/>
                <a:gd name="T90" fmla="*/ 245137479 w 21600"/>
                <a:gd name="T91" fmla="*/ 238549279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1599" y="1"/>
                  </a:lnTo>
                  <a:lnTo>
                    <a:pt x="0" y="21599"/>
                  </a:lnTo>
                  <a:lnTo>
                    <a:pt x="0" y="21600"/>
                  </a:lnTo>
                  <a:lnTo>
                    <a:pt x="21597" y="21599"/>
                  </a:lnTo>
                  <a:lnTo>
                    <a:pt x="21600" y="0"/>
                  </a:lnTo>
                  <a:close/>
                  <a:moveTo>
                    <a:pt x="17052" y="5648"/>
                  </a:moveTo>
                  <a:lnTo>
                    <a:pt x="18103" y="6698"/>
                  </a:lnTo>
                  <a:lnTo>
                    <a:pt x="17503" y="7298"/>
                  </a:lnTo>
                  <a:lnTo>
                    <a:pt x="16452" y="6248"/>
                  </a:lnTo>
                  <a:lnTo>
                    <a:pt x="17052" y="5648"/>
                  </a:lnTo>
                  <a:close/>
                  <a:moveTo>
                    <a:pt x="15251" y="7448"/>
                  </a:moveTo>
                  <a:lnTo>
                    <a:pt x="17153" y="9350"/>
                  </a:lnTo>
                  <a:lnTo>
                    <a:pt x="16553" y="9950"/>
                  </a:lnTo>
                  <a:lnTo>
                    <a:pt x="14651" y="8048"/>
                  </a:lnTo>
                  <a:lnTo>
                    <a:pt x="15251" y="7448"/>
                  </a:lnTo>
                  <a:close/>
                  <a:moveTo>
                    <a:pt x="13451" y="9249"/>
                  </a:moveTo>
                  <a:lnTo>
                    <a:pt x="14501" y="10300"/>
                  </a:lnTo>
                  <a:lnTo>
                    <a:pt x="13901" y="10900"/>
                  </a:lnTo>
                  <a:lnTo>
                    <a:pt x="12851" y="9849"/>
                  </a:lnTo>
                  <a:lnTo>
                    <a:pt x="13451" y="9249"/>
                  </a:lnTo>
                  <a:close/>
                  <a:moveTo>
                    <a:pt x="11650" y="11050"/>
                  </a:moveTo>
                  <a:lnTo>
                    <a:pt x="13551" y="12951"/>
                  </a:lnTo>
                  <a:lnTo>
                    <a:pt x="12951" y="13552"/>
                  </a:lnTo>
                  <a:lnTo>
                    <a:pt x="11049" y="11650"/>
                  </a:lnTo>
                  <a:lnTo>
                    <a:pt x="11650" y="11050"/>
                  </a:lnTo>
                  <a:close/>
                  <a:moveTo>
                    <a:pt x="9849" y="12851"/>
                  </a:moveTo>
                  <a:lnTo>
                    <a:pt x="10900" y="13901"/>
                  </a:lnTo>
                  <a:lnTo>
                    <a:pt x="10300" y="14501"/>
                  </a:lnTo>
                  <a:lnTo>
                    <a:pt x="9249" y="13451"/>
                  </a:lnTo>
                  <a:lnTo>
                    <a:pt x="9849" y="12851"/>
                  </a:lnTo>
                  <a:close/>
                  <a:moveTo>
                    <a:pt x="8048" y="14651"/>
                  </a:moveTo>
                  <a:lnTo>
                    <a:pt x="9950" y="16553"/>
                  </a:lnTo>
                  <a:lnTo>
                    <a:pt x="9350" y="17153"/>
                  </a:lnTo>
                  <a:lnTo>
                    <a:pt x="7448" y="15251"/>
                  </a:lnTo>
                  <a:lnTo>
                    <a:pt x="8048" y="14651"/>
                  </a:lnTo>
                  <a:close/>
                  <a:moveTo>
                    <a:pt x="6698" y="18103"/>
                  </a:moveTo>
                  <a:lnTo>
                    <a:pt x="5647" y="17053"/>
                  </a:lnTo>
                  <a:lnTo>
                    <a:pt x="6248" y="16452"/>
                  </a:lnTo>
                  <a:lnTo>
                    <a:pt x="7298" y="17502"/>
                  </a:lnTo>
                  <a:lnTo>
                    <a:pt x="6698" y="18103"/>
                  </a:lnTo>
                  <a:close/>
                  <a:moveTo>
                    <a:pt x="17993" y="17994"/>
                  </a:moveTo>
                  <a:lnTo>
                    <a:pt x="10809" y="17994"/>
                  </a:lnTo>
                  <a:lnTo>
                    <a:pt x="17993" y="10810"/>
                  </a:lnTo>
                  <a:lnTo>
                    <a:pt x="17993" y="17994"/>
                  </a:lnTo>
                  <a:close/>
                  <a:moveTo>
                    <a:pt x="17993" y="17994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04494" y="7599445"/>
            <a:ext cx="5507462" cy="1892794"/>
            <a:chOff x="2638926" y="3119813"/>
            <a:chExt cx="2054660" cy="706142"/>
          </a:xfrm>
          <a:effectLst>
            <a:outerShdw dist="38100" dir="5400000" algn="ctr" rotWithShape="0">
              <a:srgbClr val="000000">
                <a:alpha val="15000"/>
              </a:srgbClr>
            </a:outerShdw>
          </a:effectLst>
        </p:grpSpPr>
        <p:sp>
          <p:nvSpPr>
            <p:cNvPr id="19" name="Freeform 123"/>
            <p:cNvSpPr>
              <a:spLocks/>
            </p:cNvSpPr>
            <p:nvPr/>
          </p:nvSpPr>
          <p:spPr bwMode="auto">
            <a:xfrm>
              <a:off x="2638926" y="3119813"/>
              <a:ext cx="2054660" cy="618373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2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0" name="Freeform 124"/>
            <p:cNvSpPr>
              <a:spLocks/>
            </p:cNvSpPr>
            <p:nvPr/>
          </p:nvSpPr>
          <p:spPr bwMode="auto">
            <a:xfrm>
              <a:off x="2638926" y="3119813"/>
              <a:ext cx="491211" cy="706142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1" name="Rectangle 125"/>
            <p:cNvSpPr>
              <a:spLocks noChangeArrowheads="1"/>
            </p:cNvSpPr>
            <p:nvPr/>
          </p:nvSpPr>
          <p:spPr bwMode="auto">
            <a:xfrm>
              <a:off x="3130137" y="3731836"/>
              <a:ext cx="1563449" cy="941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096492" y="4129605"/>
            <a:ext cx="1303506" cy="4160958"/>
            <a:chOff x="4547450" y="2064800"/>
            <a:chExt cx="651753" cy="2080479"/>
          </a:xfrm>
        </p:grpSpPr>
        <p:sp>
          <p:nvSpPr>
            <p:cNvPr id="32" name="Oval 31"/>
            <p:cNvSpPr/>
            <p:nvPr/>
          </p:nvSpPr>
          <p:spPr>
            <a:xfrm>
              <a:off x="4547450" y="2064800"/>
              <a:ext cx="651753" cy="6517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34" name="직선 연결선 250"/>
            <p:cNvCxnSpPr/>
            <p:nvPr/>
          </p:nvCxnSpPr>
          <p:spPr>
            <a:xfrm flipV="1">
              <a:off x="4869871" y="3396926"/>
              <a:ext cx="0" cy="748353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250"/>
            <p:cNvCxnSpPr/>
            <p:nvPr/>
          </p:nvCxnSpPr>
          <p:spPr>
            <a:xfrm flipV="1">
              <a:off x="4869871" y="2708009"/>
              <a:ext cx="0" cy="252252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prstDash val="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AutoShape 126"/>
            <p:cNvSpPr>
              <a:spLocks/>
            </p:cNvSpPr>
            <p:nvPr/>
          </p:nvSpPr>
          <p:spPr bwMode="auto">
            <a:xfrm>
              <a:off x="4708184" y="2227956"/>
              <a:ext cx="308493" cy="308493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774150" y="6654105"/>
            <a:ext cx="5507462" cy="1892794"/>
            <a:chOff x="2638926" y="3119813"/>
            <a:chExt cx="2054660" cy="706142"/>
          </a:xfrm>
          <a:effectLst>
            <a:outerShdw dist="38100" dir="5400000" algn="ctr" rotWithShape="0">
              <a:srgbClr val="000000">
                <a:alpha val="15000"/>
              </a:srgbClr>
            </a:outerShdw>
          </a:effectLst>
        </p:grpSpPr>
        <p:sp>
          <p:nvSpPr>
            <p:cNvPr id="23" name="Freeform 123"/>
            <p:cNvSpPr>
              <a:spLocks/>
            </p:cNvSpPr>
            <p:nvPr/>
          </p:nvSpPr>
          <p:spPr bwMode="auto">
            <a:xfrm>
              <a:off x="2638926" y="3119813"/>
              <a:ext cx="2054660" cy="618373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3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2638926" y="3119813"/>
              <a:ext cx="491211" cy="706142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5" name="Rectangle 125"/>
            <p:cNvSpPr>
              <a:spLocks noChangeArrowheads="1"/>
            </p:cNvSpPr>
            <p:nvPr/>
          </p:nvSpPr>
          <p:spPr bwMode="auto">
            <a:xfrm>
              <a:off x="3130137" y="3731836"/>
              <a:ext cx="1563449" cy="941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3761076" y="3283469"/>
            <a:ext cx="1303506" cy="4160958"/>
            <a:chOff x="6879742" y="1641732"/>
            <a:chExt cx="651753" cy="2080479"/>
          </a:xfrm>
        </p:grpSpPr>
        <p:sp>
          <p:nvSpPr>
            <p:cNvPr id="38" name="Oval 37"/>
            <p:cNvSpPr/>
            <p:nvPr/>
          </p:nvSpPr>
          <p:spPr>
            <a:xfrm>
              <a:off x="6879742" y="1641732"/>
              <a:ext cx="651753" cy="6517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40" name="직선 연결선 250"/>
            <p:cNvCxnSpPr/>
            <p:nvPr/>
          </p:nvCxnSpPr>
          <p:spPr>
            <a:xfrm flipV="1">
              <a:off x="7202163" y="2973858"/>
              <a:ext cx="0" cy="748353"/>
            </a:xfrm>
            <a:prstGeom prst="line">
              <a:avLst/>
            </a:prstGeom>
            <a:ln w="6350">
              <a:solidFill>
                <a:schemeClr val="accent3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250"/>
            <p:cNvCxnSpPr/>
            <p:nvPr/>
          </p:nvCxnSpPr>
          <p:spPr>
            <a:xfrm flipV="1">
              <a:off x="7202163" y="2284941"/>
              <a:ext cx="0" cy="252252"/>
            </a:xfrm>
            <a:prstGeom prst="line">
              <a:avLst/>
            </a:prstGeom>
            <a:ln w="6350">
              <a:solidFill>
                <a:schemeClr val="accent3">
                  <a:lumMod val="75000"/>
                </a:schemeClr>
              </a:solidFill>
              <a:prstDash val="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457"/>
            <p:cNvGrpSpPr>
              <a:grpSpLocks/>
            </p:cNvGrpSpPr>
            <p:nvPr/>
          </p:nvGrpSpPr>
          <p:grpSpPr bwMode="auto">
            <a:xfrm>
              <a:off x="7032067" y="1866860"/>
              <a:ext cx="339342" cy="213832"/>
              <a:chOff x="0" y="0"/>
              <a:chExt cx="575" cy="363"/>
            </a:xfrm>
            <a:solidFill>
              <a:schemeClr val="bg1"/>
            </a:solidFill>
          </p:grpSpPr>
          <p:sp>
            <p:nvSpPr>
              <p:cNvPr id="53" name="AutoShape 455"/>
              <p:cNvSpPr>
                <a:spLocks/>
              </p:cNvSpPr>
              <p:nvPr/>
            </p:nvSpPr>
            <p:spPr bwMode="auto">
              <a:xfrm>
                <a:off x="0" y="104"/>
                <a:ext cx="205" cy="25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4" name="AutoShape 456"/>
              <p:cNvSpPr>
                <a:spLocks/>
              </p:cNvSpPr>
              <p:nvPr/>
            </p:nvSpPr>
            <p:spPr bwMode="auto">
              <a:xfrm>
                <a:off x="168" y="0"/>
                <a:ext cx="407" cy="35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16506206" y="5803913"/>
            <a:ext cx="5507462" cy="1892794"/>
            <a:chOff x="2638926" y="3119813"/>
            <a:chExt cx="2054660" cy="706142"/>
          </a:xfrm>
          <a:effectLst>
            <a:outerShdw dist="38100" dir="5400000" algn="ctr" rotWithShape="0">
              <a:srgbClr val="000000">
                <a:alpha val="15000"/>
              </a:srgbClr>
            </a:outerShdw>
          </a:effectLst>
        </p:grpSpPr>
        <p:sp>
          <p:nvSpPr>
            <p:cNvPr id="27" name="Freeform 123"/>
            <p:cNvSpPr>
              <a:spLocks/>
            </p:cNvSpPr>
            <p:nvPr/>
          </p:nvSpPr>
          <p:spPr bwMode="auto">
            <a:xfrm>
              <a:off x="2638926" y="3119813"/>
              <a:ext cx="2054660" cy="618373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4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8" name="Freeform 124"/>
            <p:cNvSpPr>
              <a:spLocks/>
            </p:cNvSpPr>
            <p:nvPr/>
          </p:nvSpPr>
          <p:spPr bwMode="auto">
            <a:xfrm>
              <a:off x="2638926" y="3119813"/>
              <a:ext cx="491211" cy="706142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29" name="Rectangle 125"/>
            <p:cNvSpPr>
              <a:spLocks noChangeArrowheads="1"/>
            </p:cNvSpPr>
            <p:nvPr/>
          </p:nvSpPr>
          <p:spPr bwMode="auto">
            <a:xfrm>
              <a:off x="3130137" y="3731836"/>
              <a:ext cx="1563449" cy="9411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573752" y="2283279"/>
            <a:ext cx="1303506" cy="4160958"/>
            <a:chOff x="9286081" y="1141638"/>
            <a:chExt cx="651753" cy="2080479"/>
          </a:xfrm>
        </p:grpSpPr>
        <p:sp>
          <p:nvSpPr>
            <p:cNvPr id="44" name="Oval 43"/>
            <p:cNvSpPr/>
            <p:nvPr/>
          </p:nvSpPr>
          <p:spPr>
            <a:xfrm>
              <a:off x="9286081" y="1141638"/>
              <a:ext cx="651753" cy="6517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46" name="직선 연결선 250"/>
            <p:cNvCxnSpPr/>
            <p:nvPr/>
          </p:nvCxnSpPr>
          <p:spPr>
            <a:xfrm flipV="1">
              <a:off x="9608502" y="2473764"/>
              <a:ext cx="0" cy="748353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250"/>
            <p:cNvCxnSpPr/>
            <p:nvPr/>
          </p:nvCxnSpPr>
          <p:spPr>
            <a:xfrm flipV="1">
              <a:off x="9608502" y="1784847"/>
              <a:ext cx="0" cy="252252"/>
            </a:xfrm>
            <a:prstGeom prst="line">
              <a:avLst/>
            </a:prstGeom>
            <a:ln w="6350">
              <a:solidFill>
                <a:schemeClr val="accent4">
                  <a:lumMod val="75000"/>
                </a:schemeClr>
              </a:solidFill>
              <a:prstDash val="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682"/>
            <p:cNvGrpSpPr>
              <a:grpSpLocks/>
            </p:cNvGrpSpPr>
            <p:nvPr/>
          </p:nvGrpSpPr>
          <p:grpSpPr bwMode="auto">
            <a:xfrm>
              <a:off x="9438406" y="1321354"/>
              <a:ext cx="339342" cy="299829"/>
              <a:chOff x="0" y="0"/>
              <a:chExt cx="575" cy="506"/>
            </a:xfrm>
            <a:solidFill>
              <a:schemeClr val="bg1"/>
            </a:solidFill>
          </p:grpSpPr>
          <p:sp>
            <p:nvSpPr>
              <p:cNvPr id="56" name="AutoShape 680"/>
              <p:cNvSpPr>
                <a:spLocks/>
              </p:cNvSpPr>
              <p:nvPr/>
            </p:nvSpPr>
            <p:spPr bwMode="auto">
              <a:xfrm>
                <a:off x="184" y="120"/>
                <a:ext cx="391" cy="386"/>
              </a:xfrm>
              <a:custGeom>
                <a:avLst/>
                <a:gdLst>
                  <a:gd name="T0" fmla="*/ 0 w 21600"/>
                  <a:gd name="T1" fmla="*/ 0 h 20967"/>
                  <a:gd name="T2" fmla="*/ 0 w 21600"/>
                  <a:gd name="T3" fmla="*/ 0 h 20967"/>
                  <a:gd name="T4" fmla="*/ 0 w 21600"/>
                  <a:gd name="T5" fmla="*/ 0 h 20967"/>
                  <a:gd name="T6" fmla="*/ 0 w 21600"/>
                  <a:gd name="T7" fmla="*/ 0 h 20967"/>
                  <a:gd name="T8" fmla="*/ 0 w 21600"/>
                  <a:gd name="T9" fmla="*/ 0 h 20967"/>
                  <a:gd name="T10" fmla="*/ 0 w 21600"/>
                  <a:gd name="T11" fmla="*/ 0 h 20967"/>
                  <a:gd name="T12" fmla="*/ 0 w 21600"/>
                  <a:gd name="T13" fmla="*/ 0 h 20967"/>
                  <a:gd name="T14" fmla="*/ 0 w 21600"/>
                  <a:gd name="T15" fmla="*/ 0 h 20967"/>
                  <a:gd name="T16" fmla="*/ 0 w 21600"/>
                  <a:gd name="T17" fmla="*/ 0 h 20967"/>
                  <a:gd name="T18" fmla="*/ 0 w 21600"/>
                  <a:gd name="T19" fmla="*/ 0 h 20967"/>
                  <a:gd name="T20" fmla="*/ 0 w 21600"/>
                  <a:gd name="T21" fmla="*/ 0 h 20967"/>
                  <a:gd name="T22" fmla="*/ 0 w 21600"/>
                  <a:gd name="T23" fmla="*/ 0 h 20967"/>
                  <a:gd name="T24" fmla="*/ 0 w 21600"/>
                  <a:gd name="T25" fmla="*/ 0 h 20967"/>
                  <a:gd name="T26" fmla="*/ 0 w 21600"/>
                  <a:gd name="T27" fmla="*/ 0 h 20967"/>
                  <a:gd name="T28" fmla="*/ 0 w 21600"/>
                  <a:gd name="T29" fmla="*/ 0 h 20967"/>
                  <a:gd name="T30" fmla="*/ 0 w 21600"/>
                  <a:gd name="T31" fmla="*/ 0 h 20967"/>
                  <a:gd name="T32" fmla="*/ 0 w 21600"/>
                  <a:gd name="T33" fmla="*/ 0 h 20967"/>
                  <a:gd name="T34" fmla="*/ 0 w 21600"/>
                  <a:gd name="T35" fmla="*/ 0 h 20967"/>
                  <a:gd name="T36" fmla="*/ 0 w 21600"/>
                  <a:gd name="T37" fmla="*/ 0 h 20967"/>
                  <a:gd name="T38" fmla="*/ 0 w 21600"/>
                  <a:gd name="T39" fmla="*/ 0 h 20967"/>
                  <a:gd name="T40" fmla="*/ 0 w 21600"/>
                  <a:gd name="T41" fmla="*/ 0 h 20967"/>
                  <a:gd name="T42" fmla="*/ 0 w 21600"/>
                  <a:gd name="T43" fmla="*/ 0 h 20967"/>
                  <a:gd name="T44" fmla="*/ 0 w 21600"/>
                  <a:gd name="T45" fmla="*/ 0 h 20967"/>
                  <a:gd name="T46" fmla="*/ 0 w 21600"/>
                  <a:gd name="T47" fmla="*/ 0 h 20967"/>
                  <a:gd name="T48" fmla="*/ 0 w 21600"/>
                  <a:gd name="T49" fmla="*/ 0 h 20967"/>
                  <a:gd name="T50" fmla="*/ 0 w 21600"/>
                  <a:gd name="T51" fmla="*/ 0 h 20967"/>
                  <a:gd name="T52" fmla="*/ 0 w 21600"/>
                  <a:gd name="T53" fmla="*/ 0 h 20967"/>
                  <a:gd name="T54" fmla="*/ 0 w 21600"/>
                  <a:gd name="T55" fmla="*/ 0 h 20967"/>
                  <a:gd name="T56" fmla="*/ 0 w 21600"/>
                  <a:gd name="T57" fmla="*/ 0 h 20967"/>
                  <a:gd name="T58" fmla="*/ 0 w 21600"/>
                  <a:gd name="T59" fmla="*/ 0 h 20967"/>
                  <a:gd name="T60" fmla="*/ 0 w 21600"/>
                  <a:gd name="T61" fmla="*/ 0 h 20967"/>
                  <a:gd name="T62" fmla="*/ 0 w 21600"/>
                  <a:gd name="T63" fmla="*/ 0 h 20967"/>
                  <a:gd name="T64" fmla="*/ 0 w 21600"/>
                  <a:gd name="T65" fmla="*/ 0 h 209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600" h="20967">
                    <a:moveTo>
                      <a:pt x="20820" y="9022"/>
                    </a:moveTo>
                    <a:cubicBezTo>
                      <a:pt x="20811" y="9007"/>
                      <a:pt x="20801" y="8992"/>
                      <a:pt x="20793" y="8977"/>
                    </a:cubicBezTo>
                    <a:cubicBezTo>
                      <a:pt x="20489" y="8427"/>
                      <a:pt x="20112" y="7930"/>
                      <a:pt x="19674" y="7499"/>
                    </a:cubicBezTo>
                    <a:lnTo>
                      <a:pt x="13690" y="1617"/>
                    </a:lnTo>
                    <a:cubicBezTo>
                      <a:pt x="13666" y="1593"/>
                      <a:pt x="13643" y="1572"/>
                      <a:pt x="13622" y="1554"/>
                    </a:cubicBezTo>
                    <a:cubicBezTo>
                      <a:pt x="12860" y="827"/>
                      <a:pt x="11933" y="294"/>
                      <a:pt x="10925" y="0"/>
                    </a:cubicBezTo>
                    <a:cubicBezTo>
                      <a:pt x="12087" y="1195"/>
                      <a:pt x="12856" y="2688"/>
                      <a:pt x="13154" y="4330"/>
                    </a:cubicBezTo>
                    <a:cubicBezTo>
                      <a:pt x="13243" y="4823"/>
                      <a:pt x="13289" y="5326"/>
                      <a:pt x="13289" y="5827"/>
                    </a:cubicBezTo>
                    <a:cubicBezTo>
                      <a:pt x="13289" y="6027"/>
                      <a:pt x="13280" y="6237"/>
                      <a:pt x="13262" y="6469"/>
                    </a:cubicBezTo>
                    <a:lnTo>
                      <a:pt x="16991" y="10136"/>
                    </a:lnTo>
                    <a:cubicBezTo>
                      <a:pt x="17315" y="10454"/>
                      <a:pt x="17555" y="10856"/>
                      <a:pt x="17685" y="11298"/>
                    </a:cubicBezTo>
                    <a:cubicBezTo>
                      <a:pt x="17760" y="11551"/>
                      <a:pt x="17797" y="11814"/>
                      <a:pt x="17797" y="12082"/>
                    </a:cubicBezTo>
                    <a:cubicBezTo>
                      <a:pt x="17797" y="12378"/>
                      <a:pt x="17751" y="12669"/>
                      <a:pt x="17660" y="12949"/>
                    </a:cubicBezTo>
                    <a:cubicBezTo>
                      <a:pt x="17523" y="13371"/>
                      <a:pt x="17298" y="13738"/>
                      <a:pt x="16990" y="14040"/>
                    </a:cubicBezTo>
                    <a:lnTo>
                      <a:pt x="14559" y="16430"/>
                    </a:lnTo>
                    <a:cubicBezTo>
                      <a:pt x="14038" y="16942"/>
                      <a:pt x="13333" y="17224"/>
                      <a:pt x="12573" y="17224"/>
                    </a:cubicBezTo>
                    <a:cubicBezTo>
                      <a:pt x="11813" y="17224"/>
                      <a:pt x="11108" y="16942"/>
                      <a:pt x="10587" y="16430"/>
                    </a:cubicBezTo>
                    <a:lnTo>
                      <a:pt x="8270" y="14152"/>
                    </a:lnTo>
                    <a:lnTo>
                      <a:pt x="6770" y="12677"/>
                    </a:lnTo>
                    <a:lnTo>
                      <a:pt x="4605" y="10549"/>
                    </a:lnTo>
                    <a:cubicBezTo>
                      <a:pt x="4389" y="10338"/>
                      <a:pt x="4211" y="10088"/>
                      <a:pt x="4075" y="9805"/>
                    </a:cubicBezTo>
                    <a:cubicBezTo>
                      <a:pt x="3895" y="9434"/>
                      <a:pt x="3800" y="9016"/>
                      <a:pt x="3800" y="8598"/>
                    </a:cubicBezTo>
                    <a:cubicBezTo>
                      <a:pt x="3800" y="8316"/>
                      <a:pt x="3842" y="8037"/>
                      <a:pt x="3925" y="7769"/>
                    </a:cubicBezTo>
                    <a:cubicBezTo>
                      <a:pt x="3932" y="7746"/>
                      <a:pt x="3941" y="7722"/>
                      <a:pt x="3951" y="7698"/>
                    </a:cubicBezTo>
                    <a:lnTo>
                      <a:pt x="3965" y="7659"/>
                    </a:lnTo>
                    <a:cubicBezTo>
                      <a:pt x="4000" y="7561"/>
                      <a:pt x="4033" y="7481"/>
                      <a:pt x="4068" y="7408"/>
                    </a:cubicBezTo>
                    <a:cubicBezTo>
                      <a:pt x="4087" y="7366"/>
                      <a:pt x="4109" y="7325"/>
                      <a:pt x="4132" y="7283"/>
                    </a:cubicBezTo>
                    <a:cubicBezTo>
                      <a:pt x="4172" y="7208"/>
                      <a:pt x="4218" y="7133"/>
                      <a:pt x="4271" y="7053"/>
                    </a:cubicBezTo>
                    <a:lnTo>
                      <a:pt x="4294" y="7020"/>
                    </a:lnTo>
                    <a:cubicBezTo>
                      <a:pt x="4310" y="6997"/>
                      <a:pt x="4325" y="6972"/>
                      <a:pt x="4343" y="6949"/>
                    </a:cubicBezTo>
                    <a:cubicBezTo>
                      <a:pt x="4431" y="6831"/>
                      <a:pt x="4517" y="6731"/>
                      <a:pt x="4605" y="6646"/>
                    </a:cubicBezTo>
                    <a:lnTo>
                      <a:pt x="5532" y="5735"/>
                    </a:lnTo>
                    <a:cubicBezTo>
                      <a:pt x="5522" y="5626"/>
                      <a:pt x="5497" y="5529"/>
                      <a:pt x="5456" y="5447"/>
                    </a:cubicBezTo>
                    <a:cubicBezTo>
                      <a:pt x="5417" y="5367"/>
                      <a:pt x="5370" y="5298"/>
                      <a:pt x="5314" y="5243"/>
                    </a:cubicBezTo>
                    <a:lnTo>
                      <a:pt x="3149" y="3115"/>
                    </a:lnTo>
                    <a:lnTo>
                      <a:pt x="2990" y="2958"/>
                    </a:lnTo>
                    <a:lnTo>
                      <a:pt x="1922" y="4008"/>
                    </a:lnTo>
                    <a:cubicBezTo>
                      <a:pt x="1819" y="4110"/>
                      <a:pt x="1715" y="4219"/>
                      <a:pt x="1606" y="4344"/>
                    </a:cubicBezTo>
                    <a:cubicBezTo>
                      <a:pt x="1589" y="4362"/>
                      <a:pt x="1574" y="4381"/>
                      <a:pt x="1558" y="4400"/>
                    </a:cubicBezTo>
                    <a:lnTo>
                      <a:pt x="1524" y="4442"/>
                    </a:lnTo>
                    <a:cubicBezTo>
                      <a:pt x="1451" y="4527"/>
                      <a:pt x="1381" y="4613"/>
                      <a:pt x="1313" y="4702"/>
                    </a:cubicBezTo>
                    <a:cubicBezTo>
                      <a:pt x="1290" y="4731"/>
                      <a:pt x="1268" y="4762"/>
                      <a:pt x="1246" y="4792"/>
                    </a:cubicBezTo>
                    <a:lnTo>
                      <a:pt x="1233" y="4809"/>
                    </a:lnTo>
                    <a:cubicBezTo>
                      <a:pt x="1167" y="4901"/>
                      <a:pt x="1103" y="4993"/>
                      <a:pt x="1042" y="5088"/>
                    </a:cubicBezTo>
                    <a:lnTo>
                      <a:pt x="1026" y="5112"/>
                    </a:lnTo>
                    <a:cubicBezTo>
                      <a:pt x="1011" y="5135"/>
                      <a:pt x="996" y="5158"/>
                      <a:pt x="981" y="5179"/>
                    </a:cubicBezTo>
                    <a:cubicBezTo>
                      <a:pt x="910" y="5295"/>
                      <a:pt x="841" y="5411"/>
                      <a:pt x="779" y="5526"/>
                    </a:cubicBezTo>
                    <a:lnTo>
                      <a:pt x="769" y="5543"/>
                    </a:lnTo>
                    <a:lnTo>
                      <a:pt x="761" y="5559"/>
                    </a:lnTo>
                    <a:cubicBezTo>
                      <a:pt x="543" y="5965"/>
                      <a:pt x="369" y="6397"/>
                      <a:pt x="243" y="6846"/>
                    </a:cubicBezTo>
                    <a:cubicBezTo>
                      <a:pt x="198" y="7005"/>
                      <a:pt x="163" y="7152"/>
                      <a:pt x="134" y="7295"/>
                    </a:cubicBezTo>
                    <a:cubicBezTo>
                      <a:pt x="45" y="7730"/>
                      <a:pt x="0" y="8169"/>
                      <a:pt x="0" y="8605"/>
                    </a:cubicBezTo>
                    <a:cubicBezTo>
                      <a:pt x="0" y="8989"/>
                      <a:pt x="35" y="9375"/>
                      <a:pt x="102" y="9750"/>
                    </a:cubicBezTo>
                    <a:cubicBezTo>
                      <a:pt x="340" y="11063"/>
                      <a:pt x="970" y="12253"/>
                      <a:pt x="1921" y="13188"/>
                    </a:cubicBezTo>
                    <a:lnTo>
                      <a:pt x="3167" y="14414"/>
                    </a:lnTo>
                    <a:lnTo>
                      <a:pt x="4988" y="16203"/>
                    </a:lnTo>
                    <a:lnTo>
                      <a:pt x="7904" y="19069"/>
                    </a:lnTo>
                    <a:cubicBezTo>
                      <a:pt x="10479" y="21600"/>
                      <a:pt x="14667" y="21600"/>
                      <a:pt x="17242" y="19069"/>
                    </a:cubicBezTo>
                    <a:lnTo>
                      <a:pt x="19673" y="16679"/>
                    </a:lnTo>
                    <a:cubicBezTo>
                      <a:pt x="20506" y="15861"/>
                      <a:pt x="21099" y="14826"/>
                      <a:pt x="21391" y="13687"/>
                    </a:cubicBezTo>
                    <a:cubicBezTo>
                      <a:pt x="21529" y="13146"/>
                      <a:pt x="21600" y="12608"/>
                      <a:pt x="21600" y="12089"/>
                    </a:cubicBezTo>
                    <a:cubicBezTo>
                      <a:pt x="21600" y="11064"/>
                      <a:pt x="21349" y="10039"/>
                      <a:pt x="20876" y="9127"/>
                    </a:cubicBezTo>
                    <a:cubicBezTo>
                      <a:pt x="20870" y="9116"/>
                      <a:pt x="20865" y="9105"/>
                      <a:pt x="20860" y="9094"/>
                    </a:cubicBezTo>
                    <a:cubicBezTo>
                      <a:pt x="20856" y="9085"/>
                      <a:pt x="20852" y="9077"/>
                      <a:pt x="20847" y="9068"/>
                    </a:cubicBezTo>
                    <a:cubicBezTo>
                      <a:pt x="20839" y="9051"/>
                      <a:pt x="20830" y="9038"/>
                      <a:pt x="20820" y="9022"/>
                    </a:cubicBezTo>
                    <a:close/>
                    <a:moveTo>
                      <a:pt x="20820" y="902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7" name="AutoShape 681"/>
              <p:cNvSpPr>
                <a:spLocks/>
              </p:cNvSpPr>
              <p:nvPr/>
            </p:nvSpPr>
            <p:spPr bwMode="auto">
              <a:xfrm>
                <a:off x="0" y="0"/>
                <a:ext cx="391" cy="386"/>
              </a:xfrm>
              <a:custGeom>
                <a:avLst/>
                <a:gdLst>
                  <a:gd name="T0" fmla="*/ 0 w 21600"/>
                  <a:gd name="T1" fmla="*/ 0 h 20967"/>
                  <a:gd name="T2" fmla="*/ 0 w 21600"/>
                  <a:gd name="T3" fmla="*/ 0 h 20967"/>
                  <a:gd name="T4" fmla="*/ 0 w 21600"/>
                  <a:gd name="T5" fmla="*/ 0 h 20967"/>
                  <a:gd name="T6" fmla="*/ 0 w 21600"/>
                  <a:gd name="T7" fmla="*/ 0 h 20967"/>
                  <a:gd name="T8" fmla="*/ 0 w 21600"/>
                  <a:gd name="T9" fmla="*/ 0 h 20967"/>
                  <a:gd name="T10" fmla="*/ 0 w 21600"/>
                  <a:gd name="T11" fmla="*/ 0 h 20967"/>
                  <a:gd name="T12" fmla="*/ 0 w 21600"/>
                  <a:gd name="T13" fmla="*/ 0 h 20967"/>
                  <a:gd name="T14" fmla="*/ 0 w 21600"/>
                  <a:gd name="T15" fmla="*/ 0 h 20967"/>
                  <a:gd name="T16" fmla="*/ 0 w 21600"/>
                  <a:gd name="T17" fmla="*/ 0 h 20967"/>
                  <a:gd name="T18" fmla="*/ 0 w 21600"/>
                  <a:gd name="T19" fmla="*/ 0 h 20967"/>
                  <a:gd name="T20" fmla="*/ 0 w 21600"/>
                  <a:gd name="T21" fmla="*/ 0 h 20967"/>
                  <a:gd name="T22" fmla="*/ 0 w 21600"/>
                  <a:gd name="T23" fmla="*/ 0 h 20967"/>
                  <a:gd name="T24" fmla="*/ 0 w 21600"/>
                  <a:gd name="T25" fmla="*/ 0 h 20967"/>
                  <a:gd name="T26" fmla="*/ 0 w 21600"/>
                  <a:gd name="T27" fmla="*/ 0 h 20967"/>
                  <a:gd name="T28" fmla="*/ 0 w 21600"/>
                  <a:gd name="T29" fmla="*/ 0 h 20967"/>
                  <a:gd name="T30" fmla="*/ 0 w 21600"/>
                  <a:gd name="T31" fmla="*/ 0 h 20967"/>
                  <a:gd name="T32" fmla="*/ 0 w 21600"/>
                  <a:gd name="T33" fmla="*/ 0 h 20967"/>
                  <a:gd name="T34" fmla="*/ 0 w 21600"/>
                  <a:gd name="T35" fmla="*/ 0 h 20967"/>
                  <a:gd name="T36" fmla="*/ 0 w 21600"/>
                  <a:gd name="T37" fmla="*/ 0 h 20967"/>
                  <a:gd name="T38" fmla="*/ 0 w 21600"/>
                  <a:gd name="T39" fmla="*/ 0 h 20967"/>
                  <a:gd name="T40" fmla="*/ 0 w 21600"/>
                  <a:gd name="T41" fmla="*/ 0 h 20967"/>
                  <a:gd name="T42" fmla="*/ 0 w 21600"/>
                  <a:gd name="T43" fmla="*/ 0 h 20967"/>
                  <a:gd name="T44" fmla="*/ 0 w 21600"/>
                  <a:gd name="T45" fmla="*/ 0 h 20967"/>
                  <a:gd name="T46" fmla="*/ 0 w 21600"/>
                  <a:gd name="T47" fmla="*/ 0 h 20967"/>
                  <a:gd name="T48" fmla="*/ 0 w 21600"/>
                  <a:gd name="T49" fmla="*/ 0 h 20967"/>
                  <a:gd name="T50" fmla="*/ 0 w 21600"/>
                  <a:gd name="T51" fmla="*/ 0 h 20967"/>
                  <a:gd name="T52" fmla="*/ 0 w 21600"/>
                  <a:gd name="T53" fmla="*/ 0 h 20967"/>
                  <a:gd name="T54" fmla="*/ 0 w 21600"/>
                  <a:gd name="T55" fmla="*/ 0 h 20967"/>
                  <a:gd name="T56" fmla="*/ 0 w 21600"/>
                  <a:gd name="T57" fmla="*/ 0 h 20967"/>
                  <a:gd name="T58" fmla="*/ 0 w 21600"/>
                  <a:gd name="T59" fmla="*/ 0 h 20967"/>
                  <a:gd name="T60" fmla="*/ 0 w 21600"/>
                  <a:gd name="T61" fmla="*/ 0 h 20967"/>
                  <a:gd name="T62" fmla="*/ 0 w 21600"/>
                  <a:gd name="T63" fmla="*/ 0 h 2096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1600" h="20967">
                    <a:moveTo>
                      <a:pt x="19678" y="7779"/>
                    </a:moveTo>
                    <a:lnTo>
                      <a:pt x="18431" y="6554"/>
                    </a:lnTo>
                    <a:lnTo>
                      <a:pt x="16611" y="4764"/>
                    </a:lnTo>
                    <a:lnTo>
                      <a:pt x="13695" y="1897"/>
                    </a:lnTo>
                    <a:cubicBezTo>
                      <a:pt x="11121" y="-633"/>
                      <a:pt x="6932" y="-633"/>
                      <a:pt x="4358" y="1898"/>
                    </a:cubicBezTo>
                    <a:lnTo>
                      <a:pt x="1926" y="4288"/>
                    </a:lnTo>
                    <a:cubicBezTo>
                      <a:pt x="1093" y="5106"/>
                      <a:pt x="501" y="6141"/>
                      <a:pt x="209" y="7280"/>
                    </a:cubicBezTo>
                    <a:cubicBezTo>
                      <a:pt x="71" y="7821"/>
                      <a:pt x="0" y="8359"/>
                      <a:pt x="0" y="8879"/>
                    </a:cubicBezTo>
                    <a:cubicBezTo>
                      <a:pt x="0" y="9904"/>
                      <a:pt x="251" y="10928"/>
                      <a:pt x="724" y="11841"/>
                    </a:cubicBezTo>
                    <a:cubicBezTo>
                      <a:pt x="731" y="11851"/>
                      <a:pt x="735" y="11863"/>
                      <a:pt x="740" y="11874"/>
                    </a:cubicBezTo>
                    <a:cubicBezTo>
                      <a:pt x="744" y="11883"/>
                      <a:pt x="748" y="11892"/>
                      <a:pt x="753" y="11900"/>
                    </a:cubicBezTo>
                    <a:cubicBezTo>
                      <a:pt x="761" y="11915"/>
                      <a:pt x="769" y="11929"/>
                      <a:pt x="779" y="11945"/>
                    </a:cubicBezTo>
                    <a:cubicBezTo>
                      <a:pt x="788" y="11960"/>
                      <a:pt x="798" y="11975"/>
                      <a:pt x="806" y="11991"/>
                    </a:cubicBezTo>
                    <a:cubicBezTo>
                      <a:pt x="1111" y="12541"/>
                      <a:pt x="1488" y="13038"/>
                      <a:pt x="1926" y="13468"/>
                    </a:cubicBezTo>
                    <a:lnTo>
                      <a:pt x="7909" y="19350"/>
                    </a:lnTo>
                    <a:cubicBezTo>
                      <a:pt x="7934" y="19376"/>
                      <a:pt x="7956" y="19396"/>
                      <a:pt x="7978" y="19413"/>
                    </a:cubicBezTo>
                    <a:cubicBezTo>
                      <a:pt x="8740" y="20140"/>
                      <a:pt x="9666" y="20673"/>
                      <a:pt x="10674" y="20967"/>
                    </a:cubicBezTo>
                    <a:cubicBezTo>
                      <a:pt x="9513" y="19772"/>
                      <a:pt x="8744" y="18279"/>
                      <a:pt x="8446" y="16636"/>
                    </a:cubicBezTo>
                    <a:cubicBezTo>
                      <a:pt x="8357" y="16145"/>
                      <a:pt x="8311" y="15641"/>
                      <a:pt x="8311" y="15140"/>
                    </a:cubicBezTo>
                    <a:cubicBezTo>
                      <a:pt x="8311" y="14941"/>
                      <a:pt x="8320" y="14731"/>
                      <a:pt x="8338" y="14497"/>
                    </a:cubicBezTo>
                    <a:lnTo>
                      <a:pt x="4609" y="10831"/>
                    </a:lnTo>
                    <a:cubicBezTo>
                      <a:pt x="4285" y="10512"/>
                      <a:pt x="4044" y="10110"/>
                      <a:pt x="3915" y="9668"/>
                    </a:cubicBezTo>
                    <a:cubicBezTo>
                      <a:pt x="3840" y="9415"/>
                      <a:pt x="3802" y="9152"/>
                      <a:pt x="3802" y="8885"/>
                    </a:cubicBezTo>
                    <a:cubicBezTo>
                      <a:pt x="3802" y="8589"/>
                      <a:pt x="3848" y="8297"/>
                      <a:pt x="3939" y="8017"/>
                    </a:cubicBezTo>
                    <a:cubicBezTo>
                      <a:pt x="4077" y="7595"/>
                      <a:pt x="4301" y="7228"/>
                      <a:pt x="4609" y="6926"/>
                    </a:cubicBezTo>
                    <a:lnTo>
                      <a:pt x="7041" y="4536"/>
                    </a:lnTo>
                    <a:cubicBezTo>
                      <a:pt x="8118" y="3477"/>
                      <a:pt x="9936" y="3477"/>
                      <a:pt x="11012" y="4536"/>
                    </a:cubicBezTo>
                    <a:lnTo>
                      <a:pt x="13330" y="6814"/>
                    </a:lnTo>
                    <a:lnTo>
                      <a:pt x="14830" y="8289"/>
                    </a:lnTo>
                    <a:lnTo>
                      <a:pt x="16994" y="10417"/>
                    </a:lnTo>
                    <a:cubicBezTo>
                      <a:pt x="17210" y="10629"/>
                      <a:pt x="17389" y="10879"/>
                      <a:pt x="17525" y="11161"/>
                    </a:cubicBezTo>
                    <a:cubicBezTo>
                      <a:pt x="17704" y="11532"/>
                      <a:pt x="17800" y="11949"/>
                      <a:pt x="17800" y="12368"/>
                    </a:cubicBezTo>
                    <a:cubicBezTo>
                      <a:pt x="17800" y="12650"/>
                      <a:pt x="17757" y="12929"/>
                      <a:pt x="17675" y="13197"/>
                    </a:cubicBezTo>
                    <a:cubicBezTo>
                      <a:pt x="17667" y="13222"/>
                      <a:pt x="17658" y="13245"/>
                      <a:pt x="17649" y="13270"/>
                    </a:cubicBezTo>
                    <a:lnTo>
                      <a:pt x="17634" y="13307"/>
                    </a:lnTo>
                    <a:cubicBezTo>
                      <a:pt x="17599" y="13406"/>
                      <a:pt x="17566" y="13485"/>
                      <a:pt x="17532" y="13558"/>
                    </a:cubicBezTo>
                    <a:cubicBezTo>
                      <a:pt x="17512" y="13601"/>
                      <a:pt x="17489" y="13642"/>
                      <a:pt x="17467" y="13684"/>
                    </a:cubicBezTo>
                    <a:cubicBezTo>
                      <a:pt x="17427" y="13760"/>
                      <a:pt x="17380" y="13837"/>
                      <a:pt x="17329" y="13913"/>
                    </a:cubicBezTo>
                    <a:lnTo>
                      <a:pt x="17308" y="13943"/>
                    </a:lnTo>
                    <a:cubicBezTo>
                      <a:pt x="17292" y="13969"/>
                      <a:pt x="17275" y="13993"/>
                      <a:pt x="17257" y="14017"/>
                    </a:cubicBezTo>
                    <a:cubicBezTo>
                      <a:pt x="17168" y="14136"/>
                      <a:pt x="17083" y="14235"/>
                      <a:pt x="16996" y="14321"/>
                    </a:cubicBezTo>
                    <a:lnTo>
                      <a:pt x="16068" y="15232"/>
                    </a:lnTo>
                    <a:cubicBezTo>
                      <a:pt x="16078" y="15340"/>
                      <a:pt x="16103" y="15437"/>
                      <a:pt x="16144" y="15520"/>
                    </a:cubicBezTo>
                    <a:cubicBezTo>
                      <a:pt x="16183" y="15601"/>
                      <a:pt x="16230" y="15669"/>
                      <a:pt x="16286" y="15724"/>
                    </a:cubicBezTo>
                    <a:lnTo>
                      <a:pt x="18451" y="17852"/>
                    </a:lnTo>
                    <a:lnTo>
                      <a:pt x="18610" y="18009"/>
                    </a:lnTo>
                    <a:lnTo>
                      <a:pt x="19678" y="16958"/>
                    </a:lnTo>
                    <a:cubicBezTo>
                      <a:pt x="19779" y="16859"/>
                      <a:pt x="19883" y="16748"/>
                      <a:pt x="19995" y="16623"/>
                    </a:cubicBezTo>
                    <a:cubicBezTo>
                      <a:pt x="20011" y="16604"/>
                      <a:pt x="20028" y="16585"/>
                      <a:pt x="20043" y="16565"/>
                    </a:cubicBezTo>
                    <a:lnTo>
                      <a:pt x="20076" y="16526"/>
                    </a:lnTo>
                    <a:cubicBezTo>
                      <a:pt x="20149" y="16440"/>
                      <a:pt x="20219" y="16353"/>
                      <a:pt x="20286" y="16264"/>
                    </a:cubicBezTo>
                    <a:cubicBezTo>
                      <a:pt x="20314" y="16229"/>
                      <a:pt x="20340" y="16194"/>
                      <a:pt x="20366" y="16157"/>
                    </a:cubicBezTo>
                    <a:cubicBezTo>
                      <a:pt x="20434" y="16066"/>
                      <a:pt x="20497" y="15973"/>
                      <a:pt x="20559" y="15879"/>
                    </a:cubicBezTo>
                    <a:lnTo>
                      <a:pt x="20579" y="15848"/>
                    </a:lnTo>
                    <a:lnTo>
                      <a:pt x="20618" y="15787"/>
                    </a:lnTo>
                    <a:cubicBezTo>
                      <a:pt x="20690" y="15672"/>
                      <a:pt x="20758" y="15556"/>
                      <a:pt x="20821" y="15440"/>
                    </a:cubicBezTo>
                    <a:lnTo>
                      <a:pt x="20830" y="15425"/>
                    </a:lnTo>
                    <a:lnTo>
                      <a:pt x="20839" y="15407"/>
                    </a:lnTo>
                    <a:cubicBezTo>
                      <a:pt x="21057" y="15002"/>
                      <a:pt x="21231" y="14570"/>
                      <a:pt x="21358" y="14121"/>
                    </a:cubicBezTo>
                    <a:cubicBezTo>
                      <a:pt x="21401" y="13966"/>
                      <a:pt x="21436" y="13818"/>
                      <a:pt x="21466" y="13671"/>
                    </a:cubicBezTo>
                    <a:cubicBezTo>
                      <a:pt x="21555" y="13237"/>
                      <a:pt x="21600" y="12798"/>
                      <a:pt x="21600" y="12361"/>
                    </a:cubicBezTo>
                    <a:cubicBezTo>
                      <a:pt x="21600" y="11976"/>
                      <a:pt x="21565" y="11591"/>
                      <a:pt x="21498" y="11216"/>
                    </a:cubicBezTo>
                    <a:cubicBezTo>
                      <a:pt x="21258" y="9904"/>
                      <a:pt x="20629" y="8715"/>
                      <a:pt x="19678" y="7779"/>
                    </a:cubicBezTo>
                    <a:close/>
                    <a:moveTo>
                      <a:pt x="19678" y="777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sp>
        <p:nvSpPr>
          <p:cNvPr id="62" name="Rectangle 61"/>
          <p:cNvSpPr/>
          <p:nvPr/>
        </p:nvSpPr>
        <p:spPr>
          <a:xfrm>
            <a:off x="4013342" y="10430254"/>
            <a:ext cx="4190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510152" y="9555982"/>
            <a:ext cx="4190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100864" y="8659484"/>
            <a:ext cx="4190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7781866" y="7845268"/>
            <a:ext cx="4190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243247" y="6900331"/>
            <a:ext cx="424010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6" dirty="0">
                <a:solidFill>
                  <a:schemeClr val="tx2"/>
                </a:solidFill>
              </a:rPr>
              <a:t>Success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25053" y="5991222"/>
            <a:ext cx="424010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6" dirty="0">
                <a:solidFill>
                  <a:schemeClr val="tx2"/>
                </a:solidFill>
              </a:rPr>
              <a:t>Expansion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91989" y="5060971"/>
            <a:ext cx="424010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6" dirty="0">
                <a:solidFill>
                  <a:schemeClr val="tx2"/>
                </a:solidFill>
              </a:rPr>
              <a:t>Start Up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7097693" y="4032121"/>
            <a:ext cx="424010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6" dirty="0">
                <a:solidFill>
                  <a:schemeClr val="tx2"/>
                </a:solidFill>
              </a:rPr>
              <a:t>Seed</a:t>
            </a: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69089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3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9000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9000">
                                          <p:cBhvr additive="base">
                                            <p:cTn id="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39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9000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9000">
                                          <p:cBhvr additive="base"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39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9000">
                                          <p:cBhvr additive="base"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9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39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9000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9000">
                                          <p:cBhvr additive="base">
                                            <p:cTn id="4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8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8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1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 p14:presetBounceEnd="4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64" grpId="0"/>
          <p:bldP spid="65" grpId="0"/>
          <p:bldP spid="78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64" grpId="0"/>
          <p:bldP spid="65" grpId="0"/>
          <p:bldP spid="78" grpId="0"/>
          <p:bldP spid="79" grpId="0"/>
          <p:bldP spid="80" grpId="0"/>
          <p:bldP spid="8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45503" y="654708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5" name="Rounded Rectangle 4"/>
          <p:cNvSpPr/>
          <p:nvPr/>
        </p:nvSpPr>
        <p:spPr>
          <a:xfrm rot="5400000">
            <a:off x="7011413" y="284038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08692" y="7043104"/>
            <a:ext cx="7688910" cy="450056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7" name="Rectangle 6"/>
          <p:cNvSpPr/>
          <p:nvPr/>
        </p:nvSpPr>
        <p:spPr>
          <a:xfrm>
            <a:off x="2645503" y="765420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8" name="Rounded Rectangle 7"/>
          <p:cNvSpPr/>
          <p:nvPr/>
        </p:nvSpPr>
        <p:spPr>
          <a:xfrm rot="5400000">
            <a:off x="7011413" y="394750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08690" y="8150224"/>
            <a:ext cx="4753710" cy="450056"/>
          </a:xfrm>
          <a:prstGeom prst="roundRect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schemeClr val="accent3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5503" y="876132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11" name="Rounded Rectangle 10"/>
          <p:cNvSpPr/>
          <p:nvPr/>
        </p:nvSpPr>
        <p:spPr>
          <a:xfrm rot="5400000">
            <a:off x="7011413" y="505462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808693" y="9257344"/>
            <a:ext cx="6707920" cy="450056"/>
          </a:xfrm>
          <a:prstGeom prst="roundRect">
            <a:avLst/>
          </a:prstGeom>
          <a:pattFill prst="ltUpDiag">
            <a:fgClr>
              <a:schemeClr val="accent2">
                <a:lumMod val="75000"/>
              </a:schemeClr>
            </a:fgClr>
            <a:bgClr>
              <a:schemeClr val="accent2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45503" y="9945208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7011413" y="6238511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808692" y="10441232"/>
            <a:ext cx="7688910" cy="450056"/>
          </a:xfrm>
          <a:prstGeom prst="roundRect">
            <a:avLst/>
          </a:prstGeom>
          <a:pattFill prst="ltUpDiag">
            <a:fgClr>
              <a:schemeClr val="accent4">
                <a:lumMod val="75000"/>
              </a:schemeClr>
            </a:fgClr>
            <a:bgClr>
              <a:schemeClr val="accent4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645503" y="11052328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17" name="Rounded Rectangle 16"/>
          <p:cNvSpPr/>
          <p:nvPr/>
        </p:nvSpPr>
        <p:spPr>
          <a:xfrm rot="5400000">
            <a:off x="7011413" y="7345631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08690" y="11548352"/>
            <a:ext cx="4753710" cy="450056"/>
          </a:xfrm>
          <a:prstGeom prst="roundRect">
            <a:avLst/>
          </a:prstGeom>
          <a:pattFill prst="ltUpDiag">
            <a:fgClr>
              <a:schemeClr val="accent5">
                <a:lumMod val="75000"/>
              </a:schemeClr>
            </a:fgClr>
            <a:bgClr>
              <a:schemeClr val="accent5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9" name="AutoShape 137"/>
          <p:cNvSpPr>
            <a:spLocks/>
          </p:cNvSpPr>
          <p:nvPr/>
        </p:nvSpPr>
        <p:spPr bwMode="auto">
          <a:xfrm>
            <a:off x="1881979" y="11432803"/>
            <a:ext cx="621212" cy="616986"/>
          </a:xfrm>
          <a:custGeom>
            <a:avLst/>
            <a:gdLst>
              <a:gd name="T0" fmla="*/ 278227252 w 21437"/>
              <a:gd name="T1" fmla="*/ 181512920 h 21437"/>
              <a:gd name="T2" fmla="*/ 224525382 w 21437"/>
              <a:gd name="T3" fmla="*/ 186253815 h 21437"/>
              <a:gd name="T4" fmla="*/ 163746388 w 21437"/>
              <a:gd name="T5" fmla="*/ 127098893 h 21437"/>
              <a:gd name="T6" fmla="*/ 297860420 w 21437"/>
              <a:gd name="T7" fmla="*/ 48183154 h 21437"/>
              <a:gd name="T8" fmla="*/ 275053811 w 21437"/>
              <a:gd name="T9" fmla="*/ 25990522 h 21437"/>
              <a:gd name="T10" fmla="*/ 103373648 w 21437"/>
              <a:gd name="T11" fmla="*/ 68352185 h 21437"/>
              <a:gd name="T12" fmla="*/ 39968114 w 21437"/>
              <a:gd name="T13" fmla="*/ 6668302 h 21437"/>
              <a:gd name="T14" fmla="*/ 6852655 w 21437"/>
              <a:gd name="T15" fmla="*/ 6668302 h 21437"/>
              <a:gd name="T16" fmla="*/ 6852655 w 21437"/>
              <a:gd name="T17" fmla="*/ 38890974 h 21437"/>
              <a:gd name="T18" fmla="*/ 70245387 w 21437"/>
              <a:gd name="T19" fmla="*/ 100574975 h 21437"/>
              <a:gd name="T20" fmla="*/ 26808398 w 21437"/>
              <a:gd name="T21" fmla="*/ 267534270 h 21437"/>
              <a:gd name="T22" fmla="*/ 49629224 w 21437"/>
              <a:gd name="T23" fmla="*/ 289739412 h 21437"/>
              <a:gd name="T24" fmla="*/ 130630929 w 21437"/>
              <a:gd name="T25" fmla="*/ 159320396 h 21437"/>
              <a:gd name="T26" fmla="*/ 191411339 w 21437"/>
              <a:gd name="T27" fmla="*/ 218476486 h 21437"/>
              <a:gd name="T28" fmla="*/ 186538780 w 21437"/>
              <a:gd name="T29" fmla="*/ 270731883 h 21437"/>
              <a:gd name="T30" fmla="*/ 209344203 w 21437"/>
              <a:gd name="T31" fmla="*/ 292937024 h 21437"/>
              <a:gd name="T32" fmla="*/ 242459541 w 21437"/>
              <a:gd name="T33" fmla="*/ 235926948 h 21437"/>
              <a:gd name="T34" fmla="*/ 301048198 w 21437"/>
              <a:gd name="T35" fmla="*/ 203704266 h 21437"/>
              <a:gd name="T36" fmla="*/ 278227252 w 21437"/>
              <a:gd name="T37" fmla="*/ 181512920 h 21437"/>
              <a:gd name="T38" fmla="*/ 278227252 w 21437"/>
              <a:gd name="T39" fmla="*/ 181512920 h 214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437" h="21437">
                <a:moveTo>
                  <a:pt x="19812" y="13283"/>
                </a:moveTo>
                <a:lnTo>
                  <a:pt x="15988" y="13630"/>
                </a:lnTo>
                <a:lnTo>
                  <a:pt x="11660" y="9301"/>
                </a:lnTo>
                <a:lnTo>
                  <a:pt x="21210" y="3526"/>
                </a:lnTo>
                <a:lnTo>
                  <a:pt x="19586" y="1902"/>
                </a:lnTo>
                <a:lnTo>
                  <a:pt x="7361" y="5002"/>
                </a:lnTo>
                <a:lnTo>
                  <a:pt x="2846" y="488"/>
                </a:lnTo>
                <a:cubicBezTo>
                  <a:pt x="2195" y="-163"/>
                  <a:pt x="1140" y="-163"/>
                  <a:pt x="488" y="488"/>
                </a:cubicBezTo>
                <a:cubicBezTo>
                  <a:pt x="-163" y="1140"/>
                  <a:pt x="-163" y="2195"/>
                  <a:pt x="488" y="2846"/>
                </a:cubicBezTo>
                <a:lnTo>
                  <a:pt x="5002" y="7360"/>
                </a:lnTo>
                <a:lnTo>
                  <a:pt x="1909" y="19578"/>
                </a:lnTo>
                <a:lnTo>
                  <a:pt x="3534" y="21203"/>
                </a:lnTo>
                <a:lnTo>
                  <a:pt x="9302" y="11659"/>
                </a:lnTo>
                <a:lnTo>
                  <a:pt x="13630" y="15988"/>
                </a:lnTo>
                <a:lnTo>
                  <a:pt x="13283" y="19812"/>
                </a:lnTo>
                <a:lnTo>
                  <a:pt x="14907" y="21437"/>
                </a:lnTo>
                <a:lnTo>
                  <a:pt x="17265" y="17265"/>
                </a:lnTo>
                <a:lnTo>
                  <a:pt x="21437" y="14907"/>
                </a:lnTo>
                <a:lnTo>
                  <a:pt x="19812" y="13283"/>
                </a:lnTo>
                <a:close/>
                <a:moveTo>
                  <a:pt x="19812" y="13283"/>
                </a:moveTo>
              </a:path>
            </a:pathLst>
          </a:custGeom>
          <a:solidFill>
            <a:schemeClr val="accent5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20" name="AutoShape 216"/>
          <p:cNvSpPr>
            <a:spLocks/>
          </p:cNvSpPr>
          <p:nvPr/>
        </p:nvSpPr>
        <p:spPr bwMode="auto">
          <a:xfrm>
            <a:off x="2021438" y="6899219"/>
            <a:ext cx="342302" cy="621210"/>
          </a:xfrm>
          <a:custGeom>
            <a:avLst/>
            <a:gdLst>
              <a:gd name="T0" fmla="*/ 19780573 w 21600"/>
              <a:gd name="T1" fmla="*/ 191199061 h 21600"/>
              <a:gd name="T2" fmla="*/ 25382283 w 21600"/>
              <a:gd name="T3" fmla="*/ 96676410 h 21600"/>
              <a:gd name="T4" fmla="*/ 25387355 w 21600"/>
              <a:gd name="T5" fmla="*/ 96648741 h 21600"/>
              <a:gd name="T6" fmla="*/ 25382283 w 21600"/>
              <a:gd name="T7" fmla="*/ 96648741 h 21600"/>
              <a:gd name="T8" fmla="*/ 25387355 w 21600"/>
              <a:gd name="T9" fmla="*/ 96554089 h 21600"/>
              <a:gd name="T10" fmla="*/ 10594318 w 21600"/>
              <a:gd name="T11" fmla="*/ 96622250 h 21600"/>
              <a:gd name="T12" fmla="*/ 16003842 w 21600"/>
              <a:gd name="T13" fmla="*/ 0 h 21600"/>
              <a:gd name="T14" fmla="*/ 7705606 w 21600"/>
              <a:gd name="T15" fmla="*/ 0 h 21600"/>
              <a:gd name="T16" fmla="*/ 6346 w 21600"/>
              <a:gd name="T17" fmla="*/ 130381521 h 21600"/>
              <a:gd name="T18" fmla="*/ 0 w 21600"/>
              <a:gd name="T19" fmla="*/ 130409308 h 21600"/>
              <a:gd name="T20" fmla="*/ 5066 w 21600"/>
              <a:gd name="T21" fmla="*/ 130409308 h 21600"/>
              <a:gd name="T22" fmla="*/ 0 w 21600"/>
              <a:gd name="T23" fmla="*/ 130517735 h 21600"/>
              <a:gd name="T24" fmla="*/ 14793037 w 21600"/>
              <a:gd name="T25" fmla="*/ 130436966 h 21600"/>
              <a:gd name="T26" fmla="*/ 11261231 w 21600"/>
              <a:gd name="T27" fmla="*/ 191212836 h 21600"/>
              <a:gd name="T28" fmla="*/ 4331826 w 21600"/>
              <a:gd name="T29" fmla="*/ 191212836 h 21600"/>
              <a:gd name="T30" fmla="*/ 10776413 w 21600"/>
              <a:gd name="T31" fmla="*/ 294279076 h 21600"/>
              <a:gd name="T32" fmla="*/ 27129407 w 21600"/>
              <a:gd name="T33" fmla="*/ 191212836 h 21600"/>
              <a:gd name="T34" fmla="*/ 19780573 w 21600"/>
              <a:gd name="T35" fmla="*/ 191212836 h 21600"/>
              <a:gd name="T36" fmla="*/ 19780573 w 21600"/>
              <a:gd name="T37" fmla="*/ 191199061 h 21600"/>
              <a:gd name="T38" fmla="*/ 19780573 w 21600"/>
              <a:gd name="T39" fmla="*/ 191199061 h 216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600" h="21600">
                <a:moveTo>
                  <a:pt x="15749" y="14034"/>
                </a:moveTo>
                <a:lnTo>
                  <a:pt x="20209" y="7096"/>
                </a:lnTo>
                <a:lnTo>
                  <a:pt x="20213" y="7094"/>
                </a:lnTo>
                <a:lnTo>
                  <a:pt x="20209" y="7094"/>
                </a:lnTo>
                <a:lnTo>
                  <a:pt x="20213" y="7087"/>
                </a:lnTo>
                <a:lnTo>
                  <a:pt x="8435" y="7092"/>
                </a:lnTo>
                <a:cubicBezTo>
                  <a:pt x="8491" y="6986"/>
                  <a:pt x="11303" y="2726"/>
                  <a:pt x="12742" y="0"/>
                </a:cubicBezTo>
                <a:lnTo>
                  <a:pt x="6135" y="0"/>
                </a:lnTo>
                <a:lnTo>
                  <a:pt x="5" y="9570"/>
                </a:lnTo>
                <a:lnTo>
                  <a:pt x="0" y="9572"/>
                </a:lnTo>
                <a:lnTo>
                  <a:pt x="4" y="9572"/>
                </a:lnTo>
                <a:lnTo>
                  <a:pt x="0" y="9580"/>
                </a:lnTo>
                <a:lnTo>
                  <a:pt x="11778" y="9574"/>
                </a:lnTo>
                <a:cubicBezTo>
                  <a:pt x="11738" y="9650"/>
                  <a:pt x="10302" y="11811"/>
                  <a:pt x="8966" y="14035"/>
                </a:cubicBezTo>
                <a:lnTo>
                  <a:pt x="3449" y="14035"/>
                </a:lnTo>
                <a:lnTo>
                  <a:pt x="8580" y="21600"/>
                </a:lnTo>
                <a:lnTo>
                  <a:pt x="21600" y="14035"/>
                </a:lnTo>
                <a:lnTo>
                  <a:pt x="15749" y="14035"/>
                </a:lnTo>
                <a:lnTo>
                  <a:pt x="15749" y="14034"/>
                </a:lnTo>
                <a:close/>
                <a:moveTo>
                  <a:pt x="15749" y="14034"/>
                </a:moveTo>
              </a:path>
            </a:pathLst>
          </a:cu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21" name="AutoShape 240"/>
          <p:cNvSpPr>
            <a:spLocks/>
          </p:cNvSpPr>
          <p:nvPr/>
        </p:nvSpPr>
        <p:spPr bwMode="auto">
          <a:xfrm>
            <a:off x="1863805" y="9119151"/>
            <a:ext cx="570500" cy="621210"/>
          </a:xfrm>
          <a:custGeom>
            <a:avLst/>
            <a:gdLst>
              <a:gd name="T0" fmla="*/ 209330669 w 21600"/>
              <a:gd name="T1" fmla="*/ 71021845 h 21600"/>
              <a:gd name="T2" fmla="*/ 112786572 w 21600"/>
              <a:gd name="T3" fmla="*/ 0 h 21600"/>
              <a:gd name="T4" fmla="*/ 0 w 21600"/>
              <a:gd name="T5" fmla="*/ 147139538 h 21600"/>
              <a:gd name="T6" fmla="*/ 112786572 w 21600"/>
              <a:gd name="T7" fmla="*/ 294279076 h 21600"/>
              <a:gd name="T8" fmla="*/ 208855966 w 21600"/>
              <a:gd name="T9" fmla="*/ 224238280 h 21600"/>
              <a:gd name="T10" fmla="*/ 111226631 w 21600"/>
              <a:gd name="T11" fmla="*/ 147820490 h 21600"/>
              <a:gd name="T12" fmla="*/ 209330669 w 21600"/>
              <a:gd name="T13" fmla="*/ 71021845 h 21600"/>
              <a:gd name="T14" fmla="*/ 132886095 w 21600"/>
              <a:gd name="T15" fmla="*/ 39509699 h 21600"/>
              <a:gd name="T16" fmla="*/ 150902347 w 21600"/>
              <a:gd name="T17" fmla="*/ 63011683 h 21600"/>
              <a:gd name="T18" fmla="*/ 132886095 w 21600"/>
              <a:gd name="T19" fmla="*/ 86512490 h 21600"/>
              <a:gd name="T20" fmla="*/ 114879696 w 21600"/>
              <a:gd name="T21" fmla="*/ 63011683 h 21600"/>
              <a:gd name="T22" fmla="*/ 132886095 w 21600"/>
              <a:gd name="T23" fmla="*/ 39509699 h 21600"/>
              <a:gd name="T24" fmla="*/ 132886095 w 21600"/>
              <a:gd name="T25" fmla="*/ 39509699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600" h="21600">
                <a:moveTo>
                  <a:pt x="21600" y="5213"/>
                </a:moveTo>
                <a:cubicBezTo>
                  <a:pt x="19560" y="2089"/>
                  <a:pt x="15862" y="0"/>
                  <a:pt x="11638" y="0"/>
                </a:cubicBezTo>
                <a:cubicBezTo>
                  <a:pt x="5210" y="0"/>
                  <a:pt x="0" y="4835"/>
                  <a:pt x="0" y="10800"/>
                </a:cubicBezTo>
                <a:cubicBezTo>
                  <a:pt x="0" y="16765"/>
                  <a:pt x="5210" y="21600"/>
                  <a:pt x="11638" y="21600"/>
                </a:cubicBezTo>
                <a:cubicBezTo>
                  <a:pt x="15829" y="21600"/>
                  <a:pt x="19502" y="19544"/>
                  <a:pt x="21551" y="16459"/>
                </a:cubicBezTo>
                <a:lnTo>
                  <a:pt x="11477" y="10850"/>
                </a:lnTo>
                <a:lnTo>
                  <a:pt x="21600" y="5213"/>
                </a:lnTo>
                <a:close/>
                <a:moveTo>
                  <a:pt x="13712" y="2900"/>
                </a:moveTo>
                <a:cubicBezTo>
                  <a:pt x="14739" y="2900"/>
                  <a:pt x="15571" y="3672"/>
                  <a:pt x="15571" y="4625"/>
                </a:cubicBezTo>
                <a:cubicBezTo>
                  <a:pt x="15571" y="5578"/>
                  <a:pt x="14739" y="6350"/>
                  <a:pt x="13712" y="6350"/>
                </a:cubicBezTo>
                <a:cubicBezTo>
                  <a:pt x="12686" y="6350"/>
                  <a:pt x="11854" y="5578"/>
                  <a:pt x="11854" y="4625"/>
                </a:cubicBezTo>
                <a:cubicBezTo>
                  <a:pt x="11854" y="3672"/>
                  <a:pt x="12686" y="2900"/>
                  <a:pt x="13712" y="2900"/>
                </a:cubicBezTo>
                <a:close/>
                <a:moveTo>
                  <a:pt x="13712" y="2900"/>
                </a:moveTo>
              </a:path>
            </a:pathLst>
          </a:cu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22" name="AutoShape 250"/>
          <p:cNvSpPr>
            <a:spLocks/>
          </p:cNvSpPr>
          <p:nvPr/>
        </p:nvSpPr>
        <p:spPr bwMode="auto">
          <a:xfrm>
            <a:off x="1881984" y="8081031"/>
            <a:ext cx="621210" cy="452174"/>
          </a:xfrm>
          <a:custGeom>
            <a:avLst/>
            <a:gdLst>
              <a:gd name="T0" fmla="*/ 284074652 w 21600"/>
              <a:gd name="T1" fmla="*/ 9591959 h 21600"/>
              <a:gd name="T2" fmla="*/ 130722003 w 21600"/>
              <a:gd name="T3" fmla="*/ 9591959 h 21600"/>
              <a:gd name="T4" fmla="*/ 130613565 w 21600"/>
              <a:gd name="T5" fmla="*/ 9477184 h 21600"/>
              <a:gd name="T6" fmla="*/ 120845572 w 21600"/>
              <a:gd name="T7" fmla="*/ 3495796 h 21600"/>
              <a:gd name="T8" fmla="*/ 106076264 w 21600"/>
              <a:gd name="T9" fmla="*/ 0 h 21600"/>
              <a:gd name="T10" fmla="*/ 62397606 w 21600"/>
              <a:gd name="T11" fmla="*/ 0 h 21600"/>
              <a:gd name="T12" fmla="*/ 47629465 w 21600"/>
              <a:gd name="T13" fmla="*/ 3495796 h 21600"/>
              <a:gd name="T14" fmla="*/ 37875355 w 21600"/>
              <a:gd name="T15" fmla="*/ 9477184 h 21600"/>
              <a:gd name="T16" fmla="*/ 37751749 w 21600"/>
              <a:gd name="T17" fmla="*/ 9591959 h 21600"/>
              <a:gd name="T18" fmla="*/ 10204304 w 21600"/>
              <a:gd name="T19" fmla="*/ 9591959 h 21600"/>
              <a:gd name="T20" fmla="*/ 0 w 21600"/>
              <a:gd name="T21" fmla="*/ 13504517 h 21600"/>
              <a:gd name="T22" fmla="*/ 0 w 21600"/>
              <a:gd name="T23" fmla="*/ 78701562 h 21600"/>
              <a:gd name="T24" fmla="*/ 10204304 w 21600"/>
              <a:gd name="T25" fmla="*/ 82610220 h 21600"/>
              <a:gd name="T26" fmla="*/ 284074652 w 21600"/>
              <a:gd name="T27" fmla="*/ 82610220 h 21600"/>
              <a:gd name="T28" fmla="*/ 294279076 w 21600"/>
              <a:gd name="T29" fmla="*/ 78701562 h 21600"/>
              <a:gd name="T30" fmla="*/ 294279076 w 21600"/>
              <a:gd name="T31" fmla="*/ 13504517 h 21600"/>
              <a:gd name="T32" fmla="*/ 284074652 w 21600"/>
              <a:gd name="T33" fmla="*/ 9591959 h 21600"/>
              <a:gd name="T34" fmla="*/ 43284027 w 21600"/>
              <a:gd name="T35" fmla="*/ 76204222 h 21600"/>
              <a:gd name="T36" fmla="*/ 8255980 w 21600"/>
              <a:gd name="T37" fmla="*/ 76204222 h 21600"/>
              <a:gd name="T38" fmla="*/ 8255980 w 21600"/>
              <a:gd name="T39" fmla="*/ 16108848 h 21600"/>
              <a:gd name="T40" fmla="*/ 43284027 w 21600"/>
              <a:gd name="T41" fmla="*/ 16108848 h 21600"/>
              <a:gd name="T42" fmla="*/ 43284027 w 21600"/>
              <a:gd name="T43" fmla="*/ 76204222 h 21600"/>
              <a:gd name="T44" fmla="*/ 146771280 w 21600"/>
              <a:gd name="T45" fmla="*/ 70237863 h 21600"/>
              <a:gd name="T46" fmla="*/ 83951256 w 21600"/>
              <a:gd name="T47" fmla="*/ 46154616 h 21600"/>
              <a:gd name="T48" fmla="*/ 146771280 w 21600"/>
              <a:gd name="T49" fmla="*/ 22075207 h 21600"/>
              <a:gd name="T50" fmla="*/ 209578696 w 21600"/>
              <a:gd name="T51" fmla="*/ 46154616 h 21600"/>
              <a:gd name="T52" fmla="*/ 146771280 w 21600"/>
              <a:gd name="T53" fmla="*/ 70237863 h 21600"/>
              <a:gd name="T54" fmla="*/ 266281437 w 21600"/>
              <a:gd name="T55" fmla="*/ 35713491 h 21600"/>
              <a:gd name="T56" fmla="*/ 229592674 w 21600"/>
              <a:gd name="T57" fmla="*/ 35713491 h 21600"/>
              <a:gd name="T58" fmla="*/ 229592674 w 21600"/>
              <a:gd name="T59" fmla="*/ 21650651 h 21600"/>
              <a:gd name="T60" fmla="*/ 266281437 w 21600"/>
              <a:gd name="T61" fmla="*/ 21650651 h 21600"/>
              <a:gd name="T62" fmla="*/ 266281437 w 21600"/>
              <a:gd name="T63" fmla="*/ 35713491 h 21600"/>
              <a:gd name="T64" fmla="*/ 266281437 w 21600"/>
              <a:gd name="T65" fmla="*/ 35713491 h 216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600" h="21600">
                <a:moveTo>
                  <a:pt x="20851" y="2508"/>
                </a:moveTo>
                <a:lnTo>
                  <a:pt x="9595" y="2508"/>
                </a:lnTo>
                <a:cubicBezTo>
                  <a:pt x="9592" y="2498"/>
                  <a:pt x="9590" y="2487"/>
                  <a:pt x="9587" y="2478"/>
                </a:cubicBezTo>
                <a:lnTo>
                  <a:pt x="8870" y="914"/>
                </a:lnTo>
                <a:cubicBezTo>
                  <a:pt x="8686" y="411"/>
                  <a:pt x="8199" y="0"/>
                  <a:pt x="7786" y="0"/>
                </a:cubicBezTo>
                <a:lnTo>
                  <a:pt x="4580" y="0"/>
                </a:lnTo>
                <a:cubicBezTo>
                  <a:pt x="4168" y="0"/>
                  <a:pt x="3680" y="412"/>
                  <a:pt x="3496" y="914"/>
                </a:cubicBezTo>
                <a:lnTo>
                  <a:pt x="2780" y="2478"/>
                </a:lnTo>
                <a:cubicBezTo>
                  <a:pt x="2776" y="2487"/>
                  <a:pt x="2775" y="2498"/>
                  <a:pt x="2771" y="2508"/>
                </a:cubicBezTo>
                <a:lnTo>
                  <a:pt x="749" y="2508"/>
                </a:lnTo>
                <a:cubicBezTo>
                  <a:pt x="337" y="2508"/>
                  <a:pt x="0" y="2968"/>
                  <a:pt x="0" y="3531"/>
                </a:cubicBezTo>
                <a:lnTo>
                  <a:pt x="0" y="20578"/>
                </a:lnTo>
                <a:cubicBezTo>
                  <a:pt x="0" y="21140"/>
                  <a:pt x="337" y="21600"/>
                  <a:pt x="749" y="21600"/>
                </a:cubicBezTo>
                <a:lnTo>
                  <a:pt x="20851" y="21600"/>
                </a:lnTo>
                <a:cubicBezTo>
                  <a:pt x="21263" y="21600"/>
                  <a:pt x="21600" y="21140"/>
                  <a:pt x="21600" y="20578"/>
                </a:cubicBezTo>
                <a:lnTo>
                  <a:pt x="21600" y="3531"/>
                </a:lnTo>
                <a:cubicBezTo>
                  <a:pt x="21600" y="2968"/>
                  <a:pt x="21263" y="2508"/>
                  <a:pt x="20851" y="2508"/>
                </a:cubicBezTo>
                <a:close/>
                <a:moveTo>
                  <a:pt x="3177" y="19925"/>
                </a:moveTo>
                <a:lnTo>
                  <a:pt x="606" y="19925"/>
                </a:lnTo>
                <a:lnTo>
                  <a:pt x="606" y="4212"/>
                </a:lnTo>
                <a:lnTo>
                  <a:pt x="3177" y="4212"/>
                </a:lnTo>
                <a:lnTo>
                  <a:pt x="3177" y="19925"/>
                </a:lnTo>
                <a:close/>
                <a:moveTo>
                  <a:pt x="10773" y="18365"/>
                </a:moveTo>
                <a:cubicBezTo>
                  <a:pt x="8226" y="18365"/>
                  <a:pt x="6162" y="15546"/>
                  <a:pt x="6162" y="12068"/>
                </a:cubicBezTo>
                <a:cubicBezTo>
                  <a:pt x="6162" y="8591"/>
                  <a:pt x="8226" y="5772"/>
                  <a:pt x="10773" y="5772"/>
                </a:cubicBezTo>
                <a:cubicBezTo>
                  <a:pt x="13319" y="5772"/>
                  <a:pt x="15383" y="8591"/>
                  <a:pt x="15383" y="12068"/>
                </a:cubicBezTo>
                <a:cubicBezTo>
                  <a:pt x="15383" y="15546"/>
                  <a:pt x="13319" y="18365"/>
                  <a:pt x="10773" y="18365"/>
                </a:cubicBezTo>
                <a:close/>
                <a:moveTo>
                  <a:pt x="19545" y="9338"/>
                </a:moveTo>
                <a:lnTo>
                  <a:pt x="16852" y="9338"/>
                </a:lnTo>
                <a:lnTo>
                  <a:pt x="16852" y="5661"/>
                </a:lnTo>
                <a:lnTo>
                  <a:pt x="19545" y="5661"/>
                </a:lnTo>
                <a:lnTo>
                  <a:pt x="19545" y="9338"/>
                </a:lnTo>
                <a:close/>
                <a:moveTo>
                  <a:pt x="19545" y="9338"/>
                </a:moveTo>
              </a:path>
            </a:pathLst>
          </a:cu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grpSp>
        <p:nvGrpSpPr>
          <p:cNvPr id="23" name="Group 516"/>
          <p:cNvGrpSpPr>
            <a:grpSpLocks/>
          </p:cNvGrpSpPr>
          <p:nvPr/>
        </p:nvGrpSpPr>
        <p:grpSpPr bwMode="auto">
          <a:xfrm>
            <a:off x="1858026" y="10370054"/>
            <a:ext cx="616986" cy="528240"/>
            <a:chOff x="0" y="0"/>
            <a:chExt cx="576" cy="493"/>
          </a:xfrm>
          <a:solidFill>
            <a:schemeClr val="accent4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4" name="AutoShape 510"/>
            <p:cNvSpPr>
              <a:spLocks/>
            </p:cNvSpPr>
            <p:nvPr/>
          </p:nvSpPr>
          <p:spPr bwMode="auto">
            <a:xfrm>
              <a:off x="0" y="0"/>
              <a:ext cx="576" cy="4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0846" y="0"/>
                  </a:moveTo>
                  <a:lnTo>
                    <a:pt x="3886" y="0"/>
                  </a:lnTo>
                  <a:cubicBezTo>
                    <a:pt x="3293" y="0"/>
                    <a:pt x="3132" y="187"/>
                    <a:pt x="3132" y="883"/>
                  </a:cubicBezTo>
                  <a:lnTo>
                    <a:pt x="3132" y="3757"/>
                  </a:lnTo>
                  <a:lnTo>
                    <a:pt x="754" y="3757"/>
                  </a:lnTo>
                  <a:cubicBezTo>
                    <a:pt x="161" y="3757"/>
                    <a:pt x="0" y="3944"/>
                    <a:pt x="0" y="4639"/>
                  </a:cubicBezTo>
                  <a:lnTo>
                    <a:pt x="0" y="19215"/>
                  </a:lnTo>
                  <a:cubicBezTo>
                    <a:pt x="0" y="20254"/>
                    <a:pt x="1044" y="21600"/>
                    <a:pt x="2039" y="21600"/>
                  </a:cubicBezTo>
                  <a:lnTo>
                    <a:pt x="3886" y="21600"/>
                  </a:lnTo>
                  <a:lnTo>
                    <a:pt x="18035" y="21600"/>
                  </a:lnTo>
                  <a:lnTo>
                    <a:pt x="20845" y="21600"/>
                  </a:lnTo>
                  <a:cubicBezTo>
                    <a:pt x="21439" y="21600"/>
                    <a:pt x="21600" y="21413"/>
                    <a:pt x="21600" y="20717"/>
                  </a:cubicBezTo>
                  <a:lnTo>
                    <a:pt x="21600" y="883"/>
                  </a:lnTo>
                  <a:cubicBezTo>
                    <a:pt x="21600" y="187"/>
                    <a:pt x="21440" y="0"/>
                    <a:pt x="20846" y="0"/>
                  </a:cubicBezTo>
                  <a:close/>
                  <a:moveTo>
                    <a:pt x="20315" y="20097"/>
                  </a:moveTo>
                  <a:lnTo>
                    <a:pt x="18035" y="20097"/>
                  </a:lnTo>
                  <a:lnTo>
                    <a:pt x="3886" y="20097"/>
                  </a:lnTo>
                  <a:lnTo>
                    <a:pt x="2040" y="20097"/>
                  </a:lnTo>
                  <a:cubicBezTo>
                    <a:pt x="1811" y="20097"/>
                    <a:pt x="1310" y="19505"/>
                    <a:pt x="1285" y="19214"/>
                  </a:cubicBezTo>
                  <a:lnTo>
                    <a:pt x="1285" y="5258"/>
                  </a:lnTo>
                  <a:lnTo>
                    <a:pt x="3132" y="5258"/>
                  </a:lnTo>
                  <a:lnTo>
                    <a:pt x="3132" y="18750"/>
                  </a:lnTo>
                  <a:lnTo>
                    <a:pt x="4416" y="18750"/>
                  </a:lnTo>
                  <a:lnTo>
                    <a:pt x="4416" y="5258"/>
                  </a:lnTo>
                  <a:lnTo>
                    <a:pt x="4417" y="5258"/>
                  </a:lnTo>
                  <a:lnTo>
                    <a:pt x="4417" y="3756"/>
                  </a:lnTo>
                  <a:lnTo>
                    <a:pt x="4417" y="1502"/>
                  </a:lnTo>
                  <a:lnTo>
                    <a:pt x="20315" y="1502"/>
                  </a:lnTo>
                  <a:lnTo>
                    <a:pt x="20315" y="20097"/>
                  </a:lnTo>
                  <a:close/>
                  <a:moveTo>
                    <a:pt x="20315" y="2009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5" name="Rectangle 511"/>
            <p:cNvSpPr>
              <a:spLocks/>
            </p:cNvSpPr>
            <p:nvPr/>
          </p:nvSpPr>
          <p:spPr bwMode="auto">
            <a:xfrm>
              <a:off x="168" y="72"/>
              <a:ext cx="154" cy="1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6" name="Rectangle 512"/>
            <p:cNvSpPr>
              <a:spLocks/>
            </p:cNvSpPr>
            <p:nvPr/>
          </p:nvSpPr>
          <p:spPr bwMode="auto">
            <a:xfrm>
              <a:off x="368" y="96"/>
              <a:ext cx="128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7" name="Rectangle 513"/>
            <p:cNvSpPr>
              <a:spLocks/>
            </p:cNvSpPr>
            <p:nvPr/>
          </p:nvSpPr>
          <p:spPr bwMode="auto">
            <a:xfrm>
              <a:off x="368" y="176"/>
              <a:ext cx="128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8" name="Rectangle 514"/>
            <p:cNvSpPr>
              <a:spLocks/>
            </p:cNvSpPr>
            <p:nvPr/>
          </p:nvSpPr>
          <p:spPr bwMode="auto">
            <a:xfrm>
              <a:off x="168" y="280"/>
              <a:ext cx="330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29" name="Rectangle 515"/>
            <p:cNvSpPr>
              <a:spLocks/>
            </p:cNvSpPr>
            <p:nvPr/>
          </p:nvSpPr>
          <p:spPr bwMode="auto">
            <a:xfrm>
              <a:off x="168" y="360"/>
              <a:ext cx="330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13538093" y="654708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31" name="Rounded Rectangle 30"/>
          <p:cNvSpPr/>
          <p:nvPr/>
        </p:nvSpPr>
        <p:spPr>
          <a:xfrm rot="5400000">
            <a:off x="17904003" y="284038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3701282" y="7043104"/>
            <a:ext cx="7688910" cy="450056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3538093" y="765420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34" name="Rounded Rectangle 33"/>
          <p:cNvSpPr/>
          <p:nvPr/>
        </p:nvSpPr>
        <p:spPr>
          <a:xfrm rot="5400000">
            <a:off x="17904003" y="394750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3701280" y="8150224"/>
            <a:ext cx="4753710" cy="450056"/>
          </a:xfrm>
          <a:prstGeom prst="roundRect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schemeClr val="accent3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3538093" y="8761320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37" name="Rounded Rectangle 36"/>
          <p:cNvSpPr/>
          <p:nvPr/>
        </p:nvSpPr>
        <p:spPr>
          <a:xfrm rot="5400000">
            <a:off x="17904003" y="5054623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3701283" y="9257344"/>
            <a:ext cx="6707920" cy="450056"/>
          </a:xfrm>
          <a:prstGeom prst="roundRect">
            <a:avLst/>
          </a:prstGeom>
          <a:pattFill prst="ltUpDiag">
            <a:fgClr>
              <a:schemeClr val="accent2">
                <a:lumMod val="75000"/>
              </a:schemeClr>
            </a:fgClr>
            <a:bgClr>
              <a:schemeClr val="accent2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538093" y="9945208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40" name="Rounded Rectangle 39"/>
          <p:cNvSpPr/>
          <p:nvPr/>
        </p:nvSpPr>
        <p:spPr>
          <a:xfrm rot="5400000">
            <a:off x="17904003" y="6238511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3701282" y="10441232"/>
            <a:ext cx="7688910" cy="450056"/>
          </a:xfrm>
          <a:prstGeom prst="roundRect">
            <a:avLst/>
          </a:prstGeom>
          <a:pattFill prst="ltUpDiag">
            <a:fgClr>
              <a:schemeClr val="accent4">
                <a:lumMod val="75000"/>
              </a:schemeClr>
            </a:fgClr>
            <a:bgClr>
              <a:schemeClr val="accent4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3538093" y="11052328"/>
            <a:ext cx="6681396" cy="4614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2400" dirty="0"/>
              <a:t>SAMPLE TEXT</a:t>
            </a:r>
          </a:p>
        </p:txBody>
      </p:sp>
      <p:sp>
        <p:nvSpPr>
          <p:cNvPr id="43" name="Rounded Rectangle 42"/>
          <p:cNvSpPr/>
          <p:nvPr/>
        </p:nvSpPr>
        <p:spPr>
          <a:xfrm rot="5400000">
            <a:off x="17904003" y="7345631"/>
            <a:ext cx="450060" cy="885550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3701280" y="11548352"/>
            <a:ext cx="4753710" cy="450056"/>
          </a:xfrm>
          <a:prstGeom prst="roundRect">
            <a:avLst/>
          </a:prstGeom>
          <a:pattFill prst="ltUpDiag">
            <a:fgClr>
              <a:schemeClr val="accent5">
                <a:lumMod val="75000"/>
              </a:schemeClr>
            </a:fgClr>
            <a:bgClr>
              <a:schemeClr val="accent5"/>
            </a:bgClr>
          </a:patt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243840" bIns="243840" rtlCol="0" anchor="ctr" anchorCtr="0"/>
          <a:lstStyle/>
          <a:p>
            <a:pPr algn="r"/>
            <a:r>
              <a:rPr lang="en-US" sz="240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45" name="AutoShape 137"/>
          <p:cNvSpPr>
            <a:spLocks/>
          </p:cNvSpPr>
          <p:nvPr/>
        </p:nvSpPr>
        <p:spPr bwMode="auto">
          <a:xfrm>
            <a:off x="12774569" y="11432803"/>
            <a:ext cx="621212" cy="616986"/>
          </a:xfrm>
          <a:custGeom>
            <a:avLst/>
            <a:gdLst>
              <a:gd name="T0" fmla="*/ 278227252 w 21437"/>
              <a:gd name="T1" fmla="*/ 181512920 h 21437"/>
              <a:gd name="T2" fmla="*/ 224525382 w 21437"/>
              <a:gd name="T3" fmla="*/ 186253815 h 21437"/>
              <a:gd name="T4" fmla="*/ 163746388 w 21437"/>
              <a:gd name="T5" fmla="*/ 127098893 h 21437"/>
              <a:gd name="T6" fmla="*/ 297860420 w 21437"/>
              <a:gd name="T7" fmla="*/ 48183154 h 21437"/>
              <a:gd name="T8" fmla="*/ 275053811 w 21437"/>
              <a:gd name="T9" fmla="*/ 25990522 h 21437"/>
              <a:gd name="T10" fmla="*/ 103373648 w 21437"/>
              <a:gd name="T11" fmla="*/ 68352185 h 21437"/>
              <a:gd name="T12" fmla="*/ 39968114 w 21437"/>
              <a:gd name="T13" fmla="*/ 6668302 h 21437"/>
              <a:gd name="T14" fmla="*/ 6852655 w 21437"/>
              <a:gd name="T15" fmla="*/ 6668302 h 21437"/>
              <a:gd name="T16" fmla="*/ 6852655 w 21437"/>
              <a:gd name="T17" fmla="*/ 38890974 h 21437"/>
              <a:gd name="T18" fmla="*/ 70245387 w 21437"/>
              <a:gd name="T19" fmla="*/ 100574975 h 21437"/>
              <a:gd name="T20" fmla="*/ 26808398 w 21437"/>
              <a:gd name="T21" fmla="*/ 267534270 h 21437"/>
              <a:gd name="T22" fmla="*/ 49629224 w 21437"/>
              <a:gd name="T23" fmla="*/ 289739412 h 21437"/>
              <a:gd name="T24" fmla="*/ 130630929 w 21437"/>
              <a:gd name="T25" fmla="*/ 159320396 h 21437"/>
              <a:gd name="T26" fmla="*/ 191411339 w 21437"/>
              <a:gd name="T27" fmla="*/ 218476486 h 21437"/>
              <a:gd name="T28" fmla="*/ 186538780 w 21437"/>
              <a:gd name="T29" fmla="*/ 270731883 h 21437"/>
              <a:gd name="T30" fmla="*/ 209344203 w 21437"/>
              <a:gd name="T31" fmla="*/ 292937024 h 21437"/>
              <a:gd name="T32" fmla="*/ 242459541 w 21437"/>
              <a:gd name="T33" fmla="*/ 235926948 h 21437"/>
              <a:gd name="T34" fmla="*/ 301048198 w 21437"/>
              <a:gd name="T35" fmla="*/ 203704266 h 21437"/>
              <a:gd name="T36" fmla="*/ 278227252 w 21437"/>
              <a:gd name="T37" fmla="*/ 181512920 h 21437"/>
              <a:gd name="T38" fmla="*/ 278227252 w 21437"/>
              <a:gd name="T39" fmla="*/ 181512920 h 214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437" h="21437">
                <a:moveTo>
                  <a:pt x="19812" y="13283"/>
                </a:moveTo>
                <a:lnTo>
                  <a:pt x="15988" y="13630"/>
                </a:lnTo>
                <a:lnTo>
                  <a:pt x="11660" y="9301"/>
                </a:lnTo>
                <a:lnTo>
                  <a:pt x="21210" y="3526"/>
                </a:lnTo>
                <a:lnTo>
                  <a:pt x="19586" y="1902"/>
                </a:lnTo>
                <a:lnTo>
                  <a:pt x="7361" y="5002"/>
                </a:lnTo>
                <a:lnTo>
                  <a:pt x="2846" y="488"/>
                </a:lnTo>
                <a:cubicBezTo>
                  <a:pt x="2195" y="-163"/>
                  <a:pt x="1140" y="-163"/>
                  <a:pt x="488" y="488"/>
                </a:cubicBezTo>
                <a:cubicBezTo>
                  <a:pt x="-163" y="1140"/>
                  <a:pt x="-163" y="2195"/>
                  <a:pt x="488" y="2846"/>
                </a:cubicBezTo>
                <a:lnTo>
                  <a:pt x="5002" y="7360"/>
                </a:lnTo>
                <a:lnTo>
                  <a:pt x="1909" y="19578"/>
                </a:lnTo>
                <a:lnTo>
                  <a:pt x="3534" y="21203"/>
                </a:lnTo>
                <a:lnTo>
                  <a:pt x="9302" y="11659"/>
                </a:lnTo>
                <a:lnTo>
                  <a:pt x="13630" y="15988"/>
                </a:lnTo>
                <a:lnTo>
                  <a:pt x="13283" y="19812"/>
                </a:lnTo>
                <a:lnTo>
                  <a:pt x="14907" y="21437"/>
                </a:lnTo>
                <a:lnTo>
                  <a:pt x="17265" y="17265"/>
                </a:lnTo>
                <a:lnTo>
                  <a:pt x="21437" y="14907"/>
                </a:lnTo>
                <a:lnTo>
                  <a:pt x="19812" y="13283"/>
                </a:lnTo>
                <a:close/>
                <a:moveTo>
                  <a:pt x="19812" y="13283"/>
                </a:moveTo>
              </a:path>
            </a:pathLst>
          </a:custGeom>
          <a:solidFill>
            <a:schemeClr val="accent5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46" name="AutoShape 216"/>
          <p:cNvSpPr>
            <a:spLocks/>
          </p:cNvSpPr>
          <p:nvPr/>
        </p:nvSpPr>
        <p:spPr bwMode="auto">
          <a:xfrm>
            <a:off x="12914028" y="6899219"/>
            <a:ext cx="342302" cy="621210"/>
          </a:xfrm>
          <a:custGeom>
            <a:avLst/>
            <a:gdLst>
              <a:gd name="T0" fmla="*/ 19780573 w 21600"/>
              <a:gd name="T1" fmla="*/ 191199061 h 21600"/>
              <a:gd name="T2" fmla="*/ 25382283 w 21600"/>
              <a:gd name="T3" fmla="*/ 96676410 h 21600"/>
              <a:gd name="T4" fmla="*/ 25387355 w 21600"/>
              <a:gd name="T5" fmla="*/ 96648741 h 21600"/>
              <a:gd name="T6" fmla="*/ 25382283 w 21600"/>
              <a:gd name="T7" fmla="*/ 96648741 h 21600"/>
              <a:gd name="T8" fmla="*/ 25387355 w 21600"/>
              <a:gd name="T9" fmla="*/ 96554089 h 21600"/>
              <a:gd name="T10" fmla="*/ 10594318 w 21600"/>
              <a:gd name="T11" fmla="*/ 96622250 h 21600"/>
              <a:gd name="T12" fmla="*/ 16003842 w 21600"/>
              <a:gd name="T13" fmla="*/ 0 h 21600"/>
              <a:gd name="T14" fmla="*/ 7705606 w 21600"/>
              <a:gd name="T15" fmla="*/ 0 h 21600"/>
              <a:gd name="T16" fmla="*/ 6346 w 21600"/>
              <a:gd name="T17" fmla="*/ 130381521 h 21600"/>
              <a:gd name="T18" fmla="*/ 0 w 21600"/>
              <a:gd name="T19" fmla="*/ 130409308 h 21600"/>
              <a:gd name="T20" fmla="*/ 5066 w 21600"/>
              <a:gd name="T21" fmla="*/ 130409308 h 21600"/>
              <a:gd name="T22" fmla="*/ 0 w 21600"/>
              <a:gd name="T23" fmla="*/ 130517735 h 21600"/>
              <a:gd name="T24" fmla="*/ 14793037 w 21600"/>
              <a:gd name="T25" fmla="*/ 130436966 h 21600"/>
              <a:gd name="T26" fmla="*/ 11261231 w 21600"/>
              <a:gd name="T27" fmla="*/ 191212836 h 21600"/>
              <a:gd name="T28" fmla="*/ 4331826 w 21600"/>
              <a:gd name="T29" fmla="*/ 191212836 h 21600"/>
              <a:gd name="T30" fmla="*/ 10776413 w 21600"/>
              <a:gd name="T31" fmla="*/ 294279076 h 21600"/>
              <a:gd name="T32" fmla="*/ 27129407 w 21600"/>
              <a:gd name="T33" fmla="*/ 191212836 h 21600"/>
              <a:gd name="T34" fmla="*/ 19780573 w 21600"/>
              <a:gd name="T35" fmla="*/ 191212836 h 21600"/>
              <a:gd name="T36" fmla="*/ 19780573 w 21600"/>
              <a:gd name="T37" fmla="*/ 191199061 h 21600"/>
              <a:gd name="T38" fmla="*/ 19780573 w 21600"/>
              <a:gd name="T39" fmla="*/ 191199061 h 216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600" h="21600">
                <a:moveTo>
                  <a:pt x="15749" y="14034"/>
                </a:moveTo>
                <a:lnTo>
                  <a:pt x="20209" y="7096"/>
                </a:lnTo>
                <a:lnTo>
                  <a:pt x="20213" y="7094"/>
                </a:lnTo>
                <a:lnTo>
                  <a:pt x="20209" y="7094"/>
                </a:lnTo>
                <a:lnTo>
                  <a:pt x="20213" y="7087"/>
                </a:lnTo>
                <a:lnTo>
                  <a:pt x="8435" y="7092"/>
                </a:lnTo>
                <a:cubicBezTo>
                  <a:pt x="8491" y="6986"/>
                  <a:pt x="11303" y="2726"/>
                  <a:pt x="12742" y="0"/>
                </a:cubicBezTo>
                <a:lnTo>
                  <a:pt x="6135" y="0"/>
                </a:lnTo>
                <a:lnTo>
                  <a:pt x="5" y="9570"/>
                </a:lnTo>
                <a:lnTo>
                  <a:pt x="0" y="9572"/>
                </a:lnTo>
                <a:lnTo>
                  <a:pt x="4" y="9572"/>
                </a:lnTo>
                <a:lnTo>
                  <a:pt x="0" y="9580"/>
                </a:lnTo>
                <a:lnTo>
                  <a:pt x="11778" y="9574"/>
                </a:lnTo>
                <a:cubicBezTo>
                  <a:pt x="11738" y="9650"/>
                  <a:pt x="10302" y="11811"/>
                  <a:pt x="8966" y="14035"/>
                </a:cubicBezTo>
                <a:lnTo>
                  <a:pt x="3449" y="14035"/>
                </a:lnTo>
                <a:lnTo>
                  <a:pt x="8580" y="21600"/>
                </a:lnTo>
                <a:lnTo>
                  <a:pt x="21600" y="14035"/>
                </a:lnTo>
                <a:lnTo>
                  <a:pt x="15749" y="14035"/>
                </a:lnTo>
                <a:lnTo>
                  <a:pt x="15749" y="14034"/>
                </a:lnTo>
                <a:close/>
                <a:moveTo>
                  <a:pt x="15749" y="14034"/>
                </a:moveTo>
              </a:path>
            </a:pathLst>
          </a:cu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47" name="AutoShape 240"/>
          <p:cNvSpPr>
            <a:spLocks/>
          </p:cNvSpPr>
          <p:nvPr/>
        </p:nvSpPr>
        <p:spPr bwMode="auto">
          <a:xfrm>
            <a:off x="12756395" y="9119151"/>
            <a:ext cx="570500" cy="621210"/>
          </a:xfrm>
          <a:custGeom>
            <a:avLst/>
            <a:gdLst>
              <a:gd name="T0" fmla="*/ 209330669 w 21600"/>
              <a:gd name="T1" fmla="*/ 71021845 h 21600"/>
              <a:gd name="T2" fmla="*/ 112786572 w 21600"/>
              <a:gd name="T3" fmla="*/ 0 h 21600"/>
              <a:gd name="T4" fmla="*/ 0 w 21600"/>
              <a:gd name="T5" fmla="*/ 147139538 h 21600"/>
              <a:gd name="T6" fmla="*/ 112786572 w 21600"/>
              <a:gd name="T7" fmla="*/ 294279076 h 21600"/>
              <a:gd name="T8" fmla="*/ 208855966 w 21600"/>
              <a:gd name="T9" fmla="*/ 224238280 h 21600"/>
              <a:gd name="T10" fmla="*/ 111226631 w 21600"/>
              <a:gd name="T11" fmla="*/ 147820490 h 21600"/>
              <a:gd name="T12" fmla="*/ 209330669 w 21600"/>
              <a:gd name="T13" fmla="*/ 71021845 h 21600"/>
              <a:gd name="T14" fmla="*/ 132886095 w 21600"/>
              <a:gd name="T15" fmla="*/ 39509699 h 21600"/>
              <a:gd name="T16" fmla="*/ 150902347 w 21600"/>
              <a:gd name="T17" fmla="*/ 63011683 h 21600"/>
              <a:gd name="T18" fmla="*/ 132886095 w 21600"/>
              <a:gd name="T19" fmla="*/ 86512490 h 21600"/>
              <a:gd name="T20" fmla="*/ 114879696 w 21600"/>
              <a:gd name="T21" fmla="*/ 63011683 h 21600"/>
              <a:gd name="T22" fmla="*/ 132886095 w 21600"/>
              <a:gd name="T23" fmla="*/ 39509699 h 21600"/>
              <a:gd name="T24" fmla="*/ 132886095 w 21600"/>
              <a:gd name="T25" fmla="*/ 39509699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1600" h="21600">
                <a:moveTo>
                  <a:pt x="21600" y="5213"/>
                </a:moveTo>
                <a:cubicBezTo>
                  <a:pt x="19560" y="2089"/>
                  <a:pt x="15862" y="0"/>
                  <a:pt x="11638" y="0"/>
                </a:cubicBezTo>
                <a:cubicBezTo>
                  <a:pt x="5210" y="0"/>
                  <a:pt x="0" y="4835"/>
                  <a:pt x="0" y="10800"/>
                </a:cubicBezTo>
                <a:cubicBezTo>
                  <a:pt x="0" y="16765"/>
                  <a:pt x="5210" y="21600"/>
                  <a:pt x="11638" y="21600"/>
                </a:cubicBezTo>
                <a:cubicBezTo>
                  <a:pt x="15829" y="21600"/>
                  <a:pt x="19502" y="19544"/>
                  <a:pt x="21551" y="16459"/>
                </a:cubicBezTo>
                <a:lnTo>
                  <a:pt x="11477" y="10850"/>
                </a:lnTo>
                <a:lnTo>
                  <a:pt x="21600" y="5213"/>
                </a:lnTo>
                <a:close/>
                <a:moveTo>
                  <a:pt x="13712" y="2900"/>
                </a:moveTo>
                <a:cubicBezTo>
                  <a:pt x="14739" y="2900"/>
                  <a:pt x="15571" y="3672"/>
                  <a:pt x="15571" y="4625"/>
                </a:cubicBezTo>
                <a:cubicBezTo>
                  <a:pt x="15571" y="5578"/>
                  <a:pt x="14739" y="6350"/>
                  <a:pt x="13712" y="6350"/>
                </a:cubicBezTo>
                <a:cubicBezTo>
                  <a:pt x="12686" y="6350"/>
                  <a:pt x="11854" y="5578"/>
                  <a:pt x="11854" y="4625"/>
                </a:cubicBezTo>
                <a:cubicBezTo>
                  <a:pt x="11854" y="3672"/>
                  <a:pt x="12686" y="2900"/>
                  <a:pt x="13712" y="2900"/>
                </a:cubicBezTo>
                <a:close/>
                <a:moveTo>
                  <a:pt x="13712" y="2900"/>
                </a:moveTo>
              </a:path>
            </a:pathLst>
          </a:cu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48" name="AutoShape 250"/>
          <p:cNvSpPr>
            <a:spLocks/>
          </p:cNvSpPr>
          <p:nvPr/>
        </p:nvSpPr>
        <p:spPr bwMode="auto">
          <a:xfrm>
            <a:off x="12774574" y="8081031"/>
            <a:ext cx="621210" cy="452174"/>
          </a:xfrm>
          <a:custGeom>
            <a:avLst/>
            <a:gdLst>
              <a:gd name="T0" fmla="*/ 284074652 w 21600"/>
              <a:gd name="T1" fmla="*/ 9591959 h 21600"/>
              <a:gd name="T2" fmla="*/ 130722003 w 21600"/>
              <a:gd name="T3" fmla="*/ 9591959 h 21600"/>
              <a:gd name="T4" fmla="*/ 130613565 w 21600"/>
              <a:gd name="T5" fmla="*/ 9477184 h 21600"/>
              <a:gd name="T6" fmla="*/ 120845572 w 21600"/>
              <a:gd name="T7" fmla="*/ 3495796 h 21600"/>
              <a:gd name="T8" fmla="*/ 106076264 w 21600"/>
              <a:gd name="T9" fmla="*/ 0 h 21600"/>
              <a:gd name="T10" fmla="*/ 62397606 w 21600"/>
              <a:gd name="T11" fmla="*/ 0 h 21600"/>
              <a:gd name="T12" fmla="*/ 47629465 w 21600"/>
              <a:gd name="T13" fmla="*/ 3495796 h 21600"/>
              <a:gd name="T14" fmla="*/ 37875355 w 21600"/>
              <a:gd name="T15" fmla="*/ 9477184 h 21600"/>
              <a:gd name="T16" fmla="*/ 37751749 w 21600"/>
              <a:gd name="T17" fmla="*/ 9591959 h 21600"/>
              <a:gd name="T18" fmla="*/ 10204304 w 21600"/>
              <a:gd name="T19" fmla="*/ 9591959 h 21600"/>
              <a:gd name="T20" fmla="*/ 0 w 21600"/>
              <a:gd name="T21" fmla="*/ 13504517 h 21600"/>
              <a:gd name="T22" fmla="*/ 0 w 21600"/>
              <a:gd name="T23" fmla="*/ 78701562 h 21600"/>
              <a:gd name="T24" fmla="*/ 10204304 w 21600"/>
              <a:gd name="T25" fmla="*/ 82610220 h 21600"/>
              <a:gd name="T26" fmla="*/ 284074652 w 21600"/>
              <a:gd name="T27" fmla="*/ 82610220 h 21600"/>
              <a:gd name="T28" fmla="*/ 294279076 w 21600"/>
              <a:gd name="T29" fmla="*/ 78701562 h 21600"/>
              <a:gd name="T30" fmla="*/ 294279076 w 21600"/>
              <a:gd name="T31" fmla="*/ 13504517 h 21600"/>
              <a:gd name="T32" fmla="*/ 284074652 w 21600"/>
              <a:gd name="T33" fmla="*/ 9591959 h 21600"/>
              <a:gd name="T34" fmla="*/ 43284027 w 21600"/>
              <a:gd name="T35" fmla="*/ 76204222 h 21600"/>
              <a:gd name="T36" fmla="*/ 8255980 w 21600"/>
              <a:gd name="T37" fmla="*/ 76204222 h 21600"/>
              <a:gd name="T38" fmla="*/ 8255980 w 21600"/>
              <a:gd name="T39" fmla="*/ 16108848 h 21600"/>
              <a:gd name="T40" fmla="*/ 43284027 w 21600"/>
              <a:gd name="T41" fmla="*/ 16108848 h 21600"/>
              <a:gd name="T42" fmla="*/ 43284027 w 21600"/>
              <a:gd name="T43" fmla="*/ 76204222 h 21600"/>
              <a:gd name="T44" fmla="*/ 146771280 w 21600"/>
              <a:gd name="T45" fmla="*/ 70237863 h 21600"/>
              <a:gd name="T46" fmla="*/ 83951256 w 21600"/>
              <a:gd name="T47" fmla="*/ 46154616 h 21600"/>
              <a:gd name="T48" fmla="*/ 146771280 w 21600"/>
              <a:gd name="T49" fmla="*/ 22075207 h 21600"/>
              <a:gd name="T50" fmla="*/ 209578696 w 21600"/>
              <a:gd name="T51" fmla="*/ 46154616 h 21600"/>
              <a:gd name="T52" fmla="*/ 146771280 w 21600"/>
              <a:gd name="T53" fmla="*/ 70237863 h 21600"/>
              <a:gd name="T54" fmla="*/ 266281437 w 21600"/>
              <a:gd name="T55" fmla="*/ 35713491 h 21600"/>
              <a:gd name="T56" fmla="*/ 229592674 w 21600"/>
              <a:gd name="T57" fmla="*/ 35713491 h 21600"/>
              <a:gd name="T58" fmla="*/ 229592674 w 21600"/>
              <a:gd name="T59" fmla="*/ 21650651 h 21600"/>
              <a:gd name="T60" fmla="*/ 266281437 w 21600"/>
              <a:gd name="T61" fmla="*/ 21650651 h 21600"/>
              <a:gd name="T62" fmla="*/ 266281437 w 21600"/>
              <a:gd name="T63" fmla="*/ 35713491 h 21600"/>
              <a:gd name="T64" fmla="*/ 266281437 w 21600"/>
              <a:gd name="T65" fmla="*/ 35713491 h 216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600" h="21600">
                <a:moveTo>
                  <a:pt x="20851" y="2508"/>
                </a:moveTo>
                <a:lnTo>
                  <a:pt x="9595" y="2508"/>
                </a:lnTo>
                <a:cubicBezTo>
                  <a:pt x="9592" y="2498"/>
                  <a:pt x="9590" y="2487"/>
                  <a:pt x="9587" y="2478"/>
                </a:cubicBezTo>
                <a:lnTo>
                  <a:pt x="8870" y="914"/>
                </a:lnTo>
                <a:cubicBezTo>
                  <a:pt x="8686" y="411"/>
                  <a:pt x="8199" y="0"/>
                  <a:pt x="7786" y="0"/>
                </a:cubicBezTo>
                <a:lnTo>
                  <a:pt x="4580" y="0"/>
                </a:lnTo>
                <a:cubicBezTo>
                  <a:pt x="4168" y="0"/>
                  <a:pt x="3680" y="412"/>
                  <a:pt x="3496" y="914"/>
                </a:cubicBezTo>
                <a:lnTo>
                  <a:pt x="2780" y="2478"/>
                </a:lnTo>
                <a:cubicBezTo>
                  <a:pt x="2776" y="2487"/>
                  <a:pt x="2775" y="2498"/>
                  <a:pt x="2771" y="2508"/>
                </a:cubicBezTo>
                <a:lnTo>
                  <a:pt x="749" y="2508"/>
                </a:lnTo>
                <a:cubicBezTo>
                  <a:pt x="337" y="2508"/>
                  <a:pt x="0" y="2968"/>
                  <a:pt x="0" y="3531"/>
                </a:cubicBezTo>
                <a:lnTo>
                  <a:pt x="0" y="20578"/>
                </a:lnTo>
                <a:cubicBezTo>
                  <a:pt x="0" y="21140"/>
                  <a:pt x="337" y="21600"/>
                  <a:pt x="749" y="21600"/>
                </a:cubicBezTo>
                <a:lnTo>
                  <a:pt x="20851" y="21600"/>
                </a:lnTo>
                <a:cubicBezTo>
                  <a:pt x="21263" y="21600"/>
                  <a:pt x="21600" y="21140"/>
                  <a:pt x="21600" y="20578"/>
                </a:cubicBezTo>
                <a:lnTo>
                  <a:pt x="21600" y="3531"/>
                </a:lnTo>
                <a:cubicBezTo>
                  <a:pt x="21600" y="2968"/>
                  <a:pt x="21263" y="2508"/>
                  <a:pt x="20851" y="2508"/>
                </a:cubicBezTo>
                <a:close/>
                <a:moveTo>
                  <a:pt x="3177" y="19925"/>
                </a:moveTo>
                <a:lnTo>
                  <a:pt x="606" y="19925"/>
                </a:lnTo>
                <a:lnTo>
                  <a:pt x="606" y="4212"/>
                </a:lnTo>
                <a:lnTo>
                  <a:pt x="3177" y="4212"/>
                </a:lnTo>
                <a:lnTo>
                  <a:pt x="3177" y="19925"/>
                </a:lnTo>
                <a:close/>
                <a:moveTo>
                  <a:pt x="10773" y="18365"/>
                </a:moveTo>
                <a:cubicBezTo>
                  <a:pt x="8226" y="18365"/>
                  <a:pt x="6162" y="15546"/>
                  <a:pt x="6162" y="12068"/>
                </a:cubicBezTo>
                <a:cubicBezTo>
                  <a:pt x="6162" y="8591"/>
                  <a:pt x="8226" y="5772"/>
                  <a:pt x="10773" y="5772"/>
                </a:cubicBezTo>
                <a:cubicBezTo>
                  <a:pt x="13319" y="5772"/>
                  <a:pt x="15383" y="8591"/>
                  <a:pt x="15383" y="12068"/>
                </a:cubicBezTo>
                <a:cubicBezTo>
                  <a:pt x="15383" y="15546"/>
                  <a:pt x="13319" y="18365"/>
                  <a:pt x="10773" y="18365"/>
                </a:cubicBezTo>
                <a:close/>
                <a:moveTo>
                  <a:pt x="19545" y="9338"/>
                </a:moveTo>
                <a:lnTo>
                  <a:pt x="16852" y="9338"/>
                </a:lnTo>
                <a:lnTo>
                  <a:pt x="16852" y="5661"/>
                </a:lnTo>
                <a:lnTo>
                  <a:pt x="19545" y="5661"/>
                </a:lnTo>
                <a:lnTo>
                  <a:pt x="19545" y="9338"/>
                </a:lnTo>
                <a:close/>
                <a:moveTo>
                  <a:pt x="19545" y="9338"/>
                </a:moveTo>
              </a:path>
            </a:pathLst>
          </a:cu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lIns="0" tIns="0" rIns="0" bIns="0"/>
          <a:lstStyle/>
          <a:p>
            <a:endParaRPr lang="en-US" sz="8000"/>
          </a:p>
        </p:txBody>
      </p:sp>
      <p:grpSp>
        <p:nvGrpSpPr>
          <p:cNvPr id="49" name="Group 516"/>
          <p:cNvGrpSpPr>
            <a:grpSpLocks/>
          </p:cNvGrpSpPr>
          <p:nvPr/>
        </p:nvGrpSpPr>
        <p:grpSpPr bwMode="auto">
          <a:xfrm>
            <a:off x="12750616" y="10370054"/>
            <a:ext cx="616986" cy="528240"/>
            <a:chOff x="0" y="0"/>
            <a:chExt cx="576" cy="493"/>
          </a:xfrm>
          <a:solidFill>
            <a:schemeClr val="accent4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0" name="AutoShape 510"/>
            <p:cNvSpPr>
              <a:spLocks/>
            </p:cNvSpPr>
            <p:nvPr/>
          </p:nvSpPr>
          <p:spPr bwMode="auto">
            <a:xfrm>
              <a:off x="0" y="0"/>
              <a:ext cx="576" cy="4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0846" y="0"/>
                  </a:moveTo>
                  <a:lnTo>
                    <a:pt x="3886" y="0"/>
                  </a:lnTo>
                  <a:cubicBezTo>
                    <a:pt x="3293" y="0"/>
                    <a:pt x="3132" y="187"/>
                    <a:pt x="3132" y="883"/>
                  </a:cubicBezTo>
                  <a:lnTo>
                    <a:pt x="3132" y="3757"/>
                  </a:lnTo>
                  <a:lnTo>
                    <a:pt x="754" y="3757"/>
                  </a:lnTo>
                  <a:cubicBezTo>
                    <a:pt x="161" y="3757"/>
                    <a:pt x="0" y="3944"/>
                    <a:pt x="0" y="4639"/>
                  </a:cubicBezTo>
                  <a:lnTo>
                    <a:pt x="0" y="19215"/>
                  </a:lnTo>
                  <a:cubicBezTo>
                    <a:pt x="0" y="20254"/>
                    <a:pt x="1044" y="21600"/>
                    <a:pt x="2039" y="21600"/>
                  </a:cubicBezTo>
                  <a:lnTo>
                    <a:pt x="3886" y="21600"/>
                  </a:lnTo>
                  <a:lnTo>
                    <a:pt x="18035" y="21600"/>
                  </a:lnTo>
                  <a:lnTo>
                    <a:pt x="20845" y="21600"/>
                  </a:lnTo>
                  <a:cubicBezTo>
                    <a:pt x="21439" y="21600"/>
                    <a:pt x="21600" y="21413"/>
                    <a:pt x="21600" y="20717"/>
                  </a:cubicBezTo>
                  <a:lnTo>
                    <a:pt x="21600" y="883"/>
                  </a:lnTo>
                  <a:cubicBezTo>
                    <a:pt x="21600" y="187"/>
                    <a:pt x="21440" y="0"/>
                    <a:pt x="20846" y="0"/>
                  </a:cubicBezTo>
                  <a:close/>
                  <a:moveTo>
                    <a:pt x="20315" y="20097"/>
                  </a:moveTo>
                  <a:lnTo>
                    <a:pt x="18035" y="20097"/>
                  </a:lnTo>
                  <a:lnTo>
                    <a:pt x="3886" y="20097"/>
                  </a:lnTo>
                  <a:lnTo>
                    <a:pt x="2040" y="20097"/>
                  </a:lnTo>
                  <a:cubicBezTo>
                    <a:pt x="1811" y="20097"/>
                    <a:pt x="1310" y="19505"/>
                    <a:pt x="1285" y="19214"/>
                  </a:cubicBezTo>
                  <a:lnTo>
                    <a:pt x="1285" y="5258"/>
                  </a:lnTo>
                  <a:lnTo>
                    <a:pt x="3132" y="5258"/>
                  </a:lnTo>
                  <a:lnTo>
                    <a:pt x="3132" y="18750"/>
                  </a:lnTo>
                  <a:lnTo>
                    <a:pt x="4416" y="18750"/>
                  </a:lnTo>
                  <a:lnTo>
                    <a:pt x="4416" y="5258"/>
                  </a:lnTo>
                  <a:lnTo>
                    <a:pt x="4417" y="5258"/>
                  </a:lnTo>
                  <a:lnTo>
                    <a:pt x="4417" y="3756"/>
                  </a:lnTo>
                  <a:lnTo>
                    <a:pt x="4417" y="1502"/>
                  </a:lnTo>
                  <a:lnTo>
                    <a:pt x="20315" y="1502"/>
                  </a:lnTo>
                  <a:lnTo>
                    <a:pt x="20315" y="20097"/>
                  </a:lnTo>
                  <a:close/>
                  <a:moveTo>
                    <a:pt x="20315" y="2009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1" name="Rectangle 511"/>
            <p:cNvSpPr>
              <a:spLocks/>
            </p:cNvSpPr>
            <p:nvPr/>
          </p:nvSpPr>
          <p:spPr bwMode="auto">
            <a:xfrm>
              <a:off x="168" y="72"/>
              <a:ext cx="154" cy="1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2" name="Rectangle 512"/>
            <p:cNvSpPr>
              <a:spLocks/>
            </p:cNvSpPr>
            <p:nvPr/>
          </p:nvSpPr>
          <p:spPr bwMode="auto">
            <a:xfrm>
              <a:off x="368" y="96"/>
              <a:ext cx="128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3" name="Rectangle 513"/>
            <p:cNvSpPr>
              <a:spLocks/>
            </p:cNvSpPr>
            <p:nvPr/>
          </p:nvSpPr>
          <p:spPr bwMode="auto">
            <a:xfrm>
              <a:off x="368" y="176"/>
              <a:ext cx="128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4" name="Rectangle 514"/>
            <p:cNvSpPr>
              <a:spLocks/>
            </p:cNvSpPr>
            <p:nvPr/>
          </p:nvSpPr>
          <p:spPr bwMode="auto">
            <a:xfrm>
              <a:off x="168" y="280"/>
              <a:ext cx="330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55" name="Rectangle 515"/>
            <p:cNvSpPr>
              <a:spLocks/>
            </p:cNvSpPr>
            <p:nvPr/>
          </p:nvSpPr>
          <p:spPr bwMode="auto">
            <a:xfrm>
              <a:off x="168" y="360"/>
              <a:ext cx="330" cy="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14723664" y="4144715"/>
            <a:ext cx="660883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Sample text</a:t>
            </a:r>
          </a:p>
          <a:p>
            <a:pPr>
              <a:lnSpc>
                <a:spcPct val="90000"/>
              </a:lnSpc>
            </a:pPr>
            <a:r>
              <a:rPr lang="en-US" sz="2800" dirty="0" err="1"/>
              <a:t>Magnam</a:t>
            </a:r>
            <a:r>
              <a:rPr lang="en-US" sz="2800" dirty="0"/>
              <a:t> </a:t>
            </a:r>
            <a:r>
              <a:rPr lang="en-US" sz="2800" dirty="0" err="1"/>
              <a:t>autem</a:t>
            </a:r>
            <a:r>
              <a:rPr lang="en-US" sz="2800" dirty="0"/>
              <a:t> </a:t>
            </a:r>
            <a:r>
              <a:rPr lang="en-US" sz="2800" dirty="0" err="1"/>
              <a:t>volupidit</a:t>
            </a:r>
            <a:r>
              <a:rPr lang="en-US" sz="2800" dirty="0"/>
              <a:t> </a:t>
            </a:r>
            <a:r>
              <a:rPr lang="en-US" sz="2800" dirty="0" err="1"/>
              <a:t>eatem</a:t>
            </a:r>
            <a:r>
              <a:rPr lang="en-US" sz="2800" dirty="0"/>
              <a:t> </a:t>
            </a:r>
            <a:r>
              <a:rPr lang="en-US" sz="2800" dirty="0" err="1"/>
              <a:t>aliqui</a:t>
            </a:r>
            <a:r>
              <a:rPr lang="en-US" sz="2800" dirty="0"/>
              <a:t> </a:t>
            </a:r>
            <a:r>
              <a:rPr lang="en-US" sz="2800" dirty="0" err="1"/>
              <a:t>quas</a:t>
            </a:r>
            <a:r>
              <a:rPr lang="en-US" sz="2800" dirty="0"/>
              <a:t> </a:t>
            </a:r>
            <a:r>
              <a:rPr lang="en-US" sz="2800" dirty="0" err="1"/>
              <a:t>asse</a:t>
            </a:r>
            <a:r>
              <a:rPr lang="en-US" sz="2800" dirty="0"/>
              <a:t> </a:t>
            </a:r>
            <a:r>
              <a:rPr lang="en-US" sz="2800" dirty="0" err="1"/>
              <a:t>eritatae</a:t>
            </a:r>
            <a:endParaRPr lang="en-US" sz="2800" dirty="0"/>
          </a:p>
        </p:txBody>
      </p:sp>
      <p:sp>
        <p:nvSpPr>
          <p:cNvPr id="57" name="Rectangle 56"/>
          <p:cNvSpPr/>
          <p:nvPr/>
        </p:nvSpPr>
        <p:spPr>
          <a:xfrm>
            <a:off x="4055900" y="4144717"/>
            <a:ext cx="660883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Sample text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Is </a:t>
            </a:r>
            <a:r>
              <a:rPr lang="en-US" sz="2800" dirty="0" err="1"/>
              <a:t>ria</a:t>
            </a:r>
            <a:r>
              <a:rPr lang="en-US" sz="2800" dirty="0"/>
              <a:t> qui del ium aut ex et estrum </a:t>
            </a:r>
            <a:r>
              <a:rPr lang="en-US" sz="2800" dirty="0" err="1"/>
              <a:t>nonsequis</a:t>
            </a:r>
            <a:r>
              <a:rPr lang="en-US" sz="2800" dirty="0"/>
              <a:t> volupta doluptas illuptas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830383" y="3926016"/>
            <a:ext cx="2032000" cy="2032000"/>
            <a:chOff x="1427243" y="1987229"/>
            <a:chExt cx="1016000" cy="101600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9" name="Oval 58"/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400"/>
            </a:p>
          </p:txBody>
        </p:sp>
        <p:sp>
          <p:nvSpPr>
            <p:cNvPr id="60" name="AutoShape 126"/>
            <p:cNvSpPr>
              <a:spLocks/>
            </p:cNvSpPr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2546509" y="3926016"/>
            <a:ext cx="2032000" cy="2032000"/>
            <a:chOff x="6262908" y="1987229"/>
            <a:chExt cx="1016000" cy="101600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62" name="Oval 61"/>
            <p:cNvSpPr/>
            <p:nvPr/>
          </p:nvSpPr>
          <p:spPr>
            <a:xfrm>
              <a:off x="6262908" y="1987229"/>
              <a:ext cx="1016000" cy="101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400"/>
            </a:p>
          </p:txBody>
        </p:sp>
        <p:grpSp>
          <p:nvGrpSpPr>
            <p:cNvPr id="63" name="Group 146"/>
            <p:cNvGrpSpPr>
              <a:grpSpLocks/>
            </p:cNvGrpSpPr>
            <p:nvPr/>
          </p:nvGrpSpPr>
          <p:grpSpPr bwMode="auto">
            <a:xfrm>
              <a:off x="6581713" y="2281761"/>
              <a:ext cx="378390" cy="370720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64" name="AutoShape 138"/>
              <p:cNvSpPr>
                <a:spLocks/>
              </p:cNvSpPr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5" name="AutoShape 139"/>
              <p:cNvSpPr>
                <a:spLocks/>
              </p:cNvSpPr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6" name="AutoShape 140"/>
              <p:cNvSpPr>
                <a:spLocks/>
              </p:cNvSpPr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7" name="AutoShape 141"/>
              <p:cNvSpPr>
                <a:spLocks/>
              </p:cNvSpPr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8" name="AutoShape 142"/>
              <p:cNvSpPr>
                <a:spLocks/>
              </p:cNvSpPr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9" name="AutoShape 143"/>
              <p:cNvSpPr>
                <a:spLocks/>
              </p:cNvSpPr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70" name="AutoShape 144"/>
              <p:cNvSpPr>
                <a:spLocks/>
              </p:cNvSpPr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71" name="AutoShape 145"/>
              <p:cNvSpPr>
                <a:spLocks/>
              </p:cNvSpPr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pic>
        <p:nvPicPr>
          <p:cNvPr id="72" name="图片 7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74" name="矩形 73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358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5" grpId="0" animBg="1"/>
      <p:bldP spid="18" grpId="0" animBg="1"/>
      <p:bldP spid="32" grpId="0" animBg="1"/>
      <p:bldP spid="35" grpId="0" animBg="1"/>
      <p:bldP spid="38" grpId="0" animBg="1"/>
      <p:bldP spid="41" grpId="0" animBg="1"/>
      <p:bldP spid="44" grpId="0" animBg="1"/>
      <p:bldP spid="56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>
          <a:xfrm>
            <a:off x="10158118" y="9417080"/>
            <a:ext cx="12269262" cy="67671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Title Example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>
          <a:xfrm>
            <a:off x="10158118" y="10001623"/>
            <a:ext cx="12269262" cy="1605480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dapibus</a:t>
            </a:r>
            <a:r>
              <a:rPr lang="en-US" dirty="0">
                <a:solidFill>
                  <a:schemeClr val="tx1"/>
                </a:solidFill>
              </a:rPr>
              <a:t> vitae, </a:t>
            </a:r>
            <a:r>
              <a:rPr lang="en-US" dirty="0" err="1">
                <a:solidFill>
                  <a:schemeClr val="tx1"/>
                </a:solidFill>
              </a:rPr>
              <a:t>euismod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purus</a:t>
            </a:r>
            <a:r>
              <a:rPr lang="en-US" dirty="0">
                <a:solidFill>
                  <a:schemeClr val="tx1"/>
                </a:solidFill>
              </a:rPr>
              <a:t>. Maecenas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mauris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feugiat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tristique</a:t>
            </a:r>
            <a:r>
              <a:rPr lang="en-US" dirty="0">
                <a:solidFill>
                  <a:schemeClr val="tx1"/>
                </a:solidFill>
              </a:rPr>
              <a:t> et in </a:t>
            </a:r>
            <a:r>
              <a:rPr lang="en-US" dirty="0" err="1">
                <a:solidFill>
                  <a:schemeClr val="tx1"/>
                </a:solidFill>
              </a:rPr>
              <a:t>metus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Duis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congue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eros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lectus</a:t>
            </a:r>
            <a:r>
              <a:rPr lang="en-US" dirty="0">
                <a:solidFill>
                  <a:schemeClr val="tx1"/>
                </a:solidFill>
              </a:rPr>
              <a:t> semper semper</a:t>
            </a:r>
            <a:r>
              <a:rPr lang="en-US" dirty="0" smtClean="0">
                <a:solidFill>
                  <a:schemeClr val="tx1"/>
                </a:solidFill>
              </a:rPr>
              <a:t>.. </a:t>
            </a:r>
            <a:r>
              <a:rPr lang="en-US" dirty="0" err="1">
                <a:solidFill>
                  <a:schemeClr val="tx1"/>
                </a:solidFill>
              </a:rPr>
              <a:t>Duis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conguerit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9" name="Shape 1707"/>
          <p:cNvSpPr/>
          <p:nvPr/>
        </p:nvSpPr>
        <p:spPr>
          <a:xfrm>
            <a:off x="9588354" y="4155840"/>
            <a:ext cx="424411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647700">
              <a:lnSpc>
                <a:spcPct val="120000"/>
              </a:lnSpc>
              <a:spcBef>
                <a:spcPts val="1700"/>
              </a:spcBef>
              <a:defRPr sz="3000" b="1">
                <a:solidFill>
                  <a:srgbClr val="798D8F"/>
                </a:solidFill>
                <a:latin typeface="Lato"/>
                <a:ea typeface="Lato"/>
                <a:cs typeface="Lato"/>
                <a:sym typeface="Lato"/>
              </a:defRPr>
            </a:lvl1pPr>
          </a:lstStyle>
          <a:p>
            <a:pPr lvl="0">
              <a:lnSpc>
                <a:spcPct val="100000"/>
              </a:lnSpc>
              <a:defRPr sz="1800" b="0">
                <a:solidFill>
                  <a:srgbClr val="000000"/>
                </a:solidFill>
              </a:defRPr>
            </a:pPr>
            <a:r>
              <a:rPr sz="3000" b="1">
                <a:solidFill>
                  <a:schemeClr val="tx1"/>
                </a:solidFill>
              </a:rPr>
              <a:t>Chart Order by Gender</a:t>
            </a:r>
          </a:p>
        </p:txBody>
      </p:sp>
      <p:graphicFrame>
        <p:nvGraphicFramePr>
          <p:cNvPr id="30" name="Chart 1708"/>
          <p:cNvGraphicFramePr/>
          <p:nvPr>
            <p:extLst>
              <p:ext uri="{D42A27DB-BD31-4B8C-83A1-F6EECF244321}">
                <p14:modId xmlns:p14="http://schemas.microsoft.com/office/powerpoint/2010/main" val="886008479"/>
              </p:ext>
            </p:extLst>
          </p:nvPr>
        </p:nvGraphicFramePr>
        <p:xfrm>
          <a:off x="9650127" y="4624954"/>
          <a:ext cx="4903928" cy="4819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Shape 1709"/>
          <p:cNvSpPr/>
          <p:nvPr/>
        </p:nvSpPr>
        <p:spPr>
          <a:xfrm>
            <a:off x="17487754" y="4943240"/>
            <a:ext cx="424411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647700">
              <a:lnSpc>
                <a:spcPct val="120000"/>
              </a:lnSpc>
              <a:spcBef>
                <a:spcPts val="1700"/>
              </a:spcBef>
              <a:defRPr sz="3000" b="1">
                <a:solidFill>
                  <a:srgbClr val="798D8F"/>
                </a:solidFill>
                <a:latin typeface="Lato"/>
                <a:ea typeface="Lato"/>
                <a:cs typeface="Lato"/>
                <a:sym typeface="Lato"/>
              </a:defRPr>
            </a:lvl1pPr>
          </a:lstStyle>
          <a:p>
            <a:pPr lvl="0">
              <a:lnSpc>
                <a:spcPct val="100000"/>
              </a:lnSpc>
              <a:defRPr sz="1800" b="0">
                <a:solidFill>
                  <a:srgbClr val="000000"/>
                </a:solidFill>
              </a:defRPr>
            </a:pPr>
            <a:r>
              <a:rPr sz="3000" b="1">
                <a:solidFill>
                  <a:schemeClr val="tx1"/>
                </a:solidFill>
              </a:rPr>
              <a:t>Female</a:t>
            </a:r>
          </a:p>
        </p:txBody>
      </p:sp>
      <p:sp>
        <p:nvSpPr>
          <p:cNvPr id="32" name="Shape 1710"/>
          <p:cNvSpPr/>
          <p:nvPr/>
        </p:nvSpPr>
        <p:spPr>
          <a:xfrm>
            <a:off x="17487754" y="5475854"/>
            <a:ext cx="424411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 defTabSz="647700">
              <a:spcBef>
                <a:spcPts val="1700"/>
              </a:spcBef>
              <a:defRPr sz="1800"/>
            </a:pPr>
            <a:r>
              <a:rPr sz="2400" b="1">
                <a:latin typeface="Lato"/>
                <a:ea typeface="Lato"/>
                <a:cs typeface="Lato"/>
                <a:sym typeface="Lato"/>
              </a:rPr>
              <a:t>Lorem ipsum dolor</a:t>
            </a:r>
            <a:r>
              <a:rPr sz="2400">
                <a:latin typeface="Lato Semibold"/>
                <a:ea typeface="Lato Semibold"/>
                <a:cs typeface="Lato Semibold"/>
                <a:sym typeface="Lato Semibold"/>
              </a:rPr>
              <a:t> </a:t>
            </a:r>
            <a:r>
              <a:rPr sz="2400">
                <a:latin typeface="Lato"/>
                <a:ea typeface="Lato"/>
                <a:cs typeface="Lato"/>
                <a:sym typeface="Lato"/>
              </a:rPr>
              <a:t>sit amet, consectetur adipiscing elit.</a:t>
            </a:r>
            <a:r>
              <a:rPr sz="2400">
                <a:latin typeface="Lato Semibold"/>
                <a:ea typeface="Lato Semibold"/>
                <a:cs typeface="Lato Semibold"/>
                <a:sym typeface="Lato Semibold"/>
              </a:rPr>
              <a:t> </a:t>
            </a:r>
            <a:r>
              <a:rPr sz="2400">
                <a:latin typeface="Lato"/>
                <a:ea typeface="Lato"/>
                <a:cs typeface="Lato"/>
                <a:sym typeface="Lato"/>
              </a:rPr>
              <a:t>ligula ut faucibus.</a:t>
            </a:r>
          </a:p>
        </p:txBody>
      </p:sp>
      <p:sp>
        <p:nvSpPr>
          <p:cNvPr id="33" name="Shape 1711"/>
          <p:cNvSpPr/>
          <p:nvPr/>
        </p:nvSpPr>
        <p:spPr>
          <a:xfrm>
            <a:off x="15986079" y="5340617"/>
            <a:ext cx="1016001" cy="1375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584200">
              <a:lnSpc>
                <a:spcPct val="150000"/>
              </a:lnSpc>
              <a:defRPr sz="8000">
                <a:solidFill>
                  <a:srgbClr val="D44024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chemeClr val="tx1"/>
                </a:solidFill>
              </a:rPr>
              <a:t></a:t>
            </a:r>
          </a:p>
        </p:txBody>
      </p:sp>
      <p:sp>
        <p:nvSpPr>
          <p:cNvPr id="34" name="Shape 1712"/>
          <p:cNvSpPr/>
          <p:nvPr/>
        </p:nvSpPr>
        <p:spPr>
          <a:xfrm>
            <a:off x="15252554" y="4943240"/>
            <a:ext cx="152631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647700">
              <a:lnSpc>
                <a:spcPct val="120000"/>
              </a:lnSpc>
              <a:spcBef>
                <a:spcPts val="1700"/>
              </a:spcBef>
              <a:defRPr sz="3000" b="1">
                <a:solidFill>
                  <a:srgbClr val="D44024"/>
                </a:solidFill>
                <a:latin typeface="Lato"/>
                <a:ea typeface="Lato"/>
                <a:cs typeface="Lato"/>
                <a:sym typeface="Lato"/>
              </a:defRPr>
            </a:lvl1pPr>
          </a:lstStyle>
          <a:p>
            <a:pPr lvl="0">
              <a:lnSpc>
                <a:spcPct val="100000"/>
              </a:lnSpc>
              <a:defRPr sz="1800" b="0">
                <a:solidFill>
                  <a:srgbClr val="000000"/>
                </a:solidFill>
              </a:defRPr>
            </a:pPr>
            <a:r>
              <a:rPr sz="3000" b="1" dirty="0">
                <a:solidFill>
                  <a:schemeClr val="tx1"/>
                </a:solidFill>
              </a:rPr>
              <a:t>24%</a:t>
            </a:r>
          </a:p>
        </p:txBody>
      </p:sp>
      <p:sp>
        <p:nvSpPr>
          <p:cNvPr id="35" name="Shape 1713"/>
          <p:cNvSpPr/>
          <p:nvPr/>
        </p:nvSpPr>
        <p:spPr>
          <a:xfrm>
            <a:off x="17171413" y="5053713"/>
            <a:ext cx="1" cy="1591585"/>
          </a:xfrm>
          <a:prstGeom prst="line">
            <a:avLst/>
          </a:prstGeom>
          <a:ln w="50800">
            <a:solidFill>
              <a:srgbClr val="A5ADB7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" name="Shape 1714"/>
          <p:cNvSpPr/>
          <p:nvPr/>
        </p:nvSpPr>
        <p:spPr>
          <a:xfrm>
            <a:off x="17487754" y="7294103"/>
            <a:ext cx="424411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647700">
              <a:lnSpc>
                <a:spcPct val="120000"/>
              </a:lnSpc>
              <a:spcBef>
                <a:spcPts val="1700"/>
              </a:spcBef>
              <a:defRPr sz="3000" b="1">
                <a:solidFill>
                  <a:srgbClr val="798D8F"/>
                </a:solidFill>
                <a:latin typeface="Lato"/>
                <a:ea typeface="Lato"/>
                <a:cs typeface="Lato"/>
                <a:sym typeface="Lato"/>
              </a:defRPr>
            </a:lvl1pPr>
          </a:lstStyle>
          <a:p>
            <a:pPr lvl="0">
              <a:lnSpc>
                <a:spcPct val="100000"/>
              </a:lnSpc>
              <a:defRPr sz="1800" b="0">
                <a:solidFill>
                  <a:srgbClr val="000000"/>
                </a:solidFill>
              </a:defRPr>
            </a:pPr>
            <a:r>
              <a:rPr sz="3000" b="1">
                <a:solidFill>
                  <a:schemeClr val="tx1"/>
                </a:solidFill>
              </a:rPr>
              <a:t>Male</a:t>
            </a:r>
          </a:p>
        </p:txBody>
      </p:sp>
      <p:sp>
        <p:nvSpPr>
          <p:cNvPr id="37" name="Shape 1715"/>
          <p:cNvSpPr/>
          <p:nvPr/>
        </p:nvSpPr>
        <p:spPr>
          <a:xfrm>
            <a:off x="17487754" y="7826717"/>
            <a:ext cx="424411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 defTabSz="647700">
              <a:spcBef>
                <a:spcPts val="1700"/>
              </a:spcBef>
              <a:defRPr sz="1800"/>
            </a:pPr>
            <a:r>
              <a:rPr sz="2400" b="1">
                <a:latin typeface="Lato"/>
                <a:ea typeface="Lato"/>
                <a:cs typeface="Lato"/>
                <a:sym typeface="Lato"/>
              </a:rPr>
              <a:t>Lorem ipsum dolor</a:t>
            </a:r>
            <a:r>
              <a:rPr sz="2400">
                <a:latin typeface="Lato Semibold"/>
                <a:ea typeface="Lato Semibold"/>
                <a:cs typeface="Lato Semibold"/>
                <a:sym typeface="Lato Semibold"/>
              </a:rPr>
              <a:t> </a:t>
            </a:r>
            <a:r>
              <a:rPr sz="2400">
                <a:latin typeface="Lato"/>
                <a:ea typeface="Lato"/>
                <a:cs typeface="Lato"/>
                <a:sym typeface="Lato"/>
              </a:rPr>
              <a:t>sit amet, consectetur adipiscing elit.</a:t>
            </a:r>
            <a:r>
              <a:rPr sz="2400">
                <a:latin typeface="Lato Semibold"/>
                <a:ea typeface="Lato Semibold"/>
                <a:cs typeface="Lato Semibold"/>
                <a:sym typeface="Lato Semibold"/>
              </a:rPr>
              <a:t> </a:t>
            </a:r>
            <a:r>
              <a:rPr sz="2400">
                <a:latin typeface="Lato"/>
                <a:ea typeface="Lato"/>
                <a:cs typeface="Lato"/>
                <a:sym typeface="Lato"/>
              </a:rPr>
              <a:t>ligula ut faucibus.</a:t>
            </a:r>
          </a:p>
        </p:txBody>
      </p:sp>
      <p:sp>
        <p:nvSpPr>
          <p:cNvPr id="38" name="Shape 1716"/>
          <p:cNvSpPr/>
          <p:nvPr/>
        </p:nvSpPr>
        <p:spPr>
          <a:xfrm>
            <a:off x="16024179" y="7691479"/>
            <a:ext cx="1016001" cy="1375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584200">
              <a:lnSpc>
                <a:spcPct val="150000"/>
              </a:lnSpc>
              <a:defRPr sz="8000">
                <a:solidFill>
                  <a:srgbClr val="0087B1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chemeClr val="tx1"/>
                </a:solidFill>
              </a:rPr>
              <a:t></a:t>
            </a:r>
          </a:p>
        </p:txBody>
      </p:sp>
      <p:sp>
        <p:nvSpPr>
          <p:cNvPr id="39" name="Shape 1717"/>
          <p:cNvSpPr/>
          <p:nvPr/>
        </p:nvSpPr>
        <p:spPr>
          <a:xfrm>
            <a:off x="15252554" y="7294103"/>
            <a:ext cx="152631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647700">
              <a:lnSpc>
                <a:spcPct val="120000"/>
              </a:lnSpc>
              <a:spcBef>
                <a:spcPts val="1700"/>
              </a:spcBef>
              <a:defRPr sz="3000" b="1">
                <a:solidFill>
                  <a:srgbClr val="0087B1"/>
                </a:solidFill>
                <a:latin typeface="Lato"/>
                <a:ea typeface="Lato"/>
                <a:cs typeface="Lato"/>
                <a:sym typeface="Lato"/>
              </a:defRPr>
            </a:lvl1pPr>
          </a:lstStyle>
          <a:p>
            <a:pPr lvl="0">
              <a:lnSpc>
                <a:spcPct val="100000"/>
              </a:lnSpc>
              <a:defRPr sz="1800" b="0">
                <a:solidFill>
                  <a:srgbClr val="000000"/>
                </a:solidFill>
              </a:defRPr>
            </a:pPr>
            <a:r>
              <a:rPr sz="3000" b="1" dirty="0">
                <a:solidFill>
                  <a:schemeClr val="tx1"/>
                </a:solidFill>
              </a:rPr>
              <a:t>76%</a:t>
            </a:r>
          </a:p>
        </p:txBody>
      </p:sp>
      <p:sp>
        <p:nvSpPr>
          <p:cNvPr id="40" name="Shape 1718"/>
          <p:cNvSpPr/>
          <p:nvPr/>
        </p:nvSpPr>
        <p:spPr>
          <a:xfrm>
            <a:off x="17171413" y="7404576"/>
            <a:ext cx="1" cy="1591585"/>
          </a:xfrm>
          <a:prstGeom prst="line">
            <a:avLst/>
          </a:prstGeom>
          <a:ln w="50800">
            <a:solidFill>
              <a:srgbClr val="A5ADB7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677" y="2654722"/>
            <a:ext cx="12698412" cy="895238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0257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3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3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9" dur="4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6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10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4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65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50"/>
                            </p:stCondLst>
                            <p:childTnLst>
                              <p:par>
                                <p:cTn id="7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8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 advAuto="0"/>
      <p:bldGraphic spid="30" grpId="0">
        <p:bldSub>
          <a:bldChart bld="series"/>
        </p:bldSub>
      </p:bldGraphic>
      <p:bldP spid="31" grpId="0" animBg="1" advAuto="0"/>
      <p:bldP spid="32" grpId="0" animBg="1" advAuto="0"/>
      <p:bldP spid="33" grpId="0" animBg="1" advAuto="0"/>
      <p:bldP spid="34" grpId="0" animBg="1" advAuto="0"/>
      <p:bldP spid="35" grpId="0" animBg="1" advAuto="0"/>
      <p:bldP spid="36" grpId="0" animBg="1" advAuto="0"/>
      <p:bldP spid="37" grpId="0" animBg="1" advAuto="0"/>
      <p:bldP spid="38" grpId="0" animBg="1" advAuto="0"/>
      <p:bldP spid="39" grpId="0" animBg="1" advAuto="0"/>
      <p:bldP spid="40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83"/>
          <p:cNvGrpSpPr/>
          <p:nvPr/>
        </p:nvGrpSpPr>
        <p:grpSpPr>
          <a:xfrm>
            <a:off x="9397430" y="8666834"/>
            <a:ext cx="5592314" cy="3007104"/>
            <a:chOff x="3354640" y="2064545"/>
            <a:chExt cx="3995738" cy="1743075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75000"/>
                </a:schemeClr>
              </a:fgClr>
              <a:bgClr>
                <a:schemeClr val="accent3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354640" y="2867820"/>
              <a:ext cx="2736849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ko-KR" b="1" dirty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1" name="그룹 108"/>
          <p:cNvGrpSpPr/>
          <p:nvPr/>
        </p:nvGrpSpPr>
        <p:grpSpPr>
          <a:xfrm>
            <a:off x="9397430" y="7142146"/>
            <a:ext cx="5592314" cy="3007104"/>
            <a:chOff x="3354640" y="2064545"/>
            <a:chExt cx="3995738" cy="1743075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75000"/>
                </a:schemeClr>
              </a:fgClr>
              <a:bgClr>
                <a:schemeClr val="accent4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ko-KR" b="1" dirty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b="1" dirty="0">
                <a:solidFill>
                  <a:srgbClr val="FFFFFF"/>
                </a:solidFill>
                <a:ea typeface="Roboto Condensed Regular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8" name="그룹 115"/>
          <p:cNvGrpSpPr/>
          <p:nvPr/>
        </p:nvGrpSpPr>
        <p:grpSpPr>
          <a:xfrm>
            <a:off x="9397430" y="5617458"/>
            <a:ext cx="5592314" cy="3007104"/>
            <a:chOff x="3354640" y="2064545"/>
            <a:chExt cx="3995738" cy="1743075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4640515" y="2180433"/>
              <a:ext cx="2393950" cy="700088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091490" y="2436020"/>
              <a:ext cx="1258888" cy="1371600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75000"/>
                </a:schemeClr>
              </a:fgClr>
              <a:bgClr>
                <a:schemeClr val="accent5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3673728" y="2180433"/>
              <a:ext cx="966788" cy="700088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5">
                  <a:lumMod val="50000"/>
                </a:schemeClr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3354640" y="2867820"/>
              <a:ext cx="2736850" cy="939800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ko-KR" b="1" dirty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3354640" y="2064545"/>
              <a:ext cx="3995738" cy="1177925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25" name="그룹 11"/>
          <p:cNvGrpSpPr/>
          <p:nvPr/>
        </p:nvGrpSpPr>
        <p:grpSpPr>
          <a:xfrm>
            <a:off x="9397430" y="4092770"/>
            <a:ext cx="5592314" cy="3007104"/>
            <a:chOff x="4129765" y="1474040"/>
            <a:chExt cx="2325491" cy="1014457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4878135" y="1541486"/>
              <a:ext cx="1393262" cy="407446"/>
            </a:xfrm>
            <a:custGeom>
              <a:avLst/>
              <a:gdLst>
                <a:gd name="T0" fmla="*/ 1508 w 1508"/>
                <a:gd name="T1" fmla="*/ 205 h 441"/>
                <a:gd name="T2" fmla="*/ 0 w 1508"/>
                <a:gd name="T3" fmla="*/ 0 h 441"/>
                <a:gd name="T4" fmla="*/ 0 w 1508"/>
                <a:gd name="T5" fmla="*/ 285 h 441"/>
                <a:gd name="T6" fmla="*/ 1140 w 1508"/>
                <a:gd name="T7" fmla="*/ 441 h 441"/>
                <a:gd name="T8" fmla="*/ 1508 w 1508"/>
                <a:gd name="T9" fmla="*/ 20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441">
                  <a:moveTo>
                    <a:pt x="1508" y="205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1140" y="441"/>
                  </a:lnTo>
                  <a:lnTo>
                    <a:pt x="1508" y="20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722592" y="1690236"/>
              <a:ext cx="732664" cy="798261"/>
            </a:xfrm>
            <a:custGeom>
              <a:avLst/>
              <a:gdLst>
                <a:gd name="T0" fmla="*/ 793 w 793"/>
                <a:gd name="T1" fmla="*/ 0 h 864"/>
                <a:gd name="T2" fmla="*/ 0 w 793"/>
                <a:gd name="T3" fmla="*/ 508 h 864"/>
                <a:gd name="T4" fmla="*/ 0 w 793"/>
                <a:gd name="T5" fmla="*/ 864 h 864"/>
                <a:gd name="T6" fmla="*/ 793 w 793"/>
                <a:gd name="T7" fmla="*/ 357 h 864"/>
                <a:gd name="T8" fmla="*/ 793 w 793"/>
                <a:gd name="T9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864">
                  <a:moveTo>
                    <a:pt x="793" y="0"/>
                  </a:moveTo>
                  <a:lnTo>
                    <a:pt x="0" y="508"/>
                  </a:lnTo>
                  <a:lnTo>
                    <a:pt x="0" y="864"/>
                  </a:lnTo>
                  <a:lnTo>
                    <a:pt x="793" y="357"/>
                  </a:lnTo>
                  <a:lnTo>
                    <a:pt x="793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3175"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4315472" y="1541486"/>
              <a:ext cx="562664" cy="407446"/>
            </a:xfrm>
            <a:custGeom>
              <a:avLst/>
              <a:gdLst>
                <a:gd name="T0" fmla="*/ 609 w 609"/>
                <a:gd name="T1" fmla="*/ 0 h 441"/>
                <a:gd name="T2" fmla="*/ 0 w 609"/>
                <a:gd name="T3" fmla="*/ 390 h 441"/>
                <a:gd name="T4" fmla="*/ 367 w 609"/>
                <a:gd name="T5" fmla="*/ 441 h 441"/>
                <a:gd name="T6" fmla="*/ 609 w 609"/>
                <a:gd name="T7" fmla="*/ 285 h 441"/>
                <a:gd name="T8" fmla="*/ 609 w 609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441">
                  <a:moveTo>
                    <a:pt x="609" y="0"/>
                  </a:moveTo>
                  <a:lnTo>
                    <a:pt x="0" y="390"/>
                  </a:lnTo>
                  <a:lnTo>
                    <a:pt x="367" y="441"/>
                  </a:lnTo>
                  <a:lnTo>
                    <a:pt x="609" y="285"/>
                  </a:lnTo>
                  <a:lnTo>
                    <a:pt x="609" y="0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129765" y="1941540"/>
              <a:ext cx="1592827" cy="546957"/>
            </a:xfrm>
            <a:custGeom>
              <a:avLst/>
              <a:gdLst>
                <a:gd name="T0" fmla="*/ 1724 w 1724"/>
                <a:gd name="T1" fmla="*/ 592 h 592"/>
                <a:gd name="T2" fmla="*/ 0 w 1724"/>
                <a:gd name="T3" fmla="*/ 358 h 592"/>
                <a:gd name="T4" fmla="*/ 0 w 1724"/>
                <a:gd name="T5" fmla="*/ 0 h 592"/>
                <a:gd name="T6" fmla="*/ 1724 w 1724"/>
                <a:gd name="T7" fmla="*/ 236 h 592"/>
                <a:gd name="T8" fmla="*/ 1724 w 1724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4" h="592">
                  <a:moveTo>
                    <a:pt x="1724" y="592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1724" y="236"/>
                  </a:lnTo>
                  <a:lnTo>
                    <a:pt x="1724" y="592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ko-KR" b="1" dirty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b="1" dirty="0">
                <a:solidFill>
                  <a:srgbClr val="FFFFFF"/>
                </a:solidFill>
                <a:ea typeface="+mj-ea"/>
              </a:endParaRPr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close/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  <a:close/>
                </a:path>
              </a:pathLst>
            </a:custGeom>
            <a:pattFill prst="pct1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  <p:sp>
          <p:nvSpPr>
            <p:cNvPr id="31" name="Freeform 10"/>
            <p:cNvSpPr>
              <a:spLocks noEditPoints="1"/>
            </p:cNvSpPr>
            <p:nvPr/>
          </p:nvSpPr>
          <p:spPr bwMode="auto">
            <a:xfrm>
              <a:off x="4129765" y="1474040"/>
              <a:ext cx="2325491" cy="685544"/>
            </a:xfrm>
            <a:custGeom>
              <a:avLst/>
              <a:gdLst>
                <a:gd name="T0" fmla="*/ 810 w 2517"/>
                <a:gd name="T1" fmla="*/ 73 h 742"/>
                <a:gd name="T2" fmla="*/ 2318 w 2517"/>
                <a:gd name="T3" fmla="*/ 278 h 742"/>
                <a:gd name="T4" fmla="*/ 1709 w 2517"/>
                <a:gd name="T5" fmla="*/ 667 h 742"/>
                <a:gd name="T6" fmla="*/ 201 w 2517"/>
                <a:gd name="T7" fmla="*/ 463 h 742"/>
                <a:gd name="T8" fmla="*/ 810 w 2517"/>
                <a:gd name="T9" fmla="*/ 73 h 742"/>
                <a:gd name="T10" fmla="*/ 792 w 2517"/>
                <a:gd name="T11" fmla="*/ 0 h 742"/>
                <a:gd name="T12" fmla="*/ 0 w 2517"/>
                <a:gd name="T13" fmla="*/ 506 h 742"/>
                <a:gd name="T14" fmla="*/ 1724 w 2517"/>
                <a:gd name="T15" fmla="*/ 742 h 742"/>
                <a:gd name="T16" fmla="*/ 2517 w 2517"/>
                <a:gd name="T17" fmla="*/ 234 h 742"/>
                <a:gd name="T18" fmla="*/ 792 w 2517"/>
                <a:gd name="T19" fmla="*/ 0 h 742"/>
                <a:gd name="T20" fmla="*/ 792 w 2517"/>
                <a:gd name="T2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7" h="742">
                  <a:moveTo>
                    <a:pt x="810" y="73"/>
                  </a:moveTo>
                  <a:lnTo>
                    <a:pt x="2318" y="278"/>
                  </a:lnTo>
                  <a:lnTo>
                    <a:pt x="1709" y="667"/>
                  </a:lnTo>
                  <a:lnTo>
                    <a:pt x="201" y="463"/>
                  </a:lnTo>
                  <a:lnTo>
                    <a:pt x="810" y="73"/>
                  </a:lnTo>
                  <a:moveTo>
                    <a:pt x="792" y="0"/>
                  </a:moveTo>
                  <a:lnTo>
                    <a:pt x="0" y="506"/>
                  </a:lnTo>
                  <a:lnTo>
                    <a:pt x="1724" y="742"/>
                  </a:lnTo>
                  <a:lnTo>
                    <a:pt x="2517" y="234"/>
                  </a:lnTo>
                  <a:lnTo>
                    <a:pt x="792" y="0"/>
                  </a:lnTo>
                  <a:lnTo>
                    <a:pt x="792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6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3136373" y="5312376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4266" dirty="0"/>
              <a:t>Build</a:t>
            </a:r>
          </a:p>
          <a:p>
            <a:pPr algn="r"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136373" y="8411678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4266" dirty="0"/>
              <a:t>Market</a:t>
            </a:r>
          </a:p>
          <a:p>
            <a:pPr algn="r"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6254471" y="6233178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4266" dirty="0"/>
              <a:t>Test</a:t>
            </a:r>
          </a:p>
          <a:p>
            <a:pPr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6254471" y="9221756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4266" dirty="0"/>
              <a:t>Measure</a:t>
            </a:r>
          </a:p>
          <a:p>
            <a:pPr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8552029" y="5886280"/>
            <a:ext cx="8454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8552029" y="8929756"/>
            <a:ext cx="8454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4989743" y="6748078"/>
            <a:ext cx="8454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4989743" y="9844204"/>
            <a:ext cx="8454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55761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6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9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9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9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56"/>
          <p:cNvCxnSpPr/>
          <p:nvPr/>
        </p:nvCxnSpPr>
        <p:spPr>
          <a:xfrm>
            <a:off x="8281753" y="5500406"/>
            <a:ext cx="0" cy="1093008"/>
          </a:xfrm>
          <a:prstGeom prst="line">
            <a:avLst/>
          </a:prstGeom>
          <a:ln w="3175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03945" y="5547716"/>
            <a:ext cx="4277808" cy="0"/>
          </a:xfrm>
          <a:prstGeom prst="line">
            <a:avLst/>
          </a:prstGeom>
          <a:ln w="57150" cmpd="thickThin">
            <a:solidFill>
              <a:schemeClr val="accent1"/>
            </a:solidFill>
            <a:prstDash val="soli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5446620" y="4858690"/>
            <a:ext cx="1331154" cy="1331148"/>
            <a:chOff x="2722516" y="2429345"/>
            <a:chExt cx="665577" cy="665574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0" name="타원 132"/>
            <p:cNvSpPr/>
            <p:nvPr/>
          </p:nvSpPr>
          <p:spPr>
            <a:xfrm>
              <a:off x="2722516" y="2429345"/>
              <a:ext cx="665577" cy="66557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ea typeface="+mj-ea"/>
                <a:cs typeface="Roboto condensed"/>
              </a:endParaRPr>
            </a:p>
          </p:txBody>
        </p:sp>
        <p:grpSp>
          <p:nvGrpSpPr>
            <p:cNvPr id="11" name="Group 682"/>
            <p:cNvGrpSpPr>
              <a:grpSpLocks/>
            </p:cNvGrpSpPr>
            <p:nvPr/>
          </p:nvGrpSpPr>
          <p:grpSpPr bwMode="auto">
            <a:xfrm>
              <a:off x="2898929" y="2616947"/>
              <a:ext cx="339342" cy="299829"/>
              <a:chOff x="0" y="0"/>
              <a:chExt cx="575" cy="506"/>
            </a:xfrm>
            <a:solidFill>
              <a:schemeClr val="accent1"/>
            </a:solidFill>
          </p:grpSpPr>
          <p:sp>
            <p:nvSpPr>
              <p:cNvPr id="12" name="AutoShape 680"/>
              <p:cNvSpPr>
                <a:spLocks/>
              </p:cNvSpPr>
              <p:nvPr/>
            </p:nvSpPr>
            <p:spPr bwMode="auto">
              <a:xfrm>
                <a:off x="184" y="120"/>
                <a:ext cx="391" cy="386"/>
              </a:xfrm>
              <a:custGeom>
                <a:avLst/>
                <a:gdLst>
                  <a:gd name="T0" fmla="*/ 0 w 21600"/>
                  <a:gd name="T1" fmla="*/ 0 h 20967"/>
                  <a:gd name="T2" fmla="*/ 0 w 21600"/>
                  <a:gd name="T3" fmla="*/ 0 h 20967"/>
                  <a:gd name="T4" fmla="*/ 0 w 21600"/>
                  <a:gd name="T5" fmla="*/ 0 h 20967"/>
                  <a:gd name="T6" fmla="*/ 0 w 21600"/>
                  <a:gd name="T7" fmla="*/ 0 h 20967"/>
                  <a:gd name="T8" fmla="*/ 0 w 21600"/>
                  <a:gd name="T9" fmla="*/ 0 h 20967"/>
                  <a:gd name="T10" fmla="*/ 0 w 21600"/>
                  <a:gd name="T11" fmla="*/ 0 h 20967"/>
                  <a:gd name="T12" fmla="*/ 0 w 21600"/>
                  <a:gd name="T13" fmla="*/ 0 h 20967"/>
                  <a:gd name="T14" fmla="*/ 0 w 21600"/>
                  <a:gd name="T15" fmla="*/ 0 h 20967"/>
                  <a:gd name="T16" fmla="*/ 0 w 21600"/>
                  <a:gd name="T17" fmla="*/ 0 h 20967"/>
                  <a:gd name="T18" fmla="*/ 0 w 21600"/>
                  <a:gd name="T19" fmla="*/ 0 h 20967"/>
                  <a:gd name="T20" fmla="*/ 0 w 21600"/>
                  <a:gd name="T21" fmla="*/ 0 h 20967"/>
                  <a:gd name="T22" fmla="*/ 0 w 21600"/>
                  <a:gd name="T23" fmla="*/ 0 h 20967"/>
                  <a:gd name="T24" fmla="*/ 0 w 21600"/>
                  <a:gd name="T25" fmla="*/ 0 h 20967"/>
                  <a:gd name="T26" fmla="*/ 0 w 21600"/>
                  <a:gd name="T27" fmla="*/ 0 h 20967"/>
                  <a:gd name="T28" fmla="*/ 0 w 21600"/>
                  <a:gd name="T29" fmla="*/ 0 h 20967"/>
                  <a:gd name="T30" fmla="*/ 0 w 21600"/>
                  <a:gd name="T31" fmla="*/ 0 h 20967"/>
                  <a:gd name="T32" fmla="*/ 0 w 21600"/>
                  <a:gd name="T33" fmla="*/ 0 h 20967"/>
                  <a:gd name="T34" fmla="*/ 0 w 21600"/>
                  <a:gd name="T35" fmla="*/ 0 h 20967"/>
                  <a:gd name="T36" fmla="*/ 0 w 21600"/>
                  <a:gd name="T37" fmla="*/ 0 h 20967"/>
                  <a:gd name="T38" fmla="*/ 0 w 21600"/>
                  <a:gd name="T39" fmla="*/ 0 h 20967"/>
                  <a:gd name="T40" fmla="*/ 0 w 21600"/>
                  <a:gd name="T41" fmla="*/ 0 h 20967"/>
                  <a:gd name="T42" fmla="*/ 0 w 21600"/>
                  <a:gd name="T43" fmla="*/ 0 h 20967"/>
                  <a:gd name="T44" fmla="*/ 0 w 21600"/>
                  <a:gd name="T45" fmla="*/ 0 h 20967"/>
                  <a:gd name="T46" fmla="*/ 0 w 21600"/>
                  <a:gd name="T47" fmla="*/ 0 h 20967"/>
                  <a:gd name="T48" fmla="*/ 0 w 21600"/>
                  <a:gd name="T49" fmla="*/ 0 h 20967"/>
                  <a:gd name="T50" fmla="*/ 0 w 21600"/>
                  <a:gd name="T51" fmla="*/ 0 h 20967"/>
                  <a:gd name="T52" fmla="*/ 0 w 21600"/>
                  <a:gd name="T53" fmla="*/ 0 h 20967"/>
                  <a:gd name="T54" fmla="*/ 0 w 21600"/>
                  <a:gd name="T55" fmla="*/ 0 h 20967"/>
                  <a:gd name="T56" fmla="*/ 0 w 21600"/>
                  <a:gd name="T57" fmla="*/ 0 h 20967"/>
                  <a:gd name="T58" fmla="*/ 0 w 21600"/>
                  <a:gd name="T59" fmla="*/ 0 h 20967"/>
                  <a:gd name="T60" fmla="*/ 0 w 21600"/>
                  <a:gd name="T61" fmla="*/ 0 h 20967"/>
                  <a:gd name="T62" fmla="*/ 0 w 21600"/>
                  <a:gd name="T63" fmla="*/ 0 h 20967"/>
                  <a:gd name="T64" fmla="*/ 0 w 21600"/>
                  <a:gd name="T65" fmla="*/ 0 h 2096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600" h="20967">
                    <a:moveTo>
                      <a:pt x="20820" y="9022"/>
                    </a:moveTo>
                    <a:cubicBezTo>
                      <a:pt x="20811" y="9007"/>
                      <a:pt x="20801" y="8992"/>
                      <a:pt x="20793" y="8977"/>
                    </a:cubicBezTo>
                    <a:cubicBezTo>
                      <a:pt x="20489" y="8427"/>
                      <a:pt x="20112" y="7930"/>
                      <a:pt x="19674" y="7499"/>
                    </a:cubicBezTo>
                    <a:lnTo>
                      <a:pt x="13690" y="1617"/>
                    </a:lnTo>
                    <a:cubicBezTo>
                      <a:pt x="13666" y="1593"/>
                      <a:pt x="13643" y="1572"/>
                      <a:pt x="13622" y="1554"/>
                    </a:cubicBezTo>
                    <a:cubicBezTo>
                      <a:pt x="12860" y="827"/>
                      <a:pt x="11933" y="294"/>
                      <a:pt x="10925" y="0"/>
                    </a:cubicBezTo>
                    <a:cubicBezTo>
                      <a:pt x="12087" y="1195"/>
                      <a:pt x="12856" y="2688"/>
                      <a:pt x="13154" y="4330"/>
                    </a:cubicBezTo>
                    <a:cubicBezTo>
                      <a:pt x="13243" y="4823"/>
                      <a:pt x="13289" y="5326"/>
                      <a:pt x="13289" y="5827"/>
                    </a:cubicBezTo>
                    <a:cubicBezTo>
                      <a:pt x="13289" y="6027"/>
                      <a:pt x="13280" y="6237"/>
                      <a:pt x="13262" y="6469"/>
                    </a:cubicBezTo>
                    <a:lnTo>
                      <a:pt x="16991" y="10136"/>
                    </a:lnTo>
                    <a:cubicBezTo>
                      <a:pt x="17315" y="10454"/>
                      <a:pt x="17555" y="10856"/>
                      <a:pt x="17685" y="11298"/>
                    </a:cubicBezTo>
                    <a:cubicBezTo>
                      <a:pt x="17760" y="11551"/>
                      <a:pt x="17797" y="11814"/>
                      <a:pt x="17797" y="12082"/>
                    </a:cubicBezTo>
                    <a:cubicBezTo>
                      <a:pt x="17797" y="12378"/>
                      <a:pt x="17751" y="12669"/>
                      <a:pt x="17660" y="12949"/>
                    </a:cubicBezTo>
                    <a:cubicBezTo>
                      <a:pt x="17523" y="13371"/>
                      <a:pt x="17298" y="13738"/>
                      <a:pt x="16990" y="14040"/>
                    </a:cubicBezTo>
                    <a:lnTo>
                      <a:pt x="14559" y="16430"/>
                    </a:lnTo>
                    <a:cubicBezTo>
                      <a:pt x="14038" y="16942"/>
                      <a:pt x="13333" y="17224"/>
                      <a:pt x="12573" y="17224"/>
                    </a:cubicBezTo>
                    <a:cubicBezTo>
                      <a:pt x="11813" y="17224"/>
                      <a:pt x="11108" y="16942"/>
                      <a:pt x="10587" y="16430"/>
                    </a:cubicBezTo>
                    <a:lnTo>
                      <a:pt x="8270" y="14152"/>
                    </a:lnTo>
                    <a:lnTo>
                      <a:pt x="6770" y="12677"/>
                    </a:lnTo>
                    <a:lnTo>
                      <a:pt x="4605" y="10549"/>
                    </a:lnTo>
                    <a:cubicBezTo>
                      <a:pt x="4389" y="10338"/>
                      <a:pt x="4211" y="10088"/>
                      <a:pt x="4075" y="9805"/>
                    </a:cubicBezTo>
                    <a:cubicBezTo>
                      <a:pt x="3895" y="9434"/>
                      <a:pt x="3800" y="9016"/>
                      <a:pt x="3800" y="8598"/>
                    </a:cubicBezTo>
                    <a:cubicBezTo>
                      <a:pt x="3800" y="8316"/>
                      <a:pt x="3842" y="8037"/>
                      <a:pt x="3925" y="7769"/>
                    </a:cubicBezTo>
                    <a:cubicBezTo>
                      <a:pt x="3932" y="7746"/>
                      <a:pt x="3941" y="7722"/>
                      <a:pt x="3951" y="7698"/>
                    </a:cubicBezTo>
                    <a:lnTo>
                      <a:pt x="3965" y="7659"/>
                    </a:lnTo>
                    <a:cubicBezTo>
                      <a:pt x="4000" y="7561"/>
                      <a:pt x="4033" y="7481"/>
                      <a:pt x="4068" y="7408"/>
                    </a:cubicBezTo>
                    <a:cubicBezTo>
                      <a:pt x="4087" y="7366"/>
                      <a:pt x="4109" y="7325"/>
                      <a:pt x="4132" y="7283"/>
                    </a:cubicBezTo>
                    <a:cubicBezTo>
                      <a:pt x="4172" y="7208"/>
                      <a:pt x="4218" y="7133"/>
                      <a:pt x="4271" y="7053"/>
                    </a:cubicBezTo>
                    <a:lnTo>
                      <a:pt x="4294" y="7020"/>
                    </a:lnTo>
                    <a:cubicBezTo>
                      <a:pt x="4310" y="6997"/>
                      <a:pt x="4325" y="6972"/>
                      <a:pt x="4343" y="6949"/>
                    </a:cubicBezTo>
                    <a:cubicBezTo>
                      <a:pt x="4431" y="6831"/>
                      <a:pt x="4517" y="6731"/>
                      <a:pt x="4605" y="6646"/>
                    </a:cubicBezTo>
                    <a:lnTo>
                      <a:pt x="5532" y="5735"/>
                    </a:lnTo>
                    <a:cubicBezTo>
                      <a:pt x="5522" y="5626"/>
                      <a:pt x="5497" y="5529"/>
                      <a:pt x="5456" y="5447"/>
                    </a:cubicBezTo>
                    <a:cubicBezTo>
                      <a:pt x="5417" y="5367"/>
                      <a:pt x="5370" y="5298"/>
                      <a:pt x="5314" y="5243"/>
                    </a:cubicBezTo>
                    <a:lnTo>
                      <a:pt x="3149" y="3115"/>
                    </a:lnTo>
                    <a:lnTo>
                      <a:pt x="2990" y="2958"/>
                    </a:lnTo>
                    <a:lnTo>
                      <a:pt x="1922" y="4008"/>
                    </a:lnTo>
                    <a:cubicBezTo>
                      <a:pt x="1819" y="4110"/>
                      <a:pt x="1715" y="4219"/>
                      <a:pt x="1606" y="4344"/>
                    </a:cubicBezTo>
                    <a:cubicBezTo>
                      <a:pt x="1589" y="4362"/>
                      <a:pt x="1574" y="4381"/>
                      <a:pt x="1558" y="4400"/>
                    </a:cubicBezTo>
                    <a:lnTo>
                      <a:pt x="1524" y="4442"/>
                    </a:lnTo>
                    <a:cubicBezTo>
                      <a:pt x="1451" y="4527"/>
                      <a:pt x="1381" y="4613"/>
                      <a:pt x="1313" y="4702"/>
                    </a:cubicBezTo>
                    <a:cubicBezTo>
                      <a:pt x="1290" y="4731"/>
                      <a:pt x="1268" y="4762"/>
                      <a:pt x="1246" y="4792"/>
                    </a:cubicBezTo>
                    <a:lnTo>
                      <a:pt x="1233" y="4809"/>
                    </a:lnTo>
                    <a:cubicBezTo>
                      <a:pt x="1167" y="4901"/>
                      <a:pt x="1103" y="4993"/>
                      <a:pt x="1042" y="5088"/>
                    </a:cubicBezTo>
                    <a:lnTo>
                      <a:pt x="1026" y="5112"/>
                    </a:lnTo>
                    <a:cubicBezTo>
                      <a:pt x="1011" y="5135"/>
                      <a:pt x="996" y="5158"/>
                      <a:pt x="981" y="5179"/>
                    </a:cubicBezTo>
                    <a:cubicBezTo>
                      <a:pt x="910" y="5295"/>
                      <a:pt x="841" y="5411"/>
                      <a:pt x="779" y="5526"/>
                    </a:cubicBezTo>
                    <a:lnTo>
                      <a:pt x="769" y="5543"/>
                    </a:lnTo>
                    <a:lnTo>
                      <a:pt x="761" y="5559"/>
                    </a:lnTo>
                    <a:cubicBezTo>
                      <a:pt x="543" y="5965"/>
                      <a:pt x="369" y="6397"/>
                      <a:pt x="243" y="6846"/>
                    </a:cubicBezTo>
                    <a:cubicBezTo>
                      <a:pt x="198" y="7005"/>
                      <a:pt x="163" y="7152"/>
                      <a:pt x="134" y="7295"/>
                    </a:cubicBezTo>
                    <a:cubicBezTo>
                      <a:pt x="45" y="7730"/>
                      <a:pt x="0" y="8169"/>
                      <a:pt x="0" y="8605"/>
                    </a:cubicBezTo>
                    <a:cubicBezTo>
                      <a:pt x="0" y="8989"/>
                      <a:pt x="35" y="9375"/>
                      <a:pt x="102" y="9750"/>
                    </a:cubicBezTo>
                    <a:cubicBezTo>
                      <a:pt x="340" y="11063"/>
                      <a:pt x="970" y="12253"/>
                      <a:pt x="1921" y="13188"/>
                    </a:cubicBezTo>
                    <a:lnTo>
                      <a:pt x="3167" y="14414"/>
                    </a:lnTo>
                    <a:lnTo>
                      <a:pt x="4988" y="16203"/>
                    </a:lnTo>
                    <a:lnTo>
                      <a:pt x="7904" y="19069"/>
                    </a:lnTo>
                    <a:cubicBezTo>
                      <a:pt x="10479" y="21600"/>
                      <a:pt x="14667" y="21600"/>
                      <a:pt x="17242" y="19069"/>
                    </a:cubicBezTo>
                    <a:lnTo>
                      <a:pt x="19673" y="16679"/>
                    </a:lnTo>
                    <a:cubicBezTo>
                      <a:pt x="20506" y="15861"/>
                      <a:pt x="21099" y="14826"/>
                      <a:pt x="21391" y="13687"/>
                    </a:cubicBezTo>
                    <a:cubicBezTo>
                      <a:pt x="21529" y="13146"/>
                      <a:pt x="21600" y="12608"/>
                      <a:pt x="21600" y="12089"/>
                    </a:cubicBezTo>
                    <a:cubicBezTo>
                      <a:pt x="21600" y="11064"/>
                      <a:pt x="21349" y="10039"/>
                      <a:pt x="20876" y="9127"/>
                    </a:cubicBezTo>
                    <a:cubicBezTo>
                      <a:pt x="20870" y="9116"/>
                      <a:pt x="20865" y="9105"/>
                      <a:pt x="20860" y="9094"/>
                    </a:cubicBezTo>
                    <a:cubicBezTo>
                      <a:pt x="20856" y="9085"/>
                      <a:pt x="20852" y="9077"/>
                      <a:pt x="20847" y="9068"/>
                    </a:cubicBezTo>
                    <a:cubicBezTo>
                      <a:pt x="20839" y="9051"/>
                      <a:pt x="20830" y="9038"/>
                      <a:pt x="20820" y="9022"/>
                    </a:cubicBezTo>
                    <a:close/>
                    <a:moveTo>
                      <a:pt x="20820" y="902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3" name="AutoShape 681"/>
              <p:cNvSpPr>
                <a:spLocks/>
              </p:cNvSpPr>
              <p:nvPr/>
            </p:nvSpPr>
            <p:spPr bwMode="auto">
              <a:xfrm>
                <a:off x="0" y="0"/>
                <a:ext cx="391" cy="386"/>
              </a:xfrm>
              <a:custGeom>
                <a:avLst/>
                <a:gdLst>
                  <a:gd name="T0" fmla="*/ 0 w 21600"/>
                  <a:gd name="T1" fmla="*/ 0 h 20967"/>
                  <a:gd name="T2" fmla="*/ 0 w 21600"/>
                  <a:gd name="T3" fmla="*/ 0 h 20967"/>
                  <a:gd name="T4" fmla="*/ 0 w 21600"/>
                  <a:gd name="T5" fmla="*/ 0 h 20967"/>
                  <a:gd name="T6" fmla="*/ 0 w 21600"/>
                  <a:gd name="T7" fmla="*/ 0 h 20967"/>
                  <a:gd name="T8" fmla="*/ 0 w 21600"/>
                  <a:gd name="T9" fmla="*/ 0 h 20967"/>
                  <a:gd name="T10" fmla="*/ 0 w 21600"/>
                  <a:gd name="T11" fmla="*/ 0 h 20967"/>
                  <a:gd name="T12" fmla="*/ 0 w 21600"/>
                  <a:gd name="T13" fmla="*/ 0 h 20967"/>
                  <a:gd name="T14" fmla="*/ 0 w 21600"/>
                  <a:gd name="T15" fmla="*/ 0 h 20967"/>
                  <a:gd name="T16" fmla="*/ 0 w 21600"/>
                  <a:gd name="T17" fmla="*/ 0 h 20967"/>
                  <a:gd name="T18" fmla="*/ 0 w 21600"/>
                  <a:gd name="T19" fmla="*/ 0 h 20967"/>
                  <a:gd name="T20" fmla="*/ 0 w 21600"/>
                  <a:gd name="T21" fmla="*/ 0 h 20967"/>
                  <a:gd name="T22" fmla="*/ 0 w 21600"/>
                  <a:gd name="T23" fmla="*/ 0 h 20967"/>
                  <a:gd name="T24" fmla="*/ 0 w 21600"/>
                  <a:gd name="T25" fmla="*/ 0 h 20967"/>
                  <a:gd name="T26" fmla="*/ 0 w 21600"/>
                  <a:gd name="T27" fmla="*/ 0 h 20967"/>
                  <a:gd name="T28" fmla="*/ 0 w 21600"/>
                  <a:gd name="T29" fmla="*/ 0 h 20967"/>
                  <a:gd name="T30" fmla="*/ 0 w 21600"/>
                  <a:gd name="T31" fmla="*/ 0 h 20967"/>
                  <a:gd name="T32" fmla="*/ 0 w 21600"/>
                  <a:gd name="T33" fmla="*/ 0 h 20967"/>
                  <a:gd name="T34" fmla="*/ 0 w 21600"/>
                  <a:gd name="T35" fmla="*/ 0 h 20967"/>
                  <a:gd name="T36" fmla="*/ 0 w 21600"/>
                  <a:gd name="T37" fmla="*/ 0 h 20967"/>
                  <a:gd name="T38" fmla="*/ 0 w 21600"/>
                  <a:gd name="T39" fmla="*/ 0 h 20967"/>
                  <a:gd name="T40" fmla="*/ 0 w 21600"/>
                  <a:gd name="T41" fmla="*/ 0 h 20967"/>
                  <a:gd name="T42" fmla="*/ 0 w 21600"/>
                  <a:gd name="T43" fmla="*/ 0 h 20967"/>
                  <a:gd name="T44" fmla="*/ 0 w 21600"/>
                  <a:gd name="T45" fmla="*/ 0 h 20967"/>
                  <a:gd name="T46" fmla="*/ 0 w 21600"/>
                  <a:gd name="T47" fmla="*/ 0 h 20967"/>
                  <a:gd name="T48" fmla="*/ 0 w 21600"/>
                  <a:gd name="T49" fmla="*/ 0 h 20967"/>
                  <a:gd name="T50" fmla="*/ 0 w 21600"/>
                  <a:gd name="T51" fmla="*/ 0 h 20967"/>
                  <a:gd name="T52" fmla="*/ 0 w 21600"/>
                  <a:gd name="T53" fmla="*/ 0 h 20967"/>
                  <a:gd name="T54" fmla="*/ 0 w 21600"/>
                  <a:gd name="T55" fmla="*/ 0 h 20967"/>
                  <a:gd name="T56" fmla="*/ 0 w 21600"/>
                  <a:gd name="T57" fmla="*/ 0 h 20967"/>
                  <a:gd name="T58" fmla="*/ 0 w 21600"/>
                  <a:gd name="T59" fmla="*/ 0 h 20967"/>
                  <a:gd name="T60" fmla="*/ 0 w 21600"/>
                  <a:gd name="T61" fmla="*/ 0 h 20967"/>
                  <a:gd name="T62" fmla="*/ 0 w 21600"/>
                  <a:gd name="T63" fmla="*/ 0 h 2096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1600" h="20967">
                    <a:moveTo>
                      <a:pt x="19678" y="7779"/>
                    </a:moveTo>
                    <a:lnTo>
                      <a:pt x="18431" y="6554"/>
                    </a:lnTo>
                    <a:lnTo>
                      <a:pt x="16611" y="4764"/>
                    </a:lnTo>
                    <a:lnTo>
                      <a:pt x="13695" y="1897"/>
                    </a:lnTo>
                    <a:cubicBezTo>
                      <a:pt x="11121" y="-633"/>
                      <a:pt x="6932" y="-633"/>
                      <a:pt x="4358" y="1898"/>
                    </a:cubicBezTo>
                    <a:lnTo>
                      <a:pt x="1926" y="4288"/>
                    </a:lnTo>
                    <a:cubicBezTo>
                      <a:pt x="1093" y="5106"/>
                      <a:pt x="501" y="6141"/>
                      <a:pt x="209" y="7280"/>
                    </a:cubicBezTo>
                    <a:cubicBezTo>
                      <a:pt x="71" y="7821"/>
                      <a:pt x="0" y="8359"/>
                      <a:pt x="0" y="8879"/>
                    </a:cubicBezTo>
                    <a:cubicBezTo>
                      <a:pt x="0" y="9904"/>
                      <a:pt x="251" y="10928"/>
                      <a:pt x="724" y="11841"/>
                    </a:cubicBezTo>
                    <a:cubicBezTo>
                      <a:pt x="731" y="11851"/>
                      <a:pt x="735" y="11863"/>
                      <a:pt x="740" y="11874"/>
                    </a:cubicBezTo>
                    <a:cubicBezTo>
                      <a:pt x="744" y="11883"/>
                      <a:pt x="748" y="11892"/>
                      <a:pt x="753" y="11900"/>
                    </a:cubicBezTo>
                    <a:cubicBezTo>
                      <a:pt x="761" y="11915"/>
                      <a:pt x="769" y="11929"/>
                      <a:pt x="779" y="11945"/>
                    </a:cubicBezTo>
                    <a:cubicBezTo>
                      <a:pt x="788" y="11960"/>
                      <a:pt x="798" y="11975"/>
                      <a:pt x="806" y="11991"/>
                    </a:cubicBezTo>
                    <a:cubicBezTo>
                      <a:pt x="1111" y="12541"/>
                      <a:pt x="1488" y="13038"/>
                      <a:pt x="1926" y="13468"/>
                    </a:cubicBezTo>
                    <a:lnTo>
                      <a:pt x="7909" y="19350"/>
                    </a:lnTo>
                    <a:cubicBezTo>
                      <a:pt x="7934" y="19376"/>
                      <a:pt x="7956" y="19396"/>
                      <a:pt x="7978" y="19413"/>
                    </a:cubicBezTo>
                    <a:cubicBezTo>
                      <a:pt x="8740" y="20140"/>
                      <a:pt x="9666" y="20673"/>
                      <a:pt x="10674" y="20967"/>
                    </a:cubicBezTo>
                    <a:cubicBezTo>
                      <a:pt x="9513" y="19772"/>
                      <a:pt x="8744" y="18279"/>
                      <a:pt x="8446" y="16636"/>
                    </a:cubicBezTo>
                    <a:cubicBezTo>
                      <a:pt x="8357" y="16145"/>
                      <a:pt x="8311" y="15641"/>
                      <a:pt x="8311" y="15140"/>
                    </a:cubicBezTo>
                    <a:cubicBezTo>
                      <a:pt x="8311" y="14941"/>
                      <a:pt x="8320" y="14731"/>
                      <a:pt x="8338" y="14497"/>
                    </a:cubicBezTo>
                    <a:lnTo>
                      <a:pt x="4609" y="10831"/>
                    </a:lnTo>
                    <a:cubicBezTo>
                      <a:pt x="4285" y="10512"/>
                      <a:pt x="4044" y="10110"/>
                      <a:pt x="3915" y="9668"/>
                    </a:cubicBezTo>
                    <a:cubicBezTo>
                      <a:pt x="3840" y="9415"/>
                      <a:pt x="3802" y="9152"/>
                      <a:pt x="3802" y="8885"/>
                    </a:cubicBezTo>
                    <a:cubicBezTo>
                      <a:pt x="3802" y="8589"/>
                      <a:pt x="3848" y="8297"/>
                      <a:pt x="3939" y="8017"/>
                    </a:cubicBezTo>
                    <a:cubicBezTo>
                      <a:pt x="4077" y="7595"/>
                      <a:pt x="4301" y="7228"/>
                      <a:pt x="4609" y="6926"/>
                    </a:cubicBezTo>
                    <a:lnTo>
                      <a:pt x="7041" y="4536"/>
                    </a:lnTo>
                    <a:cubicBezTo>
                      <a:pt x="8118" y="3477"/>
                      <a:pt x="9936" y="3477"/>
                      <a:pt x="11012" y="4536"/>
                    </a:cubicBezTo>
                    <a:lnTo>
                      <a:pt x="13330" y="6814"/>
                    </a:lnTo>
                    <a:lnTo>
                      <a:pt x="14830" y="8289"/>
                    </a:lnTo>
                    <a:lnTo>
                      <a:pt x="16994" y="10417"/>
                    </a:lnTo>
                    <a:cubicBezTo>
                      <a:pt x="17210" y="10629"/>
                      <a:pt x="17389" y="10879"/>
                      <a:pt x="17525" y="11161"/>
                    </a:cubicBezTo>
                    <a:cubicBezTo>
                      <a:pt x="17704" y="11532"/>
                      <a:pt x="17800" y="11949"/>
                      <a:pt x="17800" y="12368"/>
                    </a:cubicBezTo>
                    <a:cubicBezTo>
                      <a:pt x="17800" y="12650"/>
                      <a:pt x="17757" y="12929"/>
                      <a:pt x="17675" y="13197"/>
                    </a:cubicBezTo>
                    <a:cubicBezTo>
                      <a:pt x="17667" y="13222"/>
                      <a:pt x="17658" y="13245"/>
                      <a:pt x="17649" y="13270"/>
                    </a:cubicBezTo>
                    <a:lnTo>
                      <a:pt x="17634" y="13307"/>
                    </a:lnTo>
                    <a:cubicBezTo>
                      <a:pt x="17599" y="13406"/>
                      <a:pt x="17566" y="13485"/>
                      <a:pt x="17532" y="13558"/>
                    </a:cubicBezTo>
                    <a:cubicBezTo>
                      <a:pt x="17512" y="13601"/>
                      <a:pt x="17489" y="13642"/>
                      <a:pt x="17467" y="13684"/>
                    </a:cubicBezTo>
                    <a:cubicBezTo>
                      <a:pt x="17427" y="13760"/>
                      <a:pt x="17380" y="13837"/>
                      <a:pt x="17329" y="13913"/>
                    </a:cubicBezTo>
                    <a:lnTo>
                      <a:pt x="17308" y="13943"/>
                    </a:lnTo>
                    <a:cubicBezTo>
                      <a:pt x="17292" y="13969"/>
                      <a:pt x="17275" y="13993"/>
                      <a:pt x="17257" y="14017"/>
                    </a:cubicBezTo>
                    <a:cubicBezTo>
                      <a:pt x="17168" y="14136"/>
                      <a:pt x="17083" y="14235"/>
                      <a:pt x="16996" y="14321"/>
                    </a:cubicBezTo>
                    <a:lnTo>
                      <a:pt x="16068" y="15232"/>
                    </a:lnTo>
                    <a:cubicBezTo>
                      <a:pt x="16078" y="15340"/>
                      <a:pt x="16103" y="15437"/>
                      <a:pt x="16144" y="15520"/>
                    </a:cubicBezTo>
                    <a:cubicBezTo>
                      <a:pt x="16183" y="15601"/>
                      <a:pt x="16230" y="15669"/>
                      <a:pt x="16286" y="15724"/>
                    </a:cubicBezTo>
                    <a:lnTo>
                      <a:pt x="18451" y="17852"/>
                    </a:lnTo>
                    <a:lnTo>
                      <a:pt x="18610" y="18009"/>
                    </a:lnTo>
                    <a:lnTo>
                      <a:pt x="19678" y="16958"/>
                    </a:lnTo>
                    <a:cubicBezTo>
                      <a:pt x="19779" y="16859"/>
                      <a:pt x="19883" y="16748"/>
                      <a:pt x="19995" y="16623"/>
                    </a:cubicBezTo>
                    <a:cubicBezTo>
                      <a:pt x="20011" y="16604"/>
                      <a:pt x="20028" y="16585"/>
                      <a:pt x="20043" y="16565"/>
                    </a:cubicBezTo>
                    <a:lnTo>
                      <a:pt x="20076" y="16526"/>
                    </a:lnTo>
                    <a:cubicBezTo>
                      <a:pt x="20149" y="16440"/>
                      <a:pt x="20219" y="16353"/>
                      <a:pt x="20286" y="16264"/>
                    </a:cubicBezTo>
                    <a:cubicBezTo>
                      <a:pt x="20314" y="16229"/>
                      <a:pt x="20340" y="16194"/>
                      <a:pt x="20366" y="16157"/>
                    </a:cubicBezTo>
                    <a:cubicBezTo>
                      <a:pt x="20434" y="16066"/>
                      <a:pt x="20497" y="15973"/>
                      <a:pt x="20559" y="15879"/>
                    </a:cubicBezTo>
                    <a:lnTo>
                      <a:pt x="20579" y="15848"/>
                    </a:lnTo>
                    <a:lnTo>
                      <a:pt x="20618" y="15787"/>
                    </a:lnTo>
                    <a:cubicBezTo>
                      <a:pt x="20690" y="15672"/>
                      <a:pt x="20758" y="15556"/>
                      <a:pt x="20821" y="15440"/>
                    </a:cubicBezTo>
                    <a:lnTo>
                      <a:pt x="20830" y="15425"/>
                    </a:lnTo>
                    <a:lnTo>
                      <a:pt x="20839" y="15407"/>
                    </a:lnTo>
                    <a:cubicBezTo>
                      <a:pt x="21057" y="15002"/>
                      <a:pt x="21231" y="14570"/>
                      <a:pt x="21358" y="14121"/>
                    </a:cubicBezTo>
                    <a:cubicBezTo>
                      <a:pt x="21401" y="13966"/>
                      <a:pt x="21436" y="13818"/>
                      <a:pt x="21466" y="13671"/>
                    </a:cubicBezTo>
                    <a:cubicBezTo>
                      <a:pt x="21555" y="13237"/>
                      <a:pt x="21600" y="12798"/>
                      <a:pt x="21600" y="12361"/>
                    </a:cubicBezTo>
                    <a:cubicBezTo>
                      <a:pt x="21600" y="11976"/>
                      <a:pt x="21565" y="11591"/>
                      <a:pt x="21498" y="11216"/>
                    </a:cubicBezTo>
                    <a:cubicBezTo>
                      <a:pt x="21258" y="9904"/>
                      <a:pt x="20629" y="8715"/>
                      <a:pt x="19678" y="7779"/>
                    </a:cubicBezTo>
                    <a:close/>
                    <a:moveTo>
                      <a:pt x="19678" y="777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sp>
        <p:nvSpPr>
          <p:cNvPr id="24" name="타원 132"/>
          <p:cNvSpPr/>
          <p:nvPr/>
        </p:nvSpPr>
        <p:spPr>
          <a:xfrm>
            <a:off x="2055001" y="4593237"/>
            <a:ext cx="1948944" cy="1948938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altLang="ko-KR" dirty="0">
                <a:solidFill>
                  <a:srgbClr val="FFFFFF"/>
                </a:solidFill>
                <a:ea typeface="+mj-ea"/>
                <a:cs typeface="Roboto condensed"/>
              </a:rPr>
              <a:t>Start</a:t>
            </a:r>
            <a:endParaRPr lang="ko-KR" altLang="en-US" dirty="0">
              <a:solidFill>
                <a:srgbClr val="FFFFFF"/>
              </a:solidFill>
              <a:ea typeface="+mj-ea"/>
              <a:cs typeface="Roboto condensed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281753" y="6542174"/>
            <a:ext cx="4277808" cy="0"/>
          </a:xfrm>
          <a:prstGeom prst="line">
            <a:avLst/>
          </a:prstGeom>
          <a:ln w="57150" cmpd="thickThin">
            <a:solidFill>
              <a:schemeClr val="accent2"/>
            </a:solidFill>
            <a:prstDash val="soli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4001618" y="6261988"/>
            <a:ext cx="4185494" cy="2147990"/>
            <a:chOff x="2000015" y="3130994"/>
            <a:chExt cx="2092747" cy="1073995"/>
          </a:xfrm>
        </p:grpSpPr>
        <p:sp>
          <p:nvSpPr>
            <p:cNvPr id="28" name="Rectangle 27"/>
            <p:cNvSpPr/>
            <p:nvPr/>
          </p:nvSpPr>
          <p:spPr>
            <a:xfrm>
              <a:off x="2000015" y="3393549"/>
              <a:ext cx="2092747" cy="811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4266" dirty="0"/>
                <a:t>Creative brief</a:t>
              </a:r>
            </a:p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400" dirty="0"/>
                <a:t>Lorem ipsum dolor sit amet, </a:t>
              </a:r>
              <a:r>
                <a:rPr lang="en-US" sz="2400" dirty="0" err="1"/>
                <a:t>consectetur</a:t>
              </a:r>
              <a:r>
                <a:rPr lang="en-US" sz="2400" dirty="0"/>
                <a:t> </a:t>
              </a:r>
              <a:r>
                <a:rPr lang="en-US" sz="2400" dirty="0" err="1"/>
                <a:t>adipiscing</a:t>
              </a:r>
              <a:r>
                <a:rPr lang="en-US" sz="2400" dirty="0"/>
                <a:t> </a:t>
              </a:r>
              <a:r>
                <a:rPr lang="en-US" sz="2400" dirty="0" err="1"/>
                <a:t>elit</a:t>
              </a:r>
              <a:r>
                <a:rPr lang="en-US" sz="2400" dirty="0"/>
                <a:t>.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00015" y="3130994"/>
              <a:ext cx="2092747" cy="2508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800" dirty="0"/>
                <a:t>Jan 22</a:t>
              </a:r>
              <a:endParaRPr lang="en-US" sz="1800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327910" y="7423435"/>
            <a:ext cx="4185494" cy="2760310"/>
            <a:chOff x="4163161" y="3711717"/>
            <a:chExt cx="2092747" cy="1380155"/>
          </a:xfrm>
        </p:grpSpPr>
        <p:sp>
          <p:nvSpPr>
            <p:cNvPr id="35" name="Rectangle 34"/>
            <p:cNvSpPr/>
            <p:nvPr/>
          </p:nvSpPr>
          <p:spPr>
            <a:xfrm>
              <a:off x="4163161" y="3968616"/>
              <a:ext cx="2092747" cy="11232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4266" dirty="0" err="1"/>
                <a:t>Scorpe</a:t>
              </a:r>
              <a:r>
                <a:rPr lang="en-US" sz="4266" dirty="0"/>
                <a:t> and estimates</a:t>
              </a:r>
            </a:p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400" dirty="0"/>
                <a:t>Lorem ipsum dolor sit amet, </a:t>
              </a:r>
              <a:r>
                <a:rPr lang="en-US" sz="2400" dirty="0" err="1"/>
                <a:t>consectetur</a:t>
              </a:r>
              <a:r>
                <a:rPr lang="en-US" sz="2400" dirty="0"/>
                <a:t> </a:t>
              </a:r>
              <a:r>
                <a:rPr lang="en-US" sz="2400" dirty="0" err="1"/>
                <a:t>adipiscing</a:t>
              </a:r>
              <a:r>
                <a:rPr lang="en-US" sz="2400" dirty="0"/>
                <a:t> </a:t>
              </a:r>
              <a:r>
                <a:rPr lang="en-US" sz="2400" dirty="0" err="1"/>
                <a:t>elit</a:t>
              </a:r>
              <a:r>
                <a:rPr lang="en-US" sz="2400" dirty="0"/>
                <a:t>.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163161" y="3711717"/>
              <a:ext cx="2092747" cy="2508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800" dirty="0"/>
                <a:t>Feb 31</a:t>
              </a:r>
              <a:endParaRPr lang="en-US" sz="1800" dirty="0"/>
            </a:p>
          </p:txBody>
        </p:sp>
      </p:grpSp>
      <p:cxnSp>
        <p:nvCxnSpPr>
          <p:cNvPr id="42" name="Straight Connector 41"/>
          <p:cNvCxnSpPr/>
          <p:nvPr/>
        </p:nvCxnSpPr>
        <p:spPr>
          <a:xfrm>
            <a:off x="12573139" y="4907230"/>
            <a:ext cx="4277808" cy="0"/>
          </a:xfrm>
          <a:prstGeom prst="line">
            <a:avLst/>
          </a:prstGeom>
          <a:ln w="57150" cmpd="thickThin">
            <a:solidFill>
              <a:schemeClr val="accent3"/>
            </a:solidFill>
            <a:prstDash val="soli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직선 연결선 56"/>
          <p:cNvCxnSpPr/>
          <p:nvPr/>
        </p:nvCxnSpPr>
        <p:spPr>
          <a:xfrm>
            <a:off x="12559561" y="4858690"/>
            <a:ext cx="0" cy="1734724"/>
          </a:xfrm>
          <a:prstGeom prst="line">
            <a:avLst/>
          </a:prstGeom>
          <a:ln w="3175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12700360" y="5838928"/>
            <a:ext cx="4185494" cy="2136678"/>
            <a:chOff x="6349386" y="2919464"/>
            <a:chExt cx="2092747" cy="1068339"/>
          </a:xfrm>
        </p:grpSpPr>
        <p:sp>
          <p:nvSpPr>
            <p:cNvPr id="45" name="Rectangle 44"/>
            <p:cNvSpPr/>
            <p:nvPr/>
          </p:nvSpPr>
          <p:spPr>
            <a:xfrm>
              <a:off x="6349386" y="3176363"/>
              <a:ext cx="2092747" cy="811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4266" dirty="0"/>
                <a:t>Creative review</a:t>
              </a:r>
            </a:p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400" dirty="0"/>
                <a:t>Lorem ipsum dolor sit amet, </a:t>
              </a:r>
              <a:r>
                <a:rPr lang="en-US" sz="2400" dirty="0" err="1"/>
                <a:t>consectetur</a:t>
              </a:r>
              <a:r>
                <a:rPr lang="en-US" sz="2400" dirty="0"/>
                <a:t> </a:t>
              </a:r>
              <a:r>
                <a:rPr lang="en-US" sz="2400" dirty="0" err="1"/>
                <a:t>adipiscing</a:t>
              </a:r>
              <a:r>
                <a:rPr lang="en-US" sz="2400" dirty="0"/>
                <a:t> </a:t>
              </a:r>
              <a:r>
                <a:rPr lang="en-US" sz="2400" dirty="0" err="1"/>
                <a:t>elit</a:t>
              </a:r>
              <a:r>
                <a:rPr lang="en-US" sz="2400" dirty="0"/>
                <a:t>.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349386" y="2919464"/>
              <a:ext cx="2092747" cy="2508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800" dirty="0"/>
                <a:t>Mar 08</a:t>
              </a:r>
              <a:endParaRPr lang="en-US" sz="1800" dirty="0"/>
            </a:p>
          </p:txBody>
        </p:sp>
      </p:grpSp>
      <p:cxnSp>
        <p:nvCxnSpPr>
          <p:cNvPr id="49" name="Straight Connector 48"/>
          <p:cNvCxnSpPr/>
          <p:nvPr/>
        </p:nvCxnSpPr>
        <p:spPr>
          <a:xfrm>
            <a:off x="16869811" y="5881678"/>
            <a:ext cx="7515776" cy="0"/>
          </a:xfrm>
          <a:prstGeom prst="line">
            <a:avLst/>
          </a:prstGeom>
          <a:ln w="57150" cmpd="thickThin">
            <a:solidFill>
              <a:schemeClr val="accent4"/>
            </a:solidFill>
            <a:prstDash val="soli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직선 연결선 56"/>
          <p:cNvCxnSpPr/>
          <p:nvPr/>
        </p:nvCxnSpPr>
        <p:spPr>
          <a:xfrm>
            <a:off x="16869811" y="4829602"/>
            <a:ext cx="0" cy="1093008"/>
          </a:xfrm>
          <a:prstGeom prst="line">
            <a:avLst/>
          </a:prstGeom>
          <a:ln w="3175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16941774" y="6706590"/>
            <a:ext cx="4185494" cy="2136678"/>
            <a:chOff x="8470093" y="3353295"/>
            <a:chExt cx="2092747" cy="1068339"/>
          </a:xfrm>
        </p:grpSpPr>
        <p:sp>
          <p:nvSpPr>
            <p:cNvPr id="52" name="Rectangle 51"/>
            <p:cNvSpPr/>
            <p:nvPr/>
          </p:nvSpPr>
          <p:spPr>
            <a:xfrm>
              <a:off x="8470093" y="3610194"/>
              <a:ext cx="2092747" cy="811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4266" dirty="0"/>
                <a:t>Client review</a:t>
              </a:r>
            </a:p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400" dirty="0"/>
                <a:t>Lorem ipsum dolor sit amet, </a:t>
              </a:r>
              <a:r>
                <a:rPr lang="en-US" sz="2400" dirty="0" err="1"/>
                <a:t>consectetur</a:t>
              </a:r>
              <a:r>
                <a:rPr lang="en-US" sz="2400" dirty="0"/>
                <a:t> </a:t>
              </a:r>
              <a:r>
                <a:rPr lang="en-US" sz="2400" dirty="0" err="1"/>
                <a:t>adipiscing</a:t>
              </a:r>
              <a:r>
                <a:rPr lang="en-US" sz="2400" dirty="0"/>
                <a:t> </a:t>
              </a:r>
              <a:r>
                <a:rPr lang="en-US" sz="2400" dirty="0" err="1"/>
                <a:t>elit</a:t>
              </a:r>
              <a:r>
                <a:rPr lang="en-US" sz="2400" dirty="0"/>
                <a:t>.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470093" y="3353295"/>
              <a:ext cx="2092747" cy="2508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800"/>
                </a:spcBef>
                <a:spcAft>
                  <a:spcPts val="800"/>
                </a:spcAft>
              </a:pPr>
              <a:r>
                <a:rPr lang="en-US" sz="2800" dirty="0"/>
                <a:t>Mar 24</a:t>
              </a:r>
              <a:endParaRPr lang="en-US" sz="18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8334956" y="5214140"/>
            <a:ext cx="1331154" cy="1331148"/>
            <a:chOff x="9166684" y="2607070"/>
            <a:chExt cx="665577" cy="665574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1" name="타원 132"/>
            <p:cNvSpPr/>
            <p:nvPr/>
          </p:nvSpPr>
          <p:spPr>
            <a:xfrm>
              <a:off x="9166684" y="2607070"/>
              <a:ext cx="665577" cy="66557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ea typeface="+mj-ea"/>
                <a:cs typeface="Roboto condensed"/>
              </a:endParaRPr>
            </a:p>
          </p:txBody>
        </p:sp>
        <p:sp>
          <p:nvSpPr>
            <p:cNvPr id="54" name="AutoShape 23"/>
            <p:cNvSpPr>
              <a:spLocks/>
            </p:cNvSpPr>
            <p:nvPr/>
          </p:nvSpPr>
          <p:spPr bwMode="auto">
            <a:xfrm>
              <a:off x="9344168" y="2813186"/>
              <a:ext cx="310606" cy="268346"/>
            </a:xfrm>
            <a:custGeom>
              <a:avLst/>
              <a:gdLst>
                <a:gd name="T0" fmla="*/ 255931547 w 21600"/>
                <a:gd name="T1" fmla="*/ 114581982 h 21599"/>
                <a:gd name="T2" fmla="*/ 255931547 w 21600"/>
                <a:gd name="T3" fmla="*/ 39272204 h 21599"/>
                <a:gd name="T4" fmla="*/ 195045206 w 21600"/>
                <a:gd name="T5" fmla="*/ 7318 h 21599"/>
                <a:gd name="T6" fmla="*/ 193914044 w 21600"/>
                <a:gd name="T7" fmla="*/ 0 h 21599"/>
                <a:gd name="T8" fmla="*/ 192796656 w 21600"/>
                <a:gd name="T9" fmla="*/ 7318 h 21599"/>
                <a:gd name="T10" fmla="*/ 131910316 w 21600"/>
                <a:gd name="T11" fmla="*/ 39272204 h 21599"/>
                <a:gd name="T12" fmla="*/ 131910316 w 21600"/>
                <a:gd name="T13" fmla="*/ 124693818 h 21599"/>
                <a:gd name="T14" fmla="*/ 101487397 w 21600"/>
                <a:gd name="T15" fmla="*/ 144310794 h 21599"/>
                <a:gd name="T16" fmla="*/ 100001858 w 21600"/>
                <a:gd name="T17" fmla="*/ 144326214 h 21599"/>
                <a:gd name="T18" fmla="*/ 99238837 w 21600"/>
                <a:gd name="T19" fmla="*/ 144310794 h 21599"/>
                <a:gd name="T20" fmla="*/ 68815918 w 21600"/>
                <a:gd name="T21" fmla="*/ 124701136 h 21599"/>
                <a:gd name="T22" fmla="*/ 68815918 w 21600"/>
                <a:gd name="T23" fmla="*/ 49391358 h 21599"/>
                <a:gd name="T24" fmla="*/ 106800154 w 21600"/>
                <a:gd name="T25" fmla="*/ 49391358 h 21599"/>
                <a:gd name="T26" fmla="*/ 53434747 w 21600"/>
                <a:gd name="T27" fmla="*/ 12404581 h 21599"/>
                <a:gd name="T28" fmla="*/ 0 w 21600"/>
                <a:gd name="T29" fmla="*/ 49391358 h 21599"/>
                <a:gd name="T30" fmla="*/ 38352496 w 21600"/>
                <a:gd name="T31" fmla="*/ 49391358 h 21599"/>
                <a:gd name="T32" fmla="*/ 38352496 w 21600"/>
                <a:gd name="T33" fmla="*/ 124701136 h 21599"/>
                <a:gd name="T34" fmla="*/ 99238837 w 21600"/>
                <a:gd name="T35" fmla="*/ 163957826 h 21599"/>
                <a:gd name="T36" fmla="*/ 100369999 w 21600"/>
                <a:gd name="T37" fmla="*/ 163966022 h 21599"/>
                <a:gd name="T38" fmla="*/ 101487397 w 21600"/>
                <a:gd name="T39" fmla="*/ 163957826 h 21599"/>
                <a:gd name="T40" fmla="*/ 162373738 w 21600"/>
                <a:gd name="T41" fmla="*/ 124693818 h 21599"/>
                <a:gd name="T42" fmla="*/ 162373738 w 21600"/>
                <a:gd name="T43" fmla="*/ 39279522 h 21599"/>
                <a:gd name="T44" fmla="*/ 192796656 w 21600"/>
                <a:gd name="T45" fmla="*/ 19655228 h 21599"/>
                <a:gd name="T46" fmla="*/ 194282185 w 21600"/>
                <a:gd name="T47" fmla="*/ 19647032 h 21599"/>
                <a:gd name="T48" fmla="*/ 195045206 w 21600"/>
                <a:gd name="T49" fmla="*/ 19655228 h 21599"/>
                <a:gd name="T50" fmla="*/ 225468124 w 21600"/>
                <a:gd name="T51" fmla="*/ 39272204 h 21599"/>
                <a:gd name="T52" fmla="*/ 225468124 w 21600"/>
                <a:gd name="T53" fmla="*/ 114581982 h 21599"/>
                <a:gd name="T54" fmla="*/ 187483888 w 21600"/>
                <a:gd name="T55" fmla="*/ 114581982 h 21599"/>
                <a:gd name="T56" fmla="*/ 240849307 w 21600"/>
                <a:gd name="T57" fmla="*/ 151560657 h 21599"/>
                <a:gd name="T58" fmla="*/ 294284053 w 21600"/>
                <a:gd name="T59" fmla="*/ 114581982 h 21599"/>
                <a:gd name="T60" fmla="*/ 255931547 w 21600"/>
                <a:gd name="T61" fmla="*/ 114581982 h 21599"/>
                <a:gd name="T62" fmla="*/ 255931547 w 21600"/>
                <a:gd name="T63" fmla="*/ 114581982 h 215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599">
                  <a:moveTo>
                    <a:pt x="18785" y="15093"/>
                  </a:moveTo>
                  <a:lnTo>
                    <a:pt x="18785" y="5173"/>
                  </a:lnTo>
                  <a:cubicBezTo>
                    <a:pt x="18785" y="2316"/>
                    <a:pt x="16784" y="1"/>
                    <a:pt x="14316" y="1"/>
                  </a:cubicBezTo>
                  <a:cubicBezTo>
                    <a:pt x="14286" y="1"/>
                    <a:pt x="14263" y="-1"/>
                    <a:pt x="14233" y="0"/>
                  </a:cubicBezTo>
                  <a:cubicBezTo>
                    <a:pt x="14208" y="-1"/>
                    <a:pt x="14177" y="1"/>
                    <a:pt x="14151" y="1"/>
                  </a:cubicBezTo>
                  <a:cubicBezTo>
                    <a:pt x="11683" y="1"/>
                    <a:pt x="9682" y="2317"/>
                    <a:pt x="9682" y="5173"/>
                  </a:cubicBezTo>
                  <a:lnTo>
                    <a:pt x="9682" y="16425"/>
                  </a:lnTo>
                  <a:cubicBezTo>
                    <a:pt x="9682" y="17850"/>
                    <a:pt x="8680" y="19009"/>
                    <a:pt x="7449" y="19009"/>
                  </a:cubicBezTo>
                  <a:cubicBezTo>
                    <a:pt x="7414" y="19009"/>
                    <a:pt x="7340" y="19011"/>
                    <a:pt x="7340" y="19011"/>
                  </a:cubicBezTo>
                  <a:cubicBezTo>
                    <a:pt x="7340" y="19011"/>
                    <a:pt x="7303" y="19009"/>
                    <a:pt x="7284" y="19009"/>
                  </a:cubicBezTo>
                  <a:cubicBezTo>
                    <a:pt x="6053" y="19009"/>
                    <a:pt x="5051" y="17850"/>
                    <a:pt x="5051" y="16426"/>
                  </a:cubicBezTo>
                  <a:lnTo>
                    <a:pt x="5051" y="6506"/>
                  </a:lnTo>
                  <a:lnTo>
                    <a:pt x="7839" y="6506"/>
                  </a:lnTo>
                  <a:lnTo>
                    <a:pt x="3922" y="1634"/>
                  </a:lnTo>
                  <a:lnTo>
                    <a:pt x="0" y="6506"/>
                  </a:lnTo>
                  <a:lnTo>
                    <a:pt x="2815" y="6506"/>
                  </a:lnTo>
                  <a:lnTo>
                    <a:pt x="2815" y="16426"/>
                  </a:lnTo>
                  <a:cubicBezTo>
                    <a:pt x="2815" y="19282"/>
                    <a:pt x="4816" y="21597"/>
                    <a:pt x="7284" y="21597"/>
                  </a:cubicBezTo>
                  <a:cubicBezTo>
                    <a:pt x="7314" y="21597"/>
                    <a:pt x="7337" y="21599"/>
                    <a:pt x="7367" y="21598"/>
                  </a:cubicBezTo>
                  <a:cubicBezTo>
                    <a:pt x="7392" y="21599"/>
                    <a:pt x="7424" y="21597"/>
                    <a:pt x="7449" y="21597"/>
                  </a:cubicBezTo>
                  <a:cubicBezTo>
                    <a:pt x="9917" y="21597"/>
                    <a:pt x="11918" y="19281"/>
                    <a:pt x="11918" y="16425"/>
                  </a:cubicBezTo>
                  <a:lnTo>
                    <a:pt x="11918" y="5174"/>
                  </a:lnTo>
                  <a:cubicBezTo>
                    <a:pt x="11918" y="3749"/>
                    <a:pt x="12920" y="2589"/>
                    <a:pt x="14151" y="2589"/>
                  </a:cubicBezTo>
                  <a:cubicBezTo>
                    <a:pt x="14186" y="2589"/>
                    <a:pt x="14260" y="2588"/>
                    <a:pt x="14260" y="2588"/>
                  </a:cubicBezTo>
                  <a:cubicBezTo>
                    <a:pt x="14260" y="2588"/>
                    <a:pt x="14297" y="2589"/>
                    <a:pt x="14316" y="2589"/>
                  </a:cubicBezTo>
                  <a:cubicBezTo>
                    <a:pt x="15547" y="2589"/>
                    <a:pt x="16549" y="3748"/>
                    <a:pt x="16549" y="5173"/>
                  </a:cubicBezTo>
                  <a:lnTo>
                    <a:pt x="16549" y="15093"/>
                  </a:lnTo>
                  <a:lnTo>
                    <a:pt x="13761" y="15093"/>
                  </a:lnTo>
                  <a:lnTo>
                    <a:pt x="17678" y="19964"/>
                  </a:lnTo>
                  <a:lnTo>
                    <a:pt x="21600" y="15093"/>
                  </a:lnTo>
                  <a:lnTo>
                    <a:pt x="18785" y="15093"/>
                  </a:lnTo>
                  <a:close/>
                  <a:moveTo>
                    <a:pt x="18785" y="15093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4127528" y="4236500"/>
            <a:ext cx="1331154" cy="1331148"/>
            <a:chOff x="7062970" y="2118250"/>
            <a:chExt cx="665577" cy="665574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48" name="타원 132"/>
            <p:cNvSpPr/>
            <p:nvPr/>
          </p:nvSpPr>
          <p:spPr>
            <a:xfrm>
              <a:off x="7062970" y="2118250"/>
              <a:ext cx="665577" cy="665574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ea typeface="+mj-ea"/>
                <a:cs typeface="Roboto condensed"/>
              </a:endParaRPr>
            </a:p>
          </p:txBody>
        </p:sp>
        <p:grpSp>
          <p:nvGrpSpPr>
            <p:cNvPr id="55" name="Group 87"/>
            <p:cNvGrpSpPr>
              <a:grpSpLocks/>
            </p:cNvGrpSpPr>
            <p:nvPr/>
          </p:nvGrpSpPr>
          <p:grpSpPr bwMode="auto">
            <a:xfrm>
              <a:off x="7239399" y="2272986"/>
              <a:ext cx="312719" cy="312719"/>
              <a:chOff x="0" y="0"/>
              <a:chExt cx="581" cy="581"/>
            </a:xfrm>
            <a:solidFill>
              <a:schemeClr val="accent3"/>
            </a:solidFill>
          </p:grpSpPr>
          <p:sp>
            <p:nvSpPr>
              <p:cNvPr id="56" name="AutoShape 85"/>
              <p:cNvSpPr>
                <a:spLocks/>
              </p:cNvSpPr>
              <p:nvPr/>
            </p:nvSpPr>
            <p:spPr bwMode="auto">
              <a:xfrm>
                <a:off x="248" y="0"/>
                <a:ext cx="333" cy="33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10800" y="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7" name="AutoShape 86"/>
              <p:cNvSpPr>
                <a:spLocks/>
              </p:cNvSpPr>
              <p:nvPr/>
            </p:nvSpPr>
            <p:spPr bwMode="auto">
              <a:xfrm>
                <a:off x="0" y="224"/>
                <a:ext cx="357" cy="3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3094" y="8513"/>
                    </a:moveTo>
                    <a:cubicBezTo>
                      <a:pt x="4629" y="10540"/>
                      <a:pt x="3310" y="14705"/>
                      <a:pt x="0" y="18328"/>
                    </a:cubicBezTo>
                    <a:lnTo>
                      <a:pt x="3280" y="21600"/>
                    </a:lnTo>
                    <a:cubicBezTo>
                      <a:pt x="6861" y="18344"/>
                      <a:pt x="10975" y="17015"/>
                      <a:pt x="13037" y="18447"/>
                    </a:cubicBezTo>
                    <a:lnTo>
                      <a:pt x="21600" y="6893"/>
                    </a:lnTo>
                    <a:lnTo>
                      <a:pt x="14691" y="0"/>
                    </a:lnTo>
                    <a:lnTo>
                      <a:pt x="3094" y="8513"/>
                    </a:lnTo>
                    <a:close/>
                    <a:moveTo>
                      <a:pt x="9877" y="14477"/>
                    </a:moveTo>
                    <a:cubicBezTo>
                      <a:pt x="9121" y="15230"/>
                      <a:pt x="7896" y="15230"/>
                      <a:pt x="7140" y="14477"/>
                    </a:cubicBezTo>
                    <a:cubicBezTo>
                      <a:pt x="6385" y="13723"/>
                      <a:pt x="6385" y="12501"/>
                      <a:pt x="7140" y="11748"/>
                    </a:cubicBezTo>
                    <a:cubicBezTo>
                      <a:pt x="7896" y="10995"/>
                      <a:pt x="9121" y="10995"/>
                      <a:pt x="9877" y="11749"/>
                    </a:cubicBezTo>
                    <a:cubicBezTo>
                      <a:pt x="10631" y="12502"/>
                      <a:pt x="10631" y="13723"/>
                      <a:pt x="9877" y="14477"/>
                    </a:cubicBezTo>
                    <a:close/>
                    <a:moveTo>
                      <a:pt x="9877" y="14477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9755082" y="5889330"/>
            <a:ext cx="1331154" cy="1331148"/>
            <a:chOff x="4876747" y="2944665"/>
            <a:chExt cx="665577" cy="665574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47" name="타원 132"/>
            <p:cNvSpPr/>
            <p:nvPr/>
          </p:nvSpPr>
          <p:spPr>
            <a:xfrm>
              <a:off x="4876747" y="2944665"/>
              <a:ext cx="665577" cy="66557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ea typeface="+mj-ea"/>
                <a:cs typeface="Roboto condensed"/>
              </a:endParaRPr>
            </a:p>
          </p:txBody>
        </p:sp>
        <p:sp>
          <p:nvSpPr>
            <p:cNvPr id="58" name="AutoShape 129"/>
            <p:cNvSpPr>
              <a:spLocks/>
            </p:cNvSpPr>
            <p:nvPr/>
          </p:nvSpPr>
          <p:spPr bwMode="auto">
            <a:xfrm>
              <a:off x="5055289" y="3138004"/>
              <a:ext cx="308493" cy="308493"/>
            </a:xfrm>
            <a:custGeom>
              <a:avLst/>
              <a:gdLst>
                <a:gd name="T0" fmla="*/ 193886301 w 21600"/>
                <a:gd name="T1" fmla="*/ 72649219 h 21600"/>
                <a:gd name="T2" fmla="*/ 193886301 w 21600"/>
                <a:gd name="T3" fmla="*/ 0 h 21600"/>
                <a:gd name="T4" fmla="*/ 0 w 21600"/>
                <a:gd name="T5" fmla="*/ 0 h 21600"/>
                <a:gd name="T6" fmla="*/ 0 w 21600"/>
                <a:gd name="T7" fmla="*/ 193886301 h 21600"/>
                <a:gd name="T8" fmla="*/ 72649219 w 21600"/>
                <a:gd name="T9" fmla="*/ 193886301 h 21600"/>
                <a:gd name="T10" fmla="*/ 178971547 w 21600"/>
                <a:gd name="T11" fmla="*/ 286355233 h 21600"/>
                <a:gd name="T12" fmla="*/ 286355233 w 21600"/>
                <a:gd name="T13" fmla="*/ 178971547 h 21600"/>
                <a:gd name="T14" fmla="*/ 193886301 w 21600"/>
                <a:gd name="T15" fmla="*/ 72649219 h 21600"/>
                <a:gd name="T16" fmla="*/ 71986933 w 21600"/>
                <a:gd name="T17" fmla="*/ 170022876 h 21600"/>
                <a:gd name="T18" fmla="*/ 23863425 w 21600"/>
                <a:gd name="T19" fmla="*/ 170022876 h 21600"/>
                <a:gd name="T20" fmla="*/ 23863425 w 21600"/>
                <a:gd name="T21" fmla="*/ 23863425 h 21600"/>
                <a:gd name="T22" fmla="*/ 170022876 w 21600"/>
                <a:gd name="T23" fmla="*/ 23863425 h 21600"/>
                <a:gd name="T24" fmla="*/ 170022876 w 21600"/>
                <a:gd name="T25" fmla="*/ 71986933 h 21600"/>
                <a:gd name="T26" fmla="*/ 71986933 w 21600"/>
                <a:gd name="T27" fmla="*/ 170022876 h 21600"/>
                <a:gd name="T28" fmla="*/ 178971547 w 21600"/>
                <a:gd name="T29" fmla="*/ 262491808 h 21600"/>
                <a:gd name="T30" fmla="*/ 96857260 w 21600"/>
                <a:gd name="T31" fmla="*/ 193886301 h 21600"/>
                <a:gd name="T32" fmla="*/ 193886301 w 21600"/>
                <a:gd name="T33" fmla="*/ 193886301 h 21600"/>
                <a:gd name="T34" fmla="*/ 193886301 w 21600"/>
                <a:gd name="T35" fmla="*/ 96857260 h 21600"/>
                <a:gd name="T36" fmla="*/ 262491808 w 21600"/>
                <a:gd name="T37" fmla="*/ 178971547 h 21600"/>
                <a:gd name="T38" fmla="*/ 178971547 w 21600"/>
                <a:gd name="T39" fmla="*/ 262491808 h 21600"/>
                <a:gd name="T40" fmla="*/ 178971547 w 21600"/>
                <a:gd name="T41" fmla="*/ 262491808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14625" y="5480"/>
                  </a:moveTo>
                  <a:lnTo>
                    <a:pt x="14625" y="0"/>
                  </a:lnTo>
                  <a:lnTo>
                    <a:pt x="0" y="0"/>
                  </a:lnTo>
                  <a:lnTo>
                    <a:pt x="0" y="14625"/>
                  </a:lnTo>
                  <a:lnTo>
                    <a:pt x="5480" y="14625"/>
                  </a:lnTo>
                  <a:cubicBezTo>
                    <a:pt x="6028" y="18566"/>
                    <a:pt x="9409" y="21600"/>
                    <a:pt x="13500" y="21600"/>
                  </a:cubicBezTo>
                  <a:cubicBezTo>
                    <a:pt x="17974" y="21600"/>
                    <a:pt x="21600" y="17974"/>
                    <a:pt x="21600" y="13500"/>
                  </a:cubicBezTo>
                  <a:cubicBezTo>
                    <a:pt x="21600" y="9408"/>
                    <a:pt x="18566" y="6027"/>
                    <a:pt x="14625" y="5480"/>
                  </a:cubicBezTo>
                  <a:close/>
                  <a:moveTo>
                    <a:pt x="5430" y="12825"/>
                  </a:moveTo>
                  <a:lnTo>
                    <a:pt x="1800" y="12825"/>
                  </a:lnTo>
                  <a:lnTo>
                    <a:pt x="1800" y="1800"/>
                  </a:lnTo>
                  <a:lnTo>
                    <a:pt x="12825" y="1800"/>
                  </a:lnTo>
                  <a:lnTo>
                    <a:pt x="12825" y="5430"/>
                  </a:lnTo>
                  <a:cubicBezTo>
                    <a:pt x="8891" y="5755"/>
                    <a:pt x="5755" y="8890"/>
                    <a:pt x="5430" y="12825"/>
                  </a:cubicBezTo>
                  <a:close/>
                  <a:moveTo>
                    <a:pt x="13500" y="19800"/>
                  </a:moveTo>
                  <a:cubicBezTo>
                    <a:pt x="10411" y="19800"/>
                    <a:pt x="7839" y="17563"/>
                    <a:pt x="7306" y="14625"/>
                  </a:cubicBezTo>
                  <a:lnTo>
                    <a:pt x="14625" y="14625"/>
                  </a:lnTo>
                  <a:lnTo>
                    <a:pt x="14625" y="7306"/>
                  </a:lnTo>
                  <a:cubicBezTo>
                    <a:pt x="17563" y="7838"/>
                    <a:pt x="19800" y="10410"/>
                    <a:pt x="19800" y="13500"/>
                  </a:cubicBezTo>
                  <a:cubicBezTo>
                    <a:pt x="19800" y="16974"/>
                    <a:pt x="16974" y="19800"/>
                    <a:pt x="13500" y="19800"/>
                  </a:cubicBezTo>
                  <a:close/>
                  <a:moveTo>
                    <a:pt x="13500" y="1980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66162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5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56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56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6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Title Example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err="1">
                <a:solidFill>
                  <a:schemeClr val="tx1"/>
                </a:solidFill>
              </a:rPr>
              <a:t>porttitor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>
                <a:solidFill>
                  <a:schemeClr val="tx1"/>
                </a:solidFill>
              </a:rPr>
              <a:t>pellentesque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aliquam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venenatis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faucibus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commodo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eget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egestas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orci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lvl="0"/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 err="1">
                <a:solidFill>
                  <a:schemeClr val="tx1"/>
                </a:solidFill>
              </a:rPr>
              <a:t>Nullam</a:t>
            </a:r>
            <a:r>
              <a:rPr lang="en-US" dirty="0">
                <a:solidFill>
                  <a:schemeClr val="tx1"/>
                </a:solidFill>
              </a:rPr>
              <a:t> at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congue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enim</a:t>
            </a:r>
            <a:r>
              <a:rPr lang="en-US" dirty="0">
                <a:solidFill>
                  <a:schemeClr val="tx1"/>
                </a:solidFill>
              </a:rPr>
              <a:t> id, dictum quam. </a:t>
            </a:r>
            <a:r>
              <a:rPr lang="en-US" dirty="0" err="1">
                <a:solidFill>
                  <a:schemeClr val="tx1"/>
                </a:solidFill>
              </a:rPr>
              <a:t>Praesent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tincidunt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malesuada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viverra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felis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varius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Nulla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facilisi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molestie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est.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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5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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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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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82966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39"/>
          <p:cNvSpPr>
            <a:spLocks noChangeArrowheads="1"/>
          </p:cNvSpPr>
          <p:nvPr/>
        </p:nvSpPr>
        <p:spPr bwMode="auto">
          <a:xfrm>
            <a:off x="7161772" y="4757351"/>
            <a:ext cx="10473085" cy="181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1999"/>
              </a:spcBef>
            </a:pP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【01</a:t>
            </a:r>
            <a:r>
              <a:rPr lang="zh-CN" altLang="en-US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输入您的标题</a:t>
            </a: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sz="8000" dirty="0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61" name="矩形 39"/>
          <p:cNvSpPr>
            <a:spLocks noChangeArrowheads="1"/>
          </p:cNvSpPr>
          <p:nvPr/>
        </p:nvSpPr>
        <p:spPr bwMode="auto">
          <a:xfrm>
            <a:off x="8526938" y="6722037"/>
            <a:ext cx="8928815" cy="110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ts val="1999"/>
              </a:spcBef>
            </a:pPr>
            <a:r>
              <a:rPr lang="zh-CN" altLang="en-US" sz="6000" dirty="0">
                <a:latin typeface="微软雅黑" pitchFamily="34" charset="-122"/>
                <a:ea typeface="微软雅黑" pitchFamily="34" charset="-122"/>
                <a:cs typeface="宋体" charset="-122"/>
              </a:rPr>
              <a:t>●请输入您的内容 </a:t>
            </a:r>
          </a:p>
        </p:txBody>
      </p:sp>
      <p:grpSp>
        <p:nvGrpSpPr>
          <p:cNvPr id="54" name="Group 40"/>
          <p:cNvGrpSpPr/>
          <p:nvPr/>
        </p:nvGrpSpPr>
        <p:grpSpPr>
          <a:xfrm>
            <a:off x="432404" y="4066584"/>
            <a:ext cx="8333223" cy="4668285"/>
            <a:chOff x="2768836" y="1742634"/>
            <a:chExt cx="4991100" cy="2796023"/>
          </a:xfrm>
        </p:grpSpPr>
        <p:grpSp>
          <p:nvGrpSpPr>
            <p:cNvPr id="56" name="组合 79"/>
            <p:cNvGrpSpPr>
              <a:grpSpLocks/>
            </p:cNvGrpSpPr>
            <p:nvPr/>
          </p:nvGrpSpPr>
          <p:grpSpPr bwMode="auto">
            <a:xfrm>
              <a:off x="3692576" y="1742634"/>
              <a:ext cx="2790379" cy="2796023"/>
              <a:chOff x="6379729" y="2488774"/>
              <a:chExt cx="2513016" cy="2513016"/>
            </a:xfrm>
          </p:grpSpPr>
          <p:sp>
            <p:nvSpPr>
              <p:cNvPr id="58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59" name="任意多边形 83"/>
              <p:cNvSpPr/>
              <p:nvPr/>
            </p:nvSpPr>
            <p:spPr>
              <a:xfrm rot="16377237">
                <a:off x="6409519" y="2506881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7" name="椭圆 80"/>
            <p:cNvSpPr/>
            <p:nvPr/>
          </p:nvSpPr>
          <p:spPr bwMode="auto">
            <a:xfrm>
              <a:off x="2768836" y="1969807"/>
              <a:ext cx="4991100" cy="245507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663" kern="0">
                <a:solidFill>
                  <a:srgbClr val="FFFFFF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5848" y="4395890"/>
            <a:ext cx="6597791" cy="932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133102" y="5063489"/>
            <a:ext cx="1348566" cy="2840630"/>
            <a:chOff x="3117258" y="1662333"/>
            <a:chExt cx="674282" cy="142031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54461" y="2368550"/>
              <a:ext cx="0" cy="714098"/>
            </a:xfrm>
            <a:prstGeom prst="line">
              <a:avLst/>
            </a:prstGeom>
            <a:ln w="9525">
              <a:solidFill>
                <a:schemeClr val="accent2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ardrop 11"/>
            <p:cNvSpPr/>
            <p:nvPr/>
          </p:nvSpPr>
          <p:spPr>
            <a:xfrm rot="2700000" flipV="1">
              <a:off x="3117258" y="1662333"/>
              <a:ext cx="674282" cy="674282"/>
            </a:xfrm>
            <a:prstGeom prst="teardrop">
              <a:avLst>
                <a:gd name="adj" fmla="val 10399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>
                <a:latin typeface="Roboto condensed"/>
                <a:cs typeface="Roboto condensed"/>
              </a:endParaRPr>
            </a:p>
          </p:txBody>
        </p:sp>
        <p:grpSp>
          <p:nvGrpSpPr>
            <p:cNvPr id="13" name="Group 109"/>
            <p:cNvGrpSpPr>
              <a:grpSpLocks/>
            </p:cNvGrpSpPr>
            <p:nvPr/>
          </p:nvGrpSpPr>
          <p:grpSpPr bwMode="auto">
            <a:xfrm>
              <a:off x="3298734" y="1839661"/>
              <a:ext cx="311452" cy="311452"/>
              <a:chOff x="0" y="0"/>
              <a:chExt cx="576" cy="576"/>
            </a:xfrm>
            <a:solidFill>
              <a:schemeClr val="bg1"/>
            </a:solidFill>
          </p:grpSpPr>
          <p:sp>
            <p:nvSpPr>
              <p:cNvPr id="14" name="AutoShape 90"/>
              <p:cNvSpPr>
                <a:spLocks/>
              </p:cNvSpPr>
              <p:nvPr/>
            </p:nvSpPr>
            <p:spPr bwMode="auto">
              <a:xfrm>
                <a:off x="0" y="0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  <a:moveTo>
                      <a:pt x="16109" y="80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5" name="AutoShape 91"/>
              <p:cNvSpPr>
                <a:spLocks/>
              </p:cNvSpPr>
              <p:nvPr/>
            </p:nvSpPr>
            <p:spPr bwMode="auto">
              <a:xfrm>
                <a:off x="304" y="144"/>
                <a:ext cx="22" cy="7"/>
              </a:xfrm>
              <a:custGeom>
                <a:avLst/>
                <a:gdLst>
                  <a:gd name="T0" fmla="*/ 0 w 20542"/>
                  <a:gd name="T1" fmla="*/ 0 h 17263"/>
                  <a:gd name="T2" fmla="*/ 0 w 20542"/>
                  <a:gd name="T3" fmla="*/ 0 h 17263"/>
                  <a:gd name="T4" fmla="*/ 0 w 20542"/>
                  <a:gd name="T5" fmla="*/ 0 h 17263"/>
                  <a:gd name="T6" fmla="*/ 0 w 20542"/>
                  <a:gd name="T7" fmla="*/ 0 h 17263"/>
                  <a:gd name="T8" fmla="*/ 0 w 20542"/>
                  <a:gd name="T9" fmla="*/ 0 h 17263"/>
                  <a:gd name="T10" fmla="*/ 0 w 20542"/>
                  <a:gd name="T11" fmla="*/ 0 h 17263"/>
                  <a:gd name="T12" fmla="*/ 0 w 20542"/>
                  <a:gd name="T13" fmla="*/ 0 h 17263"/>
                  <a:gd name="T14" fmla="*/ 0 w 20542"/>
                  <a:gd name="T15" fmla="*/ 0 h 17263"/>
                  <a:gd name="T16" fmla="*/ 0 w 20542"/>
                  <a:gd name="T17" fmla="*/ 0 h 17263"/>
                  <a:gd name="T18" fmla="*/ 0 w 20542"/>
                  <a:gd name="T19" fmla="*/ 0 h 17263"/>
                  <a:gd name="T20" fmla="*/ 0 w 20542"/>
                  <a:gd name="T21" fmla="*/ 0 h 17263"/>
                  <a:gd name="T22" fmla="*/ 0 w 20542"/>
                  <a:gd name="T23" fmla="*/ 0 h 17263"/>
                  <a:gd name="T24" fmla="*/ 0 w 20542"/>
                  <a:gd name="T25" fmla="*/ 0 h 172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542" h="17263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  <a:moveTo>
                      <a:pt x="19936" y="41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6" name="AutoShape 92"/>
              <p:cNvSpPr>
                <a:spLocks/>
              </p:cNvSpPr>
              <p:nvPr/>
            </p:nvSpPr>
            <p:spPr bwMode="auto">
              <a:xfrm>
                <a:off x="352" y="168"/>
                <a:ext cx="18" cy="23"/>
              </a:xfrm>
              <a:custGeom>
                <a:avLst/>
                <a:gdLst>
                  <a:gd name="T0" fmla="*/ 0 w 20330"/>
                  <a:gd name="T1" fmla="*/ 0 h 21462"/>
                  <a:gd name="T2" fmla="*/ 0 w 20330"/>
                  <a:gd name="T3" fmla="*/ 0 h 21462"/>
                  <a:gd name="T4" fmla="*/ 0 w 20330"/>
                  <a:gd name="T5" fmla="*/ 0 h 21462"/>
                  <a:gd name="T6" fmla="*/ 0 w 20330"/>
                  <a:gd name="T7" fmla="*/ 0 h 21462"/>
                  <a:gd name="T8" fmla="*/ 0 w 20330"/>
                  <a:gd name="T9" fmla="*/ 0 h 21462"/>
                  <a:gd name="T10" fmla="*/ 0 w 20330"/>
                  <a:gd name="T11" fmla="*/ 0 h 21462"/>
                  <a:gd name="T12" fmla="*/ 0 w 20330"/>
                  <a:gd name="T13" fmla="*/ 0 h 21462"/>
                  <a:gd name="T14" fmla="*/ 0 w 20330"/>
                  <a:gd name="T15" fmla="*/ 0 h 21462"/>
                  <a:gd name="T16" fmla="*/ 0 w 20330"/>
                  <a:gd name="T17" fmla="*/ 0 h 21462"/>
                  <a:gd name="T18" fmla="*/ 0 w 20330"/>
                  <a:gd name="T19" fmla="*/ 0 h 21462"/>
                  <a:gd name="T20" fmla="*/ 0 w 20330"/>
                  <a:gd name="T21" fmla="*/ 0 h 21462"/>
                  <a:gd name="T22" fmla="*/ 0 w 20330"/>
                  <a:gd name="T23" fmla="*/ 0 h 21462"/>
                  <a:gd name="T24" fmla="*/ 0 w 20330"/>
                  <a:gd name="T25" fmla="*/ 0 h 21462"/>
                  <a:gd name="T26" fmla="*/ 0 w 20330"/>
                  <a:gd name="T27" fmla="*/ 0 h 21462"/>
                  <a:gd name="T28" fmla="*/ 0 w 20330"/>
                  <a:gd name="T29" fmla="*/ 0 h 21462"/>
                  <a:gd name="T30" fmla="*/ 0 w 20330"/>
                  <a:gd name="T31" fmla="*/ 0 h 21462"/>
                  <a:gd name="T32" fmla="*/ 0 w 20330"/>
                  <a:gd name="T33" fmla="*/ 0 h 2146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330" h="21462">
                    <a:moveTo>
                      <a:pt x="1685" y="9330"/>
                    </a:moveTo>
                    <a:cubicBezTo>
                      <a:pt x="5927" y="9330"/>
                      <a:pt x="6974" y="10452"/>
                      <a:pt x="7227" y="14183"/>
                    </a:cubicBezTo>
                    <a:cubicBezTo>
                      <a:pt x="12255" y="15539"/>
                      <a:pt x="3833" y="15223"/>
                      <a:pt x="3391" y="15223"/>
                    </a:cubicBezTo>
                    <a:cubicBezTo>
                      <a:pt x="3319" y="16960"/>
                      <a:pt x="268" y="20457"/>
                      <a:pt x="4176" y="19489"/>
                    </a:cubicBezTo>
                    <a:cubicBezTo>
                      <a:pt x="7019" y="18785"/>
                      <a:pt x="7633" y="18947"/>
                      <a:pt x="7651" y="21461"/>
                    </a:cubicBezTo>
                    <a:cubicBezTo>
                      <a:pt x="11424" y="21461"/>
                      <a:pt x="16723" y="21600"/>
                      <a:pt x="18745" y="18346"/>
                    </a:cubicBezTo>
                    <a:cubicBezTo>
                      <a:pt x="20776" y="18346"/>
                      <a:pt x="20938" y="16755"/>
                      <a:pt x="18745" y="16264"/>
                    </a:cubicBezTo>
                    <a:cubicBezTo>
                      <a:pt x="18745" y="18089"/>
                      <a:pt x="18853" y="18001"/>
                      <a:pt x="16605" y="18001"/>
                    </a:cubicBezTo>
                    <a:cubicBezTo>
                      <a:pt x="17427" y="14256"/>
                      <a:pt x="16840" y="11075"/>
                      <a:pt x="12769" y="11075"/>
                    </a:cubicBezTo>
                    <a:cubicBezTo>
                      <a:pt x="13428" y="9477"/>
                      <a:pt x="11731" y="8238"/>
                      <a:pt x="10079" y="7183"/>
                    </a:cubicBezTo>
                    <a:cubicBezTo>
                      <a:pt x="6965" y="5197"/>
                      <a:pt x="10152" y="4742"/>
                      <a:pt x="10639" y="2419"/>
                    </a:cubicBezTo>
                    <a:cubicBezTo>
                      <a:pt x="8337" y="2880"/>
                      <a:pt x="8274" y="4471"/>
                      <a:pt x="5097" y="4500"/>
                    </a:cubicBezTo>
                    <a:cubicBezTo>
                      <a:pt x="5097" y="3951"/>
                      <a:pt x="5783" y="2265"/>
                      <a:pt x="5214" y="2082"/>
                    </a:cubicBezTo>
                    <a:cubicBezTo>
                      <a:pt x="5972" y="2074"/>
                      <a:pt x="8987" y="0"/>
                      <a:pt x="5530" y="0"/>
                    </a:cubicBezTo>
                    <a:cubicBezTo>
                      <a:pt x="4032" y="4486"/>
                      <a:pt x="-662" y="88"/>
                      <a:pt x="78" y="4200"/>
                    </a:cubicBezTo>
                    <a:cubicBezTo>
                      <a:pt x="593" y="6970"/>
                      <a:pt x="1685" y="6780"/>
                      <a:pt x="1685" y="9330"/>
                    </a:cubicBezTo>
                    <a:close/>
                    <a:moveTo>
                      <a:pt x="1685" y="933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7" name="AutoShape 93"/>
              <p:cNvSpPr>
                <a:spLocks/>
              </p:cNvSpPr>
              <p:nvPr/>
            </p:nvSpPr>
            <p:spPr bwMode="auto">
              <a:xfrm>
                <a:off x="336" y="176"/>
                <a:ext cx="9" cy="11"/>
              </a:xfrm>
              <a:custGeom>
                <a:avLst/>
                <a:gdLst>
                  <a:gd name="T0" fmla="*/ 0 w 15938"/>
                  <a:gd name="T1" fmla="*/ 0 h 19489"/>
                  <a:gd name="T2" fmla="*/ 0 w 15938"/>
                  <a:gd name="T3" fmla="*/ 0 h 19489"/>
                  <a:gd name="T4" fmla="*/ 0 w 15938"/>
                  <a:gd name="T5" fmla="*/ 0 h 19489"/>
                  <a:gd name="T6" fmla="*/ 0 w 15938"/>
                  <a:gd name="T7" fmla="*/ 0 h 19489"/>
                  <a:gd name="T8" fmla="*/ 0 w 15938"/>
                  <a:gd name="T9" fmla="*/ 0 h 19489"/>
                  <a:gd name="T10" fmla="*/ 0 w 15938"/>
                  <a:gd name="T11" fmla="*/ 0 h 19489"/>
                  <a:gd name="T12" fmla="*/ 0 w 15938"/>
                  <a:gd name="T13" fmla="*/ 0 h 19489"/>
                  <a:gd name="T14" fmla="*/ 0 w 15938"/>
                  <a:gd name="T15" fmla="*/ 0 h 19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38" h="19489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  <a:moveTo>
                      <a:pt x="1447" y="194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8" name="AutoShape 94"/>
              <p:cNvSpPr>
                <a:spLocks/>
              </p:cNvSpPr>
              <p:nvPr/>
            </p:nvSpPr>
            <p:spPr bwMode="auto">
              <a:xfrm>
                <a:off x="352" y="192"/>
                <a:ext cx="2" cy="1"/>
              </a:xfrm>
              <a:custGeom>
                <a:avLst/>
                <a:gdLst>
                  <a:gd name="T0" fmla="*/ 0 w 21600"/>
                  <a:gd name="T1" fmla="*/ 0 h 13852"/>
                  <a:gd name="T2" fmla="*/ 0 w 21600"/>
                  <a:gd name="T3" fmla="*/ 0 h 13852"/>
                  <a:gd name="T4" fmla="*/ 0 w 21600"/>
                  <a:gd name="T5" fmla="*/ 0 h 13852"/>
                  <a:gd name="T6" fmla="*/ 0 w 21600"/>
                  <a:gd name="T7" fmla="*/ 0 h 13852"/>
                  <a:gd name="T8" fmla="*/ 0 w 21600"/>
                  <a:gd name="T9" fmla="*/ 0 h 138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13852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  <a:moveTo>
                      <a:pt x="0" y="48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19" name="AutoShape 95"/>
              <p:cNvSpPr>
                <a:spLocks/>
              </p:cNvSpPr>
              <p:nvPr/>
            </p:nvSpPr>
            <p:spPr bwMode="auto">
              <a:xfrm>
                <a:off x="240" y="200"/>
                <a:ext cx="3" cy="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0" name="AutoShape 96"/>
              <p:cNvSpPr>
                <a:spLocks/>
              </p:cNvSpPr>
              <p:nvPr/>
            </p:nvSpPr>
            <p:spPr bwMode="auto">
              <a:xfrm>
                <a:off x="376" y="216"/>
                <a:ext cx="3" cy="4"/>
              </a:xfrm>
              <a:custGeom>
                <a:avLst/>
                <a:gdLst>
                  <a:gd name="T0" fmla="*/ 0 w 15151"/>
                  <a:gd name="T1" fmla="*/ 0 h 21600"/>
                  <a:gd name="T2" fmla="*/ 0 w 15151"/>
                  <a:gd name="T3" fmla="*/ 0 h 21600"/>
                  <a:gd name="T4" fmla="*/ 0 w 15151"/>
                  <a:gd name="T5" fmla="*/ 0 h 21600"/>
                  <a:gd name="T6" fmla="*/ 0 w 15151"/>
                  <a:gd name="T7" fmla="*/ 0 h 21600"/>
                  <a:gd name="T8" fmla="*/ 0 w 15151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151" h="2160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  <a:moveTo>
                      <a:pt x="1072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1" name="AutoShape 97"/>
              <p:cNvSpPr>
                <a:spLocks/>
              </p:cNvSpPr>
              <p:nvPr/>
            </p:nvSpPr>
            <p:spPr bwMode="auto">
              <a:xfrm>
                <a:off x="376" y="216"/>
                <a:ext cx="3" cy="5"/>
              </a:xfrm>
              <a:custGeom>
                <a:avLst/>
                <a:gdLst>
                  <a:gd name="T0" fmla="*/ 0 w 14680"/>
                  <a:gd name="T1" fmla="*/ 0 h 18108"/>
                  <a:gd name="T2" fmla="*/ 0 w 14680"/>
                  <a:gd name="T3" fmla="*/ 0 h 18108"/>
                  <a:gd name="T4" fmla="*/ 0 w 14680"/>
                  <a:gd name="T5" fmla="*/ 0 h 18108"/>
                  <a:gd name="T6" fmla="*/ 0 w 14680"/>
                  <a:gd name="T7" fmla="*/ 0 h 18108"/>
                  <a:gd name="T8" fmla="*/ 0 w 14680"/>
                  <a:gd name="T9" fmla="*/ 0 h 18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680" h="18108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  <a:moveTo>
                      <a:pt x="10298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2" name="AutoShape 98"/>
              <p:cNvSpPr>
                <a:spLocks/>
              </p:cNvSpPr>
              <p:nvPr/>
            </p:nvSpPr>
            <p:spPr bwMode="auto">
              <a:xfrm>
                <a:off x="392" y="232"/>
                <a:ext cx="7" cy="3"/>
              </a:xfrm>
              <a:custGeom>
                <a:avLst/>
                <a:gdLst>
                  <a:gd name="T0" fmla="*/ 0 w 21600"/>
                  <a:gd name="T1" fmla="*/ 0 h 9393"/>
                  <a:gd name="T2" fmla="*/ 0 w 21600"/>
                  <a:gd name="T3" fmla="*/ 0 h 9393"/>
                  <a:gd name="T4" fmla="*/ 0 w 21600"/>
                  <a:gd name="T5" fmla="*/ 0 h 9393"/>
                  <a:gd name="T6" fmla="*/ 0 w 21600"/>
                  <a:gd name="T7" fmla="*/ 0 h 9393"/>
                  <a:gd name="T8" fmla="*/ 0 w 21600"/>
                  <a:gd name="T9" fmla="*/ 0 h 9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9393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3" name="AutoShape 99"/>
              <p:cNvSpPr>
                <a:spLocks/>
              </p:cNvSpPr>
              <p:nvPr/>
            </p:nvSpPr>
            <p:spPr bwMode="auto">
              <a:xfrm>
                <a:off x="320" y="232"/>
                <a:ext cx="166" cy="223"/>
              </a:xfrm>
              <a:custGeom>
                <a:avLst/>
                <a:gdLst>
                  <a:gd name="T0" fmla="*/ 0 w 21517"/>
                  <a:gd name="T1" fmla="*/ 0 h 21336"/>
                  <a:gd name="T2" fmla="*/ 0 w 21517"/>
                  <a:gd name="T3" fmla="*/ 0 h 21336"/>
                  <a:gd name="T4" fmla="*/ 0 w 21517"/>
                  <a:gd name="T5" fmla="*/ 0 h 21336"/>
                  <a:gd name="T6" fmla="*/ 0 w 21517"/>
                  <a:gd name="T7" fmla="*/ 0 h 21336"/>
                  <a:gd name="T8" fmla="*/ 0 w 21517"/>
                  <a:gd name="T9" fmla="*/ 0 h 21336"/>
                  <a:gd name="T10" fmla="*/ 0 w 21517"/>
                  <a:gd name="T11" fmla="*/ 0 h 21336"/>
                  <a:gd name="T12" fmla="*/ 0 w 21517"/>
                  <a:gd name="T13" fmla="*/ 0 h 21336"/>
                  <a:gd name="T14" fmla="*/ 0 w 21517"/>
                  <a:gd name="T15" fmla="*/ 0 h 21336"/>
                  <a:gd name="T16" fmla="*/ 0 w 21517"/>
                  <a:gd name="T17" fmla="*/ 0 h 21336"/>
                  <a:gd name="T18" fmla="*/ 0 w 21517"/>
                  <a:gd name="T19" fmla="*/ 0 h 21336"/>
                  <a:gd name="T20" fmla="*/ 0 w 21517"/>
                  <a:gd name="T21" fmla="*/ 0 h 21336"/>
                  <a:gd name="T22" fmla="*/ 0 w 21517"/>
                  <a:gd name="T23" fmla="*/ 0 h 21336"/>
                  <a:gd name="T24" fmla="*/ 0 w 21517"/>
                  <a:gd name="T25" fmla="*/ 0 h 21336"/>
                  <a:gd name="T26" fmla="*/ 0 w 21517"/>
                  <a:gd name="T27" fmla="*/ 0 h 21336"/>
                  <a:gd name="T28" fmla="*/ 0 w 21517"/>
                  <a:gd name="T29" fmla="*/ 0 h 21336"/>
                  <a:gd name="T30" fmla="*/ 0 w 21517"/>
                  <a:gd name="T31" fmla="*/ 0 h 21336"/>
                  <a:gd name="T32" fmla="*/ 0 w 21517"/>
                  <a:gd name="T33" fmla="*/ 0 h 21336"/>
                  <a:gd name="T34" fmla="*/ 0 w 21517"/>
                  <a:gd name="T35" fmla="*/ 0 h 21336"/>
                  <a:gd name="T36" fmla="*/ 0 w 21517"/>
                  <a:gd name="T37" fmla="*/ 0 h 21336"/>
                  <a:gd name="T38" fmla="*/ 0 w 21517"/>
                  <a:gd name="T39" fmla="*/ 0 h 21336"/>
                  <a:gd name="T40" fmla="*/ 0 w 21517"/>
                  <a:gd name="T41" fmla="*/ 0 h 21336"/>
                  <a:gd name="T42" fmla="*/ 0 w 21517"/>
                  <a:gd name="T43" fmla="*/ 0 h 21336"/>
                  <a:gd name="T44" fmla="*/ 0 w 21517"/>
                  <a:gd name="T45" fmla="*/ 0 h 21336"/>
                  <a:gd name="T46" fmla="*/ 0 w 21517"/>
                  <a:gd name="T47" fmla="*/ 0 h 21336"/>
                  <a:gd name="T48" fmla="*/ 0 w 21517"/>
                  <a:gd name="T49" fmla="*/ 0 h 21336"/>
                  <a:gd name="T50" fmla="*/ 0 w 21517"/>
                  <a:gd name="T51" fmla="*/ 0 h 21336"/>
                  <a:gd name="T52" fmla="*/ 0 w 21517"/>
                  <a:gd name="T53" fmla="*/ 0 h 21336"/>
                  <a:gd name="T54" fmla="*/ 0 w 21517"/>
                  <a:gd name="T55" fmla="*/ 0 h 21336"/>
                  <a:gd name="T56" fmla="*/ 0 w 21517"/>
                  <a:gd name="T57" fmla="*/ 0 h 21336"/>
                  <a:gd name="T58" fmla="*/ 0 w 21517"/>
                  <a:gd name="T59" fmla="*/ 0 h 21336"/>
                  <a:gd name="T60" fmla="*/ 0 w 21517"/>
                  <a:gd name="T61" fmla="*/ 0 h 21336"/>
                  <a:gd name="T62" fmla="*/ 0 w 21517"/>
                  <a:gd name="T63" fmla="*/ 0 h 21336"/>
                  <a:gd name="T64" fmla="*/ 0 w 21517"/>
                  <a:gd name="T65" fmla="*/ 0 h 213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517" h="21336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  <a:moveTo>
                      <a:pt x="19567" y="793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4" name="AutoShape 100"/>
              <p:cNvSpPr>
                <a:spLocks/>
              </p:cNvSpPr>
              <p:nvPr/>
            </p:nvSpPr>
            <p:spPr bwMode="auto">
              <a:xfrm>
                <a:off x="184" y="272"/>
                <a:ext cx="3" cy="2"/>
              </a:xfrm>
              <a:custGeom>
                <a:avLst/>
                <a:gdLst>
                  <a:gd name="T0" fmla="*/ 0 w 16989"/>
                  <a:gd name="T1" fmla="*/ 0 h 15334"/>
                  <a:gd name="T2" fmla="*/ 0 w 16989"/>
                  <a:gd name="T3" fmla="*/ 0 h 15334"/>
                  <a:gd name="T4" fmla="*/ 0 w 16989"/>
                  <a:gd name="T5" fmla="*/ 0 h 15334"/>
                  <a:gd name="T6" fmla="*/ 0 w 16989"/>
                  <a:gd name="T7" fmla="*/ 0 h 15334"/>
                  <a:gd name="T8" fmla="*/ 0 w 16989"/>
                  <a:gd name="T9" fmla="*/ 0 h 15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989" h="15334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  <a:moveTo>
                      <a:pt x="5730" y="22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5" name="AutoShape 101"/>
              <p:cNvSpPr>
                <a:spLocks/>
              </p:cNvSpPr>
              <p:nvPr/>
            </p:nvSpPr>
            <p:spPr bwMode="auto">
              <a:xfrm>
                <a:off x="192" y="272"/>
                <a:ext cx="16" cy="8"/>
              </a:xfrm>
              <a:custGeom>
                <a:avLst/>
                <a:gdLst>
                  <a:gd name="T0" fmla="*/ 0 w 18999"/>
                  <a:gd name="T1" fmla="*/ 0 h 20934"/>
                  <a:gd name="T2" fmla="*/ 0 w 18999"/>
                  <a:gd name="T3" fmla="*/ 0 h 20934"/>
                  <a:gd name="T4" fmla="*/ 0 w 18999"/>
                  <a:gd name="T5" fmla="*/ 0 h 20934"/>
                  <a:gd name="T6" fmla="*/ 0 w 18999"/>
                  <a:gd name="T7" fmla="*/ 0 h 20934"/>
                  <a:gd name="T8" fmla="*/ 0 w 18999"/>
                  <a:gd name="T9" fmla="*/ 0 h 20934"/>
                  <a:gd name="T10" fmla="*/ 0 w 18999"/>
                  <a:gd name="T11" fmla="*/ 0 h 20934"/>
                  <a:gd name="T12" fmla="*/ 0 w 18999"/>
                  <a:gd name="T13" fmla="*/ 0 h 209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99" h="20934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  <a:moveTo>
                      <a:pt x="563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6" name="AutoShape 102"/>
              <p:cNvSpPr>
                <a:spLocks/>
              </p:cNvSpPr>
              <p:nvPr/>
            </p:nvSpPr>
            <p:spPr bwMode="auto">
              <a:xfrm>
                <a:off x="208" y="288"/>
                <a:ext cx="15" cy="4"/>
              </a:xfrm>
              <a:custGeom>
                <a:avLst/>
                <a:gdLst>
                  <a:gd name="T0" fmla="*/ 0 w 21600"/>
                  <a:gd name="T1" fmla="*/ 0 h 19826"/>
                  <a:gd name="T2" fmla="*/ 0 w 21600"/>
                  <a:gd name="T3" fmla="*/ 0 h 19826"/>
                  <a:gd name="T4" fmla="*/ 0 w 21600"/>
                  <a:gd name="T5" fmla="*/ 0 h 19826"/>
                  <a:gd name="T6" fmla="*/ 0 w 21600"/>
                  <a:gd name="T7" fmla="*/ 0 h 19826"/>
                  <a:gd name="T8" fmla="*/ 0 w 21600"/>
                  <a:gd name="T9" fmla="*/ 0 h 19826"/>
                  <a:gd name="T10" fmla="*/ 0 w 21600"/>
                  <a:gd name="T11" fmla="*/ 0 h 19826"/>
                  <a:gd name="T12" fmla="*/ 0 w 21600"/>
                  <a:gd name="T13" fmla="*/ 0 h 19826"/>
                  <a:gd name="T14" fmla="*/ 0 w 21600"/>
                  <a:gd name="T15" fmla="*/ 0 h 19826"/>
                  <a:gd name="T16" fmla="*/ 0 w 21600"/>
                  <a:gd name="T17" fmla="*/ 0 h 198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19826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  <a:moveTo>
                      <a:pt x="1565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7" name="AutoShape 103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16604"/>
                  <a:gd name="T1" fmla="*/ 0 h 17442"/>
                  <a:gd name="T2" fmla="*/ 0 w 16604"/>
                  <a:gd name="T3" fmla="*/ 0 h 17442"/>
                  <a:gd name="T4" fmla="*/ 0 w 16604"/>
                  <a:gd name="T5" fmla="*/ 0 h 17442"/>
                  <a:gd name="T6" fmla="*/ 0 w 16604"/>
                  <a:gd name="T7" fmla="*/ 0 h 174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604" h="17442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  <a:moveTo>
                      <a:pt x="15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8" name="AutoShape 104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21600"/>
                  <a:gd name="T1" fmla="*/ 0 h 12742"/>
                  <a:gd name="T2" fmla="*/ 0 w 21600"/>
                  <a:gd name="T3" fmla="*/ 0 h 12742"/>
                  <a:gd name="T4" fmla="*/ 0 w 21600"/>
                  <a:gd name="T5" fmla="*/ 0 h 12742"/>
                  <a:gd name="T6" fmla="*/ 0 w 21600"/>
                  <a:gd name="T7" fmla="*/ 0 h 127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12742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  <a:moveTo>
                      <a:pt x="0" y="1274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9" name="AutoShape 105"/>
              <p:cNvSpPr>
                <a:spLocks/>
              </p:cNvSpPr>
              <p:nvPr/>
            </p:nvSpPr>
            <p:spPr bwMode="auto">
              <a:xfrm>
                <a:off x="232" y="288"/>
                <a:ext cx="2" cy="1"/>
              </a:xfrm>
              <a:custGeom>
                <a:avLst/>
                <a:gdLst>
                  <a:gd name="T0" fmla="*/ 0 w 17161"/>
                  <a:gd name="T1" fmla="*/ 0 h 13638"/>
                  <a:gd name="T2" fmla="*/ 0 w 17161"/>
                  <a:gd name="T3" fmla="*/ 0 h 13638"/>
                  <a:gd name="T4" fmla="*/ 0 w 17161"/>
                  <a:gd name="T5" fmla="*/ 0 h 13638"/>
                  <a:gd name="T6" fmla="*/ 0 w 17161"/>
                  <a:gd name="T7" fmla="*/ 0 h 1363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61" h="13638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  <a:moveTo>
                      <a:pt x="158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0" name="AutoShape 106"/>
              <p:cNvSpPr>
                <a:spLocks/>
              </p:cNvSpPr>
              <p:nvPr/>
            </p:nvSpPr>
            <p:spPr bwMode="auto">
              <a:xfrm>
                <a:off x="224" y="288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1" name="AutoShape 107"/>
              <p:cNvSpPr>
                <a:spLocks/>
              </p:cNvSpPr>
              <p:nvPr/>
            </p:nvSpPr>
            <p:spPr bwMode="auto">
              <a:xfrm>
                <a:off x="216" y="304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2" name="AutoShape 108"/>
              <p:cNvSpPr>
                <a:spLocks/>
              </p:cNvSpPr>
              <p:nvPr/>
            </p:nvSpPr>
            <p:spPr bwMode="auto">
              <a:xfrm>
                <a:off x="480" y="384"/>
                <a:ext cx="1" cy="2"/>
              </a:xfrm>
              <a:custGeom>
                <a:avLst/>
                <a:gdLst>
                  <a:gd name="T0" fmla="*/ 0 w 16557"/>
                  <a:gd name="T1" fmla="*/ 0 h 18344"/>
                  <a:gd name="T2" fmla="*/ 0 w 16557"/>
                  <a:gd name="T3" fmla="*/ 0 h 18344"/>
                  <a:gd name="T4" fmla="*/ 0 w 16557"/>
                  <a:gd name="T5" fmla="*/ 0 h 18344"/>
                  <a:gd name="T6" fmla="*/ 0 w 16557"/>
                  <a:gd name="T7" fmla="*/ 0 h 183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557" h="18344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  <a:moveTo>
                      <a:pt x="0" y="162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14122318" y="4351606"/>
            <a:ext cx="1348566" cy="3837328"/>
            <a:chOff x="5288958" y="1662333"/>
            <a:chExt cx="674282" cy="191866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5626160" y="2368550"/>
              <a:ext cx="0" cy="1212447"/>
            </a:xfrm>
            <a:prstGeom prst="line">
              <a:avLst/>
            </a:prstGeom>
            <a:ln w="9525">
              <a:solidFill>
                <a:schemeClr val="accent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ardrop 34"/>
            <p:cNvSpPr/>
            <p:nvPr/>
          </p:nvSpPr>
          <p:spPr>
            <a:xfrm rot="2700000" flipV="1">
              <a:off x="5288958" y="1662333"/>
              <a:ext cx="674282" cy="674282"/>
            </a:xfrm>
            <a:prstGeom prst="teardrop">
              <a:avLst>
                <a:gd name="adj" fmla="val 1039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>
                <a:latin typeface="Roboto condensed"/>
                <a:cs typeface="Roboto condensed"/>
              </a:endParaRPr>
            </a:p>
          </p:txBody>
        </p:sp>
        <p:sp>
          <p:nvSpPr>
            <p:cNvPr id="36" name="AutoShape 236"/>
            <p:cNvSpPr>
              <a:spLocks/>
            </p:cNvSpPr>
            <p:nvPr/>
          </p:nvSpPr>
          <p:spPr bwMode="auto">
            <a:xfrm>
              <a:off x="5470433" y="1877319"/>
              <a:ext cx="311452" cy="248695"/>
            </a:xfrm>
            <a:custGeom>
              <a:avLst/>
              <a:gdLst>
                <a:gd name="T0" fmla="*/ 203194979 w 21600"/>
                <a:gd name="T1" fmla="*/ 0 h 21600"/>
                <a:gd name="T2" fmla="*/ 0 w 21600"/>
                <a:gd name="T3" fmla="*/ 0 h 21600"/>
                <a:gd name="T4" fmla="*/ 0 w 21600"/>
                <a:gd name="T5" fmla="*/ 70699120 h 21600"/>
                <a:gd name="T6" fmla="*/ 87044490 w 21600"/>
                <a:gd name="T7" fmla="*/ 70699120 h 21600"/>
                <a:gd name="T8" fmla="*/ 63526500 w 21600"/>
                <a:gd name="T9" fmla="*/ 82608326 h 21600"/>
                <a:gd name="T10" fmla="*/ 139536570 w 21600"/>
                <a:gd name="T11" fmla="*/ 82608326 h 21600"/>
                <a:gd name="T12" fmla="*/ 115971830 w 21600"/>
                <a:gd name="T13" fmla="*/ 70699120 h 21600"/>
                <a:gd name="T14" fmla="*/ 203194979 w 21600"/>
                <a:gd name="T15" fmla="*/ 70699120 h 21600"/>
                <a:gd name="T16" fmla="*/ 203194979 w 21600"/>
                <a:gd name="T17" fmla="*/ 0 h 21600"/>
                <a:gd name="T18" fmla="*/ 180598689 w 21600"/>
                <a:gd name="T19" fmla="*/ 59256398 h 21600"/>
                <a:gd name="T20" fmla="*/ 22596191 w 21600"/>
                <a:gd name="T21" fmla="*/ 59256398 h 21600"/>
                <a:gd name="T22" fmla="*/ 22596191 w 21600"/>
                <a:gd name="T23" fmla="*/ 11442785 h 21600"/>
                <a:gd name="T24" fmla="*/ 180598689 w 21600"/>
                <a:gd name="T25" fmla="*/ 11442785 h 21600"/>
                <a:gd name="T26" fmla="*/ 180598689 w 21600"/>
                <a:gd name="T27" fmla="*/ 59256398 h 21600"/>
                <a:gd name="T28" fmla="*/ 180598689 w 21600"/>
                <a:gd name="T29" fmla="*/ 59256398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18486"/>
                  </a:lnTo>
                  <a:lnTo>
                    <a:pt x="9253" y="18486"/>
                  </a:lnTo>
                  <a:lnTo>
                    <a:pt x="6753" y="21600"/>
                  </a:lnTo>
                  <a:lnTo>
                    <a:pt x="14833" y="21600"/>
                  </a:lnTo>
                  <a:lnTo>
                    <a:pt x="12328" y="18486"/>
                  </a:lnTo>
                  <a:lnTo>
                    <a:pt x="21600" y="18486"/>
                  </a:lnTo>
                  <a:lnTo>
                    <a:pt x="21600" y="0"/>
                  </a:lnTo>
                  <a:close/>
                  <a:moveTo>
                    <a:pt x="19198" y="15494"/>
                  </a:moveTo>
                  <a:lnTo>
                    <a:pt x="2402" y="15494"/>
                  </a:lnTo>
                  <a:lnTo>
                    <a:pt x="2402" y="2992"/>
                  </a:lnTo>
                  <a:lnTo>
                    <a:pt x="19198" y="2992"/>
                  </a:lnTo>
                  <a:lnTo>
                    <a:pt x="19198" y="15494"/>
                  </a:lnTo>
                  <a:close/>
                  <a:moveTo>
                    <a:pt x="19198" y="15494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201358" y="5704427"/>
            <a:ext cx="1348566" cy="2060582"/>
            <a:chOff x="945620" y="1768644"/>
            <a:chExt cx="674282" cy="103029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1282761" y="2585950"/>
              <a:ext cx="0" cy="212984"/>
            </a:xfrm>
            <a:prstGeom prst="line">
              <a:avLst/>
            </a:prstGeom>
            <a:ln w="9525">
              <a:solidFill>
                <a:schemeClr val="accent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ardrop 38"/>
            <p:cNvSpPr/>
            <p:nvPr/>
          </p:nvSpPr>
          <p:spPr>
            <a:xfrm rot="2700000" flipV="1">
              <a:off x="945620" y="1768644"/>
              <a:ext cx="674282" cy="674282"/>
            </a:xfrm>
            <a:prstGeom prst="teardrop">
              <a:avLst>
                <a:gd name="adj" fmla="val 1039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>
                <a:latin typeface="Roboto condensed"/>
                <a:cs typeface="Roboto condensed"/>
              </a:endParaRPr>
            </a:p>
          </p:txBody>
        </p:sp>
        <p:grpSp>
          <p:nvGrpSpPr>
            <p:cNvPr id="40" name="Group 772"/>
            <p:cNvGrpSpPr>
              <a:grpSpLocks/>
            </p:cNvGrpSpPr>
            <p:nvPr/>
          </p:nvGrpSpPr>
          <p:grpSpPr bwMode="auto">
            <a:xfrm>
              <a:off x="1128197" y="2018334"/>
              <a:ext cx="309128" cy="206859"/>
              <a:chOff x="0" y="195"/>
              <a:chExt cx="572" cy="379"/>
            </a:xfrm>
            <a:solidFill>
              <a:schemeClr val="bg1"/>
            </a:solidFill>
          </p:grpSpPr>
          <p:sp>
            <p:nvSpPr>
              <p:cNvPr id="41" name="AutoShape 770"/>
              <p:cNvSpPr>
                <a:spLocks/>
              </p:cNvSpPr>
              <p:nvPr/>
            </p:nvSpPr>
            <p:spPr bwMode="auto">
              <a:xfrm>
                <a:off x="0" y="195"/>
                <a:ext cx="481" cy="3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600" h="21600">
                    <a:moveTo>
                      <a:pt x="15544" y="13853"/>
                    </a:moveTo>
                    <a:lnTo>
                      <a:pt x="15544" y="11185"/>
                    </a:lnTo>
                    <a:lnTo>
                      <a:pt x="16597" y="11185"/>
                    </a:lnTo>
                    <a:cubicBezTo>
                      <a:pt x="16765" y="7856"/>
                      <a:pt x="18943" y="5212"/>
                      <a:pt x="21600" y="5192"/>
                    </a:cubicBezTo>
                    <a:lnTo>
                      <a:pt x="21600" y="3487"/>
                    </a:lnTo>
                    <a:cubicBezTo>
                      <a:pt x="21600" y="3033"/>
                      <a:pt x="21309" y="2663"/>
                      <a:pt x="20952" y="2663"/>
                    </a:cubicBezTo>
                    <a:lnTo>
                      <a:pt x="9081" y="2663"/>
                    </a:lnTo>
                    <a:lnTo>
                      <a:pt x="8342" y="740"/>
                    </a:lnTo>
                    <a:cubicBezTo>
                      <a:pt x="8185" y="333"/>
                      <a:pt x="7766" y="0"/>
                      <a:pt x="7409" y="0"/>
                    </a:cubicBezTo>
                    <a:lnTo>
                      <a:pt x="3314" y="0"/>
                    </a:lnTo>
                    <a:cubicBezTo>
                      <a:pt x="2957" y="0"/>
                      <a:pt x="2536" y="332"/>
                      <a:pt x="2378" y="739"/>
                    </a:cubicBezTo>
                    <a:lnTo>
                      <a:pt x="1629" y="2663"/>
                    </a:lnTo>
                    <a:lnTo>
                      <a:pt x="648" y="2663"/>
                    </a:lnTo>
                    <a:cubicBezTo>
                      <a:pt x="292" y="2663"/>
                      <a:pt x="0" y="3033"/>
                      <a:pt x="0" y="3487"/>
                    </a:cubicBezTo>
                    <a:lnTo>
                      <a:pt x="0" y="20776"/>
                    </a:lnTo>
                    <a:cubicBezTo>
                      <a:pt x="0" y="21229"/>
                      <a:pt x="292" y="21600"/>
                      <a:pt x="648" y="21600"/>
                    </a:cubicBezTo>
                    <a:lnTo>
                      <a:pt x="15544" y="21600"/>
                    </a:lnTo>
                    <a:lnTo>
                      <a:pt x="15544" y="21590"/>
                    </a:lnTo>
                    <a:lnTo>
                      <a:pt x="15544" y="13853"/>
                    </a:lnTo>
                    <a:close/>
                    <a:moveTo>
                      <a:pt x="15544" y="1385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42" name="AutoShape 771"/>
              <p:cNvSpPr>
                <a:spLocks/>
              </p:cNvSpPr>
              <p:nvPr/>
            </p:nvSpPr>
            <p:spPr bwMode="auto">
              <a:xfrm>
                <a:off x="392" y="331"/>
                <a:ext cx="180" cy="2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600" h="21600">
                    <a:moveTo>
                      <a:pt x="21599" y="9431"/>
                    </a:moveTo>
                    <a:lnTo>
                      <a:pt x="18749" y="9431"/>
                    </a:lnTo>
                    <a:lnTo>
                      <a:pt x="18749" y="5887"/>
                    </a:lnTo>
                    <a:cubicBezTo>
                      <a:pt x="18749" y="2637"/>
                      <a:pt x="15239" y="2"/>
                      <a:pt x="10907" y="2"/>
                    </a:cubicBezTo>
                    <a:cubicBezTo>
                      <a:pt x="10868" y="2"/>
                      <a:pt x="10835" y="0"/>
                      <a:pt x="10800" y="0"/>
                    </a:cubicBezTo>
                    <a:cubicBezTo>
                      <a:pt x="10787" y="0"/>
                      <a:pt x="10776" y="1"/>
                      <a:pt x="10762" y="1"/>
                    </a:cubicBezTo>
                    <a:cubicBezTo>
                      <a:pt x="10752" y="1"/>
                      <a:pt x="10741" y="1"/>
                      <a:pt x="10730" y="1"/>
                    </a:cubicBezTo>
                    <a:cubicBezTo>
                      <a:pt x="10693" y="1"/>
                      <a:pt x="10651" y="2"/>
                      <a:pt x="10617" y="2"/>
                    </a:cubicBezTo>
                    <a:cubicBezTo>
                      <a:pt x="6285" y="2"/>
                      <a:pt x="2776" y="2638"/>
                      <a:pt x="2776" y="5887"/>
                    </a:cubicBezTo>
                    <a:lnTo>
                      <a:pt x="2776" y="9431"/>
                    </a:lnTo>
                    <a:lnTo>
                      <a:pt x="0" y="9431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9431"/>
                    </a:lnTo>
                    <a:lnTo>
                      <a:pt x="21599" y="9431"/>
                    </a:lnTo>
                    <a:close/>
                    <a:moveTo>
                      <a:pt x="14826" y="9431"/>
                    </a:moveTo>
                    <a:lnTo>
                      <a:pt x="6700" y="9431"/>
                    </a:lnTo>
                    <a:lnTo>
                      <a:pt x="6700" y="5887"/>
                    </a:lnTo>
                    <a:cubicBezTo>
                      <a:pt x="6700" y="4266"/>
                      <a:pt x="8457" y="2947"/>
                      <a:pt x="10617" y="2947"/>
                    </a:cubicBezTo>
                    <a:cubicBezTo>
                      <a:pt x="10679" y="2947"/>
                      <a:pt x="10809" y="2945"/>
                      <a:pt x="10809" y="2945"/>
                    </a:cubicBezTo>
                    <a:cubicBezTo>
                      <a:pt x="10809" y="2945"/>
                      <a:pt x="10873" y="2947"/>
                      <a:pt x="10907" y="2947"/>
                    </a:cubicBezTo>
                    <a:cubicBezTo>
                      <a:pt x="13069" y="2947"/>
                      <a:pt x="14827" y="4264"/>
                      <a:pt x="14827" y="5887"/>
                    </a:cubicBezTo>
                    <a:lnTo>
                      <a:pt x="14827" y="9431"/>
                    </a:lnTo>
                    <a:lnTo>
                      <a:pt x="14826" y="9431"/>
                    </a:lnTo>
                    <a:close/>
                    <a:moveTo>
                      <a:pt x="14826" y="943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9014078" y="3374139"/>
            <a:ext cx="1348566" cy="4814798"/>
            <a:chOff x="7441610" y="1662334"/>
            <a:chExt cx="674282" cy="2407398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7778751" y="2368550"/>
              <a:ext cx="0" cy="1701182"/>
            </a:xfrm>
            <a:prstGeom prst="line">
              <a:avLst/>
            </a:prstGeom>
            <a:ln w="9525">
              <a:solidFill>
                <a:schemeClr val="accent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ardrop 44"/>
            <p:cNvSpPr/>
            <p:nvPr/>
          </p:nvSpPr>
          <p:spPr>
            <a:xfrm rot="2700000" flipV="1">
              <a:off x="7441610" y="1662334"/>
              <a:ext cx="674282" cy="674282"/>
            </a:xfrm>
            <a:prstGeom prst="teardrop">
              <a:avLst>
                <a:gd name="adj" fmla="val 1039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>
                <a:latin typeface="Roboto condensed"/>
                <a:cs typeface="Roboto condensed"/>
              </a:endParaRPr>
            </a:p>
          </p:txBody>
        </p:sp>
        <p:sp>
          <p:nvSpPr>
            <p:cNvPr id="46" name="AutoShape 828"/>
            <p:cNvSpPr>
              <a:spLocks/>
            </p:cNvSpPr>
            <p:nvPr/>
          </p:nvSpPr>
          <p:spPr bwMode="auto">
            <a:xfrm>
              <a:off x="7621864" y="1867122"/>
              <a:ext cx="313774" cy="246371"/>
            </a:xfrm>
            <a:custGeom>
              <a:avLst/>
              <a:gdLst>
                <a:gd name="T0" fmla="*/ 192357908 w 21600"/>
                <a:gd name="T1" fmla="*/ 34212465 h 21600"/>
                <a:gd name="T2" fmla="*/ 192357908 w 21600"/>
                <a:gd name="T3" fmla="*/ 9816758 h 21600"/>
                <a:gd name="T4" fmla="*/ 163506979 w 21600"/>
                <a:gd name="T5" fmla="*/ 9816758 h 21600"/>
                <a:gd name="T6" fmla="*/ 134657032 w 21600"/>
                <a:gd name="T7" fmla="*/ 9816758 h 21600"/>
                <a:gd name="T8" fmla="*/ 127708521 w 21600"/>
                <a:gd name="T9" fmla="*/ 9816758 h 21600"/>
                <a:gd name="T10" fmla="*/ 105807085 w 21600"/>
                <a:gd name="T11" fmla="*/ 9816758 h 21600"/>
                <a:gd name="T12" fmla="*/ 105807085 w 21600"/>
                <a:gd name="T13" fmla="*/ 0 h 21600"/>
                <a:gd name="T14" fmla="*/ 41157796 w 21600"/>
                <a:gd name="T15" fmla="*/ 0 h 21600"/>
                <a:gd name="T16" fmla="*/ 41157796 w 21600"/>
                <a:gd name="T17" fmla="*/ 36904 h 21600"/>
                <a:gd name="T18" fmla="*/ 14904983 w 21600"/>
                <a:gd name="T19" fmla="*/ 12678750 h 21600"/>
                <a:gd name="T20" fmla="*/ 14904983 w 21600"/>
                <a:gd name="T21" fmla="*/ 34212465 h 21600"/>
                <a:gd name="T22" fmla="*/ 0 w 21600"/>
                <a:gd name="T23" fmla="*/ 34212465 h 21600"/>
                <a:gd name="T24" fmla="*/ 0 w 21600"/>
                <a:gd name="T25" fmla="*/ 79564105 h 21600"/>
                <a:gd name="T26" fmla="*/ 209326746 w 21600"/>
                <a:gd name="T27" fmla="*/ 79564105 h 21600"/>
                <a:gd name="T28" fmla="*/ 209326746 w 21600"/>
                <a:gd name="T29" fmla="*/ 34212465 h 21600"/>
                <a:gd name="T30" fmla="*/ 192357908 w 21600"/>
                <a:gd name="T31" fmla="*/ 34212465 h 21600"/>
                <a:gd name="T32" fmla="*/ 181910625 w 21600"/>
                <a:gd name="T33" fmla="*/ 14859352 h 21600"/>
                <a:gd name="T34" fmla="*/ 181910625 w 21600"/>
                <a:gd name="T35" fmla="*/ 34212465 h 21600"/>
                <a:gd name="T36" fmla="*/ 163506979 w 21600"/>
                <a:gd name="T37" fmla="*/ 34212465 h 21600"/>
                <a:gd name="T38" fmla="*/ 163506979 w 21600"/>
                <a:gd name="T39" fmla="*/ 14859352 h 21600"/>
                <a:gd name="T40" fmla="*/ 181910625 w 21600"/>
                <a:gd name="T41" fmla="*/ 14859352 h 21600"/>
                <a:gd name="T42" fmla="*/ 138165448 w 21600"/>
                <a:gd name="T43" fmla="*/ 14859352 h 21600"/>
                <a:gd name="T44" fmla="*/ 153060777 w 21600"/>
                <a:gd name="T45" fmla="*/ 14859352 h 21600"/>
                <a:gd name="T46" fmla="*/ 153060777 w 21600"/>
                <a:gd name="T47" fmla="*/ 34212465 h 21600"/>
                <a:gd name="T48" fmla="*/ 134666775 w 21600"/>
                <a:gd name="T49" fmla="*/ 34212465 h 21600"/>
                <a:gd name="T50" fmla="*/ 134666775 w 21600"/>
                <a:gd name="T51" fmla="*/ 14859352 h 21600"/>
                <a:gd name="T52" fmla="*/ 138165448 w 21600"/>
                <a:gd name="T53" fmla="*/ 14859352 h 21600"/>
                <a:gd name="T54" fmla="*/ 130770593 w 21600"/>
                <a:gd name="T55" fmla="*/ 63463600 h 21600"/>
                <a:gd name="T56" fmla="*/ 78438906 w 21600"/>
                <a:gd name="T57" fmla="*/ 63463600 h 21600"/>
                <a:gd name="T58" fmla="*/ 78438906 w 21600"/>
                <a:gd name="T59" fmla="*/ 50840201 h 21600"/>
                <a:gd name="T60" fmla="*/ 130770593 w 21600"/>
                <a:gd name="T61" fmla="*/ 50840201 h 21600"/>
                <a:gd name="T62" fmla="*/ 130770593 w 21600"/>
                <a:gd name="T63" fmla="*/ 63463600 h 21600"/>
                <a:gd name="T64" fmla="*/ 109305857 w 21600"/>
                <a:gd name="T65" fmla="*/ 14859352 h 21600"/>
                <a:gd name="T66" fmla="*/ 124219591 w 21600"/>
                <a:gd name="T67" fmla="*/ 14859352 h 21600"/>
                <a:gd name="T68" fmla="*/ 124219591 w 21600"/>
                <a:gd name="T69" fmla="*/ 34212465 h 21600"/>
                <a:gd name="T70" fmla="*/ 105816927 w 21600"/>
                <a:gd name="T71" fmla="*/ 34212465 h 21600"/>
                <a:gd name="T72" fmla="*/ 105816927 w 21600"/>
                <a:gd name="T73" fmla="*/ 14859352 h 21600"/>
                <a:gd name="T74" fmla="*/ 109305857 w 21600"/>
                <a:gd name="T75" fmla="*/ 14859352 h 21600"/>
                <a:gd name="T76" fmla="*/ 25352256 w 21600"/>
                <a:gd name="T77" fmla="*/ 17721344 h 21600"/>
                <a:gd name="T78" fmla="*/ 51614723 w 21600"/>
                <a:gd name="T79" fmla="*/ 17721344 h 21600"/>
                <a:gd name="T80" fmla="*/ 51614723 w 21600"/>
                <a:gd name="T81" fmla="*/ 5042656 h 21600"/>
                <a:gd name="T82" fmla="*/ 95359900 w 21600"/>
                <a:gd name="T83" fmla="*/ 5042656 h 21600"/>
                <a:gd name="T84" fmla="*/ 95359900 w 21600"/>
                <a:gd name="T85" fmla="*/ 34212465 h 21600"/>
                <a:gd name="T86" fmla="*/ 25352256 w 21600"/>
                <a:gd name="T87" fmla="*/ 34212465 h 21600"/>
                <a:gd name="T88" fmla="*/ 25352256 w 21600"/>
                <a:gd name="T89" fmla="*/ 17721344 h 21600"/>
                <a:gd name="T90" fmla="*/ 25352256 w 21600"/>
                <a:gd name="T91" fmla="*/ 17721344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19849" y="9288"/>
                  </a:moveTo>
                  <a:lnTo>
                    <a:pt x="19849" y="2665"/>
                  </a:lnTo>
                  <a:lnTo>
                    <a:pt x="16872" y="2665"/>
                  </a:lnTo>
                  <a:lnTo>
                    <a:pt x="13895" y="2665"/>
                  </a:lnTo>
                  <a:lnTo>
                    <a:pt x="13178" y="2665"/>
                  </a:lnTo>
                  <a:lnTo>
                    <a:pt x="10918" y="2665"/>
                  </a:lnTo>
                  <a:lnTo>
                    <a:pt x="10918" y="0"/>
                  </a:lnTo>
                  <a:lnTo>
                    <a:pt x="4247" y="0"/>
                  </a:lnTo>
                  <a:lnTo>
                    <a:pt x="4247" y="10"/>
                  </a:lnTo>
                  <a:lnTo>
                    <a:pt x="1538" y="3442"/>
                  </a:lnTo>
                  <a:lnTo>
                    <a:pt x="1538" y="9288"/>
                  </a:lnTo>
                  <a:lnTo>
                    <a:pt x="0" y="9288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9288"/>
                  </a:lnTo>
                  <a:lnTo>
                    <a:pt x="19849" y="9288"/>
                  </a:lnTo>
                  <a:close/>
                  <a:moveTo>
                    <a:pt x="18771" y="4034"/>
                  </a:moveTo>
                  <a:lnTo>
                    <a:pt x="18771" y="9288"/>
                  </a:lnTo>
                  <a:lnTo>
                    <a:pt x="16872" y="9288"/>
                  </a:lnTo>
                  <a:lnTo>
                    <a:pt x="16872" y="4034"/>
                  </a:lnTo>
                  <a:lnTo>
                    <a:pt x="18771" y="4034"/>
                  </a:lnTo>
                  <a:close/>
                  <a:moveTo>
                    <a:pt x="14257" y="4034"/>
                  </a:moveTo>
                  <a:lnTo>
                    <a:pt x="15794" y="4034"/>
                  </a:lnTo>
                  <a:lnTo>
                    <a:pt x="15794" y="9288"/>
                  </a:lnTo>
                  <a:lnTo>
                    <a:pt x="13896" y="9288"/>
                  </a:lnTo>
                  <a:lnTo>
                    <a:pt x="13896" y="4034"/>
                  </a:lnTo>
                  <a:lnTo>
                    <a:pt x="14257" y="4034"/>
                  </a:lnTo>
                  <a:close/>
                  <a:moveTo>
                    <a:pt x="13494" y="17229"/>
                  </a:moveTo>
                  <a:lnTo>
                    <a:pt x="8094" y="17229"/>
                  </a:lnTo>
                  <a:lnTo>
                    <a:pt x="8094" y="13802"/>
                  </a:lnTo>
                  <a:lnTo>
                    <a:pt x="13494" y="13802"/>
                  </a:lnTo>
                  <a:lnTo>
                    <a:pt x="13494" y="17229"/>
                  </a:lnTo>
                  <a:close/>
                  <a:moveTo>
                    <a:pt x="11279" y="4034"/>
                  </a:moveTo>
                  <a:lnTo>
                    <a:pt x="12818" y="4034"/>
                  </a:lnTo>
                  <a:lnTo>
                    <a:pt x="12818" y="9288"/>
                  </a:lnTo>
                  <a:lnTo>
                    <a:pt x="10919" y="9288"/>
                  </a:lnTo>
                  <a:lnTo>
                    <a:pt x="10919" y="4034"/>
                  </a:lnTo>
                  <a:lnTo>
                    <a:pt x="11279" y="4034"/>
                  </a:lnTo>
                  <a:close/>
                  <a:moveTo>
                    <a:pt x="2616" y="4811"/>
                  </a:moveTo>
                  <a:lnTo>
                    <a:pt x="5326" y="4811"/>
                  </a:lnTo>
                  <a:lnTo>
                    <a:pt x="5326" y="1369"/>
                  </a:lnTo>
                  <a:lnTo>
                    <a:pt x="9840" y="1369"/>
                  </a:lnTo>
                  <a:lnTo>
                    <a:pt x="9840" y="9288"/>
                  </a:lnTo>
                  <a:lnTo>
                    <a:pt x="2616" y="9288"/>
                  </a:lnTo>
                  <a:lnTo>
                    <a:pt x="2616" y="4811"/>
                  </a:lnTo>
                  <a:close/>
                  <a:moveTo>
                    <a:pt x="2616" y="481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47" name="Rounded Rectangle 46"/>
          <p:cNvSpPr/>
          <p:nvPr/>
        </p:nvSpPr>
        <p:spPr>
          <a:xfrm>
            <a:off x="2322786" y="7765006"/>
            <a:ext cx="4796590" cy="850232"/>
          </a:xfrm>
          <a:prstGeom prst="roundRect">
            <a:avLst/>
          </a:prstGeom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Step 01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7311880" y="7765006"/>
            <a:ext cx="4796590" cy="85023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Step 02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12300976" y="7765006"/>
            <a:ext cx="4796590" cy="850232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Step 03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7290070" y="7765006"/>
            <a:ext cx="4796590" cy="850232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Step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22784" y="9085947"/>
            <a:ext cx="4796590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11880" y="9085947"/>
            <a:ext cx="4796590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300968" y="9085947"/>
            <a:ext cx="4796590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290070" y="9085947"/>
            <a:ext cx="4796590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2946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66667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6666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66667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48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5" grpId="0"/>
          <p:bldP spid="57" grpId="0"/>
          <p:bldP spid="59" grpId="0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66667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66667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66667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5" grpId="0"/>
          <p:bldP spid="57" grpId="0"/>
          <p:bldP spid="59" grpId="0"/>
          <p:bldP spid="6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150977" y="4477328"/>
            <a:ext cx="1962908" cy="5317488"/>
            <a:chOff x="5523779" y="1246789"/>
            <a:chExt cx="812800" cy="2201863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907954" y="1519839"/>
              <a:ext cx="428625" cy="1928813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270" y="0"/>
                </a:cxn>
                <a:cxn ang="0">
                  <a:pos x="270" y="1061"/>
                </a:cxn>
                <a:cxn ang="0">
                  <a:pos x="0" y="1215"/>
                </a:cxn>
                <a:cxn ang="0">
                  <a:pos x="0" y="1215"/>
                </a:cxn>
                <a:cxn ang="0">
                  <a:pos x="0" y="152"/>
                </a:cxn>
              </a:cxnLst>
              <a:rect l="0" t="0" r="r" b="b"/>
              <a:pathLst>
                <a:path w="270" h="1215">
                  <a:moveTo>
                    <a:pt x="0" y="152"/>
                  </a:moveTo>
                  <a:lnTo>
                    <a:pt x="270" y="0"/>
                  </a:lnTo>
                  <a:lnTo>
                    <a:pt x="270" y="1061"/>
                  </a:lnTo>
                  <a:lnTo>
                    <a:pt x="0" y="1215"/>
                  </a:lnTo>
                  <a:lnTo>
                    <a:pt x="0" y="1215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523779" y="1246789"/>
              <a:ext cx="812800" cy="514350"/>
            </a:xfrm>
            <a:custGeom>
              <a:avLst/>
              <a:gdLst/>
              <a:ahLst/>
              <a:cxnLst>
                <a:cxn ang="0">
                  <a:pos x="242" y="324"/>
                </a:cxn>
                <a:cxn ang="0">
                  <a:pos x="0" y="151"/>
                </a:cxn>
                <a:cxn ang="0">
                  <a:pos x="271" y="0"/>
                </a:cxn>
                <a:cxn ang="0">
                  <a:pos x="512" y="172"/>
                </a:cxn>
                <a:cxn ang="0">
                  <a:pos x="242" y="324"/>
                </a:cxn>
              </a:cxnLst>
              <a:rect l="0" t="0" r="r" b="b"/>
              <a:pathLst>
                <a:path w="512" h="324">
                  <a:moveTo>
                    <a:pt x="242" y="324"/>
                  </a:moveTo>
                  <a:lnTo>
                    <a:pt x="0" y="151"/>
                  </a:lnTo>
                  <a:lnTo>
                    <a:pt x="271" y="0"/>
                  </a:lnTo>
                  <a:lnTo>
                    <a:pt x="512" y="172"/>
                  </a:lnTo>
                  <a:lnTo>
                    <a:pt x="242" y="32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523779" y="1486502"/>
              <a:ext cx="384175" cy="1962150"/>
            </a:xfrm>
            <a:custGeom>
              <a:avLst/>
              <a:gdLst/>
              <a:ahLst/>
              <a:cxnLst>
                <a:cxn ang="0">
                  <a:pos x="0" y="1062"/>
                </a:cxn>
                <a:cxn ang="0">
                  <a:pos x="0" y="0"/>
                </a:cxn>
                <a:cxn ang="0">
                  <a:pos x="242" y="173"/>
                </a:cxn>
                <a:cxn ang="0">
                  <a:pos x="242" y="1236"/>
                </a:cxn>
                <a:cxn ang="0">
                  <a:pos x="0" y="1062"/>
                </a:cxn>
              </a:cxnLst>
              <a:rect l="0" t="0" r="r" b="b"/>
              <a:pathLst>
                <a:path w="242" h="1236">
                  <a:moveTo>
                    <a:pt x="0" y="1062"/>
                  </a:moveTo>
                  <a:lnTo>
                    <a:pt x="0" y="0"/>
                  </a:lnTo>
                  <a:lnTo>
                    <a:pt x="242" y="173"/>
                  </a:lnTo>
                  <a:lnTo>
                    <a:pt x="242" y="1236"/>
                  </a:lnTo>
                  <a:lnTo>
                    <a:pt x="0" y="106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260785" y="6149709"/>
            <a:ext cx="1959076" cy="4497054"/>
            <a:chOff x="6244792" y="1782253"/>
            <a:chExt cx="811213" cy="186213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44792" y="1782253"/>
              <a:ext cx="811213" cy="517525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511" y="172"/>
                </a:cxn>
                <a:cxn ang="0">
                  <a:pos x="241" y="326"/>
                </a:cxn>
                <a:cxn ang="0">
                  <a:pos x="0" y="151"/>
                </a:cxn>
                <a:cxn ang="0">
                  <a:pos x="270" y="0"/>
                </a:cxn>
              </a:cxnLst>
              <a:rect l="0" t="0" r="r" b="b"/>
              <a:pathLst>
                <a:path w="511" h="326">
                  <a:moveTo>
                    <a:pt x="270" y="0"/>
                  </a:moveTo>
                  <a:lnTo>
                    <a:pt x="511" y="172"/>
                  </a:lnTo>
                  <a:lnTo>
                    <a:pt x="241" y="326"/>
                  </a:lnTo>
                  <a:lnTo>
                    <a:pt x="0" y="151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27379" y="2055303"/>
              <a:ext cx="428625" cy="1589088"/>
            </a:xfrm>
            <a:custGeom>
              <a:avLst/>
              <a:gdLst/>
              <a:ahLst/>
              <a:cxnLst>
                <a:cxn ang="0">
                  <a:pos x="0" y="154"/>
                </a:cxn>
                <a:cxn ang="0">
                  <a:pos x="270" y="0"/>
                </a:cxn>
                <a:cxn ang="0">
                  <a:pos x="270" y="848"/>
                </a:cxn>
                <a:cxn ang="0">
                  <a:pos x="1" y="1001"/>
                </a:cxn>
                <a:cxn ang="0">
                  <a:pos x="0" y="1001"/>
                </a:cxn>
                <a:cxn ang="0">
                  <a:pos x="0" y="154"/>
                </a:cxn>
              </a:cxnLst>
              <a:rect l="0" t="0" r="r" b="b"/>
              <a:pathLst>
                <a:path w="270" h="1001">
                  <a:moveTo>
                    <a:pt x="0" y="154"/>
                  </a:moveTo>
                  <a:lnTo>
                    <a:pt x="270" y="0"/>
                  </a:lnTo>
                  <a:lnTo>
                    <a:pt x="270" y="848"/>
                  </a:lnTo>
                  <a:lnTo>
                    <a:pt x="1" y="1001"/>
                  </a:lnTo>
                  <a:lnTo>
                    <a:pt x="0" y="1001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244792" y="2021966"/>
              <a:ext cx="382588" cy="1622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5"/>
                </a:cxn>
                <a:cxn ang="0">
                  <a:pos x="241" y="1022"/>
                </a:cxn>
                <a:cxn ang="0">
                  <a:pos x="0" y="848"/>
                </a:cxn>
                <a:cxn ang="0">
                  <a:pos x="0" y="0"/>
                </a:cxn>
              </a:cxnLst>
              <a:rect l="0" t="0" r="r" b="b"/>
              <a:pathLst>
                <a:path w="241" h="1022">
                  <a:moveTo>
                    <a:pt x="0" y="0"/>
                  </a:moveTo>
                  <a:lnTo>
                    <a:pt x="241" y="175"/>
                  </a:lnTo>
                  <a:lnTo>
                    <a:pt x="241" y="1022"/>
                  </a:lnTo>
                  <a:lnTo>
                    <a:pt x="0" y="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345985" y="7718664"/>
            <a:ext cx="1959076" cy="3737960"/>
            <a:chOff x="6694151" y="2431926"/>
            <a:chExt cx="811213" cy="1547813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94151" y="2671639"/>
              <a:ext cx="382588" cy="130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5"/>
                </a:cxn>
                <a:cxn ang="0">
                  <a:pos x="241" y="824"/>
                </a:cxn>
                <a:cxn ang="0">
                  <a:pos x="0" y="650"/>
                </a:cxn>
                <a:cxn ang="0">
                  <a:pos x="0" y="0"/>
                </a:cxn>
              </a:cxnLst>
              <a:rect l="0" t="0" r="r" b="b"/>
              <a:pathLst>
                <a:path w="241" h="824">
                  <a:moveTo>
                    <a:pt x="0" y="0"/>
                  </a:moveTo>
                  <a:lnTo>
                    <a:pt x="241" y="175"/>
                  </a:lnTo>
                  <a:lnTo>
                    <a:pt x="241" y="824"/>
                  </a:lnTo>
                  <a:lnTo>
                    <a:pt x="0" y="6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6694151" y="2431926"/>
              <a:ext cx="811213" cy="517525"/>
            </a:xfrm>
            <a:custGeom>
              <a:avLst/>
              <a:gdLst/>
              <a:ahLst/>
              <a:cxnLst>
                <a:cxn ang="0">
                  <a:pos x="241" y="326"/>
                </a:cxn>
                <a:cxn ang="0">
                  <a:pos x="0" y="151"/>
                </a:cxn>
                <a:cxn ang="0">
                  <a:pos x="270" y="0"/>
                </a:cxn>
                <a:cxn ang="0">
                  <a:pos x="511" y="172"/>
                </a:cxn>
                <a:cxn ang="0">
                  <a:pos x="241" y="326"/>
                </a:cxn>
              </a:cxnLst>
              <a:rect l="0" t="0" r="r" b="b"/>
              <a:pathLst>
                <a:path w="511" h="326">
                  <a:moveTo>
                    <a:pt x="241" y="326"/>
                  </a:moveTo>
                  <a:lnTo>
                    <a:pt x="0" y="151"/>
                  </a:lnTo>
                  <a:lnTo>
                    <a:pt x="270" y="0"/>
                  </a:lnTo>
                  <a:lnTo>
                    <a:pt x="511" y="172"/>
                  </a:lnTo>
                  <a:lnTo>
                    <a:pt x="241" y="32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7076739" y="2704976"/>
              <a:ext cx="428625" cy="1274763"/>
            </a:xfrm>
            <a:custGeom>
              <a:avLst/>
              <a:gdLst/>
              <a:ahLst/>
              <a:cxnLst>
                <a:cxn ang="0">
                  <a:pos x="0" y="154"/>
                </a:cxn>
                <a:cxn ang="0">
                  <a:pos x="270" y="0"/>
                </a:cxn>
                <a:cxn ang="0">
                  <a:pos x="270" y="650"/>
                </a:cxn>
                <a:cxn ang="0">
                  <a:pos x="0" y="803"/>
                </a:cxn>
                <a:cxn ang="0">
                  <a:pos x="0" y="803"/>
                </a:cxn>
                <a:cxn ang="0">
                  <a:pos x="0" y="154"/>
                </a:cxn>
              </a:cxnLst>
              <a:rect l="0" t="0" r="r" b="b"/>
              <a:pathLst>
                <a:path w="270" h="803">
                  <a:moveTo>
                    <a:pt x="0" y="154"/>
                  </a:moveTo>
                  <a:lnTo>
                    <a:pt x="270" y="0"/>
                  </a:lnTo>
                  <a:lnTo>
                    <a:pt x="270" y="650"/>
                  </a:lnTo>
                  <a:lnTo>
                    <a:pt x="0" y="803"/>
                  </a:lnTo>
                  <a:lnTo>
                    <a:pt x="0" y="803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70041" y="9425519"/>
            <a:ext cx="1959076" cy="2890690"/>
            <a:chOff x="7159600" y="3138699"/>
            <a:chExt cx="811213" cy="1196976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7159600" y="3376824"/>
              <a:ext cx="382588" cy="957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174"/>
                </a:cxn>
                <a:cxn ang="0">
                  <a:pos x="241" y="603"/>
                </a:cxn>
                <a:cxn ang="0">
                  <a:pos x="0" y="430"/>
                </a:cxn>
                <a:cxn ang="0">
                  <a:pos x="0" y="0"/>
                </a:cxn>
              </a:cxnLst>
              <a:rect l="0" t="0" r="r" b="b"/>
              <a:pathLst>
                <a:path w="241" h="603">
                  <a:moveTo>
                    <a:pt x="0" y="0"/>
                  </a:moveTo>
                  <a:lnTo>
                    <a:pt x="241" y="174"/>
                  </a:lnTo>
                  <a:lnTo>
                    <a:pt x="241" y="603"/>
                  </a:lnTo>
                  <a:lnTo>
                    <a:pt x="0" y="4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159600" y="3138699"/>
              <a:ext cx="811213" cy="51435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270" y="0"/>
                </a:cxn>
                <a:cxn ang="0">
                  <a:pos x="511" y="171"/>
                </a:cxn>
                <a:cxn ang="0">
                  <a:pos x="241" y="324"/>
                </a:cxn>
                <a:cxn ang="0">
                  <a:pos x="0" y="150"/>
                </a:cxn>
              </a:cxnLst>
              <a:rect l="0" t="0" r="r" b="b"/>
              <a:pathLst>
                <a:path w="511" h="324">
                  <a:moveTo>
                    <a:pt x="0" y="150"/>
                  </a:moveTo>
                  <a:lnTo>
                    <a:pt x="270" y="0"/>
                  </a:lnTo>
                  <a:lnTo>
                    <a:pt x="511" y="171"/>
                  </a:lnTo>
                  <a:lnTo>
                    <a:pt x="241" y="324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7542188" y="3410162"/>
              <a:ext cx="428625" cy="925513"/>
            </a:xfrm>
            <a:custGeom>
              <a:avLst/>
              <a:gdLst/>
              <a:ahLst/>
              <a:cxnLst>
                <a:cxn ang="0">
                  <a:pos x="270" y="429"/>
                </a:cxn>
                <a:cxn ang="0">
                  <a:pos x="1" y="583"/>
                </a:cxn>
                <a:cxn ang="0">
                  <a:pos x="0" y="582"/>
                </a:cxn>
                <a:cxn ang="0">
                  <a:pos x="0" y="153"/>
                </a:cxn>
                <a:cxn ang="0">
                  <a:pos x="270" y="0"/>
                </a:cxn>
                <a:cxn ang="0">
                  <a:pos x="270" y="429"/>
                </a:cxn>
              </a:cxnLst>
              <a:rect l="0" t="0" r="r" b="b"/>
              <a:pathLst>
                <a:path w="270" h="583">
                  <a:moveTo>
                    <a:pt x="270" y="429"/>
                  </a:moveTo>
                  <a:lnTo>
                    <a:pt x="1" y="583"/>
                  </a:lnTo>
                  <a:lnTo>
                    <a:pt x="0" y="582"/>
                  </a:lnTo>
                  <a:lnTo>
                    <a:pt x="0" y="153"/>
                  </a:lnTo>
                  <a:lnTo>
                    <a:pt x="270" y="0"/>
                  </a:lnTo>
                  <a:lnTo>
                    <a:pt x="270" y="4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2579173" y="10785475"/>
            <a:ext cx="1962908" cy="2365458"/>
            <a:chOff x="7618869" y="3701829"/>
            <a:chExt cx="812800" cy="97948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7618869" y="3701829"/>
              <a:ext cx="812800" cy="517525"/>
            </a:xfrm>
            <a:custGeom>
              <a:avLst/>
              <a:gdLst/>
              <a:ahLst/>
              <a:cxnLst>
                <a:cxn ang="0">
                  <a:pos x="512" y="172"/>
                </a:cxn>
                <a:cxn ang="0">
                  <a:pos x="242" y="326"/>
                </a:cxn>
                <a:cxn ang="0">
                  <a:pos x="0" y="151"/>
                </a:cxn>
                <a:cxn ang="0">
                  <a:pos x="270" y="0"/>
                </a:cxn>
                <a:cxn ang="0">
                  <a:pos x="512" y="172"/>
                </a:cxn>
              </a:cxnLst>
              <a:rect l="0" t="0" r="r" b="b"/>
              <a:pathLst>
                <a:path w="512" h="326">
                  <a:moveTo>
                    <a:pt x="512" y="172"/>
                  </a:moveTo>
                  <a:lnTo>
                    <a:pt x="242" y="326"/>
                  </a:lnTo>
                  <a:lnTo>
                    <a:pt x="0" y="151"/>
                  </a:lnTo>
                  <a:lnTo>
                    <a:pt x="270" y="0"/>
                  </a:lnTo>
                  <a:lnTo>
                    <a:pt x="512" y="17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7618869" y="3941542"/>
              <a:ext cx="384175" cy="739775"/>
            </a:xfrm>
            <a:custGeom>
              <a:avLst/>
              <a:gdLst/>
              <a:ahLst/>
              <a:cxnLst>
                <a:cxn ang="0">
                  <a:pos x="242" y="466"/>
                </a:cxn>
                <a:cxn ang="0">
                  <a:pos x="0" y="292"/>
                </a:cxn>
                <a:cxn ang="0">
                  <a:pos x="0" y="0"/>
                </a:cxn>
                <a:cxn ang="0">
                  <a:pos x="242" y="175"/>
                </a:cxn>
                <a:cxn ang="0">
                  <a:pos x="242" y="466"/>
                </a:cxn>
              </a:cxnLst>
              <a:rect l="0" t="0" r="r" b="b"/>
              <a:pathLst>
                <a:path w="242" h="466">
                  <a:moveTo>
                    <a:pt x="242" y="466"/>
                  </a:moveTo>
                  <a:lnTo>
                    <a:pt x="0" y="292"/>
                  </a:lnTo>
                  <a:lnTo>
                    <a:pt x="0" y="0"/>
                  </a:lnTo>
                  <a:lnTo>
                    <a:pt x="242" y="175"/>
                  </a:lnTo>
                  <a:lnTo>
                    <a:pt x="242" y="46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8003044" y="3974879"/>
              <a:ext cx="428625" cy="706438"/>
            </a:xfrm>
            <a:custGeom>
              <a:avLst/>
              <a:gdLst/>
              <a:ahLst/>
              <a:cxnLst>
                <a:cxn ang="0">
                  <a:pos x="0" y="445"/>
                </a:cxn>
                <a:cxn ang="0">
                  <a:pos x="0" y="154"/>
                </a:cxn>
                <a:cxn ang="0">
                  <a:pos x="270" y="0"/>
                </a:cxn>
                <a:cxn ang="0">
                  <a:pos x="270" y="292"/>
                </a:cxn>
                <a:cxn ang="0">
                  <a:pos x="0" y="445"/>
                </a:cxn>
                <a:cxn ang="0">
                  <a:pos x="0" y="445"/>
                </a:cxn>
              </a:cxnLst>
              <a:rect l="0" t="0" r="r" b="b"/>
              <a:pathLst>
                <a:path w="270" h="445">
                  <a:moveTo>
                    <a:pt x="0" y="445"/>
                  </a:moveTo>
                  <a:lnTo>
                    <a:pt x="0" y="154"/>
                  </a:lnTo>
                  <a:lnTo>
                    <a:pt x="270" y="0"/>
                  </a:lnTo>
                  <a:lnTo>
                    <a:pt x="270" y="292"/>
                  </a:lnTo>
                  <a:lnTo>
                    <a:pt x="0" y="445"/>
                  </a:lnTo>
                  <a:lnTo>
                    <a:pt x="0" y="44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800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2735089" y="4594019"/>
            <a:ext cx="4470400" cy="1410899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Step -5</a:t>
            </a:r>
          </a:p>
          <a:p>
            <a:pPr>
              <a:lnSpc>
                <a:spcPct val="89000"/>
              </a:lnSpc>
            </a:pPr>
            <a:r>
              <a:rPr lang="en-US" sz="2400" dirty="0" err="1"/>
              <a:t>Donec</a:t>
            </a:r>
            <a:r>
              <a:rPr lang="en-US" sz="2400" dirty="0"/>
              <a:t> dapibus ex tortor, </a:t>
            </a:r>
            <a:r>
              <a:rPr lang="en-US" sz="2400" dirty="0" err="1"/>
              <a:t>pellentesque</a:t>
            </a:r>
            <a:endParaRPr lang="en-US" sz="2400" dirty="0"/>
          </a:p>
        </p:txBody>
      </p:sp>
      <p:sp>
        <p:nvSpPr>
          <p:cNvPr id="26" name="Rectangle 25"/>
          <p:cNvSpPr/>
          <p:nvPr/>
        </p:nvSpPr>
        <p:spPr>
          <a:xfrm>
            <a:off x="14002939" y="6203581"/>
            <a:ext cx="4470400" cy="1410899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Step 04</a:t>
            </a:r>
          </a:p>
          <a:p>
            <a:pPr>
              <a:lnSpc>
                <a:spcPct val="89000"/>
              </a:lnSpc>
            </a:pPr>
            <a:r>
              <a:rPr lang="en-US" sz="2400" dirty="0" err="1"/>
              <a:t>Donec</a:t>
            </a:r>
            <a:r>
              <a:rPr lang="en-US" sz="2400" dirty="0"/>
              <a:t> dapibus ex tortor, </a:t>
            </a:r>
            <a:r>
              <a:rPr lang="en-US" sz="2400" dirty="0" err="1"/>
              <a:t>pellentesque</a:t>
            </a:r>
            <a:endParaRPr lang="en-US" sz="2400" dirty="0"/>
          </a:p>
        </p:txBody>
      </p:sp>
      <p:sp>
        <p:nvSpPr>
          <p:cNvPr id="27" name="Rectangle 26"/>
          <p:cNvSpPr/>
          <p:nvPr/>
        </p:nvSpPr>
        <p:spPr>
          <a:xfrm>
            <a:off x="15270789" y="7813143"/>
            <a:ext cx="4470400" cy="1410899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Step 03</a:t>
            </a:r>
          </a:p>
          <a:p>
            <a:pPr>
              <a:lnSpc>
                <a:spcPct val="89000"/>
              </a:lnSpc>
            </a:pPr>
            <a:r>
              <a:rPr lang="en-US" sz="2400" dirty="0" err="1"/>
              <a:t>Donec</a:t>
            </a:r>
            <a:r>
              <a:rPr lang="en-US" sz="2400" dirty="0"/>
              <a:t> dapibus ex tortor, </a:t>
            </a:r>
            <a:r>
              <a:rPr lang="en-US" sz="2400" dirty="0" err="1"/>
              <a:t>pellentesque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16538639" y="9422705"/>
            <a:ext cx="4470400" cy="1410899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Step 02</a:t>
            </a:r>
          </a:p>
          <a:p>
            <a:pPr>
              <a:lnSpc>
                <a:spcPct val="89000"/>
              </a:lnSpc>
            </a:pPr>
            <a:r>
              <a:rPr lang="en-US" sz="2400" dirty="0" err="1"/>
              <a:t>Donec</a:t>
            </a:r>
            <a:r>
              <a:rPr lang="en-US" sz="2400" dirty="0"/>
              <a:t> dapibus ex tortor, </a:t>
            </a:r>
            <a:r>
              <a:rPr lang="en-US" sz="2400" dirty="0" err="1"/>
              <a:t>pellentesque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17806493" y="11032263"/>
            <a:ext cx="4470400" cy="1410899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Step 01</a:t>
            </a:r>
          </a:p>
          <a:p>
            <a:pPr>
              <a:lnSpc>
                <a:spcPct val="89000"/>
              </a:lnSpc>
            </a:pPr>
            <a:r>
              <a:rPr lang="en-US" sz="2400" dirty="0" err="1"/>
              <a:t>Donec</a:t>
            </a:r>
            <a:r>
              <a:rPr lang="en-US" sz="2400" dirty="0"/>
              <a:t> dapibus ex tortor, </a:t>
            </a:r>
            <a:r>
              <a:rPr lang="en-US" sz="2400" dirty="0" err="1"/>
              <a:t>pellentesque</a:t>
            </a:r>
            <a:endParaRPr lang="en-US" sz="2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10141480" y="5411564"/>
            <a:ext cx="2252510" cy="0"/>
          </a:xfrm>
          <a:prstGeom prst="line">
            <a:avLst/>
          </a:prstGeom>
          <a:ln w="12700" cmpd="sng">
            <a:solidFill>
              <a:schemeClr val="accent1">
                <a:lumMod val="7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267733" y="6932112"/>
            <a:ext cx="2529816" cy="0"/>
          </a:xfrm>
          <a:prstGeom prst="line">
            <a:avLst/>
          </a:prstGeom>
          <a:ln w="12700" cmpd="sng">
            <a:solidFill>
              <a:schemeClr val="accent2">
                <a:lumMod val="7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2295719" y="8541674"/>
            <a:ext cx="2817532" cy="0"/>
          </a:xfrm>
          <a:prstGeom prst="line">
            <a:avLst/>
          </a:prstGeom>
          <a:ln w="12700" cmpd="sng">
            <a:solidFill>
              <a:schemeClr val="accent3">
                <a:lumMod val="7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3429118" y="10122434"/>
            <a:ext cx="2809022" cy="0"/>
          </a:xfrm>
          <a:prstGeom prst="line">
            <a:avLst/>
          </a:prstGeom>
          <a:ln w="12700" cmpd="sng">
            <a:solidFill>
              <a:schemeClr val="accent4">
                <a:lumMod val="7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4542081" y="11748034"/>
            <a:ext cx="2963908" cy="0"/>
          </a:xfrm>
          <a:prstGeom prst="line">
            <a:avLst/>
          </a:prstGeom>
          <a:ln w="12700" cmpd="sng">
            <a:solidFill>
              <a:schemeClr val="accent5">
                <a:lumMod val="7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641437" y="4847786"/>
            <a:ext cx="5385484" cy="6070380"/>
          </a:xfrm>
          <a:prstGeom prst="rect">
            <a:avLst/>
          </a:prstGeom>
        </p:spPr>
        <p:txBody>
          <a:bodyPr wrap="square" lIns="243840" rIns="243840" bIns="121920">
            <a:spAutoFit/>
          </a:bodyPr>
          <a:lstStyle/>
          <a:p>
            <a:pPr marL="342892" indent="-342892"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  <a:p>
            <a:pPr marL="342892" indent="-342892"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 err="1"/>
              <a:t>Nullam</a:t>
            </a:r>
            <a:r>
              <a:rPr lang="en-US" sz="2400" dirty="0"/>
              <a:t> ligula </a:t>
            </a:r>
            <a:r>
              <a:rPr lang="en-US" sz="2400" dirty="0" err="1"/>
              <a:t>risus</a:t>
            </a:r>
            <a:r>
              <a:rPr lang="en-US" sz="2400" dirty="0"/>
              <a:t>,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 </a:t>
            </a:r>
            <a:r>
              <a:rPr lang="en-US" sz="2400" dirty="0" err="1"/>
              <a:t>ornare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quis</a:t>
            </a:r>
            <a:r>
              <a:rPr lang="en-US" sz="2400" dirty="0"/>
              <a:t> </a:t>
            </a:r>
            <a:r>
              <a:rPr lang="en-US" sz="2400" dirty="0" err="1"/>
              <a:t>tellus</a:t>
            </a:r>
            <a:r>
              <a:rPr lang="en-US" sz="2400" dirty="0"/>
              <a:t>.</a:t>
            </a:r>
          </a:p>
          <a:p>
            <a:pPr marL="342892" indent="-342892"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 err="1"/>
              <a:t>Donec</a:t>
            </a:r>
            <a:r>
              <a:rPr lang="en-US" sz="2400" dirty="0"/>
              <a:t> </a:t>
            </a:r>
            <a:r>
              <a:rPr lang="en-US" sz="2400" dirty="0" err="1"/>
              <a:t>vel</a:t>
            </a:r>
            <a:r>
              <a:rPr lang="en-US" sz="2400" dirty="0"/>
              <a:t> </a:t>
            </a:r>
            <a:r>
              <a:rPr lang="en-US" sz="2400" dirty="0" err="1"/>
              <a:t>egestas</a:t>
            </a:r>
            <a:r>
              <a:rPr lang="en-US" sz="2400" dirty="0"/>
              <a:t> </a:t>
            </a:r>
            <a:r>
              <a:rPr lang="en-US" sz="2400" dirty="0" err="1"/>
              <a:t>tortor</a:t>
            </a:r>
            <a:r>
              <a:rPr lang="en-US" sz="2400" dirty="0"/>
              <a:t>, vitae </a:t>
            </a:r>
            <a:r>
              <a:rPr lang="en-US" sz="2400" dirty="0" err="1"/>
              <a:t>faucibus</a:t>
            </a:r>
            <a:r>
              <a:rPr lang="en-US" sz="2400" dirty="0"/>
              <a:t> </a:t>
            </a:r>
            <a:r>
              <a:rPr lang="en-US" sz="2400" dirty="0" err="1"/>
              <a:t>tellus</a:t>
            </a:r>
            <a:r>
              <a:rPr lang="en-US" sz="2400" dirty="0"/>
              <a:t>. </a:t>
            </a:r>
          </a:p>
          <a:p>
            <a:pPr marL="342892" indent="-342892"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</a:p>
          <a:p>
            <a:pPr marL="342892" indent="-342892"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 err="1"/>
              <a:t>Nullam</a:t>
            </a:r>
            <a:r>
              <a:rPr lang="en-US" sz="2400" dirty="0"/>
              <a:t> ligula </a:t>
            </a:r>
            <a:r>
              <a:rPr lang="en-US" sz="2400" dirty="0" err="1"/>
              <a:t>risus</a:t>
            </a:r>
            <a:r>
              <a:rPr lang="en-US" sz="2400" dirty="0"/>
              <a:t>,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 </a:t>
            </a:r>
            <a:r>
              <a:rPr lang="en-US" sz="2400" dirty="0" err="1"/>
              <a:t>ornare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quis</a:t>
            </a:r>
            <a:r>
              <a:rPr lang="en-US" sz="2400" dirty="0"/>
              <a:t> </a:t>
            </a:r>
            <a:r>
              <a:rPr lang="en-US" sz="2400" dirty="0" err="1"/>
              <a:t>tellus</a:t>
            </a:r>
            <a:r>
              <a:rPr lang="en-US" sz="2400" dirty="0"/>
              <a:t>.</a:t>
            </a:r>
          </a:p>
          <a:p>
            <a:pPr>
              <a:lnSpc>
                <a:spcPct val="120000"/>
              </a:lnSpc>
              <a:spcAft>
                <a:spcPts val="1600"/>
              </a:spcAft>
              <a:buClr>
                <a:schemeClr val="accent1"/>
              </a:buClr>
            </a:pPr>
            <a:endParaRPr lang="en-US" sz="24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9578265" y="5588630"/>
            <a:ext cx="1249096" cy="1249096"/>
            <a:chOff x="4788339" y="2206782"/>
            <a:chExt cx="624548" cy="624548"/>
          </a:xfrm>
        </p:grpSpPr>
        <p:sp>
          <p:nvSpPr>
            <p:cNvPr id="42" name="Oval 41"/>
            <p:cNvSpPr/>
            <p:nvPr/>
          </p:nvSpPr>
          <p:spPr>
            <a:xfrm>
              <a:off x="4788339" y="2206782"/>
              <a:ext cx="624548" cy="6245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sp>
          <p:nvSpPr>
            <p:cNvPr id="46" name="AutoShape 28"/>
            <p:cNvSpPr>
              <a:spLocks/>
            </p:cNvSpPr>
            <p:nvPr/>
          </p:nvSpPr>
          <p:spPr bwMode="auto">
            <a:xfrm>
              <a:off x="5013509" y="2336036"/>
              <a:ext cx="167346" cy="339342"/>
            </a:xfrm>
            <a:custGeom>
              <a:avLst/>
              <a:gdLst>
                <a:gd name="T0" fmla="*/ 9818418 w 21600"/>
                <a:gd name="T1" fmla="*/ 143204158 h 21600"/>
                <a:gd name="T2" fmla="*/ 9798114 w 21600"/>
                <a:gd name="T3" fmla="*/ 143031217 h 21600"/>
                <a:gd name="T4" fmla="*/ 16936514 w 21600"/>
                <a:gd name="T5" fmla="*/ 83559759 h 21600"/>
                <a:gd name="T6" fmla="*/ 6907075 w 21600"/>
                <a:gd name="T7" fmla="*/ 0 h 21600"/>
                <a:gd name="T8" fmla="*/ 6907075 w 21600"/>
                <a:gd name="T9" fmla="*/ 118942928 h 21600"/>
                <a:gd name="T10" fmla="*/ 1686544 w 21600"/>
                <a:gd name="T11" fmla="*/ 75433996 h 21600"/>
                <a:gd name="T12" fmla="*/ 0 w 21600"/>
                <a:gd name="T13" fmla="*/ 89486353 h 21600"/>
                <a:gd name="T14" fmla="*/ 6446838 w 21600"/>
                <a:gd name="T15" fmla="*/ 143204158 h 21600"/>
                <a:gd name="T16" fmla="*/ 0 w 21600"/>
                <a:gd name="T17" fmla="*/ 196921963 h 21600"/>
                <a:gd name="T18" fmla="*/ 1686544 w 21600"/>
                <a:gd name="T19" fmla="*/ 210974438 h 21600"/>
                <a:gd name="T20" fmla="*/ 6907075 w 21600"/>
                <a:gd name="T21" fmla="*/ 167464241 h 21600"/>
                <a:gd name="T22" fmla="*/ 6907075 w 21600"/>
                <a:gd name="T23" fmla="*/ 286355233 h 21600"/>
                <a:gd name="T24" fmla="*/ 16936514 w 21600"/>
                <a:gd name="T25" fmla="*/ 202768305 h 21600"/>
                <a:gd name="T26" fmla="*/ 9801982 w 21600"/>
                <a:gd name="T27" fmla="*/ 143336334 h 21600"/>
                <a:gd name="T28" fmla="*/ 9818418 w 21600"/>
                <a:gd name="T29" fmla="*/ 143204158 h 21600"/>
                <a:gd name="T30" fmla="*/ 9291511 w 21600"/>
                <a:gd name="T31" fmla="*/ 47951715 h 21600"/>
                <a:gd name="T32" fmla="*/ 13564907 w 21600"/>
                <a:gd name="T33" fmla="*/ 83559759 h 21600"/>
                <a:gd name="T34" fmla="*/ 9291511 w 21600"/>
                <a:gd name="T35" fmla="*/ 119168940 h 21600"/>
                <a:gd name="T36" fmla="*/ 9291511 w 21600"/>
                <a:gd name="T37" fmla="*/ 47951715 h 21600"/>
                <a:gd name="T38" fmla="*/ 9291511 w 21600"/>
                <a:gd name="T39" fmla="*/ 238377497 h 21600"/>
                <a:gd name="T40" fmla="*/ 9291511 w 21600"/>
                <a:gd name="T41" fmla="*/ 167160272 h 21600"/>
                <a:gd name="T42" fmla="*/ 13564907 w 21600"/>
                <a:gd name="T43" fmla="*/ 202768305 h 21600"/>
                <a:gd name="T44" fmla="*/ 9291511 w 21600"/>
                <a:gd name="T45" fmla="*/ 238377497 h 21600"/>
                <a:gd name="T46" fmla="*/ 9291511 w 21600"/>
                <a:gd name="T47" fmla="*/ 238377497 h 216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600" h="21600">
                  <a:moveTo>
                    <a:pt x="12522" y="10802"/>
                  </a:moveTo>
                  <a:lnTo>
                    <a:pt x="12496" y="10789"/>
                  </a:lnTo>
                  <a:lnTo>
                    <a:pt x="21600" y="6303"/>
                  </a:lnTo>
                  <a:lnTo>
                    <a:pt x="8809" y="0"/>
                  </a:lnTo>
                  <a:lnTo>
                    <a:pt x="8809" y="8972"/>
                  </a:lnTo>
                  <a:lnTo>
                    <a:pt x="2151" y="5690"/>
                  </a:lnTo>
                  <a:lnTo>
                    <a:pt x="0" y="6750"/>
                  </a:lnTo>
                  <a:lnTo>
                    <a:pt x="8222" y="10802"/>
                  </a:lnTo>
                  <a:lnTo>
                    <a:pt x="0" y="14854"/>
                  </a:lnTo>
                  <a:lnTo>
                    <a:pt x="2151" y="15914"/>
                  </a:lnTo>
                  <a:lnTo>
                    <a:pt x="8809" y="12632"/>
                  </a:lnTo>
                  <a:lnTo>
                    <a:pt x="8809" y="21600"/>
                  </a:lnTo>
                  <a:lnTo>
                    <a:pt x="21600" y="15295"/>
                  </a:lnTo>
                  <a:lnTo>
                    <a:pt x="12501" y="10812"/>
                  </a:lnTo>
                  <a:lnTo>
                    <a:pt x="12522" y="10802"/>
                  </a:lnTo>
                  <a:close/>
                  <a:moveTo>
                    <a:pt x="11850" y="3617"/>
                  </a:moveTo>
                  <a:lnTo>
                    <a:pt x="17300" y="6303"/>
                  </a:lnTo>
                  <a:lnTo>
                    <a:pt x="11850" y="8989"/>
                  </a:lnTo>
                  <a:lnTo>
                    <a:pt x="11850" y="3617"/>
                  </a:lnTo>
                  <a:close/>
                  <a:moveTo>
                    <a:pt x="11850" y="17981"/>
                  </a:moveTo>
                  <a:lnTo>
                    <a:pt x="11850" y="12609"/>
                  </a:lnTo>
                  <a:lnTo>
                    <a:pt x="17300" y="15295"/>
                  </a:lnTo>
                  <a:lnTo>
                    <a:pt x="11850" y="17981"/>
                  </a:lnTo>
                  <a:close/>
                  <a:moveTo>
                    <a:pt x="11850" y="1798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489633" y="3918130"/>
            <a:ext cx="1249096" cy="1249096"/>
            <a:chOff x="4244023" y="1371532"/>
            <a:chExt cx="624548" cy="624548"/>
          </a:xfrm>
        </p:grpSpPr>
        <p:sp>
          <p:nvSpPr>
            <p:cNvPr id="41" name="Oval 40"/>
            <p:cNvSpPr/>
            <p:nvPr/>
          </p:nvSpPr>
          <p:spPr>
            <a:xfrm>
              <a:off x="4244023" y="1371532"/>
              <a:ext cx="624548" cy="6245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grpSp>
          <p:nvGrpSpPr>
            <p:cNvPr id="47" name="Group 99"/>
            <p:cNvGrpSpPr>
              <a:grpSpLocks/>
            </p:cNvGrpSpPr>
            <p:nvPr/>
          </p:nvGrpSpPr>
          <p:grpSpPr bwMode="auto">
            <a:xfrm>
              <a:off x="4425197" y="1539807"/>
              <a:ext cx="280448" cy="280448"/>
              <a:chOff x="0" y="0"/>
              <a:chExt cx="577" cy="574"/>
            </a:xfrm>
            <a:solidFill>
              <a:schemeClr val="tx2"/>
            </a:solidFill>
          </p:grpSpPr>
          <p:sp>
            <p:nvSpPr>
              <p:cNvPr id="48" name="AutoShape 94"/>
              <p:cNvSpPr>
                <a:spLocks/>
              </p:cNvSpPr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49" name="AutoShape 95"/>
              <p:cNvSpPr>
                <a:spLocks/>
              </p:cNvSpPr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0" name="AutoShape 96"/>
              <p:cNvSpPr>
                <a:spLocks/>
              </p:cNvSpPr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1" name="AutoShape 97"/>
              <p:cNvSpPr>
                <a:spLocks/>
              </p:cNvSpPr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2" name="AutoShape 98"/>
              <p:cNvSpPr>
                <a:spLocks/>
              </p:cNvSpPr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11776331" y="8904508"/>
            <a:ext cx="1249096" cy="1249096"/>
            <a:chOff x="5887372" y="3864721"/>
            <a:chExt cx="624548" cy="624548"/>
          </a:xfrm>
        </p:grpSpPr>
        <p:sp>
          <p:nvSpPr>
            <p:cNvPr id="44" name="Oval 43"/>
            <p:cNvSpPr/>
            <p:nvPr/>
          </p:nvSpPr>
          <p:spPr>
            <a:xfrm>
              <a:off x="5887372" y="3864721"/>
              <a:ext cx="624548" cy="6245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grpSp>
          <p:nvGrpSpPr>
            <p:cNvPr id="53" name="Group 108"/>
            <p:cNvGrpSpPr>
              <a:grpSpLocks/>
            </p:cNvGrpSpPr>
            <p:nvPr/>
          </p:nvGrpSpPr>
          <p:grpSpPr bwMode="auto">
            <a:xfrm>
              <a:off x="6030091" y="4102117"/>
              <a:ext cx="280448" cy="169037"/>
              <a:chOff x="0" y="0"/>
              <a:chExt cx="576" cy="343"/>
            </a:xfrm>
            <a:solidFill>
              <a:schemeClr val="tx2"/>
            </a:solidFill>
          </p:grpSpPr>
          <p:sp>
            <p:nvSpPr>
              <p:cNvPr id="54" name="AutoShape 105"/>
              <p:cNvSpPr>
                <a:spLocks/>
              </p:cNvSpPr>
              <p:nvPr/>
            </p:nvSpPr>
            <p:spPr bwMode="auto">
              <a:xfrm>
                <a:off x="0" y="224"/>
                <a:ext cx="576" cy="11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6300" y="21600"/>
                    </a:moveTo>
                    <a:lnTo>
                      <a:pt x="21600" y="21600"/>
                    </a:lnTo>
                    <a:lnTo>
                      <a:pt x="18212" y="9983"/>
                    </a:lnTo>
                    <a:lnTo>
                      <a:pt x="6300" y="9983"/>
                    </a:lnTo>
                    <a:lnTo>
                      <a:pt x="5727" y="9983"/>
                    </a:lnTo>
                    <a:lnTo>
                      <a:pt x="5259" y="8380"/>
                    </a:lnTo>
                    <a:lnTo>
                      <a:pt x="2816" y="0"/>
                    </a:lnTo>
                    <a:lnTo>
                      <a:pt x="0" y="0"/>
                    </a:lnTo>
                    <a:lnTo>
                      <a:pt x="6300" y="21600"/>
                    </a:lnTo>
                    <a:close/>
                    <a:moveTo>
                      <a:pt x="6300" y="216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5" name="AutoShape 106"/>
              <p:cNvSpPr>
                <a:spLocks/>
              </p:cNvSpPr>
              <p:nvPr/>
            </p:nvSpPr>
            <p:spPr bwMode="auto">
              <a:xfrm>
                <a:off x="0" y="112"/>
                <a:ext cx="576" cy="11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18212" y="9983"/>
                    </a:lnTo>
                    <a:lnTo>
                      <a:pt x="6300" y="9983"/>
                    </a:lnTo>
                    <a:lnTo>
                      <a:pt x="5727" y="9983"/>
                    </a:lnTo>
                    <a:lnTo>
                      <a:pt x="5260" y="8380"/>
                    </a:lnTo>
                    <a:lnTo>
                      <a:pt x="2816" y="0"/>
                    </a:lnTo>
                    <a:lnTo>
                      <a:pt x="0" y="0"/>
                    </a:lnTo>
                    <a:lnTo>
                      <a:pt x="6300" y="21600"/>
                    </a:lnTo>
                    <a:lnTo>
                      <a:pt x="21600" y="21600"/>
                    </a:lnTo>
                    <a:close/>
                    <a:moveTo>
                      <a:pt x="21600" y="216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56" name="AutoShape 107"/>
              <p:cNvSpPr>
                <a:spLocks/>
              </p:cNvSpPr>
              <p:nvPr/>
            </p:nvSpPr>
            <p:spPr bwMode="auto">
              <a:xfrm>
                <a:off x="0" y="0"/>
                <a:ext cx="576" cy="11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15300" y="0"/>
                    </a:lnTo>
                    <a:lnTo>
                      <a:pt x="0" y="0"/>
                    </a:lnTo>
                    <a:lnTo>
                      <a:pt x="6300" y="21600"/>
                    </a:lnTo>
                    <a:lnTo>
                      <a:pt x="21600" y="21600"/>
                    </a:lnTo>
                    <a:close/>
                    <a:moveTo>
                      <a:pt x="21600" y="216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12893497" y="10354380"/>
            <a:ext cx="1249096" cy="1249096"/>
            <a:chOff x="6445955" y="4589657"/>
            <a:chExt cx="624548" cy="624548"/>
          </a:xfrm>
        </p:grpSpPr>
        <p:sp>
          <p:nvSpPr>
            <p:cNvPr id="45" name="Oval 44"/>
            <p:cNvSpPr/>
            <p:nvPr/>
          </p:nvSpPr>
          <p:spPr>
            <a:xfrm>
              <a:off x="6445955" y="4589657"/>
              <a:ext cx="624548" cy="6245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sp>
          <p:nvSpPr>
            <p:cNvPr id="57" name="AutoShape 113"/>
            <p:cNvSpPr>
              <a:spLocks/>
            </p:cNvSpPr>
            <p:nvPr/>
          </p:nvSpPr>
          <p:spPr bwMode="auto">
            <a:xfrm>
              <a:off x="6614815" y="4786967"/>
              <a:ext cx="280448" cy="240110"/>
            </a:xfrm>
            <a:custGeom>
              <a:avLst/>
              <a:gdLst>
                <a:gd name="T0" fmla="*/ 259046022 w 21600"/>
                <a:gd name="T1" fmla="*/ 121588502 h 21600"/>
                <a:gd name="T2" fmla="*/ 259046022 w 21600"/>
                <a:gd name="T3" fmla="*/ 105226481 h 21600"/>
                <a:gd name="T4" fmla="*/ 239823076 w 21600"/>
                <a:gd name="T5" fmla="*/ 77110490 h 21600"/>
                <a:gd name="T6" fmla="*/ 186223862 w 21600"/>
                <a:gd name="T7" fmla="*/ 43829736 h 21600"/>
                <a:gd name="T8" fmla="*/ 166165689 w 21600"/>
                <a:gd name="T9" fmla="*/ 29170478 h 21600"/>
                <a:gd name="T10" fmla="*/ 159655912 w 21600"/>
                <a:gd name="T11" fmla="*/ 18378005 h 21600"/>
                <a:gd name="T12" fmla="*/ 159655912 w 21600"/>
                <a:gd name="T13" fmla="*/ 18306686 h 21600"/>
                <a:gd name="T14" fmla="*/ 159655912 w 21600"/>
                <a:gd name="T15" fmla="*/ 0 h 21600"/>
                <a:gd name="T16" fmla="*/ 126685736 w 21600"/>
                <a:gd name="T17" fmla="*/ 0 h 21600"/>
                <a:gd name="T18" fmla="*/ 126685736 w 21600"/>
                <a:gd name="T19" fmla="*/ 7010 h 21600"/>
                <a:gd name="T20" fmla="*/ 126685736 w 21600"/>
                <a:gd name="T21" fmla="*/ 18314449 h 21600"/>
                <a:gd name="T22" fmla="*/ 126685736 w 21600"/>
                <a:gd name="T23" fmla="*/ 18385768 h 21600"/>
                <a:gd name="T24" fmla="*/ 120175960 w 21600"/>
                <a:gd name="T25" fmla="*/ 29184405 h 21600"/>
                <a:gd name="T26" fmla="*/ 100117787 w 21600"/>
                <a:gd name="T27" fmla="*/ 43844509 h 21600"/>
                <a:gd name="T28" fmla="*/ 46519839 w 21600"/>
                <a:gd name="T29" fmla="*/ 77117499 h 21600"/>
                <a:gd name="T30" fmla="*/ 27296893 w 21600"/>
                <a:gd name="T31" fmla="*/ 105240491 h 21600"/>
                <a:gd name="T32" fmla="*/ 27296893 w 21600"/>
                <a:gd name="T33" fmla="*/ 121595512 h 21600"/>
                <a:gd name="T34" fmla="*/ 0 w 21600"/>
                <a:gd name="T35" fmla="*/ 121595512 h 21600"/>
                <a:gd name="T36" fmla="*/ 43483029 w 21600"/>
                <a:gd name="T37" fmla="*/ 153864397 h 21600"/>
                <a:gd name="T38" fmla="*/ 86847348 w 21600"/>
                <a:gd name="T39" fmla="*/ 121595512 h 21600"/>
                <a:gd name="T40" fmla="*/ 60280664 w 21600"/>
                <a:gd name="T41" fmla="*/ 121595512 h 21600"/>
                <a:gd name="T42" fmla="*/ 60280664 w 21600"/>
                <a:gd name="T43" fmla="*/ 105240491 h 21600"/>
                <a:gd name="T44" fmla="*/ 60280664 w 21600"/>
                <a:gd name="T45" fmla="*/ 105147400 h 21600"/>
                <a:gd name="T46" fmla="*/ 66723773 w 21600"/>
                <a:gd name="T47" fmla="*/ 94712354 h 21600"/>
                <a:gd name="T48" fmla="*/ 86835030 w 21600"/>
                <a:gd name="T49" fmla="*/ 80194969 h 21600"/>
                <a:gd name="T50" fmla="*/ 126526262 w 21600"/>
                <a:gd name="T51" fmla="*/ 56480866 h 21600"/>
                <a:gd name="T52" fmla="*/ 126526262 w 21600"/>
                <a:gd name="T53" fmla="*/ 121588502 h 21600"/>
                <a:gd name="T54" fmla="*/ 99693960 w 21600"/>
                <a:gd name="T55" fmla="*/ 121588502 h 21600"/>
                <a:gd name="T56" fmla="*/ 143217743 w 21600"/>
                <a:gd name="T57" fmla="*/ 153864397 h 21600"/>
                <a:gd name="T58" fmla="*/ 186661273 w 21600"/>
                <a:gd name="T59" fmla="*/ 121588502 h 21600"/>
                <a:gd name="T60" fmla="*/ 159510152 w 21600"/>
                <a:gd name="T61" fmla="*/ 121588502 h 21600"/>
                <a:gd name="T62" fmla="*/ 159510152 w 21600"/>
                <a:gd name="T63" fmla="*/ 56274591 h 21600"/>
                <a:gd name="T64" fmla="*/ 199520215 w 21600"/>
                <a:gd name="T65" fmla="*/ 80180289 h 21600"/>
                <a:gd name="T66" fmla="*/ 219631460 w 21600"/>
                <a:gd name="T67" fmla="*/ 94704591 h 21600"/>
                <a:gd name="T68" fmla="*/ 226074569 w 21600"/>
                <a:gd name="T69" fmla="*/ 105140390 h 21600"/>
                <a:gd name="T70" fmla="*/ 226074569 w 21600"/>
                <a:gd name="T71" fmla="*/ 105233481 h 21600"/>
                <a:gd name="T72" fmla="*/ 226074569 w 21600"/>
                <a:gd name="T73" fmla="*/ 121588502 h 21600"/>
                <a:gd name="T74" fmla="*/ 199507778 w 21600"/>
                <a:gd name="T75" fmla="*/ 121588502 h 21600"/>
                <a:gd name="T76" fmla="*/ 242872215 w 21600"/>
                <a:gd name="T77" fmla="*/ 153850470 h 21600"/>
                <a:gd name="T78" fmla="*/ 286355233 w 21600"/>
                <a:gd name="T79" fmla="*/ 121588502 h 21600"/>
                <a:gd name="T80" fmla="*/ 259046022 w 21600"/>
                <a:gd name="T81" fmla="*/ 121588502 h 21600"/>
                <a:gd name="T82" fmla="*/ 259046022 w 21600"/>
                <a:gd name="T83" fmla="*/ 121588502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19540" y="17069"/>
                  </a:moveTo>
                  <a:cubicBezTo>
                    <a:pt x="19540" y="16473"/>
                    <a:pt x="19540" y="15944"/>
                    <a:pt x="19540" y="14772"/>
                  </a:cubicBezTo>
                  <a:cubicBezTo>
                    <a:pt x="19526" y="13214"/>
                    <a:pt x="18865" y="11949"/>
                    <a:pt x="18090" y="10825"/>
                  </a:cubicBezTo>
                  <a:cubicBezTo>
                    <a:pt x="16910" y="9139"/>
                    <a:pt x="15307" y="7618"/>
                    <a:pt x="14047" y="6153"/>
                  </a:cubicBezTo>
                  <a:cubicBezTo>
                    <a:pt x="13419" y="5427"/>
                    <a:pt x="12881" y="4722"/>
                    <a:pt x="12534" y="4095"/>
                  </a:cubicBezTo>
                  <a:cubicBezTo>
                    <a:pt x="12185" y="3471"/>
                    <a:pt x="12043" y="2962"/>
                    <a:pt x="12043" y="2580"/>
                  </a:cubicBezTo>
                  <a:cubicBezTo>
                    <a:pt x="12043" y="2577"/>
                    <a:pt x="12043" y="2573"/>
                    <a:pt x="12043" y="2570"/>
                  </a:cubicBezTo>
                  <a:cubicBezTo>
                    <a:pt x="12043" y="1413"/>
                    <a:pt x="12043" y="589"/>
                    <a:pt x="12043" y="0"/>
                  </a:cubicBezTo>
                  <a:lnTo>
                    <a:pt x="9556" y="0"/>
                  </a:lnTo>
                  <a:cubicBezTo>
                    <a:pt x="9556" y="0"/>
                    <a:pt x="9556" y="1"/>
                    <a:pt x="9556" y="1"/>
                  </a:cubicBezTo>
                  <a:cubicBezTo>
                    <a:pt x="9556" y="591"/>
                    <a:pt x="9556" y="1415"/>
                    <a:pt x="9556" y="2571"/>
                  </a:cubicBezTo>
                  <a:cubicBezTo>
                    <a:pt x="9556" y="2574"/>
                    <a:pt x="9556" y="2578"/>
                    <a:pt x="9556" y="2581"/>
                  </a:cubicBezTo>
                  <a:cubicBezTo>
                    <a:pt x="9556" y="2963"/>
                    <a:pt x="9414" y="3472"/>
                    <a:pt x="9065" y="4097"/>
                  </a:cubicBezTo>
                  <a:cubicBezTo>
                    <a:pt x="8718" y="4723"/>
                    <a:pt x="8180" y="5428"/>
                    <a:pt x="7552" y="6155"/>
                  </a:cubicBezTo>
                  <a:cubicBezTo>
                    <a:pt x="6292" y="7619"/>
                    <a:pt x="4689" y="9140"/>
                    <a:pt x="3509" y="10826"/>
                  </a:cubicBezTo>
                  <a:cubicBezTo>
                    <a:pt x="2734" y="11950"/>
                    <a:pt x="2073" y="13215"/>
                    <a:pt x="2059" y="14774"/>
                  </a:cubicBezTo>
                  <a:cubicBezTo>
                    <a:pt x="2059" y="15946"/>
                    <a:pt x="2059" y="16475"/>
                    <a:pt x="2059" y="17070"/>
                  </a:cubicBezTo>
                  <a:lnTo>
                    <a:pt x="0" y="17070"/>
                  </a:lnTo>
                  <a:lnTo>
                    <a:pt x="3280" y="21600"/>
                  </a:lnTo>
                  <a:lnTo>
                    <a:pt x="6551" y="17070"/>
                  </a:lnTo>
                  <a:lnTo>
                    <a:pt x="4547" y="17070"/>
                  </a:lnTo>
                  <a:cubicBezTo>
                    <a:pt x="4547" y="16475"/>
                    <a:pt x="4547" y="15946"/>
                    <a:pt x="4547" y="14774"/>
                  </a:cubicBezTo>
                  <a:cubicBezTo>
                    <a:pt x="4547" y="14769"/>
                    <a:pt x="4547" y="14765"/>
                    <a:pt x="4547" y="14761"/>
                  </a:cubicBezTo>
                  <a:cubicBezTo>
                    <a:pt x="4547" y="14404"/>
                    <a:pt x="4685" y="13910"/>
                    <a:pt x="5033" y="13296"/>
                  </a:cubicBezTo>
                  <a:cubicBezTo>
                    <a:pt x="5381" y="12679"/>
                    <a:pt x="5919" y="11980"/>
                    <a:pt x="6550" y="11258"/>
                  </a:cubicBezTo>
                  <a:cubicBezTo>
                    <a:pt x="7464" y="10197"/>
                    <a:pt x="8559" y="9102"/>
                    <a:pt x="9544" y="7929"/>
                  </a:cubicBezTo>
                  <a:lnTo>
                    <a:pt x="9544" y="17069"/>
                  </a:lnTo>
                  <a:lnTo>
                    <a:pt x="7520" y="17069"/>
                  </a:lnTo>
                  <a:lnTo>
                    <a:pt x="10803" y="21600"/>
                  </a:lnTo>
                  <a:lnTo>
                    <a:pt x="14080" y="17069"/>
                  </a:lnTo>
                  <a:lnTo>
                    <a:pt x="12032" y="17069"/>
                  </a:lnTo>
                  <a:lnTo>
                    <a:pt x="12032" y="7900"/>
                  </a:lnTo>
                  <a:cubicBezTo>
                    <a:pt x="13023" y="9084"/>
                    <a:pt x="14128" y="10188"/>
                    <a:pt x="15050" y="11256"/>
                  </a:cubicBezTo>
                  <a:cubicBezTo>
                    <a:pt x="15681" y="11979"/>
                    <a:pt x="16219" y="12678"/>
                    <a:pt x="16567" y="13295"/>
                  </a:cubicBezTo>
                  <a:cubicBezTo>
                    <a:pt x="16915" y="13908"/>
                    <a:pt x="17053" y="14403"/>
                    <a:pt x="17053" y="14760"/>
                  </a:cubicBezTo>
                  <a:cubicBezTo>
                    <a:pt x="17053" y="14764"/>
                    <a:pt x="17053" y="14768"/>
                    <a:pt x="17053" y="14773"/>
                  </a:cubicBezTo>
                  <a:cubicBezTo>
                    <a:pt x="17053" y="15945"/>
                    <a:pt x="17053" y="16473"/>
                    <a:pt x="17053" y="17069"/>
                  </a:cubicBezTo>
                  <a:lnTo>
                    <a:pt x="15049" y="17069"/>
                  </a:lnTo>
                  <a:lnTo>
                    <a:pt x="18320" y="21598"/>
                  </a:lnTo>
                  <a:lnTo>
                    <a:pt x="21600" y="17069"/>
                  </a:lnTo>
                  <a:lnTo>
                    <a:pt x="19540" y="17069"/>
                  </a:lnTo>
                  <a:close/>
                  <a:moveTo>
                    <a:pt x="19540" y="1706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0638075" y="7254984"/>
            <a:ext cx="1249096" cy="1249096"/>
            <a:chOff x="5318244" y="3039959"/>
            <a:chExt cx="624548" cy="624548"/>
          </a:xfrm>
        </p:grpSpPr>
        <p:sp>
          <p:nvSpPr>
            <p:cNvPr id="43" name="Oval 42"/>
            <p:cNvSpPr/>
            <p:nvPr/>
          </p:nvSpPr>
          <p:spPr>
            <a:xfrm>
              <a:off x="5318244" y="3039959"/>
              <a:ext cx="624548" cy="6245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grpSp>
          <p:nvGrpSpPr>
            <p:cNvPr id="59" name="Group 184"/>
            <p:cNvGrpSpPr>
              <a:grpSpLocks/>
            </p:cNvGrpSpPr>
            <p:nvPr/>
          </p:nvGrpSpPr>
          <p:grpSpPr bwMode="auto">
            <a:xfrm>
              <a:off x="5480135" y="3273571"/>
              <a:ext cx="308493" cy="198619"/>
              <a:chOff x="0" y="0"/>
              <a:chExt cx="575" cy="372"/>
            </a:xfrm>
            <a:solidFill>
              <a:schemeClr val="tx2"/>
            </a:solidFill>
          </p:grpSpPr>
          <p:sp>
            <p:nvSpPr>
              <p:cNvPr id="60" name="AutoShape 180"/>
              <p:cNvSpPr>
                <a:spLocks/>
              </p:cNvSpPr>
              <p:nvPr/>
            </p:nvSpPr>
            <p:spPr bwMode="auto">
              <a:xfrm>
                <a:off x="239" y="0"/>
                <a:ext cx="336" cy="2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811" y="21600"/>
                    </a:lnTo>
                    <a:cubicBezTo>
                      <a:pt x="10581" y="19662"/>
                      <a:pt x="12280" y="18310"/>
                      <a:pt x="14253" y="18310"/>
                    </a:cubicBezTo>
                    <a:cubicBezTo>
                      <a:pt x="16225" y="18310"/>
                      <a:pt x="17924" y="19662"/>
                      <a:pt x="18694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21599" y="0"/>
                    </a:lnTo>
                    <a:close/>
                    <a:moveTo>
                      <a:pt x="21599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1" name="AutoShape 181"/>
              <p:cNvSpPr>
                <a:spLocks/>
              </p:cNvSpPr>
              <p:nvPr/>
            </p:nvSpPr>
            <p:spPr bwMode="auto">
              <a:xfrm>
                <a:off x="0" y="80"/>
                <a:ext cx="203" cy="20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15116" y="17018"/>
                    </a:moveTo>
                    <a:cubicBezTo>
                      <a:pt x="17780" y="17018"/>
                      <a:pt x="20138" y="18290"/>
                      <a:pt x="21600" y="20237"/>
                    </a:cubicBezTo>
                    <a:lnTo>
                      <a:pt x="21600" y="0"/>
                    </a:lnTo>
                    <a:lnTo>
                      <a:pt x="8120" y="0"/>
                    </a:lnTo>
                    <a:lnTo>
                      <a:pt x="0" y="8727"/>
                    </a:lnTo>
                    <a:lnTo>
                      <a:pt x="0" y="21600"/>
                    </a:lnTo>
                    <a:lnTo>
                      <a:pt x="7810" y="21600"/>
                    </a:lnTo>
                    <a:cubicBezTo>
                      <a:pt x="9078" y="18901"/>
                      <a:pt x="11871" y="17018"/>
                      <a:pt x="15116" y="17018"/>
                    </a:cubicBezTo>
                    <a:close/>
                    <a:moveTo>
                      <a:pt x="4989" y="9545"/>
                    </a:moveTo>
                    <a:lnTo>
                      <a:pt x="9521" y="4309"/>
                    </a:lnTo>
                    <a:lnTo>
                      <a:pt x="16723" y="4309"/>
                    </a:lnTo>
                    <a:lnTo>
                      <a:pt x="16723" y="13692"/>
                    </a:lnTo>
                    <a:lnTo>
                      <a:pt x="4989" y="13692"/>
                    </a:lnTo>
                    <a:lnTo>
                      <a:pt x="4989" y="9545"/>
                    </a:lnTo>
                    <a:close/>
                    <a:moveTo>
                      <a:pt x="4989" y="9545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2" name="AutoShape 182"/>
              <p:cNvSpPr>
                <a:spLocks/>
              </p:cNvSpPr>
              <p:nvPr/>
            </p:nvSpPr>
            <p:spPr bwMode="auto">
              <a:xfrm>
                <a:off x="96" y="272"/>
                <a:ext cx="100" cy="100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63" name="AutoShape 183"/>
              <p:cNvSpPr>
                <a:spLocks/>
              </p:cNvSpPr>
              <p:nvPr/>
            </p:nvSpPr>
            <p:spPr bwMode="auto">
              <a:xfrm>
                <a:off x="416" y="272"/>
                <a:ext cx="100" cy="100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71" name="矩形 70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92139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4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 p14:presetBounceEnd="3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4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 p14:presetBounceEnd="3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33333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5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33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7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7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 p14:presetBounceEnd="7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 p14:presetBounceEnd="7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7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nodeType="withEffect" p14:presetBounceEnd="7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4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9"/>
          <p:cNvSpPr>
            <a:spLocks/>
          </p:cNvSpPr>
          <p:nvPr/>
        </p:nvSpPr>
        <p:spPr bwMode="auto">
          <a:xfrm>
            <a:off x="9045371" y="4070508"/>
            <a:ext cx="4974988" cy="3289836"/>
          </a:xfrm>
          <a:custGeom>
            <a:avLst/>
            <a:gdLst>
              <a:gd name="T0" fmla="*/ 480 w 499"/>
              <a:gd name="T1" fmla="*/ 72 h 312"/>
              <a:gd name="T2" fmla="*/ 457 w 499"/>
              <a:gd name="T3" fmla="*/ 18 h 312"/>
              <a:gd name="T4" fmla="*/ 443 w 499"/>
              <a:gd name="T5" fmla="*/ 54 h 312"/>
              <a:gd name="T6" fmla="*/ 91 w 499"/>
              <a:gd name="T7" fmla="*/ 172 h 312"/>
              <a:gd name="T8" fmla="*/ 54 w 499"/>
              <a:gd name="T9" fmla="*/ 295 h 312"/>
              <a:gd name="T10" fmla="*/ 1 w 499"/>
              <a:gd name="T11" fmla="*/ 295 h 312"/>
              <a:gd name="T12" fmla="*/ 0 w 499"/>
              <a:gd name="T13" fmla="*/ 312 h 312"/>
              <a:gd name="T14" fmla="*/ 54 w 499"/>
              <a:gd name="T15" fmla="*/ 312 h 312"/>
              <a:gd name="T16" fmla="*/ 54 w 499"/>
              <a:gd name="T17" fmla="*/ 312 h 312"/>
              <a:gd name="T18" fmla="*/ 129 w 499"/>
              <a:gd name="T19" fmla="*/ 312 h 312"/>
              <a:gd name="T20" fmla="*/ 130 w 499"/>
              <a:gd name="T21" fmla="*/ 302 h 312"/>
              <a:gd name="T22" fmla="*/ 157 w 499"/>
              <a:gd name="T23" fmla="*/ 210 h 312"/>
              <a:gd name="T24" fmla="*/ 413 w 499"/>
              <a:gd name="T25" fmla="*/ 123 h 312"/>
              <a:gd name="T26" fmla="*/ 399 w 499"/>
              <a:gd name="T27" fmla="*/ 158 h 312"/>
              <a:gd name="T28" fmla="*/ 446 w 499"/>
              <a:gd name="T29" fmla="*/ 141 h 312"/>
              <a:gd name="T30" fmla="*/ 499 w 499"/>
              <a:gd name="T31" fmla="*/ 121 h 312"/>
              <a:gd name="T32" fmla="*/ 480 w 499"/>
              <a:gd name="T33" fmla="*/ 72 h 312"/>
              <a:gd name="connsiteX0" fmla="*/ 9599 w 9980"/>
              <a:gd name="connsiteY0" fmla="*/ 1731 h 9423"/>
              <a:gd name="connsiteX1" fmla="*/ 9138 w 9980"/>
              <a:gd name="connsiteY1" fmla="*/ 0 h 9423"/>
              <a:gd name="connsiteX2" fmla="*/ 8858 w 9980"/>
              <a:gd name="connsiteY2" fmla="*/ 1154 h 9423"/>
              <a:gd name="connsiteX3" fmla="*/ 1804 w 9980"/>
              <a:gd name="connsiteY3" fmla="*/ 4936 h 9423"/>
              <a:gd name="connsiteX4" fmla="*/ 1062 w 9980"/>
              <a:gd name="connsiteY4" fmla="*/ 8878 h 9423"/>
              <a:gd name="connsiteX5" fmla="*/ 0 w 9980"/>
              <a:gd name="connsiteY5" fmla="*/ 8878 h 9423"/>
              <a:gd name="connsiteX6" fmla="*/ 1062 w 9980"/>
              <a:gd name="connsiteY6" fmla="*/ 9423 h 9423"/>
              <a:gd name="connsiteX7" fmla="*/ 1062 w 9980"/>
              <a:gd name="connsiteY7" fmla="*/ 9423 h 9423"/>
              <a:gd name="connsiteX8" fmla="*/ 2565 w 9980"/>
              <a:gd name="connsiteY8" fmla="*/ 9423 h 9423"/>
              <a:gd name="connsiteX9" fmla="*/ 2585 w 9980"/>
              <a:gd name="connsiteY9" fmla="*/ 9102 h 9423"/>
              <a:gd name="connsiteX10" fmla="*/ 3126 w 9980"/>
              <a:gd name="connsiteY10" fmla="*/ 6154 h 9423"/>
              <a:gd name="connsiteX11" fmla="*/ 8257 w 9980"/>
              <a:gd name="connsiteY11" fmla="*/ 3365 h 9423"/>
              <a:gd name="connsiteX12" fmla="*/ 7976 w 9980"/>
              <a:gd name="connsiteY12" fmla="*/ 4487 h 9423"/>
              <a:gd name="connsiteX13" fmla="*/ 8918 w 9980"/>
              <a:gd name="connsiteY13" fmla="*/ 3942 h 9423"/>
              <a:gd name="connsiteX14" fmla="*/ 9980 w 9980"/>
              <a:gd name="connsiteY14" fmla="*/ 3301 h 9423"/>
              <a:gd name="connsiteX15" fmla="*/ 9599 w 9980"/>
              <a:gd name="connsiteY15" fmla="*/ 1731 h 9423"/>
              <a:gd name="connsiteX0" fmla="*/ 8554 w 8936"/>
              <a:gd name="connsiteY0" fmla="*/ 1837 h 10000"/>
              <a:gd name="connsiteX1" fmla="*/ 8092 w 8936"/>
              <a:gd name="connsiteY1" fmla="*/ 0 h 10000"/>
              <a:gd name="connsiteX2" fmla="*/ 7812 w 8936"/>
              <a:gd name="connsiteY2" fmla="*/ 1225 h 10000"/>
              <a:gd name="connsiteX3" fmla="*/ 744 w 8936"/>
              <a:gd name="connsiteY3" fmla="*/ 5238 h 10000"/>
              <a:gd name="connsiteX4" fmla="*/ 0 w 8936"/>
              <a:gd name="connsiteY4" fmla="*/ 9422 h 10000"/>
              <a:gd name="connsiteX5" fmla="*/ 0 w 8936"/>
              <a:gd name="connsiteY5" fmla="*/ 10000 h 10000"/>
              <a:gd name="connsiteX6" fmla="*/ 0 w 8936"/>
              <a:gd name="connsiteY6" fmla="*/ 10000 h 10000"/>
              <a:gd name="connsiteX7" fmla="*/ 1506 w 8936"/>
              <a:gd name="connsiteY7" fmla="*/ 10000 h 10000"/>
              <a:gd name="connsiteX8" fmla="*/ 1526 w 8936"/>
              <a:gd name="connsiteY8" fmla="*/ 9659 h 10000"/>
              <a:gd name="connsiteX9" fmla="*/ 2068 w 8936"/>
              <a:gd name="connsiteY9" fmla="*/ 6531 h 10000"/>
              <a:gd name="connsiteX10" fmla="*/ 7210 w 8936"/>
              <a:gd name="connsiteY10" fmla="*/ 3571 h 10000"/>
              <a:gd name="connsiteX11" fmla="*/ 6928 w 8936"/>
              <a:gd name="connsiteY11" fmla="*/ 4762 h 10000"/>
              <a:gd name="connsiteX12" fmla="*/ 7872 w 8936"/>
              <a:gd name="connsiteY12" fmla="*/ 4183 h 10000"/>
              <a:gd name="connsiteX13" fmla="*/ 8936 w 8936"/>
              <a:gd name="connsiteY13" fmla="*/ 3503 h 10000"/>
              <a:gd name="connsiteX14" fmla="*/ 8554 w 8936"/>
              <a:gd name="connsiteY14" fmla="*/ 18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936" h="10000">
                <a:moveTo>
                  <a:pt x="8554" y="1837"/>
                </a:moveTo>
                <a:lnTo>
                  <a:pt x="8092" y="0"/>
                </a:lnTo>
                <a:cubicBezTo>
                  <a:pt x="7999" y="408"/>
                  <a:pt x="7905" y="817"/>
                  <a:pt x="7812" y="1225"/>
                </a:cubicBezTo>
                <a:cubicBezTo>
                  <a:pt x="5222" y="-612"/>
                  <a:pt x="2190" y="1020"/>
                  <a:pt x="744" y="5238"/>
                </a:cubicBezTo>
                <a:cubicBezTo>
                  <a:pt x="302" y="6565"/>
                  <a:pt x="60" y="7993"/>
                  <a:pt x="0" y="9422"/>
                </a:cubicBezTo>
                <a:lnTo>
                  <a:pt x="0" y="10000"/>
                </a:lnTo>
                <a:lnTo>
                  <a:pt x="0" y="10000"/>
                </a:lnTo>
                <a:lnTo>
                  <a:pt x="1506" y="10000"/>
                </a:lnTo>
                <a:cubicBezTo>
                  <a:pt x="1513" y="9886"/>
                  <a:pt x="1519" y="9773"/>
                  <a:pt x="1526" y="9659"/>
                </a:cubicBezTo>
                <a:cubicBezTo>
                  <a:pt x="1546" y="8572"/>
                  <a:pt x="1728" y="7517"/>
                  <a:pt x="2068" y="6531"/>
                </a:cubicBezTo>
                <a:cubicBezTo>
                  <a:pt x="3112" y="3435"/>
                  <a:pt x="5342" y="2245"/>
                  <a:pt x="7210" y="3571"/>
                </a:cubicBezTo>
                <a:lnTo>
                  <a:pt x="6928" y="4762"/>
                </a:lnTo>
                <a:lnTo>
                  <a:pt x="7872" y="4183"/>
                </a:lnTo>
                <a:lnTo>
                  <a:pt x="8936" y="3503"/>
                </a:lnTo>
                <a:lnTo>
                  <a:pt x="8554" y="1837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ko-KR" altLang="en-US" sz="8000" dirty="0"/>
          </a:p>
        </p:txBody>
      </p:sp>
      <p:sp>
        <p:nvSpPr>
          <p:cNvPr id="5" name="Freeform 30"/>
          <p:cNvSpPr>
            <a:spLocks/>
          </p:cNvSpPr>
          <p:nvPr/>
        </p:nvSpPr>
        <p:spPr bwMode="auto">
          <a:xfrm>
            <a:off x="10656016" y="7779847"/>
            <a:ext cx="4986074" cy="3288214"/>
          </a:xfrm>
          <a:custGeom>
            <a:avLst/>
            <a:gdLst>
              <a:gd name="T0" fmla="*/ 20 w 499"/>
              <a:gd name="T1" fmla="*/ 240 h 313"/>
              <a:gd name="T2" fmla="*/ 42 w 499"/>
              <a:gd name="T3" fmla="*/ 294 h 313"/>
              <a:gd name="T4" fmla="*/ 57 w 499"/>
              <a:gd name="T5" fmla="*/ 259 h 313"/>
              <a:gd name="T6" fmla="*/ 408 w 499"/>
              <a:gd name="T7" fmla="*/ 141 h 313"/>
              <a:gd name="T8" fmla="*/ 445 w 499"/>
              <a:gd name="T9" fmla="*/ 18 h 313"/>
              <a:gd name="T10" fmla="*/ 499 w 499"/>
              <a:gd name="T11" fmla="*/ 18 h 313"/>
              <a:gd name="T12" fmla="*/ 499 w 499"/>
              <a:gd name="T13" fmla="*/ 0 h 313"/>
              <a:gd name="T14" fmla="*/ 446 w 499"/>
              <a:gd name="T15" fmla="*/ 0 h 313"/>
              <a:gd name="T16" fmla="*/ 446 w 499"/>
              <a:gd name="T17" fmla="*/ 0 h 313"/>
              <a:gd name="T18" fmla="*/ 370 w 499"/>
              <a:gd name="T19" fmla="*/ 0 h 313"/>
              <a:gd name="T20" fmla="*/ 370 w 499"/>
              <a:gd name="T21" fmla="*/ 11 h 313"/>
              <a:gd name="T22" fmla="*/ 343 w 499"/>
              <a:gd name="T23" fmla="*/ 103 h 313"/>
              <a:gd name="T24" fmla="*/ 86 w 499"/>
              <a:gd name="T25" fmla="*/ 189 h 313"/>
              <a:gd name="T26" fmla="*/ 101 w 499"/>
              <a:gd name="T27" fmla="*/ 154 h 313"/>
              <a:gd name="T28" fmla="*/ 53 w 499"/>
              <a:gd name="T29" fmla="*/ 172 h 313"/>
              <a:gd name="T30" fmla="*/ 0 w 499"/>
              <a:gd name="T31" fmla="*/ 192 h 313"/>
              <a:gd name="T32" fmla="*/ 20 w 499"/>
              <a:gd name="T33" fmla="*/ 240 h 313"/>
              <a:gd name="connsiteX0" fmla="*/ 401 w 10000"/>
              <a:gd name="connsiteY0" fmla="*/ 7668 h 9393"/>
              <a:gd name="connsiteX1" fmla="*/ 842 w 10000"/>
              <a:gd name="connsiteY1" fmla="*/ 9393 h 9393"/>
              <a:gd name="connsiteX2" fmla="*/ 1142 w 10000"/>
              <a:gd name="connsiteY2" fmla="*/ 8275 h 9393"/>
              <a:gd name="connsiteX3" fmla="*/ 8176 w 10000"/>
              <a:gd name="connsiteY3" fmla="*/ 4505 h 9393"/>
              <a:gd name="connsiteX4" fmla="*/ 8918 w 10000"/>
              <a:gd name="connsiteY4" fmla="*/ 575 h 9393"/>
              <a:gd name="connsiteX5" fmla="*/ 10000 w 10000"/>
              <a:gd name="connsiteY5" fmla="*/ 0 h 9393"/>
              <a:gd name="connsiteX6" fmla="*/ 8938 w 10000"/>
              <a:gd name="connsiteY6" fmla="*/ 0 h 9393"/>
              <a:gd name="connsiteX7" fmla="*/ 8938 w 10000"/>
              <a:gd name="connsiteY7" fmla="*/ 0 h 9393"/>
              <a:gd name="connsiteX8" fmla="*/ 7415 w 10000"/>
              <a:gd name="connsiteY8" fmla="*/ 0 h 9393"/>
              <a:gd name="connsiteX9" fmla="*/ 7415 w 10000"/>
              <a:gd name="connsiteY9" fmla="*/ 351 h 9393"/>
              <a:gd name="connsiteX10" fmla="*/ 6874 w 10000"/>
              <a:gd name="connsiteY10" fmla="*/ 3291 h 9393"/>
              <a:gd name="connsiteX11" fmla="*/ 1723 w 10000"/>
              <a:gd name="connsiteY11" fmla="*/ 6038 h 9393"/>
              <a:gd name="connsiteX12" fmla="*/ 2024 w 10000"/>
              <a:gd name="connsiteY12" fmla="*/ 4920 h 9393"/>
              <a:gd name="connsiteX13" fmla="*/ 1062 w 10000"/>
              <a:gd name="connsiteY13" fmla="*/ 5495 h 9393"/>
              <a:gd name="connsiteX14" fmla="*/ 0 w 10000"/>
              <a:gd name="connsiteY14" fmla="*/ 6134 h 9393"/>
              <a:gd name="connsiteX15" fmla="*/ 401 w 10000"/>
              <a:gd name="connsiteY15" fmla="*/ 7668 h 9393"/>
              <a:gd name="connsiteX0" fmla="*/ 401 w 8938"/>
              <a:gd name="connsiteY0" fmla="*/ 8164 h 10000"/>
              <a:gd name="connsiteX1" fmla="*/ 842 w 8938"/>
              <a:gd name="connsiteY1" fmla="*/ 10000 h 10000"/>
              <a:gd name="connsiteX2" fmla="*/ 1142 w 8938"/>
              <a:gd name="connsiteY2" fmla="*/ 8810 h 10000"/>
              <a:gd name="connsiteX3" fmla="*/ 8176 w 8938"/>
              <a:gd name="connsiteY3" fmla="*/ 4796 h 10000"/>
              <a:gd name="connsiteX4" fmla="*/ 8918 w 8938"/>
              <a:gd name="connsiteY4" fmla="*/ 612 h 10000"/>
              <a:gd name="connsiteX5" fmla="*/ 8938 w 8938"/>
              <a:gd name="connsiteY5" fmla="*/ 0 h 10000"/>
              <a:gd name="connsiteX6" fmla="*/ 8938 w 8938"/>
              <a:gd name="connsiteY6" fmla="*/ 0 h 10000"/>
              <a:gd name="connsiteX7" fmla="*/ 7415 w 8938"/>
              <a:gd name="connsiteY7" fmla="*/ 0 h 10000"/>
              <a:gd name="connsiteX8" fmla="*/ 7415 w 8938"/>
              <a:gd name="connsiteY8" fmla="*/ 374 h 10000"/>
              <a:gd name="connsiteX9" fmla="*/ 6874 w 8938"/>
              <a:gd name="connsiteY9" fmla="*/ 3504 h 10000"/>
              <a:gd name="connsiteX10" fmla="*/ 1723 w 8938"/>
              <a:gd name="connsiteY10" fmla="*/ 6428 h 10000"/>
              <a:gd name="connsiteX11" fmla="*/ 2024 w 8938"/>
              <a:gd name="connsiteY11" fmla="*/ 5238 h 10000"/>
              <a:gd name="connsiteX12" fmla="*/ 1062 w 8938"/>
              <a:gd name="connsiteY12" fmla="*/ 5850 h 10000"/>
              <a:gd name="connsiteX13" fmla="*/ 0 w 8938"/>
              <a:gd name="connsiteY13" fmla="*/ 6530 h 10000"/>
              <a:gd name="connsiteX14" fmla="*/ 401 w 8938"/>
              <a:gd name="connsiteY14" fmla="*/ 816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938" h="10000">
                <a:moveTo>
                  <a:pt x="401" y="8164"/>
                </a:moveTo>
                <a:lnTo>
                  <a:pt x="842" y="10000"/>
                </a:lnTo>
                <a:lnTo>
                  <a:pt x="1142" y="8810"/>
                </a:lnTo>
                <a:cubicBezTo>
                  <a:pt x="3707" y="10646"/>
                  <a:pt x="6754" y="8980"/>
                  <a:pt x="8176" y="4796"/>
                </a:cubicBezTo>
                <a:cubicBezTo>
                  <a:pt x="8637" y="3470"/>
                  <a:pt x="8878" y="2041"/>
                  <a:pt x="8918" y="612"/>
                </a:cubicBezTo>
                <a:cubicBezTo>
                  <a:pt x="8925" y="408"/>
                  <a:pt x="8931" y="204"/>
                  <a:pt x="8938" y="0"/>
                </a:cubicBezTo>
                <a:lnTo>
                  <a:pt x="8938" y="0"/>
                </a:lnTo>
                <a:lnTo>
                  <a:pt x="7415" y="0"/>
                </a:lnTo>
                <a:lnTo>
                  <a:pt x="7415" y="374"/>
                </a:lnTo>
                <a:cubicBezTo>
                  <a:pt x="7375" y="1429"/>
                  <a:pt x="7214" y="2517"/>
                  <a:pt x="6874" y="3504"/>
                </a:cubicBezTo>
                <a:cubicBezTo>
                  <a:pt x="5812" y="6564"/>
                  <a:pt x="3607" y="7789"/>
                  <a:pt x="1723" y="6428"/>
                </a:cubicBezTo>
                <a:cubicBezTo>
                  <a:pt x="1823" y="6031"/>
                  <a:pt x="1924" y="5635"/>
                  <a:pt x="2024" y="5238"/>
                </a:cubicBezTo>
                <a:lnTo>
                  <a:pt x="1062" y="5850"/>
                </a:lnTo>
                <a:lnTo>
                  <a:pt x="0" y="6530"/>
                </a:lnTo>
                <a:cubicBezTo>
                  <a:pt x="134" y="7074"/>
                  <a:pt x="267" y="7620"/>
                  <a:pt x="401" y="8164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ko-KR" altLang="en-US" sz="80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8707074" y="8019559"/>
            <a:ext cx="1948942" cy="1948938"/>
            <a:chOff x="4352743" y="4009779"/>
            <a:chExt cx="974471" cy="974469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3" name="타원 34"/>
            <p:cNvSpPr/>
            <p:nvPr/>
          </p:nvSpPr>
          <p:spPr>
            <a:xfrm>
              <a:off x="4352743" y="4009779"/>
              <a:ext cx="974471" cy="9744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400"/>
                </a:lnSpc>
              </a:pPr>
              <a:endParaRPr lang="ko-KR" altLang="en-US" sz="11000" dirty="0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0" scaled="1"/>
                </a:gradFill>
                <a:latin typeface="Roboto condensed"/>
                <a:ea typeface="Roboto Light" pitchFamily="2" charset="0"/>
                <a:cs typeface="Roboto condensed"/>
              </a:endParaRPr>
            </a:p>
          </p:txBody>
        </p:sp>
        <p:grpSp>
          <p:nvGrpSpPr>
            <p:cNvPr id="23" name="Group 116"/>
            <p:cNvGrpSpPr>
              <a:grpSpLocks/>
            </p:cNvGrpSpPr>
            <p:nvPr/>
          </p:nvGrpSpPr>
          <p:grpSpPr bwMode="auto">
            <a:xfrm>
              <a:off x="4697036" y="4326958"/>
              <a:ext cx="285883" cy="339342"/>
              <a:chOff x="0" y="0"/>
              <a:chExt cx="483" cy="574"/>
            </a:xfrm>
            <a:solidFill>
              <a:srgbClr val="FFFFFF"/>
            </a:solidFill>
          </p:grpSpPr>
          <p:sp>
            <p:nvSpPr>
              <p:cNvPr id="24" name="AutoShape 114"/>
              <p:cNvSpPr>
                <a:spLocks/>
              </p:cNvSpPr>
              <p:nvPr/>
            </p:nvSpPr>
            <p:spPr bwMode="auto">
              <a:xfrm>
                <a:off x="0" y="0"/>
                <a:ext cx="483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600" h="21600">
                    <a:moveTo>
                      <a:pt x="12410" y="3528"/>
                    </a:moveTo>
                    <a:lnTo>
                      <a:pt x="12410" y="1767"/>
                    </a:lnTo>
                    <a:lnTo>
                      <a:pt x="13534" y="1767"/>
                    </a:lnTo>
                    <a:cubicBezTo>
                      <a:pt x="14114" y="1767"/>
                      <a:pt x="14584" y="1371"/>
                      <a:pt x="14584" y="883"/>
                    </a:cubicBezTo>
                    <a:cubicBezTo>
                      <a:pt x="14584" y="395"/>
                      <a:pt x="14114" y="0"/>
                      <a:pt x="13534" y="0"/>
                    </a:cubicBezTo>
                    <a:lnTo>
                      <a:pt x="8085" y="0"/>
                    </a:lnTo>
                    <a:cubicBezTo>
                      <a:pt x="7505" y="0"/>
                      <a:pt x="7035" y="395"/>
                      <a:pt x="7035" y="883"/>
                    </a:cubicBezTo>
                    <a:cubicBezTo>
                      <a:pt x="7035" y="1371"/>
                      <a:pt x="7504" y="1767"/>
                      <a:pt x="8085" y="1767"/>
                    </a:cubicBezTo>
                    <a:lnTo>
                      <a:pt x="9185" y="1767"/>
                    </a:lnTo>
                    <a:lnTo>
                      <a:pt x="9185" y="3528"/>
                    </a:lnTo>
                    <a:cubicBezTo>
                      <a:pt x="3986" y="4184"/>
                      <a:pt x="0" y="7957"/>
                      <a:pt x="0" y="12513"/>
                    </a:cubicBezTo>
                    <a:cubicBezTo>
                      <a:pt x="0" y="17532"/>
                      <a:pt x="4835" y="21600"/>
                      <a:pt x="10800" y="21600"/>
                    </a:cubicBezTo>
                    <a:cubicBezTo>
                      <a:pt x="16765" y="21600"/>
                      <a:pt x="21600" y="17532"/>
                      <a:pt x="21600" y="12513"/>
                    </a:cubicBezTo>
                    <a:cubicBezTo>
                      <a:pt x="21600" y="7955"/>
                      <a:pt x="17611" y="4182"/>
                      <a:pt x="12410" y="3528"/>
                    </a:cubicBezTo>
                    <a:close/>
                    <a:moveTo>
                      <a:pt x="10800" y="19328"/>
                    </a:moveTo>
                    <a:cubicBezTo>
                      <a:pt x="6334" y="19328"/>
                      <a:pt x="2700" y="16271"/>
                      <a:pt x="2700" y="12513"/>
                    </a:cubicBezTo>
                    <a:cubicBezTo>
                      <a:pt x="2700" y="8755"/>
                      <a:pt x="6334" y="5698"/>
                      <a:pt x="10800" y="5698"/>
                    </a:cubicBezTo>
                    <a:cubicBezTo>
                      <a:pt x="15266" y="5698"/>
                      <a:pt x="18900" y="8755"/>
                      <a:pt x="18900" y="12513"/>
                    </a:cubicBezTo>
                    <a:cubicBezTo>
                      <a:pt x="18900" y="16271"/>
                      <a:pt x="15266" y="19328"/>
                      <a:pt x="10800" y="19328"/>
                    </a:cubicBezTo>
                    <a:close/>
                    <a:moveTo>
                      <a:pt x="10800" y="1932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25" name="AutoShape 115"/>
              <p:cNvSpPr>
                <a:spLocks/>
              </p:cNvSpPr>
              <p:nvPr/>
            </p:nvSpPr>
            <p:spPr bwMode="auto">
              <a:xfrm>
                <a:off x="216" y="200"/>
                <a:ext cx="146" cy="226"/>
              </a:xfrm>
              <a:custGeom>
                <a:avLst/>
                <a:gdLst>
                  <a:gd name="T0" fmla="*/ 0 w 21403"/>
                  <a:gd name="T1" fmla="*/ 0 h 21600"/>
                  <a:gd name="T2" fmla="*/ 0 w 21403"/>
                  <a:gd name="T3" fmla="*/ 0 h 21600"/>
                  <a:gd name="T4" fmla="*/ 0 w 21403"/>
                  <a:gd name="T5" fmla="*/ 0 h 21600"/>
                  <a:gd name="T6" fmla="*/ 0 w 21403"/>
                  <a:gd name="T7" fmla="*/ 0 h 21600"/>
                  <a:gd name="T8" fmla="*/ 0 w 21403"/>
                  <a:gd name="T9" fmla="*/ 0 h 21600"/>
                  <a:gd name="T10" fmla="*/ 0 w 21403"/>
                  <a:gd name="T11" fmla="*/ 0 h 21600"/>
                  <a:gd name="T12" fmla="*/ 0 w 21403"/>
                  <a:gd name="T13" fmla="*/ 0 h 21600"/>
                  <a:gd name="T14" fmla="*/ 0 w 21403"/>
                  <a:gd name="T15" fmla="*/ 0 h 21600"/>
                  <a:gd name="T16" fmla="*/ 0 w 21403"/>
                  <a:gd name="T17" fmla="*/ 0 h 21600"/>
                  <a:gd name="T18" fmla="*/ 0 w 21403"/>
                  <a:gd name="T19" fmla="*/ 0 h 21600"/>
                  <a:gd name="T20" fmla="*/ 0 w 21403"/>
                  <a:gd name="T21" fmla="*/ 0 h 21600"/>
                  <a:gd name="T22" fmla="*/ 0 w 21403"/>
                  <a:gd name="T23" fmla="*/ 0 h 21600"/>
                  <a:gd name="T24" fmla="*/ 0 w 21403"/>
                  <a:gd name="T25" fmla="*/ 0 h 21600"/>
                  <a:gd name="T26" fmla="*/ 0 w 21403"/>
                  <a:gd name="T27" fmla="*/ 0 h 21600"/>
                  <a:gd name="T28" fmla="*/ 0 w 21403"/>
                  <a:gd name="T29" fmla="*/ 0 h 21600"/>
                  <a:gd name="T30" fmla="*/ 0 w 21403"/>
                  <a:gd name="T31" fmla="*/ 0 h 21600"/>
                  <a:gd name="T32" fmla="*/ 0 w 21403"/>
                  <a:gd name="T33" fmla="*/ 0 h 21600"/>
                  <a:gd name="T34" fmla="*/ 0 w 21403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403" h="21600">
                    <a:moveTo>
                      <a:pt x="20755" y="17708"/>
                    </a:moveTo>
                    <a:lnTo>
                      <a:pt x="6801" y="11554"/>
                    </a:lnTo>
                    <a:lnTo>
                      <a:pt x="6801" y="961"/>
                    </a:lnTo>
                    <a:cubicBezTo>
                      <a:pt x="6801" y="708"/>
                      <a:pt x="6643" y="460"/>
                      <a:pt x="6370" y="281"/>
                    </a:cubicBezTo>
                    <a:cubicBezTo>
                      <a:pt x="6097" y="103"/>
                      <a:pt x="5717" y="0"/>
                      <a:pt x="5330" y="0"/>
                    </a:cubicBezTo>
                    <a:lnTo>
                      <a:pt x="1470" y="0"/>
                    </a:lnTo>
                    <a:cubicBezTo>
                      <a:pt x="1081" y="0"/>
                      <a:pt x="705" y="102"/>
                      <a:pt x="431" y="281"/>
                    </a:cubicBezTo>
                    <a:cubicBezTo>
                      <a:pt x="158" y="460"/>
                      <a:pt x="0" y="708"/>
                      <a:pt x="0" y="961"/>
                    </a:cubicBezTo>
                    <a:lnTo>
                      <a:pt x="0" y="13470"/>
                    </a:lnTo>
                    <a:cubicBezTo>
                      <a:pt x="0" y="13723"/>
                      <a:pt x="158" y="13970"/>
                      <a:pt x="431" y="14149"/>
                    </a:cubicBezTo>
                    <a:cubicBezTo>
                      <a:pt x="542" y="14221"/>
                      <a:pt x="670" y="14282"/>
                      <a:pt x="809" y="14327"/>
                    </a:cubicBezTo>
                    <a:lnTo>
                      <a:pt x="17068" y="21438"/>
                    </a:lnTo>
                    <a:cubicBezTo>
                      <a:pt x="17313" y="21544"/>
                      <a:pt x="17597" y="21600"/>
                      <a:pt x="17883" y="21600"/>
                    </a:cubicBezTo>
                    <a:cubicBezTo>
                      <a:pt x="17987" y="21600"/>
                      <a:pt x="18092" y="21592"/>
                      <a:pt x="18196" y="21579"/>
                    </a:cubicBezTo>
                    <a:cubicBezTo>
                      <a:pt x="18584" y="21525"/>
                      <a:pt x="18921" y="21370"/>
                      <a:pt x="19134" y="21149"/>
                    </a:cubicBezTo>
                    <a:lnTo>
                      <a:pt x="21180" y="19012"/>
                    </a:lnTo>
                    <a:cubicBezTo>
                      <a:pt x="21600" y="18574"/>
                      <a:pt x="21411" y="17997"/>
                      <a:pt x="20755" y="17708"/>
                    </a:cubicBezTo>
                    <a:close/>
                    <a:moveTo>
                      <a:pt x="20755" y="1770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14020360" y="5346923"/>
            <a:ext cx="1948942" cy="1948938"/>
            <a:chOff x="7009386" y="2673461"/>
            <a:chExt cx="974471" cy="974469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1" name="타원 30"/>
            <p:cNvSpPr/>
            <p:nvPr/>
          </p:nvSpPr>
          <p:spPr>
            <a:xfrm>
              <a:off x="7009386" y="2673461"/>
              <a:ext cx="974471" cy="9744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400"/>
                </a:lnSpc>
              </a:pPr>
              <a:endParaRPr lang="ko-KR" altLang="en-US" sz="11000" dirty="0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0" scaled="1"/>
                </a:gradFill>
                <a:latin typeface="Roboto condensed"/>
                <a:ea typeface="Roboto Light" pitchFamily="2" charset="0"/>
                <a:cs typeface="Roboto condensed"/>
              </a:endParaRPr>
            </a:p>
          </p:txBody>
        </p:sp>
        <p:sp>
          <p:nvSpPr>
            <p:cNvPr id="26" name="AutoShape 688"/>
            <p:cNvSpPr>
              <a:spLocks/>
            </p:cNvSpPr>
            <p:nvPr/>
          </p:nvSpPr>
          <p:spPr bwMode="auto">
            <a:xfrm>
              <a:off x="7326950" y="2981841"/>
              <a:ext cx="339342" cy="341666"/>
            </a:xfrm>
            <a:custGeom>
              <a:avLst/>
              <a:gdLst>
                <a:gd name="T0" fmla="*/ 286355233 w 21600"/>
                <a:gd name="T1" fmla="*/ 49183159 h 21600"/>
                <a:gd name="T2" fmla="*/ 238430687 w 21600"/>
                <a:gd name="T3" fmla="*/ 0 h 21600"/>
                <a:gd name="T4" fmla="*/ 190506023 w 21600"/>
                <a:gd name="T5" fmla="*/ 49183159 h 21600"/>
                <a:gd name="T6" fmla="*/ 226525457 w 21600"/>
                <a:gd name="T7" fmla="*/ 96798730 h 21600"/>
                <a:gd name="T8" fmla="*/ 226525457 w 21600"/>
                <a:gd name="T9" fmla="*/ 135000684 h 21600"/>
                <a:gd name="T10" fmla="*/ 189578237 w 21600"/>
                <a:gd name="T11" fmla="*/ 135000684 h 21600"/>
                <a:gd name="T12" fmla="*/ 142912626 w 21600"/>
                <a:gd name="T13" fmla="*/ 97752122 h 21600"/>
                <a:gd name="T14" fmla="*/ 96233431 w 21600"/>
                <a:gd name="T15" fmla="*/ 135000684 h 21600"/>
                <a:gd name="T16" fmla="*/ 35317649 w 21600"/>
                <a:gd name="T17" fmla="*/ 135000684 h 21600"/>
                <a:gd name="T18" fmla="*/ 35317649 w 21600"/>
                <a:gd name="T19" fmla="*/ 198202849 h 21600"/>
                <a:gd name="T20" fmla="*/ 0 w 21600"/>
                <a:gd name="T21" fmla="*/ 245382120 h 21600"/>
                <a:gd name="T22" fmla="*/ 47633014 w 21600"/>
                <a:gd name="T23" fmla="*/ 294279076 h 21600"/>
                <a:gd name="T24" fmla="*/ 95266028 w 21600"/>
                <a:gd name="T25" fmla="*/ 245382120 h 21600"/>
                <a:gd name="T26" fmla="*/ 59219425 w 21600"/>
                <a:gd name="T27" fmla="*/ 198011190 h 21600"/>
                <a:gd name="T28" fmla="*/ 59219425 w 21600"/>
                <a:gd name="T29" fmla="*/ 159536819 h 21600"/>
                <a:gd name="T30" fmla="*/ 96247015 w 21600"/>
                <a:gd name="T31" fmla="*/ 159536819 h 21600"/>
                <a:gd name="T32" fmla="*/ 142912626 w 21600"/>
                <a:gd name="T33" fmla="*/ 196745115 h 21600"/>
                <a:gd name="T34" fmla="*/ 189564641 w 21600"/>
                <a:gd name="T35" fmla="*/ 159536819 h 21600"/>
                <a:gd name="T36" fmla="*/ 250428488 w 21600"/>
                <a:gd name="T37" fmla="*/ 159536819 h 21600"/>
                <a:gd name="T38" fmla="*/ 250428488 w 21600"/>
                <a:gd name="T39" fmla="*/ 96771073 h 21600"/>
                <a:gd name="T40" fmla="*/ 286355233 w 21600"/>
                <a:gd name="T41" fmla="*/ 49183159 h 21600"/>
                <a:gd name="T42" fmla="*/ 71350668 w 21600"/>
                <a:gd name="T43" fmla="*/ 245382120 h 21600"/>
                <a:gd name="T44" fmla="*/ 47619429 w 21600"/>
                <a:gd name="T45" fmla="*/ 269755549 h 21600"/>
                <a:gd name="T46" fmla="*/ 23889446 w 21600"/>
                <a:gd name="T47" fmla="*/ 245382120 h 21600"/>
                <a:gd name="T48" fmla="*/ 47619429 w 21600"/>
                <a:gd name="T49" fmla="*/ 221022585 h 21600"/>
                <a:gd name="T50" fmla="*/ 71350668 w 21600"/>
                <a:gd name="T51" fmla="*/ 245382120 h 21600"/>
                <a:gd name="T52" fmla="*/ 59219425 w 21600"/>
                <a:gd name="T53" fmla="*/ 210123434 h 21600"/>
                <a:gd name="T54" fmla="*/ 59219425 w 21600"/>
                <a:gd name="T55" fmla="*/ 210123434 h 21600"/>
                <a:gd name="T56" fmla="*/ 142899041 w 21600"/>
                <a:gd name="T57" fmla="*/ 172221577 h 21600"/>
                <a:gd name="T58" fmla="*/ 118585876 w 21600"/>
                <a:gd name="T59" fmla="*/ 147261858 h 21600"/>
                <a:gd name="T60" fmla="*/ 142899041 w 21600"/>
                <a:gd name="T61" fmla="*/ 122289424 h 21600"/>
                <a:gd name="T62" fmla="*/ 167213462 w 21600"/>
                <a:gd name="T63" fmla="*/ 147261858 h 21600"/>
                <a:gd name="T64" fmla="*/ 142899041 w 21600"/>
                <a:gd name="T65" fmla="*/ 172221577 h 21600"/>
                <a:gd name="T66" fmla="*/ 238430687 w 21600"/>
                <a:gd name="T67" fmla="*/ 73855389 h 21600"/>
                <a:gd name="T68" fmla="*/ 214409065 w 21600"/>
                <a:gd name="T69" fmla="*/ 49183159 h 21600"/>
                <a:gd name="T70" fmla="*/ 238430687 w 21600"/>
                <a:gd name="T71" fmla="*/ 24523408 h 21600"/>
                <a:gd name="T72" fmla="*/ 262465787 w 21600"/>
                <a:gd name="T73" fmla="*/ 49183159 h 21600"/>
                <a:gd name="T74" fmla="*/ 238430687 w 21600"/>
                <a:gd name="T75" fmla="*/ 73855389 h 21600"/>
                <a:gd name="T76" fmla="*/ 238430687 w 21600"/>
                <a:gd name="T77" fmla="*/ 73855389 h 216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600" h="21600">
                  <a:moveTo>
                    <a:pt x="21600" y="3610"/>
                  </a:moveTo>
                  <a:cubicBezTo>
                    <a:pt x="21600" y="1616"/>
                    <a:pt x="19981" y="0"/>
                    <a:pt x="17985" y="0"/>
                  </a:cubicBezTo>
                  <a:cubicBezTo>
                    <a:pt x="15988" y="0"/>
                    <a:pt x="14370" y="1616"/>
                    <a:pt x="14370" y="3610"/>
                  </a:cubicBezTo>
                  <a:cubicBezTo>
                    <a:pt x="14370" y="5294"/>
                    <a:pt x="15526" y="6705"/>
                    <a:pt x="17087" y="7105"/>
                  </a:cubicBezTo>
                  <a:lnTo>
                    <a:pt x="17087" y="9909"/>
                  </a:lnTo>
                  <a:lnTo>
                    <a:pt x="14300" y="9909"/>
                  </a:lnTo>
                  <a:cubicBezTo>
                    <a:pt x="13898" y="8338"/>
                    <a:pt x="12477" y="7175"/>
                    <a:pt x="10780" y="7175"/>
                  </a:cubicBezTo>
                  <a:cubicBezTo>
                    <a:pt x="9082" y="7175"/>
                    <a:pt x="7660" y="8338"/>
                    <a:pt x="7259" y="9909"/>
                  </a:cubicBezTo>
                  <a:lnTo>
                    <a:pt x="2664" y="9909"/>
                  </a:lnTo>
                  <a:lnTo>
                    <a:pt x="2664" y="14548"/>
                  </a:lnTo>
                  <a:cubicBezTo>
                    <a:pt x="1131" y="14957"/>
                    <a:pt x="0" y="16351"/>
                    <a:pt x="0" y="18011"/>
                  </a:cubicBezTo>
                  <a:cubicBezTo>
                    <a:pt x="0" y="19993"/>
                    <a:pt x="1609" y="21600"/>
                    <a:pt x="3593" y="21600"/>
                  </a:cubicBezTo>
                  <a:cubicBezTo>
                    <a:pt x="5577" y="21600"/>
                    <a:pt x="7186" y="19994"/>
                    <a:pt x="7186" y="18011"/>
                  </a:cubicBezTo>
                  <a:cubicBezTo>
                    <a:pt x="7186" y="16331"/>
                    <a:pt x="6028" y="14925"/>
                    <a:pt x="4467" y="14534"/>
                  </a:cubicBezTo>
                  <a:lnTo>
                    <a:pt x="4467" y="11710"/>
                  </a:lnTo>
                  <a:lnTo>
                    <a:pt x="7260" y="11710"/>
                  </a:lnTo>
                  <a:cubicBezTo>
                    <a:pt x="7662" y="13279"/>
                    <a:pt x="9083" y="14441"/>
                    <a:pt x="10780" y="14441"/>
                  </a:cubicBezTo>
                  <a:cubicBezTo>
                    <a:pt x="12476" y="14441"/>
                    <a:pt x="13897" y="13279"/>
                    <a:pt x="14299" y="11710"/>
                  </a:cubicBezTo>
                  <a:lnTo>
                    <a:pt x="18890" y="11710"/>
                  </a:lnTo>
                  <a:lnTo>
                    <a:pt x="18890" y="7103"/>
                  </a:lnTo>
                  <a:cubicBezTo>
                    <a:pt x="20447" y="6701"/>
                    <a:pt x="21600" y="5293"/>
                    <a:pt x="21600" y="3610"/>
                  </a:cubicBezTo>
                  <a:close/>
                  <a:moveTo>
                    <a:pt x="5382" y="18011"/>
                  </a:moveTo>
                  <a:cubicBezTo>
                    <a:pt x="5382" y="18997"/>
                    <a:pt x="4580" y="19800"/>
                    <a:pt x="3592" y="19800"/>
                  </a:cubicBezTo>
                  <a:cubicBezTo>
                    <a:pt x="2605" y="19800"/>
                    <a:pt x="1802" y="18997"/>
                    <a:pt x="1802" y="18011"/>
                  </a:cubicBezTo>
                  <a:cubicBezTo>
                    <a:pt x="1802" y="17025"/>
                    <a:pt x="2605" y="16223"/>
                    <a:pt x="3592" y="16223"/>
                  </a:cubicBezTo>
                  <a:cubicBezTo>
                    <a:pt x="4580" y="16223"/>
                    <a:pt x="5382" y="17025"/>
                    <a:pt x="5382" y="18011"/>
                  </a:cubicBezTo>
                  <a:close/>
                  <a:moveTo>
                    <a:pt x="4467" y="15423"/>
                  </a:moveTo>
                  <a:lnTo>
                    <a:pt x="4467" y="15423"/>
                  </a:lnTo>
                  <a:close/>
                  <a:moveTo>
                    <a:pt x="10779" y="12641"/>
                  </a:moveTo>
                  <a:cubicBezTo>
                    <a:pt x="9768" y="12641"/>
                    <a:pt x="8945" y="11819"/>
                    <a:pt x="8945" y="10809"/>
                  </a:cubicBezTo>
                  <a:cubicBezTo>
                    <a:pt x="8945" y="9798"/>
                    <a:pt x="9768" y="8976"/>
                    <a:pt x="10779" y="8976"/>
                  </a:cubicBezTo>
                  <a:cubicBezTo>
                    <a:pt x="11791" y="8976"/>
                    <a:pt x="12613" y="9798"/>
                    <a:pt x="12613" y="10809"/>
                  </a:cubicBezTo>
                  <a:cubicBezTo>
                    <a:pt x="12614" y="11819"/>
                    <a:pt x="11791" y="12641"/>
                    <a:pt x="10779" y="12641"/>
                  </a:cubicBezTo>
                  <a:close/>
                  <a:moveTo>
                    <a:pt x="17985" y="5421"/>
                  </a:moveTo>
                  <a:cubicBezTo>
                    <a:pt x="16986" y="5421"/>
                    <a:pt x="16173" y="4609"/>
                    <a:pt x="16173" y="3610"/>
                  </a:cubicBezTo>
                  <a:cubicBezTo>
                    <a:pt x="16173" y="2613"/>
                    <a:pt x="16986" y="1800"/>
                    <a:pt x="17985" y="1800"/>
                  </a:cubicBezTo>
                  <a:cubicBezTo>
                    <a:pt x="18984" y="1800"/>
                    <a:pt x="19798" y="2613"/>
                    <a:pt x="19798" y="3610"/>
                  </a:cubicBezTo>
                  <a:cubicBezTo>
                    <a:pt x="19798" y="4609"/>
                    <a:pt x="18984" y="5421"/>
                    <a:pt x="17985" y="5421"/>
                  </a:cubicBezTo>
                  <a:close/>
                  <a:moveTo>
                    <a:pt x="17985" y="5421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901787" y="4236500"/>
            <a:ext cx="5575424" cy="6365318"/>
            <a:chOff x="1008061" y="1876258"/>
            <a:chExt cx="3503351" cy="3182659"/>
          </a:xfrm>
        </p:grpSpPr>
        <p:sp>
          <p:nvSpPr>
            <p:cNvPr id="28" name="Rounded Rectangle 27"/>
            <p:cNvSpPr/>
            <p:nvPr/>
          </p:nvSpPr>
          <p:spPr>
            <a:xfrm>
              <a:off x="1008061" y="2308587"/>
              <a:ext cx="3503351" cy="2750330"/>
            </a:xfrm>
            <a:prstGeom prst="roundRect">
              <a:avLst>
                <a:gd name="adj" fmla="val 6226"/>
              </a:avLst>
            </a:prstGeom>
            <a:solidFill>
              <a:schemeClr val="accent3">
                <a:alpha val="20000"/>
              </a:schemeClr>
            </a:solidFill>
            <a:effectLst/>
          </p:spPr>
          <p:txBody>
            <a:bodyPr wrap="square" lIns="365760" tIns="731520" rIns="182880" bIns="548640">
              <a:spAutoFit/>
            </a:bodyPr>
            <a:lstStyle/>
            <a:p>
              <a:pPr defTabSz="1777956">
                <a:lnSpc>
                  <a:spcPct val="120000"/>
                </a:lnSpc>
                <a:spcBef>
                  <a:spcPct val="0"/>
                </a:spcBef>
                <a:spcAft>
                  <a:spcPts val="534"/>
                </a:spcAft>
              </a:pPr>
              <a:r>
                <a:rPr lang="en-US" sz="2400" dirty="0"/>
                <a:t>To edit the hyperlink, right-click and select “edit hyperlink”, then you can chose any other location. To edit the hyperlink, right-click and select “edit hyperlink”, then you can chose any other location.</a:t>
              </a:r>
            </a:p>
            <a:p>
              <a:pPr defTabSz="1777956">
                <a:lnSpc>
                  <a:spcPct val="120000"/>
                </a:lnSpc>
                <a:spcBef>
                  <a:spcPct val="0"/>
                </a:spcBef>
                <a:spcAft>
                  <a:spcPts val="534"/>
                </a:spcAft>
              </a:pPr>
              <a:r>
                <a:rPr lang="en-US" sz="2400" dirty="0"/>
                <a:t>To edit the hyperlink, right-click and select “edit hyperlink”, then you can chose any other location.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3"/>
            </a:solidFill>
          </p:spPr>
          <p:txBody>
            <a:bodyPr wrap="square" lIns="487680" tIns="243840" rIns="487680" bIns="243840" rtlCol="0">
              <a:spAutoFit/>
            </a:bodyPr>
            <a:lstStyle/>
            <a:p>
              <a:r>
                <a:rPr lang="en-US" sz="4800" dirty="0">
                  <a:solidFill>
                    <a:srgbClr val="FFFFFF"/>
                  </a:solidFill>
                </a:rPr>
                <a:t>Value 01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6981363" y="4236500"/>
            <a:ext cx="5575424" cy="6365318"/>
            <a:chOff x="1008061" y="1876258"/>
            <a:chExt cx="3503351" cy="3182659"/>
          </a:xfrm>
        </p:grpSpPr>
        <p:sp>
          <p:nvSpPr>
            <p:cNvPr id="32" name="Rounded Rectangle 31"/>
            <p:cNvSpPr/>
            <p:nvPr/>
          </p:nvSpPr>
          <p:spPr>
            <a:xfrm>
              <a:off x="1008061" y="2308587"/>
              <a:ext cx="3503351" cy="2750330"/>
            </a:xfrm>
            <a:prstGeom prst="roundRect">
              <a:avLst>
                <a:gd name="adj" fmla="val 6226"/>
              </a:avLst>
            </a:prstGeom>
            <a:solidFill>
              <a:schemeClr val="accent1">
                <a:alpha val="20000"/>
              </a:schemeClr>
            </a:solidFill>
            <a:effectLst/>
          </p:spPr>
          <p:txBody>
            <a:bodyPr wrap="square" lIns="365760" tIns="731520" rIns="182880" bIns="548640">
              <a:spAutoFit/>
            </a:bodyPr>
            <a:lstStyle/>
            <a:p>
              <a:pPr defTabSz="1777956">
                <a:lnSpc>
                  <a:spcPct val="120000"/>
                </a:lnSpc>
                <a:spcBef>
                  <a:spcPct val="0"/>
                </a:spcBef>
                <a:spcAft>
                  <a:spcPts val="534"/>
                </a:spcAft>
              </a:pPr>
              <a:r>
                <a:rPr lang="en-US" sz="2400" dirty="0"/>
                <a:t>To edit the hyperlink, right-click and select “edit hyperlink”, then you can chose any other location. To edit the hyperlink, right-click and select “edit hyperlink”, then you can chose any other location.</a:t>
              </a:r>
            </a:p>
            <a:p>
              <a:pPr defTabSz="1777956">
                <a:lnSpc>
                  <a:spcPct val="120000"/>
                </a:lnSpc>
                <a:spcBef>
                  <a:spcPct val="0"/>
                </a:spcBef>
                <a:spcAft>
                  <a:spcPts val="534"/>
                </a:spcAft>
              </a:pPr>
              <a:r>
                <a:rPr lang="en-US" sz="2400" dirty="0"/>
                <a:t>To edit the hyperlink, right-click and select “edit hyperlink”, then you can chose any other location.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08062" y="1876258"/>
              <a:ext cx="3503350" cy="645319"/>
            </a:xfrm>
            <a:prstGeom prst="round2SameRect">
              <a:avLst/>
            </a:prstGeom>
            <a:solidFill>
              <a:schemeClr val="accent1"/>
            </a:solidFill>
          </p:spPr>
          <p:txBody>
            <a:bodyPr wrap="square" lIns="487680" tIns="243840" rIns="487680" bIns="243840" rtlCol="0">
              <a:spAutoFit/>
            </a:bodyPr>
            <a:lstStyle/>
            <a:p>
              <a:r>
                <a:rPr lang="en-US" sz="4800" dirty="0">
                  <a:solidFill>
                    <a:srgbClr val="FFFFFF"/>
                  </a:solidFill>
                </a:rPr>
                <a:t>Value 02</a:t>
              </a:r>
            </a:p>
          </p:txBody>
        </p:sp>
      </p:grpSp>
      <p:cxnSp>
        <p:nvCxnSpPr>
          <p:cNvPr id="35" name="Elbow Connector 34"/>
          <p:cNvCxnSpPr/>
          <p:nvPr/>
        </p:nvCxnSpPr>
        <p:spPr>
          <a:xfrm rot="5400000" flipH="1" flipV="1">
            <a:off x="15730724" y="5189477"/>
            <a:ext cx="1430006" cy="447214"/>
          </a:xfrm>
          <a:prstGeom prst="bentConnector3">
            <a:avLst>
              <a:gd name="adj1" fmla="val 100482"/>
            </a:avLst>
          </a:prstGeom>
          <a:ln w="12700" cmpd="sng">
            <a:solidFill>
              <a:schemeClr val="accent1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V="1">
            <a:off x="6048876" y="6622186"/>
            <a:ext cx="4120750" cy="640016"/>
          </a:xfrm>
          <a:prstGeom prst="bentConnector3">
            <a:avLst>
              <a:gd name="adj1" fmla="val 100220"/>
            </a:avLst>
          </a:prstGeom>
          <a:ln w="12700" cmpd="sng">
            <a:solidFill>
              <a:schemeClr val="accent3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060343" y="6973119"/>
            <a:ext cx="4268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Values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3219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4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39"/>
          <p:cNvSpPr>
            <a:spLocks noChangeArrowheads="1"/>
          </p:cNvSpPr>
          <p:nvPr/>
        </p:nvSpPr>
        <p:spPr bwMode="auto">
          <a:xfrm>
            <a:off x="7161772" y="4757351"/>
            <a:ext cx="10473085" cy="181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1999"/>
              </a:spcBef>
            </a:pP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【03</a:t>
            </a:r>
            <a:r>
              <a:rPr lang="zh-CN" altLang="en-US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输入您的标题</a:t>
            </a:r>
            <a:r>
              <a:rPr lang="en-US" altLang="zh-CN" sz="8000" dirty="0" smtClean="0"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sz="8000" dirty="0"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61" name="矩形 39"/>
          <p:cNvSpPr>
            <a:spLocks noChangeArrowheads="1"/>
          </p:cNvSpPr>
          <p:nvPr/>
        </p:nvSpPr>
        <p:spPr bwMode="auto">
          <a:xfrm>
            <a:off x="8526938" y="6722037"/>
            <a:ext cx="8928815" cy="110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56" tIns="91428" rIns="182856" bIns="9142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spcBef>
                <a:spcPts val="1999"/>
              </a:spcBef>
            </a:pPr>
            <a:r>
              <a:rPr lang="zh-CN" altLang="en-US" sz="6000" dirty="0">
                <a:latin typeface="微软雅黑" pitchFamily="34" charset="-122"/>
                <a:ea typeface="微软雅黑" pitchFamily="34" charset="-122"/>
                <a:cs typeface="宋体" charset="-122"/>
              </a:rPr>
              <a:t>●请输入您的内容 </a:t>
            </a:r>
          </a:p>
        </p:txBody>
      </p:sp>
      <p:grpSp>
        <p:nvGrpSpPr>
          <p:cNvPr id="54" name="Group 40"/>
          <p:cNvGrpSpPr/>
          <p:nvPr/>
        </p:nvGrpSpPr>
        <p:grpSpPr>
          <a:xfrm>
            <a:off x="432404" y="4066584"/>
            <a:ext cx="8333223" cy="4668285"/>
            <a:chOff x="2768836" y="1742634"/>
            <a:chExt cx="4991100" cy="2796023"/>
          </a:xfrm>
        </p:grpSpPr>
        <p:grpSp>
          <p:nvGrpSpPr>
            <p:cNvPr id="56" name="组合 79"/>
            <p:cNvGrpSpPr>
              <a:grpSpLocks/>
            </p:cNvGrpSpPr>
            <p:nvPr/>
          </p:nvGrpSpPr>
          <p:grpSpPr bwMode="auto">
            <a:xfrm>
              <a:off x="3692576" y="1742634"/>
              <a:ext cx="2790379" cy="2796023"/>
              <a:chOff x="6379729" y="2488774"/>
              <a:chExt cx="2513016" cy="2513016"/>
            </a:xfrm>
          </p:grpSpPr>
          <p:sp>
            <p:nvSpPr>
              <p:cNvPr id="58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59" name="任意多边形 83"/>
              <p:cNvSpPr/>
              <p:nvPr/>
            </p:nvSpPr>
            <p:spPr>
              <a:xfrm rot="16377237">
                <a:off x="6409519" y="2506881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663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7" name="椭圆 80"/>
            <p:cNvSpPr/>
            <p:nvPr/>
          </p:nvSpPr>
          <p:spPr bwMode="auto">
            <a:xfrm>
              <a:off x="2768836" y="1969807"/>
              <a:ext cx="4991100" cy="245507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663" kern="0">
                <a:solidFill>
                  <a:srgbClr val="FFFFFF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9743" y="3304006"/>
            <a:ext cx="7096244" cy="1041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72"/>
          <p:cNvGrpSpPr/>
          <p:nvPr/>
        </p:nvGrpSpPr>
        <p:grpSpPr>
          <a:xfrm>
            <a:off x="9260373" y="9046894"/>
            <a:ext cx="5866428" cy="2010468"/>
            <a:chOff x="4079828" y="2000384"/>
            <a:chExt cx="2578215" cy="704147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7" name="Freeform 120"/>
            <p:cNvSpPr>
              <a:spLocks/>
            </p:cNvSpPr>
            <p:nvPr/>
          </p:nvSpPr>
          <p:spPr bwMode="auto">
            <a:xfrm>
              <a:off x="4079828" y="2006734"/>
              <a:ext cx="2578215" cy="617376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8" name="Freeform 121"/>
            <p:cNvSpPr>
              <a:spLocks/>
            </p:cNvSpPr>
            <p:nvPr/>
          </p:nvSpPr>
          <p:spPr bwMode="auto">
            <a:xfrm>
              <a:off x="4079828" y="2000384"/>
              <a:ext cx="616378" cy="70414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9" name="Rectangle 122"/>
            <p:cNvSpPr>
              <a:spLocks noChangeArrowheads="1"/>
            </p:cNvSpPr>
            <p:nvPr/>
          </p:nvSpPr>
          <p:spPr bwMode="auto">
            <a:xfrm>
              <a:off x="4696206" y="2617759"/>
              <a:ext cx="1961837" cy="867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0" name="Freeform 120"/>
            <p:cNvSpPr>
              <a:spLocks/>
            </p:cNvSpPr>
            <p:nvPr/>
          </p:nvSpPr>
          <p:spPr bwMode="auto">
            <a:xfrm>
              <a:off x="4390583" y="2005267"/>
              <a:ext cx="2027661" cy="38655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  <a:gd name="connsiteX0" fmla="*/ 2391 w 9339"/>
                <a:gd name="connsiteY0" fmla="*/ 10000 h 10000"/>
                <a:gd name="connsiteX1" fmla="*/ 9339 w 9339"/>
                <a:gd name="connsiteY1" fmla="*/ 7313 h 10000"/>
                <a:gd name="connsiteX2" fmla="*/ 7609 w 9339"/>
                <a:gd name="connsiteY2" fmla="*/ 0 h 10000"/>
                <a:gd name="connsiteX3" fmla="*/ 0 w 9339"/>
                <a:gd name="connsiteY3" fmla="*/ 0 h 10000"/>
                <a:gd name="connsiteX4" fmla="*/ 2391 w 9339"/>
                <a:gd name="connsiteY4" fmla="*/ 10000 h 10000"/>
                <a:gd name="connsiteX0" fmla="*/ 1892 w 10000"/>
                <a:gd name="connsiteY0" fmla="*/ 7435 h 7435"/>
                <a:gd name="connsiteX1" fmla="*/ 10000 w 10000"/>
                <a:gd name="connsiteY1" fmla="*/ 7313 h 7435"/>
                <a:gd name="connsiteX2" fmla="*/ 8148 w 10000"/>
                <a:gd name="connsiteY2" fmla="*/ 0 h 7435"/>
                <a:gd name="connsiteX3" fmla="*/ 0 w 10000"/>
                <a:gd name="connsiteY3" fmla="*/ 0 h 7435"/>
                <a:gd name="connsiteX4" fmla="*/ 1892 w 10000"/>
                <a:gd name="connsiteY4" fmla="*/ 7435 h 7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7435">
                  <a:moveTo>
                    <a:pt x="1892" y="7435"/>
                  </a:moveTo>
                  <a:lnTo>
                    <a:pt x="10000" y="7313"/>
                  </a:lnTo>
                  <a:lnTo>
                    <a:pt x="8148" y="0"/>
                  </a:lnTo>
                  <a:lnTo>
                    <a:pt x="0" y="0"/>
                  </a:lnTo>
                  <a:lnTo>
                    <a:pt x="1892" y="7435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2" name="그룹 72"/>
          <p:cNvGrpSpPr/>
          <p:nvPr/>
        </p:nvGrpSpPr>
        <p:grpSpPr>
          <a:xfrm>
            <a:off x="9260373" y="7470774"/>
            <a:ext cx="5866428" cy="2010468"/>
            <a:chOff x="4079828" y="2000384"/>
            <a:chExt cx="2578215" cy="704147"/>
          </a:xfrm>
        </p:grpSpPr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4079828" y="2006734"/>
              <a:ext cx="2578215" cy="617376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5" name="Freeform 121"/>
            <p:cNvSpPr>
              <a:spLocks/>
            </p:cNvSpPr>
            <p:nvPr/>
          </p:nvSpPr>
          <p:spPr bwMode="auto">
            <a:xfrm>
              <a:off x="4079828" y="2000384"/>
              <a:ext cx="616378" cy="70414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6" name="Rectangle 122"/>
            <p:cNvSpPr>
              <a:spLocks noChangeArrowheads="1"/>
            </p:cNvSpPr>
            <p:nvPr/>
          </p:nvSpPr>
          <p:spPr bwMode="auto">
            <a:xfrm>
              <a:off x="4696206" y="2617759"/>
              <a:ext cx="1961837" cy="867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7" name="Freeform 120"/>
            <p:cNvSpPr>
              <a:spLocks/>
            </p:cNvSpPr>
            <p:nvPr/>
          </p:nvSpPr>
          <p:spPr bwMode="auto">
            <a:xfrm>
              <a:off x="4390583" y="2005267"/>
              <a:ext cx="2027661" cy="38655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  <a:gd name="connsiteX0" fmla="*/ 2391 w 9339"/>
                <a:gd name="connsiteY0" fmla="*/ 10000 h 10000"/>
                <a:gd name="connsiteX1" fmla="*/ 9339 w 9339"/>
                <a:gd name="connsiteY1" fmla="*/ 7313 h 10000"/>
                <a:gd name="connsiteX2" fmla="*/ 7609 w 9339"/>
                <a:gd name="connsiteY2" fmla="*/ 0 h 10000"/>
                <a:gd name="connsiteX3" fmla="*/ 0 w 9339"/>
                <a:gd name="connsiteY3" fmla="*/ 0 h 10000"/>
                <a:gd name="connsiteX4" fmla="*/ 2391 w 9339"/>
                <a:gd name="connsiteY4" fmla="*/ 10000 h 10000"/>
                <a:gd name="connsiteX0" fmla="*/ 1892 w 10000"/>
                <a:gd name="connsiteY0" fmla="*/ 7435 h 7435"/>
                <a:gd name="connsiteX1" fmla="*/ 10000 w 10000"/>
                <a:gd name="connsiteY1" fmla="*/ 7313 h 7435"/>
                <a:gd name="connsiteX2" fmla="*/ 8148 w 10000"/>
                <a:gd name="connsiteY2" fmla="*/ 0 h 7435"/>
                <a:gd name="connsiteX3" fmla="*/ 0 w 10000"/>
                <a:gd name="connsiteY3" fmla="*/ 0 h 7435"/>
                <a:gd name="connsiteX4" fmla="*/ 1892 w 10000"/>
                <a:gd name="connsiteY4" fmla="*/ 7435 h 7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7435">
                  <a:moveTo>
                    <a:pt x="1892" y="7435"/>
                  </a:moveTo>
                  <a:lnTo>
                    <a:pt x="10000" y="7313"/>
                  </a:lnTo>
                  <a:lnTo>
                    <a:pt x="8148" y="0"/>
                  </a:lnTo>
                  <a:lnTo>
                    <a:pt x="0" y="0"/>
                  </a:lnTo>
                  <a:lnTo>
                    <a:pt x="1892" y="7435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9" name="그룹 72"/>
          <p:cNvGrpSpPr/>
          <p:nvPr/>
        </p:nvGrpSpPr>
        <p:grpSpPr>
          <a:xfrm>
            <a:off x="9260373" y="5894656"/>
            <a:ext cx="5866428" cy="2010468"/>
            <a:chOff x="4079828" y="2000384"/>
            <a:chExt cx="2578215" cy="704147"/>
          </a:xfrm>
        </p:grpSpPr>
        <p:sp>
          <p:nvSpPr>
            <p:cNvPr id="21" name="Freeform 120"/>
            <p:cNvSpPr>
              <a:spLocks/>
            </p:cNvSpPr>
            <p:nvPr/>
          </p:nvSpPr>
          <p:spPr bwMode="auto">
            <a:xfrm>
              <a:off x="4079828" y="2006734"/>
              <a:ext cx="2578215" cy="617376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21"/>
            <p:cNvSpPr>
              <a:spLocks/>
            </p:cNvSpPr>
            <p:nvPr/>
          </p:nvSpPr>
          <p:spPr bwMode="auto">
            <a:xfrm>
              <a:off x="4079828" y="2000384"/>
              <a:ext cx="616378" cy="70414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23" name="Rectangle 122"/>
            <p:cNvSpPr>
              <a:spLocks noChangeArrowheads="1"/>
            </p:cNvSpPr>
            <p:nvPr/>
          </p:nvSpPr>
          <p:spPr bwMode="auto">
            <a:xfrm>
              <a:off x="4696206" y="2617759"/>
              <a:ext cx="1961837" cy="867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24" name="Freeform 120"/>
            <p:cNvSpPr>
              <a:spLocks/>
            </p:cNvSpPr>
            <p:nvPr/>
          </p:nvSpPr>
          <p:spPr bwMode="auto">
            <a:xfrm>
              <a:off x="4390583" y="2005267"/>
              <a:ext cx="2027661" cy="38655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  <a:gd name="connsiteX0" fmla="*/ 2391 w 9339"/>
                <a:gd name="connsiteY0" fmla="*/ 10000 h 10000"/>
                <a:gd name="connsiteX1" fmla="*/ 9339 w 9339"/>
                <a:gd name="connsiteY1" fmla="*/ 7313 h 10000"/>
                <a:gd name="connsiteX2" fmla="*/ 7609 w 9339"/>
                <a:gd name="connsiteY2" fmla="*/ 0 h 10000"/>
                <a:gd name="connsiteX3" fmla="*/ 0 w 9339"/>
                <a:gd name="connsiteY3" fmla="*/ 0 h 10000"/>
                <a:gd name="connsiteX4" fmla="*/ 2391 w 9339"/>
                <a:gd name="connsiteY4" fmla="*/ 10000 h 10000"/>
                <a:gd name="connsiteX0" fmla="*/ 1892 w 10000"/>
                <a:gd name="connsiteY0" fmla="*/ 7435 h 7435"/>
                <a:gd name="connsiteX1" fmla="*/ 10000 w 10000"/>
                <a:gd name="connsiteY1" fmla="*/ 7313 h 7435"/>
                <a:gd name="connsiteX2" fmla="*/ 8148 w 10000"/>
                <a:gd name="connsiteY2" fmla="*/ 0 h 7435"/>
                <a:gd name="connsiteX3" fmla="*/ 0 w 10000"/>
                <a:gd name="connsiteY3" fmla="*/ 0 h 7435"/>
                <a:gd name="connsiteX4" fmla="*/ 1892 w 10000"/>
                <a:gd name="connsiteY4" fmla="*/ 7435 h 7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7435">
                  <a:moveTo>
                    <a:pt x="1892" y="7435"/>
                  </a:moveTo>
                  <a:lnTo>
                    <a:pt x="10000" y="7313"/>
                  </a:lnTo>
                  <a:lnTo>
                    <a:pt x="8148" y="0"/>
                  </a:lnTo>
                  <a:lnTo>
                    <a:pt x="0" y="0"/>
                  </a:lnTo>
                  <a:lnTo>
                    <a:pt x="1892" y="7435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26" name="그룹 72"/>
          <p:cNvGrpSpPr/>
          <p:nvPr/>
        </p:nvGrpSpPr>
        <p:grpSpPr>
          <a:xfrm>
            <a:off x="9260373" y="4318538"/>
            <a:ext cx="5866428" cy="2010468"/>
            <a:chOff x="4079828" y="2000384"/>
            <a:chExt cx="2578215" cy="704147"/>
          </a:xfrm>
        </p:grpSpPr>
        <p:sp>
          <p:nvSpPr>
            <p:cNvPr id="28" name="Freeform 120"/>
            <p:cNvSpPr>
              <a:spLocks/>
            </p:cNvSpPr>
            <p:nvPr/>
          </p:nvSpPr>
          <p:spPr bwMode="auto">
            <a:xfrm>
              <a:off x="4079828" y="2006734"/>
              <a:ext cx="2578215" cy="617376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9" name="Freeform 121"/>
            <p:cNvSpPr>
              <a:spLocks/>
            </p:cNvSpPr>
            <p:nvPr/>
          </p:nvSpPr>
          <p:spPr bwMode="auto">
            <a:xfrm>
              <a:off x="4079828" y="2000384"/>
              <a:ext cx="616378" cy="70414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30" name="Rectangle 122"/>
            <p:cNvSpPr>
              <a:spLocks noChangeArrowheads="1"/>
            </p:cNvSpPr>
            <p:nvPr/>
          </p:nvSpPr>
          <p:spPr bwMode="auto">
            <a:xfrm>
              <a:off x="4696206" y="2617759"/>
              <a:ext cx="1961837" cy="8677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1830389" y="4236500"/>
            <a:ext cx="5914396" cy="1813445"/>
          </a:xfrm>
          <a:prstGeom prst="rect">
            <a:avLst/>
          </a:prstGeom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4266" dirty="0"/>
              <a:t>Logistics</a:t>
            </a:r>
          </a:p>
          <a:p>
            <a:pPr algn="r">
              <a:lnSpc>
                <a:spcPct val="89000"/>
              </a:lnSpc>
            </a:pPr>
            <a:r>
              <a:rPr lang="en-US" sz="2400" dirty="0"/>
              <a:t>Aenean dui felis, </a:t>
            </a:r>
            <a:r>
              <a:rPr lang="en-US" sz="2400" dirty="0" err="1"/>
              <a:t>dorit</a:t>
            </a:r>
            <a:r>
              <a:rPr lang="en-US" sz="2400" dirty="0"/>
              <a:t> posuere a lacus sed, consequat facilisis leo. Nulla varius </a:t>
            </a:r>
            <a:r>
              <a:rPr lang="en-US" sz="2400" dirty="0" err="1"/>
              <a:t>etto</a:t>
            </a:r>
            <a:r>
              <a:rPr lang="en-US" sz="2400" dirty="0"/>
              <a:t> </a:t>
            </a:r>
            <a:r>
              <a:rPr lang="en-US" sz="2400" dirty="0" err="1"/>
              <a:t>osol</a:t>
            </a:r>
            <a:r>
              <a:rPr lang="en-US" sz="2400" dirty="0"/>
              <a:t> sollicitudin orci ac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6404615" y="5909524"/>
            <a:ext cx="6152172" cy="1484765"/>
          </a:xfrm>
          <a:prstGeom prst="rect">
            <a:avLst/>
          </a:prstGeom>
        </p:spPr>
        <p:txBody>
          <a:bodyPr wrap="square" lIns="487680" rIns="487680" bIns="195072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Transportation</a:t>
            </a:r>
          </a:p>
          <a:p>
            <a:pPr>
              <a:lnSpc>
                <a:spcPct val="89000"/>
              </a:lnSpc>
            </a:pPr>
            <a:r>
              <a:rPr lang="en-US" sz="2400" dirty="0"/>
              <a:t>Lorem ipsum dolor sit amet, consectetur adipiscing elit. Aenean dui felis, posuere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830388" y="7373880"/>
            <a:ext cx="5914398" cy="1813445"/>
          </a:xfrm>
          <a:prstGeom prst="rect">
            <a:avLst/>
          </a:prstGeom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4266" dirty="0"/>
              <a:t>Retail</a:t>
            </a:r>
          </a:p>
          <a:p>
            <a:pPr algn="r">
              <a:lnSpc>
                <a:spcPct val="89000"/>
              </a:lnSpc>
            </a:pPr>
            <a:r>
              <a:rPr lang="en-US" sz="2400" dirty="0"/>
              <a:t>Lorem ipsum dolor sit amet, consectetur adipiscing elit. Aenean dui felis, posuere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6404615" y="9201606"/>
            <a:ext cx="6152172" cy="1484765"/>
          </a:xfrm>
          <a:prstGeom prst="rect">
            <a:avLst/>
          </a:prstGeom>
        </p:spPr>
        <p:txBody>
          <a:bodyPr wrap="square" lIns="487680" rIns="487680" bIns="195072">
            <a:spAutoFit/>
          </a:bodyPr>
          <a:lstStyle/>
          <a:p>
            <a:pPr>
              <a:lnSpc>
                <a:spcPct val="89000"/>
              </a:lnSpc>
            </a:pPr>
            <a:r>
              <a:rPr lang="en-US" sz="4266" dirty="0"/>
              <a:t>Concept</a:t>
            </a:r>
          </a:p>
          <a:p>
            <a:pPr>
              <a:lnSpc>
                <a:spcPct val="89000"/>
              </a:lnSpc>
            </a:pPr>
            <a:r>
              <a:rPr lang="en-US" sz="2400" dirty="0"/>
              <a:t>Lorem ipsum dolor sit amet, consectetur adipiscing elit. Aenean dui felis, posuere</a:t>
            </a:r>
          </a:p>
        </p:txBody>
      </p:sp>
      <p:cxnSp>
        <p:nvCxnSpPr>
          <p:cNvPr id="78" name="Elbow Connector 77"/>
          <p:cNvCxnSpPr/>
          <p:nvPr/>
        </p:nvCxnSpPr>
        <p:spPr>
          <a:xfrm rot="10800000">
            <a:off x="7744785" y="4580235"/>
            <a:ext cx="1689560" cy="61061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4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/>
          <p:nvPr/>
        </p:nvCxnSpPr>
        <p:spPr>
          <a:xfrm rot="10800000">
            <a:off x="7744785" y="7675507"/>
            <a:ext cx="1689560" cy="61061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2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/>
          <p:nvPr/>
        </p:nvCxnSpPr>
        <p:spPr>
          <a:xfrm flipV="1">
            <a:off x="15117020" y="6341012"/>
            <a:ext cx="1410382" cy="610612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3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/>
          <p:nvPr/>
        </p:nvCxnSpPr>
        <p:spPr>
          <a:xfrm flipV="1">
            <a:off x="15117020" y="9565730"/>
            <a:ext cx="1410382" cy="610612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1"/>
            </a:solidFill>
            <a:prstDash val="sysDash"/>
            <a:headEnd type="oval" w="lg" len="lg"/>
            <a:tailEnd type="triangle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42190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5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6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76" grpId="0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76" grpId="0"/>
          <p:bldP spid="7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그룹 81"/>
          <p:cNvGrpSpPr/>
          <p:nvPr/>
        </p:nvGrpSpPr>
        <p:grpSpPr>
          <a:xfrm rot="10800000">
            <a:off x="15799267" y="3816510"/>
            <a:ext cx="1484352" cy="1797472"/>
            <a:chOff x="5223531" y="3585776"/>
            <a:chExt cx="630341" cy="76331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5223531" y="3585776"/>
              <a:ext cx="630340" cy="271016"/>
            </a:xfrm>
            <a:custGeom>
              <a:avLst/>
              <a:gdLst>
                <a:gd name="T0" fmla="*/ 256 w 331"/>
                <a:gd name="T1" fmla="*/ 142 h 142"/>
                <a:gd name="T2" fmla="*/ 252 w 331"/>
                <a:gd name="T3" fmla="*/ 139 h 142"/>
                <a:gd name="T4" fmla="*/ 0 w 331"/>
                <a:gd name="T5" fmla="*/ 79 h 142"/>
                <a:gd name="T6" fmla="*/ 331 w 331"/>
                <a:gd name="T7" fmla="*/ 122 h 142"/>
                <a:gd name="T8" fmla="*/ 256 w 331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42">
                  <a:moveTo>
                    <a:pt x="256" y="142"/>
                  </a:moveTo>
                  <a:cubicBezTo>
                    <a:pt x="252" y="139"/>
                    <a:pt x="252" y="139"/>
                    <a:pt x="252" y="139"/>
                  </a:cubicBezTo>
                  <a:cubicBezTo>
                    <a:pt x="119" y="49"/>
                    <a:pt x="17" y="74"/>
                    <a:pt x="0" y="79"/>
                  </a:cubicBezTo>
                  <a:cubicBezTo>
                    <a:pt x="0" y="79"/>
                    <a:pt x="157" y="0"/>
                    <a:pt x="331" y="122"/>
                  </a:cubicBezTo>
                  <a:lnTo>
                    <a:pt x="256" y="14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5223531" y="3679160"/>
              <a:ext cx="487219" cy="669926"/>
            </a:xfrm>
            <a:custGeom>
              <a:avLst/>
              <a:gdLst>
                <a:gd name="T0" fmla="*/ 252 w 256"/>
                <a:gd name="T1" fmla="*/ 90 h 352"/>
                <a:gd name="T2" fmla="*/ 0 w 256"/>
                <a:gd name="T3" fmla="*/ 30 h 352"/>
                <a:gd name="T4" fmla="*/ 181 w 256"/>
                <a:gd name="T5" fmla="*/ 352 h 352"/>
                <a:gd name="T6" fmla="*/ 256 w 256"/>
                <a:gd name="T7" fmla="*/ 93 h 352"/>
                <a:gd name="T8" fmla="*/ 252 w 256"/>
                <a:gd name="T9" fmla="*/ 9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52">
                  <a:moveTo>
                    <a:pt x="252" y="90"/>
                  </a:moveTo>
                  <a:cubicBezTo>
                    <a:pt x="119" y="0"/>
                    <a:pt x="17" y="25"/>
                    <a:pt x="0" y="30"/>
                  </a:cubicBezTo>
                  <a:cubicBezTo>
                    <a:pt x="181" y="352"/>
                    <a:pt x="181" y="352"/>
                    <a:pt x="181" y="352"/>
                  </a:cubicBezTo>
                  <a:cubicBezTo>
                    <a:pt x="256" y="93"/>
                    <a:pt x="256" y="93"/>
                    <a:pt x="256" y="93"/>
                  </a:cubicBezTo>
                  <a:lnTo>
                    <a:pt x="252" y="9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5568645" y="3811408"/>
              <a:ext cx="285227" cy="530866"/>
            </a:xfrm>
            <a:custGeom>
              <a:avLst/>
              <a:gdLst>
                <a:gd name="T0" fmla="*/ 140 w 281"/>
                <a:gd name="T1" fmla="*/ 38 h 523"/>
                <a:gd name="T2" fmla="*/ 0 w 281"/>
                <a:gd name="T3" fmla="*/ 523 h 523"/>
                <a:gd name="T4" fmla="*/ 281 w 281"/>
                <a:gd name="T5" fmla="*/ 0 h 523"/>
                <a:gd name="T6" fmla="*/ 140 w 281"/>
                <a:gd name="T7" fmla="*/ 38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523">
                  <a:moveTo>
                    <a:pt x="140" y="38"/>
                  </a:moveTo>
                  <a:lnTo>
                    <a:pt x="0" y="523"/>
                  </a:lnTo>
                  <a:lnTo>
                    <a:pt x="281" y="0"/>
                  </a:lnTo>
                  <a:lnTo>
                    <a:pt x="140" y="38"/>
                  </a:lnTo>
                  <a:close/>
                </a:path>
              </a:pathLst>
            </a:custGeom>
            <a:pattFill prst="dkDn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grpSp>
        <p:nvGrpSpPr>
          <p:cNvPr id="35" name="그룹 84"/>
          <p:cNvGrpSpPr/>
          <p:nvPr/>
        </p:nvGrpSpPr>
        <p:grpSpPr>
          <a:xfrm rot="10800000">
            <a:off x="15063068" y="5116809"/>
            <a:ext cx="3026066" cy="2361574"/>
            <a:chOff x="4881463" y="2794045"/>
            <a:chExt cx="1285041" cy="100286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4881463" y="2794045"/>
              <a:ext cx="1285041" cy="525791"/>
            </a:xfrm>
            <a:custGeom>
              <a:avLst/>
              <a:gdLst>
                <a:gd name="T0" fmla="*/ 518 w 675"/>
                <a:gd name="T1" fmla="*/ 276 h 276"/>
                <a:gd name="T2" fmla="*/ 513 w 675"/>
                <a:gd name="T3" fmla="*/ 274 h 276"/>
                <a:gd name="T4" fmla="*/ 0 w 675"/>
                <a:gd name="T5" fmla="*/ 173 h 276"/>
                <a:gd name="T6" fmla="*/ 675 w 675"/>
                <a:gd name="T7" fmla="*/ 234 h 276"/>
                <a:gd name="T8" fmla="*/ 518 w 675"/>
                <a:gd name="T9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" h="276">
                  <a:moveTo>
                    <a:pt x="518" y="276"/>
                  </a:moveTo>
                  <a:cubicBezTo>
                    <a:pt x="513" y="274"/>
                    <a:pt x="513" y="274"/>
                    <a:pt x="513" y="274"/>
                  </a:cubicBezTo>
                  <a:cubicBezTo>
                    <a:pt x="237" y="82"/>
                    <a:pt x="18" y="166"/>
                    <a:pt x="0" y="173"/>
                  </a:cubicBezTo>
                  <a:cubicBezTo>
                    <a:pt x="0" y="173"/>
                    <a:pt x="261" y="0"/>
                    <a:pt x="675" y="234"/>
                  </a:cubicBezTo>
                  <a:lnTo>
                    <a:pt x="518" y="2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4881463" y="2950362"/>
              <a:ext cx="985604" cy="846543"/>
            </a:xfrm>
            <a:custGeom>
              <a:avLst/>
              <a:gdLst>
                <a:gd name="T0" fmla="*/ 513 w 518"/>
                <a:gd name="T1" fmla="*/ 192 h 445"/>
                <a:gd name="T2" fmla="*/ 0 w 518"/>
                <a:gd name="T3" fmla="*/ 91 h 445"/>
                <a:gd name="T4" fmla="*/ 165 w 518"/>
                <a:gd name="T5" fmla="*/ 386 h 445"/>
                <a:gd name="T6" fmla="*/ 168 w 518"/>
                <a:gd name="T7" fmla="*/ 385 h 445"/>
                <a:gd name="T8" fmla="*/ 445 w 518"/>
                <a:gd name="T9" fmla="*/ 445 h 445"/>
                <a:gd name="T10" fmla="*/ 518 w 518"/>
                <a:gd name="T11" fmla="*/ 194 h 445"/>
                <a:gd name="T12" fmla="*/ 513 w 518"/>
                <a:gd name="T13" fmla="*/ 1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445">
                  <a:moveTo>
                    <a:pt x="513" y="192"/>
                  </a:moveTo>
                  <a:cubicBezTo>
                    <a:pt x="237" y="0"/>
                    <a:pt x="18" y="84"/>
                    <a:pt x="0" y="91"/>
                  </a:cubicBezTo>
                  <a:cubicBezTo>
                    <a:pt x="165" y="386"/>
                    <a:pt x="165" y="386"/>
                    <a:pt x="165" y="386"/>
                  </a:cubicBezTo>
                  <a:cubicBezTo>
                    <a:pt x="168" y="385"/>
                    <a:pt x="168" y="385"/>
                    <a:pt x="168" y="385"/>
                  </a:cubicBezTo>
                  <a:cubicBezTo>
                    <a:pt x="173" y="383"/>
                    <a:pt x="289" y="343"/>
                    <a:pt x="445" y="445"/>
                  </a:cubicBezTo>
                  <a:cubicBezTo>
                    <a:pt x="518" y="194"/>
                    <a:pt x="518" y="194"/>
                    <a:pt x="518" y="194"/>
                  </a:cubicBezTo>
                  <a:lnTo>
                    <a:pt x="513" y="192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5721194" y="3239648"/>
              <a:ext cx="438497" cy="557257"/>
            </a:xfrm>
            <a:custGeom>
              <a:avLst/>
              <a:gdLst>
                <a:gd name="T0" fmla="*/ 0 w 432"/>
                <a:gd name="T1" fmla="*/ 549 h 549"/>
                <a:gd name="T2" fmla="*/ 162 w 432"/>
                <a:gd name="T3" fmla="*/ 501 h 549"/>
                <a:gd name="T4" fmla="*/ 432 w 432"/>
                <a:gd name="T5" fmla="*/ 0 h 549"/>
                <a:gd name="T6" fmla="*/ 137 w 432"/>
                <a:gd name="T7" fmla="*/ 79 h 549"/>
                <a:gd name="T8" fmla="*/ 0 w 432"/>
                <a:gd name="T9" fmla="*/ 54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549">
                  <a:moveTo>
                    <a:pt x="0" y="549"/>
                  </a:moveTo>
                  <a:lnTo>
                    <a:pt x="162" y="501"/>
                  </a:lnTo>
                  <a:lnTo>
                    <a:pt x="432" y="0"/>
                  </a:lnTo>
                  <a:lnTo>
                    <a:pt x="137" y="79"/>
                  </a:lnTo>
                  <a:lnTo>
                    <a:pt x="0" y="549"/>
                  </a:lnTo>
                  <a:close/>
                </a:path>
              </a:pathLst>
            </a:custGeom>
            <a:pattFill prst="dkDn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grpSp>
        <p:nvGrpSpPr>
          <p:cNvPr id="41" name="그룹 85"/>
          <p:cNvGrpSpPr/>
          <p:nvPr/>
        </p:nvGrpSpPr>
        <p:grpSpPr>
          <a:xfrm rot="10800000">
            <a:off x="14314914" y="6374081"/>
            <a:ext cx="4567782" cy="2877870"/>
            <a:chOff x="4544470" y="2040885"/>
            <a:chExt cx="1939742" cy="1222109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4544470" y="2040885"/>
              <a:ext cx="1939742" cy="730829"/>
            </a:xfrm>
            <a:custGeom>
              <a:avLst/>
              <a:gdLst>
                <a:gd name="T0" fmla="*/ 774 w 1019"/>
                <a:gd name="T1" fmla="*/ 382 h 384"/>
                <a:gd name="T2" fmla="*/ 221 w 1019"/>
                <a:gd name="T3" fmla="*/ 216 h 384"/>
                <a:gd name="T4" fmla="*/ 0 w 1019"/>
                <a:gd name="T5" fmla="*/ 254 h 384"/>
                <a:gd name="T6" fmla="*/ 1019 w 1019"/>
                <a:gd name="T7" fmla="*/ 318 h 384"/>
                <a:gd name="T8" fmla="*/ 778 w 1019"/>
                <a:gd name="T9" fmla="*/ 384 h 384"/>
                <a:gd name="T10" fmla="*/ 774 w 1019"/>
                <a:gd name="T11" fmla="*/ 3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9" h="384">
                  <a:moveTo>
                    <a:pt x="774" y="382"/>
                  </a:moveTo>
                  <a:cubicBezTo>
                    <a:pt x="547" y="241"/>
                    <a:pt x="348" y="214"/>
                    <a:pt x="221" y="216"/>
                  </a:cubicBezTo>
                  <a:cubicBezTo>
                    <a:pt x="94" y="218"/>
                    <a:pt x="12" y="249"/>
                    <a:pt x="0" y="254"/>
                  </a:cubicBezTo>
                  <a:cubicBezTo>
                    <a:pt x="0" y="254"/>
                    <a:pt x="444" y="0"/>
                    <a:pt x="1019" y="318"/>
                  </a:cubicBezTo>
                  <a:cubicBezTo>
                    <a:pt x="778" y="384"/>
                    <a:pt x="778" y="384"/>
                    <a:pt x="778" y="384"/>
                  </a:cubicBezTo>
                  <a:lnTo>
                    <a:pt x="774" y="3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4544470" y="2447917"/>
              <a:ext cx="1480944" cy="815077"/>
            </a:xfrm>
            <a:custGeom>
              <a:avLst/>
              <a:gdLst>
                <a:gd name="T0" fmla="*/ 774 w 778"/>
                <a:gd name="T1" fmla="*/ 168 h 428"/>
                <a:gd name="T2" fmla="*/ 221 w 778"/>
                <a:gd name="T3" fmla="*/ 2 h 428"/>
                <a:gd name="T4" fmla="*/ 0 w 778"/>
                <a:gd name="T5" fmla="*/ 40 h 428"/>
                <a:gd name="T6" fmla="*/ 162 w 778"/>
                <a:gd name="T7" fmla="*/ 329 h 428"/>
                <a:gd name="T8" fmla="*/ 164 w 778"/>
                <a:gd name="T9" fmla="*/ 328 h 428"/>
                <a:gd name="T10" fmla="*/ 703 w 778"/>
                <a:gd name="T11" fmla="*/ 428 h 428"/>
                <a:gd name="T12" fmla="*/ 778 w 778"/>
                <a:gd name="T13" fmla="*/ 170 h 428"/>
                <a:gd name="T14" fmla="*/ 774 w 778"/>
                <a:gd name="T15" fmla="*/ 16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428">
                  <a:moveTo>
                    <a:pt x="774" y="168"/>
                  </a:moveTo>
                  <a:cubicBezTo>
                    <a:pt x="547" y="27"/>
                    <a:pt x="348" y="0"/>
                    <a:pt x="221" y="2"/>
                  </a:cubicBezTo>
                  <a:cubicBezTo>
                    <a:pt x="94" y="4"/>
                    <a:pt x="12" y="35"/>
                    <a:pt x="0" y="40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4" y="328"/>
                    <a:pt x="164" y="328"/>
                    <a:pt x="164" y="328"/>
                  </a:cubicBezTo>
                  <a:cubicBezTo>
                    <a:pt x="173" y="324"/>
                    <a:pt x="404" y="223"/>
                    <a:pt x="703" y="428"/>
                  </a:cubicBezTo>
                  <a:cubicBezTo>
                    <a:pt x="778" y="170"/>
                    <a:pt x="778" y="170"/>
                    <a:pt x="778" y="170"/>
                  </a:cubicBezTo>
                  <a:lnTo>
                    <a:pt x="774" y="168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882293" y="2639038"/>
              <a:ext cx="601919" cy="617144"/>
            </a:xfrm>
            <a:custGeom>
              <a:avLst/>
              <a:gdLst>
                <a:gd name="T0" fmla="*/ 0 w 593"/>
                <a:gd name="T1" fmla="*/ 608 h 608"/>
                <a:gd name="T2" fmla="*/ 317 w 593"/>
                <a:gd name="T3" fmla="*/ 516 h 608"/>
                <a:gd name="T4" fmla="*/ 593 w 593"/>
                <a:gd name="T5" fmla="*/ 0 h 608"/>
                <a:gd name="T6" fmla="*/ 141 w 593"/>
                <a:gd name="T7" fmla="*/ 124 h 608"/>
                <a:gd name="T8" fmla="*/ 0 w 593"/>
                <a:gd name="T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608">
                  <a:moveTo>
                    <a:pt x="0" y="608"/>
                  </a:moveTo>
                  <a:lnTo>
                    <a:pt x="317" y="516"/>
                  </a:lnTo>
                  <a:lnTo>
                    <a:pt x="593" y="0"/>
                  </a:lnTo>
                  <a:lnTo>
                    <a:pt x="141" y="124"/>
                  </a:lnTo>
                  <a:lnTo>
                    <a:pt x="0" y="608"/>
                  </a:lnTo>
                  <a:close/>
                </a:path>
              </a:pathLst>
            </a:custGeom>
            <a:pattFill prst="dkDnDiag">
              <a:fgClr>
                <a:schemeClr val="accent4"/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grpSp>
        <p:nvGrpSpPr>
          <p:cNvPr id="47" name="그룹 86"/>
          <p:cNvGrpSpPr/>
          <p:nvPr/>
        </p:nvGrpSpPr>
        <p:grpSpPr>
          <a:xfrm rot="10800000">
            <a:off x="13561986" y="7664821"/>
            <a:ext cx="6090374" cy="3390074"/>
            <a:chOff x="4217626" y="1275253"/>
            <a:chExt cx="2586322" cy="143962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4217626" y="1275253"/>
              <a:ext cx="2586322" cy="953123"/>
            </a:xfrm>
            <a:custGeom>
              <a:avLst/>
              <a:gdLst>
                <a:gd name="T0" fmla="*/ 1034 w 1359"/>
                <a:gd name="T1" fmla="*/ 501 h 501"/>
                <a:gd name="T2" fmla="*/ 261 w 1359"/>
                <a:gd name="T3" fmla="*/ 298 h 501"/>
                <a:gd name="T4" fmla="*/ 0 w 1359"/>
                <a:gd name="T5" fmla="*/ 352 h 501"/>
                <a:gd name="T6" fmla="*/ 1359 w 1359"/>
                <a:gd name="T7" fmla="*/ 411 h 501"/>
                <a:gd name="T8" fmla="*/ 1034 w 1359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9" h="501">
                  <a:moveTo>
                    <a:pt x="1034" y="501"/>
                  </a:moveTo>
                  <a:cubicBezTo>
                    <a:pt x="708" y="316"/>
                    <a:pt x="433" y="288"/>
                    <a:pt x="261" y="298"/>
                  </a:cubicBezTo>
                  <a:cubicBezTo>
                    <a:pt x="136" y="306"/>
                    <a:pt x="45" y="334"/>
                    <a:pt x="0" y="352"/>
                  </a:cubicBezTo>
                  <a:cubicBezTo>
                    <a:pt x="0" y="352"/>
                    <a:pt x="549" y="0"/>
                    <a:pt x="1359" y="411"/>
                  </a:cubicBezTo>
                  <a:lnTo>
                    <a:pt x="1034" y="50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4217626" y="1816562"/>
              <a:ext cx="1967148" cy="898311"/>
            </a:xfrm>
            <a:custGeom>
              <a:avLst/>
              <a:gdLst>
                <a:gd name="T0" fmla="*/ 1030 w 1034"/>
                <a:gd name="T1" fmla="*/ 211 h 472"/>
                <a:gd name="T2" fmla="*/ 261 w 1034"/>
                <a:gd name="T3" fmla="*/ 10 h 472"/>
                <a:gd name="T4" fmla="*/ 0 w 1034"/>
                <a:gd name="T5" fmla="*/ 64 h 472"/>
                <a:gd name="T6" fmla="*/ 157 w 1034"/>
                <a:gd name="T7" fmla="*/ 345 h 472"/>
                <a:gd name="T8" fmla="*/ 159 w 1034"/>
                <a:gd name="T9" fmla="*/ 345 h 472"/>
                <a:gd name="T10" fmla="*/ 391 w 1034"/>
                <a:gd name="T11" fmla="*/ 304 h 472"/>
                <a:gd name="T12" fmla="*/ 959 w 1034"/>
                <a:gd name="T13" fmla="*/ 472 h 472"/>
                <a:gd name="T14" fmla="*/ 1034 w 1034"/>
                <a:gd name="T15" fmla="*/ 213 h 472"/>
                <a:gd name="T16" fmla="*/ 1030 w 1034"/>
                <a:gd name="T17" fmla="*/ 21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4" h="472">
                  <a:moveTo>
                    <a:pt x="1030" y="211"/>
                  </a:moveTo>
                  <a:cubicBezTo>
                    <a:pt x="705" y="26"/>
                    <a:pt x="433" y="0"/>
                    <a:pt x="261" y="10"/>
                  </a:cubicBezTo>
                  <a:cubicBezTo>
                    <a:pt x="136" y="18"/>
                    <a:pt x="45" y="46"/>
                    <a:pt x="0" y="64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9" y="345"/>
                    <a:pt x="159" y="345"/>
                    <a:pt x="159" y="345"/>
                  </a:cubicBezTo>
                  <a:cubicBezTo>
                    <a:pt x="162" y="343"/>
                    <a:pt x="249" y="306"/>
                    <a:pt x="391" y="304"/>
                  </a:cubicBezTo>
                  <a:cubicBezTo>
                    <a:pt x="521" y="301"/>
                    <a:pt x="725" y="329"/>
                    <a:pt x="959" y="472"/>
                  </a:cubicBezTo>
                  <a:cubicBezTo>
                    <a:pt x="1034" y="213"/>
                    <a:pt x="1034" y="213"/>
                    <a:pt x="1034" y="213"/>
                  </a:cubicBezTo>
                  <a:lnTo>
                    <a:pt x="1030" y="211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6035856" y="2050022"/>
              <a:ext cx="761280" cy="664851"/>
            </a:xfrm>
            <a:custGeom>
              <a:avLst/>
              <a:gdLst>
                <a:gd name="T0" fmla="*/ 0 w 750"/>
                <a:gd name="T1" fmla="*/ 655 h 655"/>
                <a:gd name="T2" fmla="*/ 472 w 750"/>
                <a:gd name="T3" fmla="*/ 518 h 655"/>
                <a:gd name="T4" fmla="*/ 750 w 750"/>
                <a:gd name="T5" fmla="*/ 0 h 655"/>
                <a:gd name="T6" fmla="*/ 140 w 750"/>
                <a:gd name="T7" fmla="*/ 169 h 655"/>
                <a:gd name="T8" fmla="*/ 0 w 750"/>
                <a:gd name="T9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655">
                  <a:moveTo>
                    <a:pt x="0" y="655"/>
                  </a:moveTo>
                  <a:lnTo>
                    <a:pt x="472" y="518"/>
                  </a:lnTo>
                  <a:lnTo>
                    <a:pt x="750" y="0"/>
                  </a:lnTo>
                  <a:lnTo>
                    <a:pt x="140" y="169"/>
                  </a:lnTo>
                  <a:lnTo>
                    <a:pt x="0" y="655"/>
                  </a:lnTo>
                  <a:close/>
                </a:path>
              </a:pathLst>
            </a:custGeom>
            <a:pattFill prst="dkDnDiag">
              <a:fgClr>
                <a:schemeClr val="accent5"/>
              </a:fgClr>
              <a:bgClr>
                <a:schemeClr val="accent5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grpSp>
        <p:nvGrpSpPr>
          <p:cNvPr id="53" name="그룹 80"/>
          <p:cNvGrpSpPr/>
          <p:nvPr/>
        </p:nvGrpSpPr>
        <p:grpSpPr>
          <a:xfrm rot="10800000">
            <a:off x="12792318" y="8960338"/>
            <a:ext cx="7596242" cy="3609980"/>
            <a:chOff x="3904993" y="631717"/>
            <a:chExt cx="3225799" cy="1533005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904994" y="631717"/>
              <a:ext cx="3225797" cy="1037371"/>
            </a:xfrm>
            <a:custGeom>
              <a:avLst/>
              <a:gdLst>
                <a:gd name="T0" fmla="*/ 1283 w 1695"/>
                <a:gd name="T1" fmla="*/ 545 h 545"/>
                <a:gd name="T2" fmla="*/ 0 w 1695"/>
                <a:gd name="T3" fmla="*/ 398 h 545"/>
                <a:gd name="T4" fmla="*/ 1695 w 1695"/>
                <a:gd name="T5" fmla="*/ 429 h 545"/>
                <a:gd name="T6" fmla="*/ 1283 w 1695"/>
                <a:gd name="T7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5" h="545">
                  <a:moveTo>
                    <a:pt x="1283" y="545"/>
                  </a:moveTo>
                  <a:cubicBezTo>
                    <a:pt x="1283" y="545"/>
                    <a:pt x="633" y="141"/>
                    <a:pt x="0" y="398"/>
                  </a:cubicBezTo>
                  <a:cubicBezTo>
                    <a:pt x="0" y="398"/>
                    <a:pt x="851" y="0"/>
                    <a:pt x="1695" y="429"/>
                  </a:cubicBezTo>
                  <a:lnTo>
                    <a:pt x="1283" y="54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904993" y="892877"/>
              <a:ext cx="2442186" cy="1271845"/>
            </a:xfrm>
            <a:custGeom>
              <a:avLst/>
              <a:gdLst>
                <a:gd name="T0" fmla="*/ 423 w 1283"/>
                <a:gd name="T1" fmla="*/ 465 h 668"/>
                <a:gd name="T2" fmla="*/ 1206 w 1283"/>
                <a:gd name="T3" fmla="*/ 668 h 668"/>
                <a:gd name="T4" fmla="*/ 1283 w 1283"/>
                <a:gd name="T5" fmla="*/ 404 h 668"/>
                <a:gd name="T6" fmla="*/ 0 w 1283"/>
                <a:gd name="T7" fmla="*/ 257 h 668"/>
                <a:gd name="T8" fmla="*/ 149 w 1283"/>
                <a:gd name="T9" fmla="*/ 522 h 668"/>
                <a:gd name="T10" fmla="*/ 423 w 1283"/>
                <a:gd name="T11" fmla="*/ 465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3" h="668">
                  <a:moveTo>
                    <a:pt x="423" y="465"/>
                  </a:moveTo>
                  <a:cubicBezTo>
                    <a:pt x="598" y="454"/>
                    <a:pt x="876" y="481"/>
                    <a:pt x="1206" y="668"/>
                  </a:cubicBezTo>
                  <a:cubicBezTo>
                    <a:pt x="1283" y="404"/>
                    <a:pt x="1283" y="404"/>
                    <a:pt x="1283" y="404"/>
                  </a:cubicBezTo>
                  <a:cubicBezTo>
                    <a:pt x="1283" y="404"/>
                    <a:pt x="633" y="0"/>
                    <a:pt x="0" y="257"/>
                  </a:cubicBezTo>
                  <a:cubicBezTo>
                    <a:pt x="149" y="522"/>
                    <a:pt x="149" y="522"/>
                    <a:pt x="149" y="522"/>
                  </a:cubicBezTo>
                  <a:cubicBezTo>
                    <a:pt x="195" y="504"/>
                    <a:pt x="289" y="474"/>
                    <a:pt x="423" y="465"/>
                  </a:cubicBez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6200000" y="1440998"/>
              <a:ext cx="930792" cy="723724"/>
            </a:xfrm>
            <a:custGeom>
              <a:avLst/>
              <a:gdLst>
                <a:gd name="T0" fmla="*/ 632 w 917"/>
                <a:gd name="T1" fmla="*/ 531 h 713"/>
                <a:gd name="T2" fmla="*/ 917 w 917"/>
                <a:gd name="T3" fmla="*/ 0 h 713"/>
                <a:gd name="T4" fmla="*/ 145 w 917"/>
                <a:gd name="T5" fmla="*/ 218 h 713"/>
                <a:gd name="T6" fmla="*/ 0 w 917"/>
                <a:gd name="T7" fmla="*/ 713 h 713"/>
                <a:gd name="T8" fmla="*/ 632 w 917"/>
                <a:gd name="T9" fmla="*/ 531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7" h="713">
                  <a:moveTo>
                    <a:pt x="632" y="531"/>
                  </a:moveTo>
                  <a:lnTo>
                    <a:pt x="917" y="0"/>
                  </a:lnTo>
                  <a:lnTo>
                    <a:pt x="145" y="218"/>
                  </a:lnTo>
                  <a:lnTo>
                    <a:pt x="0" y="713"/>
                  </a:lnTo>
                  <a:lnTo>
                    <a:pt x="632" y="531"/>
                  </a:lnTo>
                  <a:close/>
                </a:path>
              </a:pathLst>
            </a:custGeom>
            <a:pattFill prst="dkDn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</p:grpSp>
      <p:cxnSp>
        <p:nvCxnSpPr>
          <p:cNvPr id="62" name="Straight Connector 61"/>
          <p:cNvCxnSpPr/>
          <p:nvPr/>
        </p:nvCxnSpPr>
        <p:spPr>
          <a:xfrm flipH="1">
            <a:off x="10494930" y="4528602"/>
            <a:ext cx="5545154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0494930" y="5828012"/>
            <a:ext cx="4852254" cy="0"/>
          </a:xfrm>
          <a:prstGeom prst="line">
            <a:avLst/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0494930" y="7110280"/>
            <a:ext cx="4167338" cy="0"/>
          </a:xfrm>
          <a:prstGeom prst="line">
            <a:avLst/>
          </a:prstGeom>
          <a:ln w="12700" cmpd="sng">
            <a:solidFill>
              <a:schemeClr val="accent4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10494929" y="8538028"/>
            <a:ext cx="3410268" cy="0"/>
          </a:xfrm>
          <a:prstGeom prst="line">
            <a:avLst/>
          </a:prstGeom>
          <a:ln w="12700" cmpd="sng">
            <a:solidFill>
              <a:schemeClr val="accent5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10494929" y="9965776"/>
            <a:ext cx="2627296" cy="0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725502" y="3978489"/>
            <a:ext cx="5188374" cy="1101071"/>
          </a:xfrm>
          <a:prstGeom prst="rect">
            <a:avLst/>
          </a:prstGeom>
          <a:ln>
            <a:noFill/>
          </a:ln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2934" dirty="0"/>
              <a:t>Lorem ipsum dolor </a:t>
            </a:r>
            <a:br>
              <a:rPr lang="en-US" sz="2934" dirty="0"/>
            </a:br>
            <a:r>
              <a:rPr lang="en-US" sz="2934" dirty="0"/>
              <a:t>sit amet, </a:t>
            </a:r>
            <a:r>
              <a:rPr lang="en-US" sz="2934" dirty="0" err="1"/>
              <a:t>consectetur</a:t>
            </a:r>
            <a:endParaRPr lang="en-US" sz="2934" dirty="0"/>
          </a:p>
        </p:txBody>
      </p:sp>
      <p:sp>
        <p:nvSpPr>
          <p:cNvPr id="69" name="Rectangle 68"/>
          <p:cNvSpPr/>
          <p:nvPr/>
        </p:nvSpPr>
        <p:spPr>
          <a:xfrm>
            <a:off x="8652503" y="3941224"/>
            <a:ext cx="1531188" cy="1264962"/>
          </a:xfrm>
          <a:prstGeom prst="rect">
            <a:avLst/>
          </a:prstGeom>
          <a:ln>
            <a:noFill/>
          </a:ln>
        </p:spPr>
        <p:txBody>
          <a:bodyPr wrap="none" lIns="243840" rIns="243840" bIns="12192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8000" dirty="0"/>
              <a:t>01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725744" y="5347925"/>
            <a:ext cx="5188374" cy="1101071"/>
          </a:xfrm>
          <a:prstGeom prst="rect">
            <a:avLst/>
          </a:prstGeom>
          <a:ln>
            <a:noFill/>
          </a:ln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2934" dirty="0"/>
              <a:t>Lorem ipsum dolor </a:t>
            </a:r>
            <a:br>
              <a:rPr lang="en-US" sz="2934" dirty="0"/>
            </a:br>
            <a:r>
              <a:rPr lang="en-US" sz="2934" dirty="0"/>
              <a:t>sit amet, </a:t>
            </a:r>
            <a:r>
              <a:rPr lang="en-US" sz="2934" dirty="0" err="1"/>
              <a:t>consectetur</a:t>
            </a:r>
            <a:endParaRPr lang="en-US" sz="2934" dirty="0"/>
          </a:p>
        </p:txBody>
      </p:sp>
      <p:sp>
        <p:nvSpPr>
          <p:cNvPr id="71" name="Rectangle 70"/>
          <p:cNvSpPr/>
          <p:nvPr/>
        </p:nvSpPr>
        <p:spPr>
          <a:xfrm>
            <a:off x="8652745" y="5310660"/>
            <a:ext cx="1531188" cy="1264962"/>
          </a:xfrm>
          <a:prstGeom prst="rect">
            <a:avLst/>
          </a:prstGeom>
          <a:ln>
            <a:noFill/>
          </a:ln>
        </p:spPr>
        <p:txBody>
          <a:bodyPr wrap="none" lIns="243840" rIns="243840" bIns="12192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8000" dirty="0"/>
              <a:t>02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725746" y="6639587"/>
            <a:ext cx="5188374" cy="1101071"/>
          </a:xfrm>
          <a:prstGeom prst="rect">
            <a:avLst/>
          </a:prstGeom>
          <a:ln>
            <a:noFill/>
          </a:ln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2934" dirty="0"/>
              <a:t>Lorem ipsum dolor </a:t>
            </a:r>
            <a:br>
              <a:rPr lang="en-US" sz="2934" dirty="0"/>
            </a:br>
            <a:r>
              <a:rPr lang="en-US" sz="2934" dirty="0"/>
              <a:t>sit amet, </a:t>
            </a:r>
            <a:r>
              <a:rPr lang="en-US" sz="2934" dirty="0" err="1"/>
              <a:t>consectetur</a:t>
            </a:r>
            <a:endParaRPr lang="en-US" sz="2934" dirty="0"/>
          </a:p>
        </p:txBody>
      </p:sp>
      <p:sp>
        <p:nvSpPr>
          <p:cNvPr id="73" name="Rectangle 72"/>
          <p:cNvSpPr/>
          <p:nvPr/>
        </p:nvSpPr>
        <p:spPr>
          <a:xfrm>
            <a:off x="8652747" y="6602322"/>
            <a:ext cx="1531188" cy="1264962"/>
          </a:xfrm>
          <a:prstGeom prst="rect">
            <a:avLst/>
          </a:prstGeom>
          <a:ln>
            <a:noFill/>
          </a:ln>
        </p:spPr>
        <p:txBody>
          <a:bodyPr wrap="none" lIns="243840" rIns="243840" bIns="12192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8000" dirty="0"/>
              <a:t>03</a:t>
            </a:r>
          </a:p>
        </p:txBody>
      </p:sp>
      <p:sp>
        <p:nvSpPr>
          <p:cNvPr id="74" name="Rectangle 73"/>
          <p:cNvSpPr/>
          <p:nvPr/>
        </p:nvSpPr>
        <p:spPr>
          <a:xfrm>
            <a:off x="3713358" y="7986381"/>
            <a:ext cx="5188374" cy="1101071"/>
          </a:xfrm>
          <a:prstGeom prst="rect">
            <a:avLst/>
          </a:prstGeom>
          <a:ln>
            <a:noFill/>
          </a:ln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2934" dirty="0"/>
              <a:t>Lorem ipsum dolor </a:t>
            </a:r>
            <a:br>
              <a:rPr lang="en-US" sz="2934" dirty="0"/>
            </a:br>
            <a:r>
              <a:rPr lang="en-US" sz="2934" dirty="0"/>
              <a:t>sit amet, </a:t>
            </a:r>
            <a:r>
              <a:rPr lang="en-US" sz="2934" dirty="0" err="1"/>
              <a:t>consectetur</a:t>
            </a:r>
            <a:endParaRPr lang="en-US" sz="2934" dirty="0"/>
          </a:p>
        </p:txBody>
      </p:sp>
      <p:sp>
        <p:nvSpPr>
          <p:cNvPr id="75" name="Rectangle 74"/>
          <p:cNvSpPr/>
          <p:nvPr/>
        </p:nvSpPr>
        <p:spPr>
          <a:xfrm>
            <a:off x="8640359" y="7949116"/>
            <a:ext cx="1531188" cy="1264962"/>
          </a:xfrm>
          <a:prstGeom prst="rect">
            <a:avLst/>
          </a:prstGeom>
          <a:ln>
            <a:noFill/>
          </a:ln>
        </p:spPr>
        <p:txBody>
          <a:bodyPr wrap="none" lIns="243840" rIns="243840" bIns="12192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8000" dirty="0"/>
              <a:t>04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713358" y="9459801"/>
            <a:ext cx="5188374" cy="1101071"/>
          </a:xfrm>
          <a:prstGeom prst="rect">
            <a:avLst/>
          </a:prstGeom>
          <a:ln>
            <a:noFill/>
          </a:ln>
        </p:spPr>
        <p:txBody>
          <a:bodyPr wrap="square" lIns="487680" rIns="487680" bIns="195072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2934" dirty="0"/>
              <a:t>Lorem ipsum dolor </a:t>
            </a:r>
            <a:br>
              <a:rPr lang="en-US" sz="2934" dirty="0"/>
            </a:br>
            <a:r>
              <a:rPr lang="en-US" sz="2934" dirty="0"/>
              <a:t>sit amet, </a:t>
            </a:r>
            <a:r>
              <a:rPr lang="en-US" sz="2934" dirty="0" err="1"/>
              <a:t>consectetur</a:t>
            </a:r>
            <a:endParaRPr lang="en-US" sz="2934" dirty="0"/>
          </a:p>
        </p:txBody>
      </p:sp>
      <p:sp>
        <p:nvSpPr>
          <p:cNvPr id="77" name="Rectangle 76"/>
          <p:cNvSpPr/>
          <p:nvPr/>
        </p:nvSpPr>
        <p:spPr>
          <a:xfrm>
            <a:off x="8640359" y="9422536"/>
            <a:ext cx="1531188" cy="1264962"/>
          </a:xfrm>
          <a:prstGeom prst="rect">
            <a:avLst/>
          </a:prstGeom>
          <a:ln>
            <a:noFill/>
          </a:ln>
        </p:spPr>
        <p:txBody>
          <a:bodyPr wrap="none" lIns="243840" rIns="243840" bIns="12192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8000" dirty="0"/>
              <a:t>05</a:t>
            </a:r>
          </a:p>
        </p:txBody>
      </p:sp>
      <p:grpSp>
        <p:nvGrpSpPr>
          <p:cNvPr id="82" name="Group 116"/>
          <p:cNvGrpSpPr>
            <a:grpSpLocks/>
          </p:cNvGrpSpPr>
          <p:nvPr/>
        </p:nvGrpSpPr>
        <p:grpSpPr bwMode="auto">
          <a:xfrm>
            <a:off x="16956699" y="9992172"/>
            <a:ext cx="691836" cy="821208"/>
            <a:chOff x="0" y="0"/>
            <a:chExt cx="483" cy="574"/>
          </a:xfrm>
          <a:solidFill>
            <a:srgbClr val="FFFFFF"/>
          </a:solidFill>
        </p:grpSpPr>
        <p:sp>
          <p:nvSpPr>
            <p:cNvPr id="83" name="AutoShape 114"/>
            <p:cNvSpPr>
              <a:spLocks/>
            </p:cNvSpPr>
            <p:nvPr/>
          </p:nvSpPr>
          <p:spPr bwMode="auto">
            <a:xfrm>
              <a:off x="0" y="0"/>
              <a:ext cx="483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2410" y="3528"/>
                  </a:moveTo>
                  <a:lnTo>
                    <a:pt x="12410" y="1767"/>
                  </a:lnTo>
                  <a:lnTo>
                    <a:pt x="13534" y="1767"/>
                  </a:lnTo>
                  <a:cubicBezTo>
                    <a:pt x="14114" y="1767"/>
                    <a:pt x="14584" y="1371"/>
                    <a:pt x="14584" y="883"/>
                  </a:cubicBezTo>
                  <a:cubicBezTo>
                    <a:pt x="14584" y="395"/>
                    <a:pt x="14114" y="0"/>
                    <a:pt x="13534" y="0"/>
                  </a:cubicBezTo>
                  <a:lnTo>
                    <a:pt x="8085" y="0"/>
                  </a:lnTo>
                  <a:cubicBezTo>
                    <a:pt x="7505" y="0"/>
                    <a:pt x="7035" y="395"/>
                    <a:pt x="7035" y="883"/>
                  </a:cubicBezTo>
                  <a:cubicBezTo>
                    <a:pt x="7035" y="1371"/>
                    <a:pt x="7504" y="1767"/>
                    <a:pt x="8085" y="1767"/>
                  </a:cubicBezTo>
                  <a:lnTo>
                    <a:pt x="9185" y="1767"/>
                  </a:lnTo>
                  <a:lnTo>
                    <a:pt x="9185" y="3528"/>
                  </a:lnTo>
                  <a:cubicBezTo>
                    <a:pt x="3986" y="4184"/>
                    <a:pt x="0" y="7957"/>
                    <a:pt x="0" y="12513"/>
                  </a:cubicBezTo>
                  <a:cubicBezTo>
                    <a:pt x="0" y="17532"/>
                    <a:pt x="4835" y="21600"/>
                    <a:pt x="10800" y="21600"/>
                  </a:cubicBezTo>
                  <a:cubicBezTo>
                    <a:pt x="16765" y="21600"/>
                    <a:pt x="21600" y="17532"/>
                    <a:pt x="21600" y="12513"/>
                  </a:cubicBezTo>
                  <a:cubicBezTo>
                    <a:pt x="21600" y="7955"/>
                    <a:pt x="17611" y="4182"/>
                    <a:pt x="12410" y="3528"/>
                  </a:cubicBezTo>
                  <a:close/>
                  <a:moveTo>
                    <a:pt x="10800" y="19328"/>
                  </a:moveTo>
                  <a:cubicBezTo>
                    <a:pt x="6334" y="19328"/>
                    <a:pt x="2700" y="16271"/>
                    <a:pt x="2700" y="12513"/>
                  </a:cubicBezTo>
                  <a:cubicBezTo>
                    <a:pt x="2700" y="8755"/>
                    <a:pt x="6334" y="5698"/>
                    <a:pt x="10800" y="5698"/>
                  </a:cubicBezTo>
                  <a:cubicBezTo>
                    <a:pt x="15266" y="5698"/>
                    <a:pt x="18900" y="8755"/>
                    <a:pt x="18900" y="12513"/>
                  </a:cubicBezTo>
                  <a:cubicBezTo>
                    <a:pt x="18900" y="16271"/>
                    <a:pt x="15266" y="19328"/>
                    <a:pt x="10800" y="19328"/>
                  </a:cubicBezTo>
                  <a:close/>
                  <a:moveTo>
                    <a:pt x="10800" y="193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84" name="AutoShape 115"/>
            <p:cNvSpPr>
              <a:spLocks/>
            </p:cNvSpPr>
            <p:nvPr/>
          </p:nvSpPr>
          <p:spPr bwMode="auto">
            <a:xfrm>
              <a:off x="216" y="200"/>
              <a:ext cx="146" cy="226"/>
            </a:xfrm>
            <a:custGeom>
              <a:avLst/>
              <a:gdLst>
                <a:gd name="T0" fmla="*/ 0 w 21403"/>
                <a:gd name="T1" fmla="*/ 0 h 21600"/>
                <a:gd name="T2" fmla="*/ 0 w 21403"/>
                <a:gd name="T3" fmla="*/ 0 h 21600"/>
                <a:gd name="T4" fmla="*/ 0 w 21403"/>
                <a:gd name="T5" fmla="*/ 0 h 21600"/>
                <a:gd name="T6" fmla="*/ 0 w 21403"/>
                <a:gd name="T7" fmla="*/ 0 h 21600"/>
                <a:gd name="T8" fmla="*/ 0 w 21403"/>
                <a:gd name="T9" fmla="*/ 0 h 21600"/>
                <a:gd name="T10" fmla="*/ 0 w 21403"/>
                <a:gd name="T11" fmla="*/ 0 h 21600"/>
                <a:gd name="T12" fmla="*/ 0 w 21403"/>
                <a:gd name="T13" fmla="*/ 0 h 21600"/>
                <a:gd name="T14" fmla="*/ 0 w 21403"/>
                <a:gd name="T15" fmla="*/ 0 h 21600"/>
                <a:gd name="T16" fmla="*/ 0 w 21403"/>
                <a:gd name="T17" fmla="*/ 0 h 21600"/>
                <a:gd name="T18" fmla="*/ 0 w 21403"/>
                <a:gd name="T19" fmla="*/ 0 h 21600"/>
                <a:gd name="T20" fmla="*/ 0 w 21403"/>
                <a:gd name="T21" fmla="*/ 0 h 21600"/>
                <a:gd name="T22" fmla="*/ 0 w 21403"/>
                <a:gd name="T23" fmla="*/ 0 h 21600"/>
                <a:gd name="T24" fmla="*/ 0 w 21403"/>
                <a:gd name="T25" fmla="*/ 0 h 21600"/>
                <a:gd name="T26" fmla="*/ 0 w 21403"/>
                <a:gd name="T27" fmla="*/ 0 h 21600"/>
                <a:gd name="T28" fmla="*/ 0 w 21403"/>
                <a:gd name="T29" fmla="*/ 0 h 21600"/>
                <a:gd name="T30" fmla="*/ 0 w 21403"/>
                <a:gd name="T31" fmla="*/ 0 h 21600"/>
                <a:gd name="T32" fmla="*/ 0 w 21403"/>
                <a:gd name="T33" fmla="*/ 0 h 21600"/>
                <a:gd name="T34" fmla="*/ 0 w 21403"/>
                <a:gd name="T35" fmla="*/ 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403" h="21600">
                  <a:moveTo>
                    <a:pt x="20755" y="17708"/>
                  </a:moveTo>
                  <a:lnTo>
                    <a:pt x="6801" y="11554"/>
                  </a:lnTo>
                  <a:lnTo>
                    <a:pt x="6801" y="961"/>
                  </a:lnTo>
                  <a:cubicBezTo>
                    <a:pt x="6801" y="708"/>
                    <a:pt x="6643" y="460"/>
                    <a:pt x="6370" y="281"/>
                  </a:cubicBezTo>
                  <a:cubicBezTo>
                    <a:pt x="6097" y="103"/>
                    <a:pt x="5717" y="0"/>
                    <a:pt x="5330" y="0"/>
                  </a:cubicBezTo>
                  <a:lnTo>
                    <a:pt x="1470" y="0"/>
                  </a:lnTo>
                  <a:cubicBezTo>
                    <a:pt x="1081" y="0"/>
                    <a:pt x="705" y="102"/>
                    <a:pt x="431" y="281"/>
                  </a:cubicBezTo>
                  <a:cubicBezTo>
                    <a:pt x="158" y="460"/>
                    <a:pt x="0" y="708"/>
                    <a:pt x="0" y="961"/>
                  </a:cubicBezTo>
                  <a:lnTo>
                    <a:pt x="0" y="13470"/>
                  </a:lnTo>
                  <a:cubicBezTo>
                    <a:pt x="0" y="13723"/>
                    <a:pt x="158" y="13970"/>
                    <a:pt x="431" y="14149"/>
                  </a:cubicBezTo>
                  <a:cubicBezTo>
                    <a:pt x="542" y="14221"/>
                    <a:pt x="670" y="14282"/>
                    <a:pt x="809" y="14327"/>
                  </a:cubicBezTo>
                  <a:lnTo>
                    <a:pt x="17068" y="21438"/>
                  </a:lnTo>
                  <a:cubicBezTo>
                    <a:pt x="17313" y="21544"/>
                    <a:pt x="17597" y="21600"/>
                    <a:pt x="17883" y="21600"/>
                  </a:cubicBezTo>
                  <a:cubicBezTo>
                    <a:pt x="17987" y="21600"/>
                    <a:pt x="18092" y="21592"/>
                    <a:pt x="18196" y="21579"/>
                  </a:cubicBezTo>
                  <a:cubicBezTo>
                    <a:pt x="18584" y="21525"/>
                    <a:pt x="18921" y="21370"/>
                    <a:pt x="19134" y="21149"/>
                  </a:cubicBezTo>
                  <a:lnTo>
                    <a:pt x="21180" y="19012"/>
                  </a:lnTo>
                  <a:cubicBezTo>
                    <a:pt x="21600" y="18574"/>
                    <a:pt x="21411" y="17997"/>
                    <a:pt x="20755" y="17708"/>
                  </a:cubicBezTo>
                  <a:close/>
                  <a:moveTo>
                    <a:pt x="20755" y="1770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85" name="Group 256"/>
          <p:cNvGrpSpPr>
            <a:grpSpLocks/>
          </p:cNvGrpSpPr>
          <p:nvPr/>
        </p:nvGrpSpPr>
        <p:grpSpPr bwMode="auto">
          <a:xfrm>
            <a:off x="16382510" y="4475237"/>
            <a:ext cx="425450" cy="463550"/>
            <a:chOff x="0" y="0"/>
            <a:chExt cx="526" cy="577"/>
          </a:xfrm>
          <a:solidFill>
            <a:srgbClr val="FFFFFF"/>
          </a:solidFill>
        </p:grpSpPr>
        <p:sp>
          <p:nvSpPr>
            <p:cNvPr id="86" name="AutoShape 251"/>
            <p:cNvSpPr>
              <a:spLocks/>
            </p:cNvSpPr>
            <p:nvPr/>
          </p:nvSpPr>
          <p:spPr bwMode="auto">
            <a:xfrm>
              <a:off x="0" y="0"/>
              <a:ext cx="526" cy="40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20114" y="7917"/>
                  </a:moveTo>
                  <a:lnTo>
                    <a:pt x="21600" y="0"/>
                  </a:lnTo>
                  <a:lnTo>
                    <a:pt x="15477" y="1916"/>
                  </a:lnTo>
                  <a:lnTo>
                    <a:pt x="17029" y="3924"/>
                  </a:lnTo>
                  <a:lnTo>
                    <a:pt x="11123" y="11569"/>
                  </a:lnTo>
                  <a:lnTo>
                    <a:pt x="8614" y="8321"/>
                  </a:lnTo>
                  <a:lnTo>
                    <a:pt x="0" y="19474"/>
                  </a:lnTo>
                  <a:lnTo>
                    <a:pt x="1642" y="21600"/>
                  </a:lnTo>
                  <a:lnTo>
                    <a:pt x="1642" y="21599"/>
                  </a:lnTo>
                  <a:lnTo>
                    <a:pt x="8614" y="12572"/>
                  </a:lnTo>
                  <a:lnTo>
                    <a:pt x="11123" y="15820"/>
                  </a:lnTo>
                  <a:lnTo>
                    <a:pt x="18671" y="6049"/>
                  </a:lnTo>
                  <a:lnTo>
                    <a:pt x="20114" y="7917"/>
                  </a:lnTo>
                  <a:close/>
                  <a:moveTo>
                    <a:pt x="20114" y="791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87" name="Rectangle 252"/>
            <p:cNvSpPr>
              <a:spLocks/>
            </p:cNvSpPr>
            <p:nvPr/>
          </p:nvSpPr>
          <p:spPr bwMode="auto">
            <a:xfrm>
              <a:off x="48" y="440"/>
              <a:ext cx="75" cy="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88" name="Rectangle 253"/>
            <p:cNvSpPr>
              <a:spLocks/>
            </p:cNvSpPr>
            <p:nvPr/>
          </p:nvSpPr>
          <p:spPr bwMode="auto">
            <a:xfrm>
              <a:off x="176" y="368"/>
              <a:ext cx="75" cy="2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89" name="Rectangle 254"/>
            <p:cNvSpPr>
              <a:spLocks/>
            </p:cNvSpPr>
            <p:nvPr/>
          </p:nvSpPr>
          <p:spPr bwMode="auto">
            <a:xfrm>
              <a:off x="304" y="296"/>
              <a:ext cx="75" cy="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90" name="Rectangle 255"/>
            <p:cNvSpPr>
              <a:spLocks/>
            </p:cNvSpPr>
            <p:nvPr/>
          </p:nvSpPr>
          <p:spPr bwMode="auto">
            <a:xfrm>
              <a:off x="432" y="232"/>
              <a:ext cx="75" cy="3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91" name="Group 269"/>
          <p:cNvGrpSpPr>
            <a:grpSpLocks/>
          </p:cNvGrpSpPr>
          <p:nvPr/>
        </p:nvGrpSpPr>
        <p:grpSpPr bwMode="auto">
          <a:xfrm>
            <a:off x="16745869" y="7176852"/>
            <a:ext cx="678684" cy="674036"/>
            <a:chOff x="0" y="0"/>
            <a:chExt cx="575" cy="571"/>
          </a:xfrm>
          <a:solidFill>
            <a:srgbClr val="FFFFFF"/>
          </a:solidFill>
        </p:grpSpPr>
        <p:sp>
          <p:nvSpPr>
            <p:cNvPr id="92" name="AutoShape 266"/>
            <p:cNvSpPr>
              <a:spLocks/>
            </p:cNvSpPr>
            <p:nvPr/>
          </p:nvSpPr>
          <p:spPr bwMode="auto">
            <a:xfrm>
              <a:off x="0" y="0"/>
              <a:ext cx="575" cy="571"/>
            </a:xfrm>
            <a:custGeom>
              <a:avLst/>
              <a:gdLst>
                <a:gd name="T0" fmla="*/ 0 w 21598"/>
                <a:gd name="T1" fmla="*/ 0 h 21600"/>
                <a:gd name="T2" fmla="*/ 0 w 21598"/>
                <a:gd name="T3" fmla="*/ 0 h 21600"/>
                <a:gd name="T4" fmla="*/ 0 w 21598"/>
                <a:gd name="T5" fmla="*/ 0 h 21600"/>
                <a:gd name="T6" fmla="*/ 0 w 21598"/>
                <a:gd name="T7" fmla="*/ 0 h 21600"/>
                <a:gd name="T8" fmla="*/ 0 w 21598"/>
                <a:gd name="T9" fmla="*/ 0 h 21600"/>
                <a:gd name="T10" fmla="*/ 0 w 21598"/>
                <a:gd name="T11" fmla="*/ 0 h 21600"/>
                <a:gd name="T12" fmla="*/ 0 w 21598"/>
                <a:gd name="T13" fmla="*/ 0 h 21600"/>
                <a:gd name="T14" fmla="*/ 0 w 21598"/>
                <a:gd name="T15" fmla="*/ 0 h 21600"/>
                <a:gd name="T16" fmla="*/ 0 w 21598"/>
                <a:gd name="T17" fmla="*/ 0 h 21600"/>
                <a:gd name="T18" fmla="*/ 0 w 21598"/>
                <a:gd name="T19" fmla="*/ 0 h 21600"/>
                <a:gd name="T20" fmla="*/ 0 w 21598"/>
                <a:gd name="T21" fmla="*/ 0 h 21600"/>
                <a:gd name="T22" fmla="*/ 0 w 21598"/>
                <a:gd name="T23" fmla="*/ 0 h 21600"/>
                <a:gd name="T24" fmla="*/ 0 w 21598"/>
                <a:gd name="T25" fmla="*/ 0 h 21600"/>
                <a:gd name="T26" fmla="*/ 0 w 21598"/>
                <a:gd name="T27" fmla="*/ 0 h 21600"/>
                <a:gd name="T28" fmla="*/ 0 w 21598"/>
                <a:gd name="T29" fmla="*/ 0 h 21600"/>
                <a:gd name="T30" fmla="*/ 0 w 21598"/>
                <a:gd name="T31" fmla="*/ 0 h 21600"/>
                <a:gd name="T32" fmla="*/ 0 w 21598"/>
                <a:gd name="T33" fmla="*/ 0 h 21600"/>
                <a:gd name="T34" fmla="*/ 0 w 21598"/>
                <a:gd name="T35" fmla="*/ 0 h 21600"/>
                <a:gd name="T36" fmla="*/ 0 w 21598"/>
                <a:gd name="T37" fmla="*/ 0 h 21600"/>
                <a:gd name="T38" fmla="*/ 0 w 21598"/>
                <a:gd name="T39" fmla="*/ 0 h 21600"/>
                <a:gd name="T40" fmla="*/ 0 w 21598"/>
                <a:gd name="T41" fmla="*/ 0 h 21600"/>
                <a:gd name="T42" fmla="*/ 0 w 21598"/>
                <a:gd name="T43" fmla="*/ 0 h 21600"/>
                <a:gd name="T44" fmla="*/ 0 w 21598"/>
                <a:gd name="T45" fmla="*/ 0 h 21600"/>
                <a:gd name="T46" fmla="*/ 0 w 21598"/>
                <a:gd name="T47" fmla="*/ 0 h 21600"/>
                <a:gd name="T48" fmla="*/ 0 w 21598"/>
                <a:gd name="T49" fmla="*/ 0 h 21600"/>
                <a:gd name="T50" fmla="*/ 0 w 21598"/>
                <a:gd name="T51" fmla="*/ 0 h 21600"/>
                <a:gd name="T52" fmla="*/ 0 w 21598"/>
                <a:gd name="T53" fmla="*/ 0 h 21600"/>
                <a:gd name="T54" fmla="*/ 0 w 21598"/>
                <a:gd name="T55" fmla="*/ 0 h 21600"/>
                <a:gd name="T56" fmla="*/ 0 w 21598"/>
                <a:gd name="T57" fmla="*/ 0 h 21600"/>
                <a:gd name="T58" fmla="*/ 0 w 21598"/>
                <a:gd name="T59" fmla="*/ 0 h 21600"/>
                <a:gd name="T60" fmla="*/ 0 w 21598"/>
                <a:gd name="T61" fmla="*/ 0 h 21600"/>
                <a:gd name="T62" fmla="*/ 0 w 21598"/>
                <a:gd name="T63" fmla="*/ 0 h 21600"/>
                <a:gd name="T64" fmla="*/ 0 w 21598"/>
                <a:gd name="T65" fmla="*/ 0 h 21600"/>
                <a:gd name="T66" fmla="*/ 0 w 21598"/>
                <a:gd name="T67" fmla="*/ 0 h 21600"/>
                <a:gd name="T68" fmla="*/ 0 w 21598"/>
                <a:gd name="T69" fmla="*/ 0 h 21600"/>
                <a:gd name="T70" fmla="*/ 0 w 21598"/>
                <a:gd name="T71" fmla="*/ 0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598" h="21600">
                  <a:moveTo>
                    <a:pt x="21597" y="10903"/>
                  </a:moveTo>
                  <a:cubicBezTo>
                    <a:pt x="21599" y="8411"/>
                    <a:pt x="20463" y="6159"/>
                    <a:pt x="18666" y="4556"/>
                  </a:cubicBezTo>
                  <a:cubicBezTo>
                    <a:pt x="16869" y="2949"/>
                    <a:pt x="14405" y="1970"/>
                    <a:pt x="11697" y="1969"/>
                  </a:cubicBezTo>
                  <a:cubicBezTo>
                    <a:pt x="11243" y="1969"/>
                    <a:pt x="10797" y="1998"/>
                    <a:pt x="10361" y="2051"/>
                  </a:cubicBezTo>
                  <a:lnTo>
                    <a:pt x="7058" y="171"/>
                  </a:lnTo>
                  <a:cubicBezTo>
                    <a:pt x="6857" y="57"/>
                    <a:pt x="6635" y="0"/>
                    <a:pt x="6413" y="0"/>
                  </a:cubicBezTo>
                  <a:cubicBezTo>
                    <a:pt x="6182" y="0"/>
                    <a:pt x="5949" y="61"/>
                    <a:pt x="5741" y="187"/>
                  </a:cubicBezTo>
                  <a:cubicBezTo>
                    <a:pt x="5348" y="421"/>
                    <a:pt x="5106" y="845"/>
                    <a:pt x="5102" y="1307"/>
                  </a:cubicBezTo>
                  <a:cubicBezTo>
                    <a:pt x="5102" y="1307"/>
                    <a:pt x="5102" y="1307"/>
                    <a:pt x="5102" y="1317"/>
                  </a:cubicBezTo>
                  <a:cubicBezTo>
                    <a:pt x="5102" y="1327"/>
                    <a:pt x="5103" y="1340"/>
                    <a:pt x="5103" y="1358"/>
                  </a:cubicBezTo>
                  <a:lnTo>
                    <a:pt x="5146" y="4203"/>
                  </a:lnTo>
                  <a:cubicBezTo>
                    <a:pt x="3913" y="5186"/>
                    <a:pt x="2948" y="6449"/>
                    <a:pt x="2376" y="7889"/>
                  </a:cubicBezTo>
                  <a:lnTo>
                    <a:pt x="1276" y="7783"/>
                  </a:lnTo>
                  <a:cubicBezTo>
                    <a:pt x="1247" y="7780"/>
                    <a:pt x="1207" y="7777"/>
                    <a:pt x="1164" y="7777"/>
                  </a:cubicBezTo>
                  <a:cubicBezTo>
                    <a:pt x="875" y="7777"/>
                    <a:pt x="595" y="7885"/>
                    <a:pt x="379" y="8084"/>
                  </a:cubicBezTo>
                  <a:cubicBezTo>
                    <a:pt x="139" y="8303"/>
                    <a:pt x="-1" y="8621"/>
                    <a:pt x="1" y="8949"/>
                  </a:cubicBezTo>
                  <a:lnTo>
                    <a:pt x="0" y="12898"/>
                  </a:lnTo>
                  <a:cubicBezTo>
                    <a:pt x="0" y="13226"/>
                    <a:pt x="137" y="13544"/>
                    <a:pt x="383" y="13767"/>
                  </a:cubicBezTo>
                  <a:cubicBezTo>
                    <a:pt x="597" y="13962"/>
                    <a:pt x="877" y="14070"/>
                    <a:pt x="1166" y="14070"/>
                  </a:cubicBezTo>
                  <a:cubicBezTo>
                    <a:pt x="1205" y="14070"/>
                    <a:pt x="1241" y="14068"/>
                    <a:pt x="1275" y="14065"/>
                  </a:cubicBezTo>
                  <a:lnTo>
                    <a:pt x="2393" y="13958"/>
                  </a:lnTo>
                  <a:cubicBezTo>
                    <a:pt x="3038" y="15559"/>
                    <a:pt x="4172" y="16936"/>
                    <a:pt x="5617" y="17953"/>
                  </a:cubicBezTo>
                  <a:lnTo>
                    <a:pt x="5336" y="20286"/>
                  </a:lnTo>
                  <a:cubicBezTo>
                    <a:pt x="5330" y="20322"/>
                    <a:pt x="5327" y="20371"/>
                    <a:pt x="5327" y="20428"/>
                  </a:cubicBezTo>
                  <a:cubicBezTo>
                    <a:pt x="5327" y="20714"/>
                    <a:pt x="5430" y="20990"/>
                    <a:pt x="5622" y="21206"/>
                  </a:cubicBezTo>
                  <a:cubicBezTo>
                    <a:pt x="5841" y="21456"/>
                    <a:pt x="6158" y="21599"/>
                    <a:pt x="6492" y="21600"/>
                  </a:cubicBezTo>
                  <a:lnTo>
                    <a:pt x="10326" y="21600"/>
                  </a:lnTo>
                  <a:cubicBezTo>
                    <a:pt x="10660" y="21599"/>
                    <a:pt x="10975" y="21457"/>
                    <a:pt x="11197" y="21204"/>
                  </a:cubicBezTo>
                  <a:cubicBezTo>
                    <a:pt x="11386" y="20988"/>
                    <a:pt x="11489" y="20714"/>
                    <a:pt x="11489" y="20428"/>
                  </a:cubicBezTo>
                  <a:cubicBezTo>
                    <a:pt x="11489" y="20380"/>
                    <a:pt x="11487" y="20335"/>
                    <a:pt x="11482" y="20292"/>
                  </a:cubicBezTo>
                  <a:lnTo>
                    <a:pt x="11427" y="19833"/>
                  </a:lnTo>
                  <a:cubicBezTo>
                    <a:pt x="11516" y="19835"/>
                    <a:pt x="11606" y="19837"/>
                    <a:pt x="11696" y="19837"/>
                  </a:cubicBezTo>
                  <a:cubicBezTo>
                    <a:pt x="11852" y="19837"/>
                    <a:pt x="12007" y="19834"/>
                    <a:pt x="12160" y="19827"/>
                  </a:cubicBezTo>
                  <a:lnTo>
                    <a:pt x="12106" y="20287"/>
                  </a:lnTo>
                  <a:cubicBezTo>
                    <a:pt x="12101" y="20323"/>
                    <a:pt x="12097" y="20372"/>
                    <a:pt x="12097" y="20428"/>
                  </a:cubicBezTo>
                  <a:cubicBezTo>
                    <a:pt x="12097" y="20715"/>
                    <a:pt x="12202" y="20991"/>
                    <a:pt x="12390" y="21205"/>
                  </a:cubicBezTo>
                  <a:cubicBezTo>
                    <a:pt x="12613" y="21457"/>
                    <a:pt x="12927" y="21599"/>
                    <a:pt x="13262" y="21600"/>
                  </a:cubicBezTo>
                  <a:lnTo>
                    <a:pt x="17096" y="21600"/>
                  </a:lnTo>
                  <a:cubicBezTo>
                    <a:pt x="17430" y="21598"/>
                    <a:pt x="17744" y="21457"/>
                    <a:pt x="17967" y="21205"/>
                  </a:cubicBezTo>
                  <a:cubicBezTo>
                    <a:pt x="18160" y="20987"/>
                    <a:pt x="18260" y="20709"/>
                    <a:pt x="18260" y="20427"/>
                  </a:cubicBezTo>
                  <a:cubicBezTo>
                    <a:pt x="18260" y="20378"/>
                    <a:pt x="18256" y="20337"/>
                    <a:pt x="18253" y="20302"/>
                  </a:cubicBezTo>
                  <a:lnTo>
                    <a:pt x="17955" y="17827"/>
                  </a:lnTo>
                  <a:cubicBezTo>
                    <a:pt x="20160" y="16206"/>
                    <a:pt x="21597" y="13712"/>
                    <a:pt x="21597" y="10903"/>
                  </a:cubicBezTo>
                  <a:close/>
                  <a:moveTo>
                    <a:pt x="16777" y="16868"/>
                  </a:moveTo>
                  <a:lnTo>
                    <a:pt x="16401" y="17119"/>
                  </a:lnTo>
                  <a:lnTo>
                    <a:pt x="16767" y="20134"/>
                  </a:lnTo>
                  <a:lnTo>
                    <a:pt x="13591" y="20134"/>
                  </a:lnTo>
                  <a:lnTo>
                    <a:pt x="13827" y="18177"/>
                  </a:lnTo>
                  <a:lnTo>
                    <a:pt x="12901" y="18294"/>
                  </a:lnTo>
                  <a:cubicBezTo>
                    <a:pt x="12506" y="18344"/>
                    <a:pt x="12105" y="18371"/>
                    <a:pt x="11697" y="18371"/>
                  </a:cubicBezTo>
                  <a:cubicBezTo>
                    <a:pt x="11353" y="18371"/>
                    <a:pt x="11013" y="18352"/>
                    <a:pt x="10675" y="18315"/>
                  </a:cubicBezTo>
                  <a:lnTo>
                    <a:pt x="9765" y="18218"/>
                  </a:lnTo>
                  <a:lnTo>
                    <a:pt x="9996" y="20134"/>
                  </a:lnTo>
                  <a:lnTo>
                    <a:pt x="6821" y="20134"/>
                  </a:lnTo>
                  <a:lnTo>
                    <a:pt x="7173" y="17221"/>
                  </a:lnTo>
                  <a:lnTo>
                    <a:pt x="6783" y="16974"/>
                  </a:lnTo>
                  <a:cubicBezTo>
                    <a:pt x="5240" y="15994"/>
                    <a:pt x="4099" y="14576"/>
                    <a:pt x="3576" y="12948"/>
                  </a:cubicBezTo>
                  <a:lnTo>
                    <a:pt x="3395" y="12388"/>
                  </a:lnTo>
                  <a:lnTo>
                    <a:pt x="1456" y="12576"/>
                  </a:lnTo>
                  <a:lnTo>
                    <a:pt x="1456" y="9272"/>
                  </a:lnTo>
                  <a:lnTo>
                    <a:pt x="3386" y="9458"/>
                  </a:lnTo>
                  <a:lnTo>
                    <a:pt x="3564" y="8895"/>
                  </a:lnTo>
                  <a:cubicBezTo>
                    <a:pt x="4029" y="7421"/>
                    <a:pt x="4994" y="6118"/>
                    <a:pt x="6309" y="5153"/>
                  </a:cubicBezTo>
                  <a:lnTo>
                    <a:pt x="6613" y="4930"/>
                  </a:lnTo>
                  <a:lnTo>
                    <a:pt x="6562" y="1572"/>
                  </a:lnTo>
                  <a:lnTo>
                    <a:pt x="10073" y="3570"/>
                  </a:lnTo>
                  <a:lnTo>
                    <a:pt x="10320" y="3534"/>
                  </a:lnTo>
                  <a:cubicBezTo>
                    <a:pt x="10769" y="3469"/>
                    <a:pt x="11228" y="3434"/>
                    <a:pt x="11697" y="3434"/>
                  </a:cubicBezTo>
                  <a:cubicBezTo>
                    <a:pt x="14055" y="3433"/>
                    <a:pt x="16177" y="4289"/>
                    <a:pt x="17699" y="5651"/>
                  </a:cubicBezTo>
                  <a:cubicBezTo>
                    <a:pt x="19222" y="7016"/>
                    <a:pt x="20140" y="8865"/>
                    <a:pt x="20141" y="10902"/>
                  </a:cubicBezTo>
                  <a:lnTo>
                    <a:pt x="20142" y="10902"/>
                  </a:lnTo>
                  <a:cubicBezTo>
                    <a:pt x="20141" y="13322"/>
                    <a:pt x="18842" y="15486"/>
                    <a:pt x="16777" y="16868"/>
                  </a:cubicBezTo>
                  <a:close/>
                  <a:moveTo>
                    <a:pt x="16777" y="1686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93" name="AutoShape 267"/>
            <p:cNvSpPr>
              <a:spLocks/>
            </p:cNvSpPr>
            <p:nvPr/>
          </p:nvSpPr>
          <p:spPr bwMode="auto">
            <a:xfrm>
              <a:off x="304" y="120"/>
              <a:ext cx="157" cy="87"/>
            </a:xfrm>
            <a:custGeom>
              <a:avLst/>
              <a:gdLst>
                <a:gd name="T0" fmla="*/ 0 w 21285"/>
                <a:gd name="T1" fmla="*/ 0 h 21522"/>
                <a:gd name="T2" fmla="*/ 0 w 21285"/>
                <a:gd name="T3" fmla="*/ 0 h 21522"/>
                <a:gd name="T4" fmla="*/ 0 w 21285"/>
                <a:gd name="T5" fmla="*/ 0 h 21522"/>
                <a:gd name="T6" fmla="*/ 0 w 21285"/>
                <a:gd name="T7" fmla="*/ 0 h 21522"/>
                <a:gd name="T8" fmla="*/ 0 w 21285"/>
                <a:gd name="T9" fmla="*/ 0 h 21522"/>
                <a:gd name="T10" fmla="*/ 0 w 21285"/>
                <a:gd name="T11" fmla="*/ 0 h 21522"/>
                <a:gd name="T12" fmla="*/ 0 w 21285"/>
                <a:gd name="T13" fmla="*/ 0 h 21522"/>
                <a:gd name="T14" fmla="*/ 0 w 21285"/>
                <a:gd name="T15" fmla="*/ 0 h 21522"/>
                <a:gd name="T16" fmla="*/ 0 w 21285"/>
                <a:gd name="T17" fmla="*/ 0 h 21522"/>
                <a:gd name="T18" fmla="*/ 0 w 21285"/>
                <a:gd name="T19" fmla="*/ 0 h 21522"/>
                <a:gd name="T20" fmla="*/ 0 w 21285"/>
                <a:gd name="T21" fmla="*/ 0 h 215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285" h="21522">
                  <a:moveTo>
                    <a:pt x="2704" y="2"/>
                  </a:moveTo>
                  <a:cubicBezTo>
                    <a:pt x="1252" y="-78"/>
                    <a:pt x="42" y="1986"/>
                    <a:pt x="2" y="4607"/>
                  </a:cubicBezTo>
                  <a:cubicBezTo>
                    <a:pt x="-45" y="7223"/>
                    <a:pt x="1096" y="9414"/>
                    <a:pt x="2548" y="9490"/>
                  </a:cubicBezTo>
                  <a:lnTo>
                    <a:pt x="2544" y="9490"/>
                  </a:lnTo>
                  <a:cubicBezTo>
                    <a:pt x="2544" y="9490"/>
                    <a:pt x="2621" y="9494"/>
                    <a:pt x="2848" y="9528"/>
                  </a:cubicBezTo>
                  <a:cubicBezTo>
                    <a:pt x="4478" y="9690"/>
                    <a:pt x="11906" y="11427"/>
                    <a:pt x="16829" y="20183"/>
                  </a:cubicBezTo>
                  <a:cubicBezTo>
                    <a:pt x="17341" y="21076"/>
                    <a:pt x="17998" y="21522"/>
                    <a:pt x="18657" y="21522"/>
                  </a:cubicBezTo>
                  <a:cubicBezTo>
                    <a:pt x="19343" y="21522"/>
                    <a:pt x="20030" y="21038"/>
                    <a:pt x="20544" y="20077"/>
                  </a:cubicBezTo>
                  <a:cubicBezTo>
                    <a:pt x="21555" y="18197"/>
                    <a:pt x="21529" y="15194"/>
                    <a:pt x="20487" y="13365"/>
                  </a:cubicBezTo>
                  <a:cubicBezTo>
                    <a:pt x="12965" y="392"/>
                    <a:pt x="2966" y="98"/>
                    <a:pt x="2704" y="2"/>
                  </a:cubicBezTo>
                  <a:close/>
                  <a:moveTo>
                    <a:pt x="2704" y="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  <p:sp>
          <p:nvSpPr>
            <p:cNvPr id="94" name="AutoShape 268"/>
            <p:cNvSpPr>
              <a:spLocks/>
            </p:cNvSpPr>
            <p:nvPr/>
          </p:nvSpPr>
          <p:spPr bwMode="auto">
            <a:xfrm>
              <a:off x="120" y="192"/>
              <a:ext cx="73" cy="76"/>
            </a:xfrm>
            <a:custGeom>
              <a:avLst/>
              <a:gdLst>
                <a:gd name="T0" fmla="*/ 0 w 21585"/>
                <a:gd name="T1" fmla="*/ 0 h 21560"/>
                <a:gd name="T2" fmla="*/ 0 w 21585"/>
                <a:gd name="T3" fmla="*/ 0 h 21560"/>
                <a:gd name="T4" fmla="*/ 0 w 21585"/>
                <a:gd name="T5" fmla="*/ 0 h 21560"/>
                <a:gd name="T6" fmla="*/ 0 w 21585"/>
                <a:gd name="T7" fmla="*/ 0 h 21560"/>
                <a:gd name="T8" fmla="*/ 0 w 21585"/>
                <a:gd name="T9" fmla="*/ 0 h 21560"/>
                <a:gd name="T10" fmla="*/ 0 w 21585"/>
                <a:gd name="T11" fmla="*/ 0 h 21560"/>
                <a:gd name="T12" fmla="*/ 0 w 21585"/>
                <a:gd name="T13" fmla="*/ 0 h 21560"/>
                <a:gd name="T14" fmla="*/ 0 w 21585"/>
                <a:gd name="T15" fmla="*/ 0 h 21560"/>
                <a:gd name="T16" fmla="*/ 0 w 21585"/>
                <a:gd name="T17" fmla="*/ 0 h 21560"/>
                <a:gd name="T18" fmla="*/ 0 w 21585"/>
                <a:gd name="T19" fmla="*/ 0 h 21560"/>
                <a:gd name="T20" fmla="*/ 0 w 21585"/>
                <a:gd name="T21" fmla="*/ 0 h 21560"/>
                <a:gd name="T22" fmla="*/ 0 w 21585"/>
                <a:gd name="T23" fmla="*/ 0 h 21560"/>
                <a:gd name="T24" fmla="*/ 0 w 21585"/>
                <a:gd name="T25" fmla="*/ 0 h 21560"/>
                <a:gd name="T26" fmla="*/ 0 w 21585"/>
                <a:gd name="T27" fmla="*/ 0 h 21560"/>
                <a:gd name="T28" fmla="*/ 0 w 21585"/>
                <a:gd name="T29" fmla="*/ 0 h 21560"/>
                <a:gd name="T30" fmla="*/ 0 w 21585"/>
                <a:gd name="T31" fmla="*/ 0 h 21560"/>
                <a:gd name="T32" fmla="*/ 0 w 21585"/>
                <a:gd name="T33" fmla="*/ 0 h 21560"/>
                <a:gd name="T34" fmla="*/ 0 w 21585"/>
                <a:gd name="T35" fmla="*/ 0 h 21560"/>
                <a:gd name="T36" fmla="*/ 0 w 21585"/>
                <a:gd name="T37" fmla="*/ 0 h 21560"/>
                <a:gd name="T38" fmla="*/ 0 w 21585"/>
                <a:gd name="T39" fmla="*/ 0 h 21560"/>
                <a:gd name="T40" fmla="*/ 0 w 21585"/>
                <a:gd name="T41" fmla="*/ 0 h 21560"/>
                <a:gd name="T42" fmla="*/ 0 w 21585"/>
                <a:gd name="T43" fmla="*/ 0 h 21560"/>
                <a:gd name="T44" fmla="*/ 0 w 21585"/>
                <a:gd name="T45" fmla="*/ 0 h 21560"/>
                <a:gd name="T46" fmla="*/ 0 w 21585"/>
                <a:gd name="T47" fmla="*/ 0 h 21560"/>
                <a:gd name="T48" fmla="*/ 0 w 21585"/>
                <a:gd name="T49" fmla="*/ 0 h 21560"/>
                <a:gd name="T50" fmla="*/ 0 w 21585"/>
                <a:gd name="T51" fmla="*/ 0 h 21560"/>
                <a:gd name="T52" fmla="*/ 0 w 21585"/>
                <a:gd name="T53" fmla="*/ 0 h 21560"/>
                <a:gd name="T54" fmla="*/ 0 w 21585"/>
                <a:gd name="T55" fmla="*/ 0 h 21560"/>
                <a:gd name="T56" fmla="*/ 0 w 21585"/>
                <a:gd name="T57" fmla="*/ 0 h 21560"/>
                <a:gd name="T58" fmla="*/ 0 w 21585"/>
                <a:gd name="T59" fmla="*/ 0 h 21560"/>
                <a:gd name="T60" fmla="*/ 0 w 21585"/>
                <a:gd name="T61" fmla="*/ 0 h 21560"/>
                <a:gd name="T62" fmla="*/ 0 w 21585"/>
                <a:gd name="T63" fmla="*/ 0 h 21560"/>
                <a:gd name="T64" fmla="*/ 0 w 21585"/>
                <a:gd name="T65" fmla="*/ 0 h 21560"/>
                <a:gd name="T66" fmla="*/ 0 w 21585"/>
                <a:gd name="T67" fmla="*/ 0 h 21560"/>
                <a:gd name="T68" fmla="*/ 0 w 21585"/>
                <a:gd name="T69" fmla="*/ 0 h 21560"/>
                <a:gd name="T70" fmla="*/ 0 w 21585"/>
                <a:gd name="T71" fmla="*/ 0 h 21560"/>
                <a:gd name="T72" fmla="*/ 0 w 21585"/>
                <a:gd name="T73" fmla="*/ 0 h 21560"/>
                <a:gd name="T74" fmla="*/ 0 w 21585"/>
                <a:gd name="T75" fmla="*/ 0 h 21560"/>
                <a:gd name="T76" fmla="*/ 0 w 21585"/>
                <a:gd name="T77" fmla="*/ 0 h 21560"/>
                <a:gd name="T78" fmla="*/ 0 w 21585"/>
                <a:gd name="T79" fmla="*/ 0 h 21560"/>
                <a:gd name="T80" fmla="*/ 0 w 21585"/>
                <a:gd name="T81" fmla="*/ 0 h 21560"/>
                <a:gd name="T82" fmla="*/ 0 w 21585"/>
                <a:gd name="T83" fmla="*/ 0 h 215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585" h="21560">
                  <a:moveTo>
                    <a:pt x="19876" y="1392"/>
                  </a:moveTo>
                  <a:cubicBezTo>
                    <a:pt x="19488" y="1038"/>
                    <a:pt x="19038" y="748"/>
                    <a:pt x="18542" y="528"/>
                  </a:cubicBezTo>
                  <a:cubicBezTo>
                    <a:pt x="18046" y="308"/>
                    <a:pt x="17505" y="158"/>
                    <a:pt x="16936" y="76"/>
                  </a:cubicBezTo>
                  <a:cubicBezTo>
                    <a:pt x="16367" y="-6"/>
                    <a:pt x="15772" y="-20"/>
                    <a:pt x="15168" y="26"/>
                  </a:cubicBezTo>
                  <a:cubicBezTo>
                    <a:pt x="14565" y="71"/>
                    <a:pt x="13954" y="176"/>
                    <a:pt x="13351" y="328"/>
                  </a:cubicBezTo>
                  <a:cubicBezTo>
                    <a:pt x="12749" y="479"/>
                    <a:pt x="12154" y="678"/>
                    <a:pt x="11581" y="909"/>
                  </a:cubicBezTo>
                  <a:cubicBezTo>
                    <a:pt x="11006" y="1140"/>
                    <a:pt x="10452" y="1404"/>
                    <a:pt x="9925" y="1687"/>
                  </a:cubicBezTo>
                  <a:cubicBezTo>
                    <a:pt x="9398" y="1971"/>
                    <a:pt x="8897" y="2275"/>
                    <a:pt x="8426" y="2589"/>
                  </a:cubicBezTo>
                  <a:cubicBezTo>
                    <a:pt x="7955" y="2902"/>
                    <a:pt x="7513" y="3225"/>
                    <a:pt x="7101" y="3550"/>
                  </a:cubicBezTo>
                  <a:cubicBezTo>
                    <a:pt x="6689" y="3876"/>
                    <a:pt x="6306" y="4203"/>
                    <a:pt x="5950" y="4526"/>
                  </a:cubicBezTo>
                  <a:cubicBezTo>
                    <a:pt x="5595" y="4849"/>
                    <a:pt x="5267" y="5169"/>
                    <a:pt x="4965" y="5482"/>
                  </a:cubicBezTo>
                  <a:cubicBezTo>
                    <a:pt x="4662" y="5795"/>
                    <a:pt x="4354" y="6133"/>
                    <a:pt x="4043" y="6497"/>
                  </a:cubicBezTo>
                  <a:cubicBezTo>
                    <a:pt x="3733" y="6861"/>
                    <a:pt x="3421" y="7253"/>
                    <a:pt x="3113" y="7672"/>
                  </a:cubicBezTo>
                  <a:cubicBezTo>
                    <a:pt x="2805" y="8092"/>
                    <a:pt x="2500" y="8540"/>
                    <a:pt x="2207" y="9016"/>
                  </a:cubicBezTo>
                  <a:cubicBezTo>
                    <a:pt x="1915" y="9491"/>
                    <a:pt x="1634" y="9995"/>
                    <a:pt x="1375" y="10524"/>
                  </a:cubicBezTo>
                  <a:cubicBezTo>
                    <a:pt x="1117" y="11052"/>
                    <a:pt x="881" y="11605"/>
                    <a:pt x="680" y="12175"/>
                  </a:cubicBezTo>
                  <a:cubicBezTo>
                    <a:pt x="479" y="12745"/>
                    <a:pt x="313" y="13332"/>
                    <a:pt x="195" y="13925"/>
                  </a:cubicBezTo>
                  <a:cubicBezTo>
                    <a:pt x="77" y="14517"/>
                    <a:pt x="9" y="15115"/>
                    <a:pt x="0" y="15702"/>
                  </a:cubicBezTo>
                  <a:cubicBezTo>
                    <a:pt x="-8" y="16288"/>
                    <a:pt x="45" y="16864"/>
                    <a:pt x="165" y="17409"/>
                  </a:cubicBezTo>
                  <a:cubicBezTo>
                    <a:pt x="286" y="17954"/>
                    <a:pt x="475" y="18468"/>
                    <a:pt x="734" y="18934"/>
                  </a:cubicBezTo>
                  <a:cubicBezTo>
                    <a:pt x="992" y="19399"/>
                    <a:pt x="1319" y="19815"/>
                    <a:pt x="1708" y="20168"/>
                  </a:cubicBezTo>
                  <a:cubicBezTo>
                    <a:pt x="2096" y="20522"/>
                    <a:pt x="2546" y="20812"/>
                    <a:pt x="3042" y="21032"/>
                  </a:cubicBezTo>
                  <a:cubicBezTo>
                    <a:pt x="3538" y="21252"/>
                    <a:pt x="4079" y="21402"/>
                    <a:pt x="4648" y="21484"/>
                  </a:cubicBezTo>
                  <a:cubicBezTo>
                    <a:pt x="5217" y="21566"/>
                    <a:pt x="5812" y="21580"/>
                    <a:pt x="6416" y="21534"/>
                  </a:cubicBezTo>
                  <a:cubicBezTo>
                    <a:pt x="7019" y="21489"/>
                    <a:pt x="7630" y="21384"/>
                    <a:pt x="8233" y="21232"/>
                  </a:cubicBezTo>
                  <a:cubicBezTo>
                    <a:pt x="8835" y="21081"/>
                    <a:pt x="9430" y="20882"/>
                    <a:pt x="10003" y="20651"/>
                  </a:cubicBezTo>
                  <a:cubicBezTo>
                    <a:pt x="10578" y="20420"/>
                    <a:pt x="11132" y="20156"/>
                    <a:pt x="11659" y="19873"/>
                  </a:cubicBezTo>
                  <a:cubicBezTo>
                    <a:pt x="12186" y="19589"/>
                    <a:pt x="12687" y="19285"/>
                    <a:pt x="13158" y="18971"/>
                  </a:cubicBezTo>
                  <a:cubicBezTo>
                    <a:pt x="13629" y="18658"/>
                    <a:pt x="14071" y="18335"/>
                    <a:pt x="14483" y="18010"/>
                  </a:cubicBezTo>
                  <a:cubicBezTo>
                    <a:pt x="14895" y="17684"/>
                    <a:pt x="15278" y="17357"/>
                    <a:pt x="15634" y="17034"/>
                  </a:cubicBezTo>
                  <a:cubicBezTo>
                    <a:pt x="15989" y="16711"/>
                    <a:pt x="16317" y="16391"/>
                    <a:pt x="16619" y="16078"/>
                  </a:cubicBezTo>
                  <a:cubicBezTo>
                    <a:pt x="16922" y="15765"/>
                    <a:pt x="17231" y="15427"/>
                    <a:pt x="17541" y="15063"/>
                  </a:cubicBezTo>
                  <a:cubicBezTo>
                    <a:pt x="17851" y="14699"/>
                    <a:pt x="18163" y="14307"/>
                    <a:pt x="18471" y="13888"/>
                  </a:cubicBezTo>
                  <a:cubicBezTo>
                    <a:pt x="18780" y="13468"/>
                    <a:pt x="19084" y="13020"/>
                    <a:pt x="19377" y="12544"/>
                  </a:cubicBezTo>
                  <a:cubicBezTo>
                    <a:pt x="19669" y="12069"/>
                    <a:pt x="19950" y="11565"/>
                    <a:pt x="20209" y="11036"/>
                  </a:cubicBezTo>
                  <a:cubicBezTo>
                    <a:pt x="20467" y="10508"/>
                    <a:pt x="20703" y="9955"/>
                    <a:pt x="20904" y="9385"/>
                  </a:cubicBezTo>
                  <a:cubicBezTo>
                    <a:pt x="21105" y="8815"/>
                    <a:pt x="21271" y="8228"/>
                    <a:pt x="21389" y="7635"/>
                  </a:cubicBezTo>
                  <a:cubicBezTo>
                    <a:pt x="21507" y="7043"/>
                    <a:pt x="21575" y="6445"/>
                    <a:pt x="21584" y="5858"/>
                  </a:cubicBezTo>
                  <a:cubicBezTo>
                    <a:pt x="21592" y="5272"/>
                    <a:pt x="21539" y="4696"/>
                    <a:pt x="21419" y="4151"/>
                  </a:cubicBezTo>
                  <a:cubicBezTo>
                    <a:pt x="21298" y="3606"/>
                    <a:pt x="21109" y="3092"/>
                    <a:pt x="20850" y="2626"/>
                  </a:cubicBezTo>
                  <a:cubicBezTo>
                    <a:pt x="20592" y="2161"/>
                    <a:pt x="20265" y="1745"/>
                    <a:pt x="19876" y="1392"/>
                  </a:cubicBezTo>
                  <a:close/>
                  <a:moveTo>
                    <a:pt x="19876" y="139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95" name="AutoShape 273"/>
          <p:cNvSpPr>
            <a:spLocks/>
          </p:cNvSpPr>
          <p:nvPr/>
        </p:nvSpPr>
        <p:spPr bwMode="auto">
          <a:xfrm>
            <a:off x="16524485" y="5709511"/>
            <a:ext cx="678684" cy="646142"/>
          </a:xfrm>
          <a:custGeom>
            <a:avLst/>
            <a:gdLst>
              <a:gd name="T0" fmla="*/ 308182327 w 20372"/>
              <a:gd name="T1" fmla="*/ 151776105 h 21600"/>
              <a:gd name="T2" fmla="*/ 238215391 w 20372"/>
              <a:gd name="T3" fmla="*/ 127857927 h 21600"/>
              <a:gd name="T4" fmla="*/ 227877467 w 20372"/>
              <a:gd name="T5" fmla="*/ 128532734 h 21600"/>
              <a:gd name="T6" fmla="*/ 205812741 w 20372"/>
              <a:gd name="T7" fmla="*/ 112597924 h 21600"/>
              <a:gd name="T8" fmla="*/ 273735707 w 20372"/>
              <a:gd name="T9" fmla="*/ 63574959 h 21600"/>
              <a:gd name="T10" fmla="*/ 291545895 w 20372"/>
              <a:gd name="T11" fmla="*/ 0 h 21600"/>
              <a:gd name="T12" fmla="*/ 170662103 w 20372"/>
              <a:gd name="T13" fmla="*/ 87242563 h 21600"/>
              <a:gd name="T14" fmla="*/ 49777015 w 20372"/>
              <a:gd name="T15" fmla="*/ 0 h 21600"/>
              <a:gd name="T16" fmla="*/ 67587203 w 20372"/>
              <a:gd name="T17" fmla="*/ 63574959 h 21600"/>
              <a:gd name="T18" fmla="*/ 135510032 w 20372"/>
              <a:gd name="T19" fmla="*/ 112597924 h 21600"/>
              <a:gd name="T20" fmla="*/ 113427706 w 20372"/>
              <a:gd name="T21" fmla="*/ 128522089 h 21600"/>
              <a:gd name="T22" fmla="*/ 103107393 w 20372"/>
              <a:gd name="T23" fmla="*/ 127846128 h 21600"/>
              <a:gd name="T24" fmla="*/ 33140446 w 20372"/>
              <a:gd name="T25" fmla="*/ 151764305 h 21600"/>
              <a:gd name="T26" fmla="*/ 12498386 w 20372"/>
              <a:gd name="T27" fmla="*/ 226231141 h 21600"/>
              <a:gd name="T28" fmla="*/ 45740453 w 20372"/>
              <a:gd name="T29" fmla="*/ 235260436 h 21600"/>
              <a:gd name="T30" fmla="*/ 115705966 w 20372"/>
              <a:gd name="T31" fmla="*/ 211342259 h 21600"/>
              <a:gd name="T32" fmla="*/ 148042345 w 20372"/>
              <a:gd name="T33" fmla="*/ 154280506 h 21600"/>
              <a:gd name="T34" fmla="*/ 170662103 w 20372"/>
              <a:gd name="T35" fmla="*/ 137965085 h 21600"/>
              <a:gd name="T36" fmla="*/ 193262828 w 20372"/>
              <a:gd name="T37" fmla="*/ 154280506 h 21600"/>
              <a:gd name="T38" fmla="*/ 225616943 w 20372"/>
              <a:gd name="T39" fmla="*/ 211342259 h 21600"/>
              <a:gd name="T40" fmla="*/ 295566279 w 20372"/>
              <a:gd name="T41" fmla="*/ 235260436 h 21600"/>
              <a:gd name="T42" fmla="*/ 328806787 w 20372"/>
              <a:gd name="T43" fmla="*/ 226231141 h 21600"/>
              <a:gd name="T44" fmla="*/ 308182327 w 20372"/>
              <a:gd name="T45" fmla="*/ 151776105 h 21600"/>
              <a:gd name="T46" fmla="*/ 92601587 w 20372"/>
              <a:gd name="T47" fmla="*/ 194667628 h 21600"/>
              <a:gd name="T48" fmla="*/ 45740453 w 20372"/>
              <a:gd name="T49" fmla="*/ 211680290 h 21600"/>
              <a:gd name="T50" fmla="*/ 35620377 w 20372"/>
              <a:gd name="T51" fmla="*/ 209567145 h 21600"/>
              <a:gd name="T52" fmla="*/ 56244825 w 20372"/>
              <a:gd name="T53" fmla="*/ 168450735 h 21600"/>
              <a:gd name="T54" fmla="*/ 103107393 w 20372"/>
              <a:gd name="T55" fmla="*/ 151438073 h 21600"/>
              <a:gd name="T56" fmla="*/ 113227469 w 20372"/>
              <a:gd name="T57" fmla="*/ 153561863 h 21600"/>
              <a:gd name="T58" fmla="*/ 92601587 w 20372"/>
              <a:gd name="T59" fmla="*/ 194667628 h 21600"/>
              <a:gd name="T60" fmla="*/ 305720133 w 20372"/>
              <a:gd name="T61" fmla="*/ 209556500 h 21600"/>
              <a:gd name="T62" fmla="*/ 295582457 w 20372"/>
              <a:gd name="T63" fmla="*/ 211680290 h 21600"/>
              <a:gd name="T64" fmla="*/ 248721323 w 20372"/>
              <a:gd name="T65" fmla="*/ 194667628 h 21600"/>
              <a:gd name="T66" fmla="*/ 228079263 w 20372"/>
              <a:gd name="T67" fmla="*/ 153551218 h 21600"/>
              <a:gd name="T68" fmla="*/ 238215391 w 20372"/>
              <a:gd name="T69" fmla="*/ 151438073 h 21600"/>
              <a:gd name="T70" fmla="*/ 285078073 w 20372"/>
              <a:gd name="T71" fmla="*/ 168450735 h 21600"/>
              <a:gd name="T72" fmla="*/ 305720133 w 20372"/>
              <a:gd name="T73" fmla="*/ 209556500 h 21600"/>
              <a:gd name="T74" fmla="*/ 305720133 w 20372"/>
              <a:gd name="T75" fmla="*/ 209556500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372" h="21600">
                <a:moveTo>
                  <a:pt x="18394" y="13935"/>
                </a:moveTo>
                <a:cubicBezTo>
                  <a:pt x="17110" y="12510"/>
                  <a:pt x="15543" y="11739"/>
                  <a:pt x="14218" y="11739"/>
                </a:cubicBezTo>
                <a:cubicBezTo>
                  <a:pt x="14005" y="11739"/>
                  <a:pt x="13799" y="11760"/>
                  <a:pt x="13601" y="11801"/>
                </a:cubicBezTo>
                <a:lnTo>
                  <a:pt x="12284" y="10338"/>
                </a:lnTo>
                <a:lnTo>
                  <a:pt x="16338" y="5837"/>
                </a:lnTo>
                <a:cubicBezTo>
                  <a:pt x="16338" y="5837"/>
                  <a:pt x="19442" y="2265"/>
                  <a:pt x="17401" y="0"/>
                </a:cubicBezTo>
                <a:lnTo>
                  <a:pt x="10186" y="8010"/>
                </a:lnTo>
                <a:lnTo>
                  <a:pt x="2971" y="0"/>
                </a:lnTo>
                <a:cubicBezTo>
                  <a:pt x="930" y="2265"/>
                  <a:pt x="4034" y="5837"/>
                  <a:pt x="4034" y="5837"/>
                </a:cubicBezTo>
                <a:lnTo>
                  <a:pt x="8088" y="10338"/>
                </a:lnTo>
                <a:lnTo>
                  <a:pt x="6770" y="11800"/>
                </a:lnTo>
                <a:cubicBezTo>
                  <a:pt x="6572" y="11760"/>
                  <a:pt x="6366" y="11738"/>
                  <a:pt x="6154" y="11738"/>
                </a:cubicBezTo>
                <a:cubicBezTo>
                  <a:pt x="4829" y="11738"/>
                  <a:pt x="3262" y="12509"/>
                  <a:pt x="1978" y="13934"/>
                </a:cubicBezTo>
                <a:cubicBezTo>
                  <a:pt x="-63" y="16200"/>
                  <a:pt x="-614" y="19261"/>
                  <a:pt x="746" y="20771"/>
                </a:cubicBezTo>
                <a:cubicBezTo>
                  <a:pt x="1251" y="21331"/>
                  <a:pt x="1948" y="21600"/>
                  <a:pt x="2730" y="21600"/>
                </a:cubicBezTo>
                <a:cubicBezTo>
                  <a:pt x="4055" y="21600"/>
                  <a:pt x="5622" y="20829"/>
                  <a:pt x="6906" y="19404"/>
                </a:cubicBezTo>
                <a:cubicBezTo>
                  <a:pt x="8371" y="17777"/>
                  <a:pt x="9063" y="15743"/>
                  <a:pt x="8836" y="14165"/>
                </a:cubicBezTo>
                <a:lnTo>
                  <a:pt x="10186" y="12667"/>
                </a:lnTo>
                <a:lnTo>
                  <a:pt x="11535" y="14165"/>
                </a:lnTo>
                <a:cubicBezTo>
                  <a:pt x="11308" y="15743"/>
                  <a:pt x="12001" y="17777"/>
                  <a:pt x="13466" y="19404"/>
                </a:cubicBezTo>
                <a:cubicBezTo>
                  <a:pt x="14750" y="20829"/>
                  <a:pt x="16317" y="21600"/>
                  <a:pt x="17641" y="21600"/>
                </a:cubicBezTo>
                <a:cubicBezTo>
                  <a:pt x="18423" y="21600"/>
                  <a:pt x="19120" y="21332"/>
                  <a:pt x="19625" y="20771"/>
                </a:cubicBezTo>
                <a:cubicBezTo>
                  <a:pt x="20986" y="19262"/>
                  <a:pt x="20435" y="16200"/>
                  <a:pt x="18394" y="13935"/>
                </a:cubicBezTo>
                <a:close/>
                <a:moveTo>
                  <a:pt x="5527" y="17873"/>
                </a:moveTo>
                <a:cubicBezTo>
                  <a:pt x="4488" y="19026"/>
                  <a:pt x="3371" y="19435"/>
                  <a:pt x="2730" y="19435"/>
                </a:cubicBezTo>
                <a:cubicBezTo>
                  <a:pt x="2570" y="19435"/>
                  <a:pt x="2278" y="19410"/>
                  <a:pt x="2126" y="19241"/>
                </a:cubicBezTo>
                <a:cubicBezTo>
                  <a:pt x="1744" y="18816"/>
                  <a:pt x="1921" y="17061"/>
                  <a:pt x="3357" y="15466"/>
                </a:cubicBezTo>
                <a:cubicBezTo>
                  <a:pt x="4396" y="14313"/>
                  <a:pt x="5513" y="13904"/>
                  <a:pt x="6154" y="13904"/>
                </a:cubicBezTo>
                <a:cubicBezTo>
                  <a:pt x="6314" y="13904"/>
                  <a:pt x="6606" y="13929"/>
                  <a:pt x="6758" y="14099"/>
                </a:cubicBezTo>
                <a:cubicBezTo>
                  <a:pt x="7141" y="14523"/>
                  <a:pt x="6964" y="16279"/>
                  <a:pt x="5527" y="17873"/>
                </a:cubicBezTo>
                <a:close/>
                <a:moveTo>
                  <a:pt x="18247" y="19240"/>
                </a:moveTo>
                <a:cubicBezTo>
                  <a:pt x="18094" y="19410"/>
                  <a:pt x="17803" y="19435"/>
                  <a:pt x="17642" y="19435"/>
                </a:cubicBezTo>
                <a:cubicBezTo>
                  <a:pt x="17001" y="19435"/>
                  <a:pt x="15884" y="19026"/>
                  <a:pt x="14845" y="17873"/>
                </a:cubicBezTo>
                <a:cubicBezTo>
                  <a:pt x="13409" y="16278"/>
                  <a:pt x="13231" y="14523"/>
                  <a:pt x="13613" y="14098"/>
                </a:cubicBezTo>
                <a:cubicBezTo>
                  <a:pt x="13766" y="13929"/>
                  <a:pt x="14058" y="13904"/>
                  <a:pt x="14218" y="13904"/>
                </a:cubicBezTo>
                <a:cubicBezTo>
                  <a:pt x="14859" y="13904"/>
                  <a:pt x="15976" y="14313"/>
                  <a:pt x="17015" y="15466"/>
                </a:cubicBezTo>
                <a:cubicBezTo>
                  <a:pt x="18451" y="17061"/>
                  <a:pt x="18628" y="18816"/>
                  <a:pt x="18247" y="19240"/>
                </a:cubicBezTo>
                <a:close/>
                <a:moveTo>
                  <a:pt x="18247" y="1924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sp>
        <p:nvSpPr>
          <p:cNvPr id="96" name="AutoShape 688"/>
          <p:cNvSpPr>
            <a:spLocks/>
          </p:cNvSpPr>
          <p:nvPr/>
        </p:nvSpPr>
        <p:spPr bwMode="auto">
          <a:xfrm>
            <a:off x="16792679" y="8603539"/>
            <a:ext cx="746552" cy="751666"/>
          </a:xfrm>
          <a:custGeom>
            <a:avLst/>
            <a:gdLst>
              <a:gd name="T0" fmla="*/ 286355233 w 21600"/>
              <a:gd name="T1" fmla="*/ 49183159 h 21600"/>
              <a:gd name="T2" fmla="*/ 238430687 w 21600"/>
              <a:gd name="T3" fmla="*/ 0 h 21600"/>
              <a:gd name="T4" fmla="*/ 190506023 w 21600"/>
              <a:gd name="T5" fmla="*/ 49183159 h 21600"/>
              <a:gd name="T6" fmla="*/ 226525457 w 21600"/>
              <a:gd name="T7" fmla="*/ 96798730 h 21600"/>
              <a:gd name="T8" fmla="*/ 226525457 w 21600"/>
              <a:gd name="T9" fmla="*/ 135000684 h 21600"/>
              <a:gd name="T10" fmla="*/ 189578237 w 21600"/>
              <a:gd name="T11" fmla="*/ 135000684 h 21600"/>
              <a:gd name="T12" fmla="*/ 142912626 w 21600"/>
              <a:gd name="T13" fmla="*/ 97752122 h 21600"/>
              <a:gd name="T14" fmla="*/ 96233431 w 21600"/>
              <a:gd name="T15" fmla="*/ 135000684 h 21600"/>
              <a:gd name="T16" fmla="*/ 35317649 w 21600"/>
              <a:gd name="T17" fmla="*/ 135000684 h 21600"/>
              <a:gd name="T18" fmla="*/ 35317649 w 21600"/>
              <a:gd name="T19" fmla="*/ 198202849 h 21600"/>
              <a:gd name="T20" fmla="*/ 0 w 21600"/>
              <a:gd name="T21" fmla="*/ 245382120 h 21600"/>
              <a:gd name="T22" fmla="*/ 47633014 w 21600"/>
              <a:gd name="T23" fmla="*/ 294279076 h 21600"/>
              <a:gd name="T24" fmla="*/ 95266028 w 21600"/>
              <a:gd name="T25" fmla="*/ 245382120 h 21600"/>
              <a:gd name="T26" fmla="*/ 59219425 w 21600"/>
              <a:gd name="T27" fmla="*/ 198011190 h 21600"/>
              <a:gd name="T28" fmla="*/ 59219425 w 21600"/>
              <a:gd name="T29" fmla="*/ 159536819 h 21600"/>
              <a:gd name="T30" fmla="*/ 96247015 w 21600"/>
              <a:gd name="T31" fmla="*/ 159536819 h 21600"/>
              <a:gd name="T32" fmla="*/ 142912626 w 21600"/>
              <a:gd name="T33" fmla="*/ 196745115 h 21600"/>
              <a:gd name="T34" fmla="*/ 189564641 w 21600"/>
              <a:gd name="T35" fmla="*/ 159536819 h 21600"/>
              <a:gd name="T36" fmla="*/ 250428488 w 21600"/>
              <a:gd name="T37" fmla="*/ 159536819 h 21600"/>
              <a:gd name="T38" fmla="*/ 250428488 w 21600"/>
              <a:gd name="T39" fmla="*/ 96771073 h 21600"/>
              <a:gd name="T40" fmla="*/ 286355233 w 21600"/>
              <a:gd name="T41" fmla="*/ 49183159 h 21600"/>
              <a:gd name="T42" fmla="*/ 71350668 w 21600"/>
              <a:gd name="T43" fmla="*/ 245382120 h 21600"/>
              <a:gd name="T44" fmla="*/ 47619429 w 21600"/>
              <a:gd name="T45" fmla="*/ 269755549 h 21600"/>
              <a:gd name="T46" fmla="*/ 23889446 w 21600"/>
              <a:gd name="T47" fmla="*/ 245382120 h 21600"/>
              <a:gd name="T48" fmla="*/ 47619429 w 21600"/>
              <a:gd name="T49" fmla="*/ 221022585 h 21600"/>
              <a:gd name="T50" fmla="*/ 71350668 w 21600"/>
              <a:gd name="T51" fmla="*/ 245382120 h 21600"/>
              <a:gd name="T52" fmla="*/ 59219425 w 21600"/>
              <a:gd name="T53" fmla="*/ 210123434 h 21600"/>
              <a:gd name="T54" fmla="*/ 59219425 w 21600"/>
              <a:gd name="T55" fmla="*/ 210123434 h 21600"/>
              <a:gd name="T56" fmla="*/ 142899041 w 21600"/>
              <a:gd name="T57" fmla="*/ 172221577 h 21600"/>
              <a:gd name="T58" fmla="*/ 118585876 w 21600"/>
              <a:gd name="T59" fmla="*/ 147261858 h 21600"/>
              <a:gd name="T60" fmla="*/ 142899041 w 21600"/>
              <a:gd name="T61" fmla="*/ 122289424 h 21600"/>
              <a:gd name="T62" fmla="*/ 167213462 w 21600"/>
              <a:gd name="T63" fmla="*/ 147261858 h 21600"/>
              <a:gd name="T64" fmla="*/ 142899041 w 21600"/>
              <a:gd name="T65" fmla="*/ 172221577 h 21600"/>
              <a:gd name="T66" fmla="*/ 238430687 w 21600"/>
              <a:gd name="T67" fmla="*/ 73855389 h 21600"/>
              <a:gd name="T68" fmla="*/ 214409065 w 21600"/>
              <a:gd name="T69" fmla="*/ 49183159 h 21600"/>
              <a:gd name="T70" fmla="*/ 238430687 w 21600"/>
              <a:gd name="T71" fmla="*/ 24523408 h 21600"/>
              <a:gd name="T72" fmla="*/ 262465787 w 21600"/>
              <a:gd name="T73" fmla="*/ 49183159 h 21600"/>
              <a:gd name="T74" fmla="*/ 238430687 w 21600"/>
              <a:gd name="T75" fmla="*/ 73855389 h 21600"/>
              <a:gd name="T76" fmla="*/ 238430687 w 21600"/>
              <a:gd name="T77" fmla="*/ 73855389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21600" y="3610"/>
                </a:moveTo>
                <a:cubicBezTo>
                  <a:pt x="21600" y="1616"/>
                  <a:pt x="19981" y="0"/>
                  <a:pt x="17985" y="0"/>
                </a:cubicBezTo>
                <a:cubicBezTo>
                  <a:pt x="15988" y="0"/>
                  <a:pt x="14370" y="1616"/>
                  <a:pt x="14370" y="3610"/>
                </a:cubicBezTo>
                <a:cubicBezTo>
                  <a:pt x="14370" y="5294"/>
                  <a:pt x="15526" y="6705"/>
                  <a:pt x="17087" y="7105"/>
                </a:cubicBezTo>
                <a:lnTo>
                  <a:pt x="17087" y="9909"/>
                </a:lnTo>
                <a:lnTo>
                  <a:pt x="14300" y="9909"/>
                </a:lnTo>
                <a:cubicBezTo>
                  <a:pt x="13898" y="8338"/>
                  <a:pt x="12477" y="7175"/>
                  <a:pt x="10780" y="7175"/>
                </a:cubicBezTo>
                <a:cubicBezTo>
                  <a:pt x="9082" y="7175"/>
                  <a:pt x="7660" y="8338"/>
                  <a:pt x="7259" y="9909"/>
                </a:cubicBezTo>
                <a:lnTo>
                  <a:pt x="2664" y="9909"/>
                </a:lnTo>
                <a:lnTo>
                  <a:pt x="2664" y="14548"/>
                </a:lnTo>
                <a:cubicBezTo>
                  <a:pt x="1131" y="14957"/>
                  <a:pt x="0" y="16351"/>
                  <a:pt x="0" y="18011"/>
                </a:cubicBezTo>
                <a:cubicBezTo>
                  <a:pt x="0" y="19993"/>
                  <a:pt x="1609" y="21600"/>
                  <a:pt x="3593" y="21600"/>
                </a:cubicBezTo>
                <a:cubicBezTo>
                  <a:pt x="5577" y="21600"/>
                  <a:pt x="7186" y="19994"/>
                  <a:pt x="7186" y="18011"/>
                </a:cubicBezTo>
                <a:cubicBezTo>
                  <a:pt x="7186" y="16331"/>
                  <a:pt x="6028" y="14925"/>
                  <a:pt x="4467" y="14534"/>
                </a:cubicBezTo>
                <a:lnTo>
                  <a:pt x="4467" y="11710"/>
                </a:lnTo>
                <a:lnTo>
                  <a:pt x="7260" y="11710"/>
                </a:lnTo>
                <a:cubicBezTo>
                  <a:pt x="7662" y="13279"/>
                  <a:pt x="9083" y="14441"/>
                  <a:pt x="10780" y="14441"/>
                </a:cubicBezTo>
                <a:cubicBezTo>
                  <a:pt x="12476" y="14441"/>
                  <a:pt x="13897" y="13279"/>
                  <a:pt x="14299" y="11710"/>
                </a:cubicBezTo>
                <a:lnTo>
                  <a:pt x="18890" y="11710"/>
                </a:lnTo>
                <a:lnTo>
                  <a:pt x="18890" y="7103"/>
                </a:lnTo>
                <a:cubicBezTo>
                  <a:pt x="20447" y="6701"/>
                  <a:pt x="21600" y="5293"/>
                  <a:pt x="21600" y="3610"/>
                </a:cubicBezTo>
                <a:close/>
                <a:moveTo>
                  <a:pt x="5382" y="18011"/>
                </a:moveTo>
                <a:cubicBezTo>
                  <a:pt x="5382" y="18997"/>
                  <a:pt x="4580" y="19800"/>
                  <a:pt x="3592" y="19800"/>
                </a:cubicBezTo>
                <a:cubicBezTo>
                  <a:pt x="2605" y="19800"/>
                  <a:pt x="1802" y="18997"/>
                  <a:pt x="1802" y="18011"/>
                </a:cubicBezTo>
                <a:cubicBezTo>
                  <a:pt x="1802" y="17025"/>
                  <a:pt x="2605" y="16223"/>
                  <a:pt x="3592" y="16223"/>
                </a:cubicBezTo>
                <a:cubicBezTo>
                  <a:pt x="4580" y="16223"/>
                  <a:pt x="5382" y="17025"/>
                  <a:pt x="5382" y="18011"/>
                </a:cubicBezTo>
                <a:close/>
                <a:moveTo>
                  <a:pt x="4467" y="15423"/>
                </a:moveTo>
                <a:lnTo>
                  <a:pt x="4467" y="15423"/>
                </a:lnTo>
                <a:close/>
                <a:moveTo>
                  <a:pt x="10779" y="12641"/>
                </a:moveTo>
                <a:cubicBezTo>
                  <a:pt x="9768" y="12641"/>
                  <a:pt x="8945" y="11819"/>
                  <a:pt x="8945" y="10809"/>
                </a:cubicBezTo>
                <a:cubicBezTo>
                  <a:pt x="8945" y="9798"/>
                  <a:pt x="9768" y="8976"/>
                  <a:pt x="10779" y="8976"/>
                </a:cubicBezTo>
                <a:cubicBezTo>
                  <a:pt x="11791" y="8976"/>
                  <a:pt x="12613" y="9798"/>
                  <a:pt x="12613" y="10809"/>
                </a:cubicBezTo>
                <a:cubicBezTo>
                  <a:pt x="12614" y="11819"/>
                  <a:pt x="11791" y="12641"/>
                  <a:pt x="10779" y="12641"/>
                </a:cubicBezTo>
                <a:close/>
                <a:moveTo>
                  <a:pt x="17985" y="5421"/>
                </a:moveTo>
                <a:cubicBezTo>
                  <a:pt x="16986" y="5421"/>
                  <a:pt x="16173" y="4609"/>
                  <a:pt x="16173" y="3610"/>
                </a:cubicBezTo>
                <a:cubicBezTo>
                  <a:pt x="16173" y="2613"/>
                  <a:pt x="16986" y="1800"/>
                  <a:pt x="17985" y="1800"/>
                </a:cubicBezTo>
                <a:cubicBezTo>
                  <a:pt x="18984" y="1800"/>
                  <a:pt x="19798" y="2613"/>
                  <a:pt x="19798" y="3610"/>
                </a:cubicBezTo>
                <a:cubicBezTo>
                  <a:pt x="19798" y="4609"/>
                  <a:pt x="18984" y="5421"/>
                  <a:pt x="17985" y="5421"/>
                </a:cubicBezTo>
                <a:close/>
                <a:moveTo>
                  <a:pt x="17985" y="5421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8000"/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56566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2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2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5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5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 p14:presetBounceEnd="5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  <p:bldP spid="77" grpId="0"/>
          <p:bldP spid="95" grpId="0" animBg="1"/>
          <p:bldP spid="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2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  <p:bldP spid="77" grpId="0"/>
          <p:bldP spid="95" grpId="0" animBg="1"/>
          <p:bldP spid="96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28869" y="610824"/>
            <a:ext cx="23328083" cy="12760395"/>
            <a:chOff x="281032" y="243070"/>
            <a:chExt cx="11664041" cy="6380197"/>
          </a:xfrm>
        </p:grpSpPr>
        <p:sp>
          <p:nvSpPr>
            <p:cNvPr id="8" name="任意多边形 7"/>
            <p:cNvSpPr/>
            <p:nvPr/>
          </p:nvSpPr>
          <p:spPr>
            <a:xfrm>
              <a:off x="281032" y="243070"/>
              <a:ext cx="9125961" cy="5890171"/>
            </a:xfrm>
            <a:custGeom>
              <a:avLst/>
              <a:gdLst>
                <a:gd name="connsiteX0" fmla="*/ 0 w 9125961"/>
                <a:gd name="connsiteY0" fmla="*/ 0 h 5890171"/>
                <a:gd name="connsiteX1" fmla="*/ 9125961 w 9125961"/>
                <a:gd name="connsiteY1" fmla="*/ 0 h 5890171"/>
                <a:gd name="connsiteX2" fmla="*/ 3055475 w 9125961"/>
                <a:gd name="connsiteY2" fmla="*/ 5890171 h 5890171"/>
                <a:gd name="connsiteX3" fmla="*/ 0 w 9125961"/>
                <a:gd name="connsiteY3" fmla="*/ 2834696 h 589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5961" h="5890171">
                  <a:moveTo>
                    <a:pt x="0" y="0"/>
                  </a:moveTo>
                  <a:lnTo>
                    <a:pt x="9125961" y="0"/>
                  </a:lnTo>
                  <a:lnTo>
                    <a:pt x="3055475" y="5890171"/>
                  </a:lnTo>
                  <a:lnTo>
                    <a:pt x="0" y="2834696"/>
                  </a:lnTo>
                  <a:close/>
                </a:path>
              </a:pathLst>
            </a:custGeom>
            <a:solidFill>
              <a:srgbClr val="E0E1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67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3336391" y="243070"/>
              <a:ext cx="8608682" cy="6380197"/>
            </a:xfrm>
            <a:custGeom>
              <a:avLst/>
              <a:gdLst>
                <a:gd name="connsiteX0" fmla="*/ 2550447 w 8608682"/>
                <a:gd name="connsiteY0" fmla="*/ 6380197 h 6380197"/>
                <a:gd name="connsiteX1" fmla="*/ 0 w 8608682"/>
                <a:gd name="connsiteY1" fmla="*/ 6380197 h 6380197"/>
                <a:gd name="connsiteX2" fmla="*/ 0 w 8608682"/>
                <a:gd name="connsiteY2" fmla="*/ 0 h 6380197"/>
                <a:gd name="connsiteX3" fmla="*/ 8106769 w 8608682"/>
                <a:gd name="connsiteY3" fmla="*/ 0 h 6380197"/>
                <a:gd name="connsiteX4" fmla="*/ 8608682 w 8608682"/>
                <a:gd name="connsiteY4" fmla="*/ 501914 h 63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682" h="6380197">
                  <a:moveTo>
                    <a:pt x="2550447" y="6380197"/>
                  </a:moveTo>
                  <a:lnTo>
                    <a:pt x="0" y="6380197"/>
                  </a:lnTo>
                  <a:lnTo>
                    <a:pt x="0" y="0"/>
                  </a:lnTo>
                  <a:lnTo>
                    <a:pt x="8106769" y="0"/>
                  </a:lnTo>
                  <a:lnTo>
                    <a:pt x="8608682" y="5019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67"/>
            </a:p>
          </p:txBody>
        </p:sp>
      </p:grpSp>
      <p:sp>
        <p:nvSpPr>
          <p:cNvPr id="10" name="直角三角形 9"/>
          <p:cNvSpPr/>
          <p:nvPr/>
        </p:nvSpPr>
        <p:spPr>
          <a:xfrm>
            <a:off x="1587" y="6266765"/>
            <a:ext cx="7454096" cy="7454096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1" name="直角三角形 10"/>
          <p:cNvSpPr/>
          <p:nvPr/>
        </p:nvSpPr>
        <p:spPr>
          <a:xfrm rot="18914386">
            <a:off x="19218688" y="-1296136"/>
            <a:ext cx="2592267" cy="2592267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2" name="任意多边形 11"/>
          <p:cNvSpPr/>
          <p:nvPr/>
        </p:nvSpPr>
        <p:spPr>
          <a:xfrm rot="18914386">
            <a:off x="19745492" y="299695"/>
            <a:ext cx="1538659" cy="1538659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3" name="任意多边形 12"/>
          <p:cNvSpPr/>
          <p:nvPr/>
        </p:nvSpPr>
        <p:spPr>
          <a:xfrm>
            <a:off x="563651" y="6145928"/>
            <a:ext cx="7077456" cy="7077456"/>
          </a:xfrm>
          <a:custGeom>
            <a:avLst/>
            <a:gdLst>
              <a:gd name="connsiteX0" fmla="*/ 0 w 3538728"/>
              <a:gd name="connsiteY0" fmla="*/ 0 h 3538728"/>
              <a:gd name="connsiteX1" fmla="*/ 3538728 w 3538728"/>
              <a:gd name="connsiteY1" fmla="*/ 3538728 h 3538728"/>
              <a:gd name="connsiteX2" fmla="*/ 3405621 w 3538728"/>
              <a:gd name="connsiteY2" fmla="*/ 3538728 h 3538728"/>
              <a:gd name="connsiteX3" fmla="*/ 0 w 3538728"/>
              <a:gd name="connsiteY3" fmla="*/ 133107 h 35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728" h="3538728">
                <a:moveTo>
                  <a:pt x="0" y="0"/>
                </a:moveTo>
                <a:lnTo>
                  <a:pt x="3538728" y="3538728"/>
                </a:lnTo>
                <a:lnTo>
                  <a:pt x="3405621" y="3538728"/>
                </a:lnTo>
                <a:lnTo>
                  <a:pt x="0" y="1331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zh-CN" altLang="en-US" sz="10667"/>
          </a:p>
        </p:txBody>
      </p:sp>
      <p:sp>
        <p:nvSpPr>
          <p:cNvPr id="15" name="椭圆 14"/>
          <p:cNvSpPr/>
          <p:nvPr/>
        </p:nvSpPr>
        <p:spPr>
          <a:xfrm>
            <a:off x="8800715" y="5748283"/>
            <a:ext cx="5797549" cy="9207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86000"/>
                </a:schemeClr>
              </a:gs>
              <a:gs pos="54000">
                <a:schemeClr val="tx1">
                  <a:lumMod val="75000"/>
                  <a:lumOff val="25000"/>
                  <a:alpha val="55000"/>
                </a:schemeClr>
              </a:gs>
              <a:gs pos="91000">
                <a:schemeClr val="tx1">
                  <a:lumMod val="75000"/>
                  <a:lumOff val="2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anchor="ctr"/>
          <a:lstStyle/>
          <a:p>
            <a:pPr algn="ctr" defTabSz="1828687">
              <a:defRPr/>
            </a:pPr>
            <a:endParaRPr lang="zh-CN" altLang="en-US" sz="10667"/>
          </a:p>
        </p:txBody>
      </p:sp>
      <p:sp>
        <p:nvSpPr>
          <p:cNvPr id="16" name="任意多边形 15"/>
          <p:cNvSpPr/>
          <p:nvPr/>
        </p:nvSpPr>
        <p:spPr>
          <a:xfrm>
            <a:off x="10127864" y="5764156"/>
            <a:ext cx="3143251" cy="1120776"/>
          </a:xfrm>
          <a:custGeom>
            <a:avLst/>
            <a:gdLst>
              <a:gd name="connsiteX0" fmla="*/ 0 w 1837968"/>
              <a:gd name="connsiteY0" fmla="*/ 0 h 656823"/>
              <a:gd name="connsiteX1" fmla="*/ 1837968 w 1837968"/>
              <a:gd name="connsiteY1" fmla="*/ 0 h 656823"/>
              <a:gd name="connsiteX2" fmla="*/ 1814927 w 1837968"/>
              <a:gd name="connsiteY2" fmla="*/ 62953 h 656823"/>
              <a:gd name="connsiteX3" fmla="*/ 918984 w 1837968"/>
              <a:gd name="connsiteY3" fmla="*/ 656823 h 656823"/>
              <a:gd name="connsiteX4" fmla="*/ 23041 w 1837968"/>
              <a:gd name="connsiteY4" fmla="*/ 62953 h 656823"/>
              <a:gd name="connsiteX5" fmla="*/ 0 w 1837968"/>
              <a:gd name="connsiteY5" fmla="*/ 0 h 65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968" h="656823">
                <a:moveTo>
                  <a:pt x="0" y="0"/>
                </a:moveTo>
                <a:lnTo>
                  <a:pt x="1837968" y="0"/>
                </a:lnTo>
                <a:lnTo>
                  <a:pt x="1814927" y="62953"/>
                </a:lnTo>
                <a:cubicBezTo>
                  <a:pt x="1667315" y="411946"/>
                  <a:pt x="1321747" y="656823"/>
                  <a:pt x="918984" y="656823"/>
                </a:cubicBezTo>
                <a:cubicBezTo>
                  <a:pt x="516221" y="656823"/>
                  <a:pt x="170653" y="411946"/>
                  <a:pt x="23041" y="629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anchor="ctr"/>
          <a:lstStyle/>
          <a:p>
            <a:pPr algn="ctr" defTabSz="1828687">
              <a:defRPr/>
            </a:pPr>
            <a:endParaRPr lang="zh-CN" altLang="en-US" sz="10667" b="1" dirty="0"/>
          </a:p>
        </p:txBody>
      </p:sp>
      <p:sp>
        <p:nvSpPr>
          <p:cNvPr id="17" name="文本框 8"/>
          <p:cNvSpPr txBox="1"/>
          <p:nvPr/>
        </p:nvSpPr>
        <p:spPr>
          <a:xfrm>
            <a:off x="10757724" y="5791726"/>
            <a:ext cx="1883529" cy="923330"/>
          </a:xfrm>
          <a:prstGeom prst="rect">
            <a:avLst/>
          </a:prstGeom>
          <a:noFill/>
        </p:spPr>
        <p:txBody>
          <a:bodyPr wrap="none" lIns="182880" tIns="91440" rIns="182880" bIns="91440">
            <a:spAutoFit/>
          </a:bodyPr>
          <a:lstStyle/>
          <a:p>
            <a:pPr defTabSz="1828687">
              <a:defRPr/>
            </a:pPr>
            <a:r>
              <a:rPr lang="en-US" altLang="zh-CN" sz="4800" dirty="0">
                <a:solidFill>
                  <a:schemeClr val="bg1"/>
                </a:solidFill>
              </a:rPr>
              <a:t>START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3" name="TextBox 7"/>
          <p:cNvSpPr>
            <a:spLocks noChangeArrowheads="1"/>
          </p:cNvSpPr>
          <p:nvPr/>
        </p:nvSpPr>
        <p:spPr bwMode="auto">
          <a:xfrm>
            <a:off x="5100250" y="4794270"/>
            <a:ext cx="1225980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这里输入关于什么的创业、商业计划书或公司团队名称</a:t>
            </a:r>
          </a:p>
        </p:txBody>
      </p:sp>
      <p:sp>
        <p:nvSpPr>
          <p:cNvPr id="34" name="TextBox 7"/>
          <p:cNvSpPr>
            <a:spLocks noChangeArrowheads="1"/>
          </p:cNvSpPr>
          <p:nvPr/>
        </p:nvSpPr>
        <p:spPr bwMode="auto">
          <a:xfrm>
            <a:off x="5100250" y="3516996"/>
            <a:ext cx="1602728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8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护士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医生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医疗动态通用</a:t>
            </a:r>
            <a:r>
              <a:rPr lang="en-US" altLang="zh-CN" sz="80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8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5158988" y="2788384"/>
            <a:ext cx="1426784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48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030443" y="5181099"/>
            <a:ext cx="11343387" cy="80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7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50"/>
                            </p:stCondLst>
                            <p:childTnLst>
                              <p:par>
                                <p:cTn id="53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7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87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8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7" grpId="0"/>
      <p:bldP spid="17" grpId="1"/>
      <p:bldP spid="33" grpId="0"/>
      <p:bldP spid="34" grpId="0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27645" y="8874227"/>
            <a:ext cx="17217119" cy="338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690" tIns="108845" rIns="217690" bIns="108845" rtlCol="0" anchor="ctr"/>
          <a:lstStyle/>
          <a:p>
            <a:pPr defTabSz="2176894"/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2176894"/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26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2176894"/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2176894"/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2176894"/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2176894"/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2176894"/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2176894"/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2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26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5996551"/>
            <a:ext cx="24387175" cy="273365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217690" tIns="108845" rIns="217690" bIns="108845" anchor="ctr"/>
          <a:lstStyle/>
          <a:p>
            <a:pPr defTabSz="2176894">
              <a:defRPr/>
            </a:pPr>
            <a:endParaRPr lang="zh-CN" altLang="en-US" sz="43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90" y="630360"/>
            <a:ext cx="20567046" cy="536354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249001" y="6194693"/>
            <a:ext cx="10944590" cy="323735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17690" tIns="108845" rIns="217690" bIns="108845"/>
          <a:lstStyle/>
          <a:p>
            <a:pPr defTabSz="2176894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4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2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2176894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2176894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2193587" y="6194693"/>
            <a:ext cx="10944593" cy="309334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17690" tIns="108845" rIns="217690" bIns="108845"/>
          <a:lstStyle/>
          <a:p>
            <a:pPr defTabSz="2176894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4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24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2176894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2176894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2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2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522" y="6194690"/>
            <a:ext cx="105000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3181" y="6194690"/>
            <a:ext cx="105000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5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John Doe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CEO Founder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Miriam Stewart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President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Bryan Rivera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General Manager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A short description or history about this team member in the company.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A short description or history about this team member in the company.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A short description or history about this team member in the company.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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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ea typeface="FontAwesome"/>
                <a:sym typeface="FontAwesome"/>
              </a:rPr>
              <a:t>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ea typeface="FontAwesome"/>
                <a:sym typeface="FontAwesome"/>
              </a:rPr>
              <a:t>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ea typeface="FontAwesome"/>
                <a:sym typeface="FontAwesome"/>
              </a:rPr>
              <a:t>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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ea typeface="FontAwesome"/>
                <a:sym typeface="FontAwesome"/>
              </a:rPr>
              <a:t>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9" name="图片占位符 28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0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2" name="图片占位符 31"/>
          <p:cNvPicPr>
            <a:picLocks noGrp="1" noChangeAspect="1"/>
          </p:cNvPicPr>
          <p:nvPr>
            <p:ph type="pic" sz="quarter" idx="2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09198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Subtitle Example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smtClean="0">
                <a:solidFill>
                  <a:schemeClr val="tx1"/>
                </a:solidFill>
              </a:rPr>
              <a:t>port </a:t>
            </a:r>
            <a:r>
              <a:rPr lang="en-US" dirty="0" err="1" smtClean="0">
                <a:solidFill>
                  <a:schemeClr val="tx1"/>
                </a:solidFill>
              </a:rPr>
              <a:t>titor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 smtClean="0">
                <a:solidFill>
                  <a:schemeClr val="tx1"/>
                </a:solidFill>
              </a:rPr>
              <a:t>pellen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tesque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Subtitle Example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port </a:t>
            </a:r>
            <a:r>
              <a:rPr lang="en-US" dirty="0" err="1">
                <a:solidFill>
                  <a:schemeClr val="tx1"/>
                </a:solidFill>
              </a:rPr>
              <a:t>titor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>
                <a:solidFill>
                  <a:schemeClr val="tx1"/>
                </a:solidFill>
              </a:rPr>
              <a:t>pellen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tesque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Subtitle Example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port </a:t>
            </a:r>
            <a:r>
              <a:rPr lang="en-US" dirty="0" err="1">
                <a:solidFill>
                  <a:schemeClr val="tx1"/>
                </a:solidFill>
              </a:rPr>
              <a:t>titor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>
                <a:solidFill>
                  <a:schemeClr val="tx1"/>
                </a:solidFill>
              </a:rPr>
              <a:t>pellen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tesque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Subtitle Example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port </a:t>
            </a:r>
            <a:r>
              <a:rPr lang="en-US" dirty="0" err="1">
                <a:solidFill>
                  <a:schemeClr val="tx1"/>
                </a:solidFill>
              </a:rPr>
              <a:t>titor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>
                <a:solidFill>
                  <a:schemeClr val="tx1"/>
                </a:solidFill>
              </a:rPr>
              <a:t>pellen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tesque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grpSp>
        <p:nvGrpSpPr>
          <p:cNvPr id="5" name="Group 1304"/>
          <p:cNvGrpSpPr/>
          <p:nvPr/>
        </p:nvGrpSpPr>
        <p:grpSpPr>
          <a:xfrm>
            <a:off x="1928666" y="3252192"/>
            <a:ext cx="20526668" cy="4617021"/>
            <a:chOff x="0" y="0"/>
            <a:chExt cx="20526666" cy="4617019"/>
          </a:xfrm>
        </p:grpSpPr>
        <p:sp>
          <p:nvSpPr>
            <p:cNvPr id="6" name="Shape 1299"/>
            <p:cNvSpPr/>
            <p:nvPr/>
          </p:nvSpPr>
          <p:spPr>
            <a:xfrm rot="10800000" flipH="1">
              <a:off x="0" y="2306303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solidFill>
                    <a:srgbClr val="9A9A9A"/>
                  </a:solidFill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7" name="Shape 1300"/>
            <p:cNvSpPr/>
            <p:nvPr/>
          </p:nvSpPr>
          <p:spPr>
            <a:xfrm>
              <a:off x="11950662" y="0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solidFill>
                    <a:srgbClr val="9A9A9A"/>
                  </a:solidFill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" name="Shape 1301"/>
            <p:cNvSpPr/>
            <p:nvPr/>
          </p:nvSpPr>
          <p:spPr>
            <a:xfrm rot="10800000" flipH="1">
              <a:off x="7953211" y="2317878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solidFill>
                    <a:srgbClr val="9A9A9A"/>
                  </a:solidFill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" name="Shape 1302"/>
            <p:cNvSpPr/>
            <p:nvPr/>
          </p:nvSpPr>
          <p:spPr>
            <a:xfrm>
              <a:off x="3983406" y="43406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solidFill>
                    <a:srgbClr val="9A9A9A"/>
                  </a:solidFill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0" name="Shape 1303"/>
            <p:cNvSpPr/>
            <p:nvPr/>
          </p:nvSpPr>
          <p:spPr>
            <a:xfrm rot="10800000" flipH="1">
              <a:off x="15929954" y="2325595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solidFill>
                    <a:srgbClr val="9A9A9A"/>
                  </a:solidFill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1" name="Group 1310"/>
          <p:cNvGrpSpPr/>
          <p:nvPr/>
        </p:nvGrpSpPr>
        <p:grpSpPr>
          <a:xfrm>
            <a:off x="1928666" y="3305245"/>
            <a:ext cx="20521399" cy="4583260"/>
            <a:chOff x="0" y="0"/>
            <a:chExt cx="20521397" cy="4583259"/>
          </a:xfrm>
        </p:grpSpPr>
        <p:sp>
          <p:nvSpPr>
            <p:cNvPr id="12" name="Shape 1305"/>
            <p:cNvSpPr/>
            <p:nvPr/>
          </p:nvSpPr>
          <p:spPr>
            <a:xfrm>
              <a:off x="0" y="0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" name="Shape 1306"/>
            <p:cNvSpPr/>
            <p:nvPr/>
          </p:nvSpPr>
          <p:spPr>
            <a:xfrm rot="10800000" flipH="1">
              <a:off x="3987242" y="2291834"/>
              <a:ext cx="4596714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" name="Shape 1307"/>
            <p:cNvSpPr/>
            <p:nvPr/>
          </p:nvSpPr>
          <p:spPr>
            <a:xfrm>
              <a:off x="7961272" y="14468"/>
              <a:ext cx="4596714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5" name="Shape 1308"/>
            <p:cNvSpPr/>
            <p:nvPr/>
          </p:nvSpPr>
          <p:spPr>
            <a:xfrm>
              <a:off x="15924685" y="14468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" name="Shape 1309"/>
            <p:cNvSpPr/>
            <p:nvPr/>
          </p:nvSpPr>
          <p:spPr>
            <a:xfrm rot="10800000" flipH="1">
              <a:off x="11936193" y="2291834"/>
              <a:ext cx="4596713" cy="229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4" y="5863"/>
                  </a:moveTo>
                  <a:cubicBezTo>
                    <a:pt x="15135" y="5863"/>
                    <a:pt x="18676" y="12960"/>
                    <a:pt x="1867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566"/>
                    <a:pt x="16777" y="0"/>
                    <a:pt x="10774" y="0"/>
                  </a:cubicBezTo>
                  <a:cubicBezTo>
                    <a:pt x="4771" y="0"/>
                    <a:pt x="0" y="9566"/>
                    <a:pt x="0" y="21600"/>
                  </a:cubicBezTo>
                  <a:cubicBezTo>
                    <a:pt x="2924" y="21600"/>
                    <a:pt x="2924" y="21600"/>
                    <a:pt x="2924" y="21600"/>
                  </a:cubicBezTo>
                  <a:cubicBezTo>
                    <a:pt x="2924" y="12960"/>
                    <a:pt x="6465" y="5863"/>
                    <a:pt x="10774" y="5863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7" name="Shape 1311"/>
          <p:cNvSpPr/>
          <p:nvPr/>
        </p:nvSpPr>
        <p:spPr>
          <a:xfrm>
            <a:off x="3518001" y="4794029"/>
            <a:ext cx="1573640" cy="1573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1312"/>
          <p:cNvSpPr/>
          <p:nvPr/>
        </p:nvSpPr>
        <p:spPr>
          <a:xfrm>
            <a:off x="7485650" y="4794029"/>
            <a:ext cx="1573640" cy="1573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" name="Shape 1313"/>
          <p:cNvSpPr/>
          <p:nvPr/>
        </p:nvSpPr>
        <p:spPr>
          <a:xfrm>
            <a:off x="11483100" y="4794029"/>
            <a:ext cx="1573640" cy="1573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" name="Shape 1314"/>
          <p:cNvSpPr/>
          <p:nvPr/>
        </p:nvSpPr>
        <p:spPr>
          <a:xfrm>
            <a:off x="15480552" y="4794029"/>
            <a:ext cx="1573640" cy="1573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" name="Shape 1315"/>
          <p:cNvSpPr/>
          <p:nvPr/>
        </p:nvSpPr>
        <p:spPr>
          <a:xfrm>
            <a:off x="19478000" y="4794029"/>
            <a:ext cx="1573639" cy="1573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" name="Shape 1316"/>
          <p:cNvSpPr/>
          <p:nvPr/>
        </p:nvSpPr>
        <p:spPr>
          <a:xfrm>
            <a:off x="7950186" y="5265253"/>
            <a:ext cx="647011" cy="647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647700"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" name="Shape 1317"/>
          <p:cNvSpPr/>
          <p:nvPr/>
        </p:nvSpPr>
        <p:spPr>
          <a:xfrm>
            <a:off x="19947424" y="5290883"/>
            <a:ext cx="647011" cy="539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80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647700"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" name="Shape 1318"/>
          <p:cNvSpPr/>
          <p:nvPr/>
        </p:nvSpPr>
        <p:spPr>
          <a:xfrm>
            <a:off x="11979783" y="5286245"/>
            <a:ext cx="647011" cy="539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3223"/>
                </a:moveTo>
                <a:cubicBezTo>
                  <a:pt x="20633" y="3223"/>
                  <a:pt x="20946" y="3384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4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647700"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" name="Shape 1319"/>
          <p:cNvSpPr/>
          <p:nvPr/>
        </p:nvSpPr>
        <p:spPr>
          <a:xfrm>
            <a:off x="15988800" y="5314360"/>
            <a:ext cx="647012" cy="539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7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7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5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7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7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5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5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7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5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7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5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5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647700"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" name="Shape 1320"/>
          <p:cNvSpPr/>
          <p:nvPr/>
        </p:nvSpPr>
        <p:spPr>
          <a:xfrm>
            <a:off x="3994563" y="5279304"/>
            <a:ext cx="647012" cy="647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8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647700"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06972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9" presetClass="entr" presetSubtype="16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00"/>
                            </p:stCondLst>
                            <p:childTnLst>
                              <p:par>
                                <p:cTn id="25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0"/>
                            </p:stCondLst>
                            <p:childTnLst>
                              <p:par>
                                <p:cTn id="2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800"/>
                            </p:stCondLst>
                            <p:childTnLst>
                              <p:par>
                                <p:cTn id="33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900"/>
                            </p:stCondLst>
                            <p:childTnLst>
                              <p:par>
                                <p:cTn id="37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100"/>
                            </p:stCondLst>
                            <p:childTnLst>
                              <p:par>
                                <p:cTn id="45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200"/>
                            </p:stCondLst>
                            <p:childTnLst>
                              <p:par>
                                <p:cTn id="4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dvAuto="0"/>
      <p:bldP spid="11" grpId="0" advAuto="0"/>
      <p:bldP spid="17" grpId="0" animBg="1" advAuto="0"/>
      <p:bldP spid="18" grpId="0" animBg="1" advAuto="0"/>
      <p:bldP spid="19" grpId="0" animBg="1" advAuto="0"/>
      <p:bldP spid="20" grpId="0" animBg="1" advAuto="0"/>
      <p:bldP spid="21" grpId="0" animBg="1" advAuto="0"/>
      <p:bldP spid="22" grpId="0" animBg="1" advAuto="0"/>
      <p:bldP spid="23" grpId="0" animBg="1" advAuto="0"/>
      <p:bldP spid="24" grpId="0" animBg="1" advAuto="0"/>
      <p:bldP spid="25" grpId="0" animBg="1" advAuto="0"/>
      <p:bldP spid="26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47"/>
          <p:cNvGrpSpPr/>
          <p:nvPr/>
        </p:nvGrpSpPr>
        <p:grpSpPr>
          <a:xfrm>
            <a:off x="9393028" y="8799780"/>
            <a:ext cx="5605519" cy="3145128"/>
            <a:chOff x="5649913" y="2916238"/>
            <a:chExt cx="3077404" cy="223043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5649913" y="2916238"/>
              <a:ext cx="3074988" cy="1403350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pattFill prst="dkDnDiag">
              <a:fgClr>
                <a:schemeClr val="accent4">
                  <a:lumMod val="50000"/>
                </a:schemeClr>
              </a:fgClr>
              <a:bgClr>
                <a:schemeClr val="accent4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5649913" y="2916238"/>
              <a:ext cx="3074988" cy="1658938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5652329" y="3744913"/>
              <a:ext cx="3074988" cy="1401763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8000" b="1" dirty="0">
                <a:solidFill>
                  <a:srgbClr val="FFFFFF"/>
                </a:solidFill>
                <a:ea typeface="Roboto Condensed Regular"/>
              </a:endParaRPr>
            </a:p>
            <a:p>
              <a:pPr algn="ctr">
                <a:spcAft>
                  <a:spcPts val="600"/>
                </a:spcAft>
              </a:pPr>
              <a:r>
                <a:rPr lang="en-US" altLang="ko-KR" sz="7200" b="1" dirty="0" smtClean="0">
                  <a:solidFill>
                    <a:srgbClr val="FFFFFF"/>
                  </a:solidFill>
                  <a:ea typeface="Roboto Condensed Regular"/>
                </a:rPr>
                <a:t>04</a:t>
              </a:r>
              <a:endParaRPr lang="ko-KR" altLang="en-US" sz="72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8" name="그룹 133"/>
          <p:cNvGrpSpPr/>
          <p:nvPr/>
        </p:nvGrpSpPr>
        <p:grpSpPr>
          <a:xfrm>
            <a:off x="9393028" y="7051336"/>
            <a:ext cx="5601118" cy="3145128"/>
            <a:chOff x="5649913" y="2916238"/>
            <a:chExt cx="3074988" cy="223043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5649913" y="2916238"/>
              <a:ext cx="3074988" cy="1403350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pattFill prst="dkDnDiag">
              <a:fgClr>
                <a:schemeClr val="accent3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5649913" y="2916238"/>
              <a:ext cx="3074988" cy="1658938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649913" y="3744913"/>
              <a:ext cx="3074988" cy="1401763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8000" b="1" dirty="0">
                <a:solidFill>
                  <a:srgbClr val="FFFFFF"/>
                </a:solidFill>
                <a:ea typeface="Roboto Condensed Regular"/>
              </a:endParaRPr>
            </a:p>
            <a:p>
              <a:pPr algn="ctr">
                <a:spcAft>
                  <a:spcPts val="600"/>
                </a:spcAft>
              </a:pPr>
              <a:r>
                <a:rPr lang="en-US" altLang="ko-KR" sz="7200" b="1" dirty="0" smtClean="0">
                  <a:solidFill>
                    <a:srgbClr val="FFFFFF"/>
                  </a:solidFill>
                  <a:ea typeface="Roboto Condensed Regular"/>
                </a:rPr>
                <a:t>03</a:t>
              </a:r>
              <a:endParaRPr lang="ko-KR" altLang="en-US" sz="72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2" name="그룹 99"/>
          <p:cNvGrpSpPr/>
          <p:nvPr/>
        </p:nvGrpSpPr>
        <p:grpSpPr>
          <a:xfrm>
            <a:off x="9393028" y="5401926"/>
            <a:ext cx="5601118" cy="3145128"/>
            <a:chOff x="5649913" y="2916238"/>
            <a:chExt cx="3074988" cy="223043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649913" y="2916238"/>
              <a:ext cx="3074988" cy="1403350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pattFill prst="dkDnDiag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5649913" y="2916238"/>
              <a:ext cx="3074988" cy="1658938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649913" y="3744913"/>
              <a:ext cx="3074988" cy="1401763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8000" b="1" dirty="0">
                <a:solidFill>
                  <a:srgbClr val="FFFFFF"/>
                </a:solidFill>
                <a:ea typeface="Roboto Condensed Regular"/>
              </a:endParaRPr>
            </a:p>
            <a:p>
              <a:pPr algn="ctr">
                <a:spcAft>
                  <a:spcPts val="600"/>
                </a:spcAft>
              </a:pPr>
              <a:r>
                <a:rPr lang="en-US" altLang="ko-KR" sz="7200" b="1" dirty="0" smtClean="0">
                  <a:solidFill>
                    <a:srgbClr val="FFFFFF"/>
                  </a:solidFill>
                  <a:ea typeface="Roboto Condensed Regular"/>
                </a:rPr>
                <a:t>02</a:t>
              </a:r>
              <a:endParaRPr lang="ko-KR" altLang="en-US" sz="7200" b="1" dirty="0">
                <a:solidFill>
                  <a:srgbClr val="FFFFFF"/>
                </a:solidFill>
                <a:ea typeface="Roboto Condensed Regular"/>
              </a:endParaRPr>
            </a:p>
          </p:txBody>
        </p:sp>
      </p:grpSp>
      <p:grpSp>
        <p:nvGrpSpPr>
          <p:cNvPr id="16" name="그룹 78"/>
          <p:cNvGrpSpPr/>
          <p:nvPr/>
        </p:nvGrpSpPr>
        <p:grpSpPr>
          <a:xfrm>
            <a:off x="9393028" y="3752516"/>
            <a:ext cx="5601118" cy="3145128"/>
            <a:chOff x="5649913" y="2916238"/>
            <a:chExt cx="3074988" cy="2230438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649913" y="2916238"/>
              <a:ext cx="3074988" cy="1403350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5649913" y="2916238"/>
              <a:ext cx="3074988" cy="1658937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560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649913" y="3744913"/>
              <a:ext cx="3074988" cy="1401763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8000" b="1" dirty="0">
                <a:solidFill>
                  <a:srgbClr val="FFFFFF"/>
                </a:solidFill>
                <a:ea typeface="+mj-ea"/>
              </a:endParaRPr>
            </a:p>
            <a:p>
              <a:pPr algn="ctr">
                <a:spcAft>
                  <a:spcPts val="600"/>
                </a:spcAft>
              </a:pPr>
              <a:r>
                <a:rPr lang="en-US" altLang="ko-KR" sz="7200" b="1" dirty="0" smtClean="0">
                  <a:solidFill>
                    <a:srgbClr val="FFFFFF"/>
                  </a:solidFill>
                  <a:ea typeface="+mj-ea"/>
                </a:rPr>
                <a:t>01</a:t>
              </a:r>
              <a:endParaRPr lang="ko-KR" altLang="en-US" sz="7200" b="1" dirty="0">
                <a:solidFill>
                  <a:srgbClr val="FFFFFF"/>
                </a:solidFill>
                <a:ea typeface="+mj-ea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136373" y="4921026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4266" dirty="0"/>
              <a:t>Build</a:t>
            </a:r>
          </a:p>
          <a:p>
            <a:pPr algn="r"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8552029" y="5494930"/>
            <a:ext cx="845400" cy="0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136373" y="8281702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4266" dirty="0"/>
              <a:t>Market</a:t>
            </a:r>
          </a:p>
          <a:p>
            <a:pPr algn="r"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6254471" y="6297346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4266" dirty="0"/>
              <a:t>Test</a:t>
            </a:r>
          </a:p>
          <a:p>
            <a:pPr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6254471" y="9642016"/>
            <a:ext cx="4941296" cy="101656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4266" dirty="0"/>
              <a:t>Measure</a:t>
            </a:r>
          </a:p>
          <a:p>
            <a:pPr>
              <a:lnSpc>
                <a:spcPct val="85000"/>
              </a:lnSpc>
            </a:pPr>
            <a:r>
              <a:rPr lang="en-US" sz="2800" dirty="0"/>
              <a:t>Lorem ipsum dolor sit amet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8552029" y="8799780"/>
            <a:ext cx="845400" cy="0"/>
          </a:xfrm>
          <a:prstGeom prst="line">
            <a:avLst/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989743" y="6812246"/>
            <a:ext cx="845400" cy="0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989743" y="10264464"/>
            <a:ext cx="845400" cy="0"/>
          </a:xfrm>
          <a:prstGeom prst="line">
            <a:avLst/>
          </a:prstGeom>
          <a:ln w="12700" cmpd="sng">
            <a:solidFill>
              <a:schemeClr val="accent4"/>
            </a:solidFill>
            <a:prstDash val="sysDash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02438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 Placeholder 6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First Color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3" name="Text Placeholder 6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Second Color </a:t>
            </a:r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Third Color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Fourth Color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7269809" y="8260715"/>
            <a:ext cx="9632708" cy="3957918"/>
            <a:chOff x="3771586" y="4037956"/>
            <a:chExt cx="4650100" cy="1435499"/>
          </a:xfrm>
        </p:grpSpPr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4273727" y="4037956"/>
              <a:ext cx="3634708" cy="720753"/>
            </a:xfrm>
            <a:custGeom>
              <a:avLst/>
              <a:gdLst>
                <a:gd name="T0" fmla="*/ 999 w 1997"/>
                <a:gd name="T1" fmla="*/ 0 h 396"/>
                <a:gd name="T2" fmla="*/ 0 w 1997"/>
                <a:gd name="T3" fmla="*/ 199 h 396"/>
                <a:gd name="T4" fmla="*/ 999 w 1997"/>
                <a:gd name="T5" fmla="*/ 396 h 396"/>
                <a:gd name="T6" fmla="*/ 1997 w 1997"/>
                <a:gd name="T7" fmla="*/ 199 h 396"/>
                <a:gd name="T8" fmla="*/ 999 w 1997"/>
                <a:gd name="T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7" h="396">
                  <a:moveTo>
                    <a:pt x="999" y="0"/>
                  </a:moveTo>
                  <a:lnTo>
                    <a:pt x="0" y="199"/>
                  </a:lnTo>
                  <a:lnTo>
                    <a:pt x="999" y="396"/>
                  </a:lnTo>
                  <a:lnTo>
                    <a:pt x="1997" y="199"/>
                  </a:lnTo>
                  <a:lnTo>
                    <a:pt x="999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 flipH="1">
              <a:off x="6091991" y="4400152"/>
              <a:ext cx="2329695" cy="1073303"/>
            </a:xfrm>
            <a:custGeom>
              <a:avLst/>
              <a:gdLst>
                <a:gd name="T0" fmla="*/ 724 w 1723"/>
                <a:gd name="T1" fmla="*/ 0 h 1221"/>
                <a:gd name="T2" fmla="*/ 0 w 1723"/>
                <a:gd name="T3" fmla="*/ 878 h 1221"/>
                <a:gd name="T4" fmla="*/ 1723 w 1723"/>
                <a:gd name="T5" fmla="*/ 1221 h 1221"/>
                <a:gd name="T6" fmla="*/ 1723 w 1723"/>
                <a:gd name="T7" fmla="*/ 197 h 1221"/>
                <a:gd name="T8" fmla="*/ 724 w 1723"/>
                <a:gd name="T9" fmla="*/ 0 h 1221"/>
                <a:gd name="connsiteX0" fmla="*/ 4202 w 10000"/>
                <a:gd name="connsiteY0" fmla="*/ 0 h 10000"/>
                <a:gd name="connsiteX1" fmla="*/ 0 w 10000"/>
                <a:gd name="connsiteY1" fmla="*/ 7191 h 10000"/>
                <a:gd name="connsiteX2" fmla="*/ 10000 w 10000"/>
                <a:gd name="connsiteY2" fmla="*/ 10000 h 10000"/>
                <a:gd name="connsiteX3" fmla="*/ 9988 w 10000"/>
                <a:gd name="connsiteY3" fmla="*/ 6282 h 10000"/>
                <a:gd name="connsiteX4" fmla="*/ 10000 w 10000"/>
                <a:gd name="connsiteY4" fmla="*/ 1613 h 10000"/>
                <a:gd name="connsiteX5" fmla="*/ 4202 w 10000"/>
                <a:gd name="connsiteY5" fmla="*/ 0 h 10000"/>
                <a:gd name="connsiteX0" fmla="*/ 4202 w 10000"/>
                <a:gd name="connsiteY0" fmla="*/ 0 h 7191"/>
                <a:gd name="connsiteX1" fmla="*/ 0 w 10000"/>
                <a:gd name="connsiteY1" fmla="*/ 7191 h 7191"/>
                <a:gd name="connsiteX2" fmla="*/ 9988 w 10000"/>
                <a:gd name="connsiteY2" fmla="*/ 6282 h 7191"/>
                <a:gd name="connsiteX3" fmla="*/ 10000 w 10000"/>
                <a:gd name="connsiteY3" fmla="*/ 1613 h 7191"/>
                <a:gd name="connsiteX4" fmla="*/ 4202 w 10000"/>
                <a:gd name="connsiteY4" fmla="*/ 0 h 7191"/>
                <a:gd name="connsiteX0" fmla="*/ 4202 w 10000"/>
                <a:gd name="connsiteY0" fmla="*/ 0 h 10000"/>
                <a:gd name="connsiteX1" fmla="*/ 1840 w 10000"/>
                <a:gd name="connsiteY1" fmla="*/ 5501 h 10000"/>
                <a:gd name="connsiteX2" fmla="*/ 0 w 10000"/>
                <a:gd name="connsiteY2" fmla="*/ 10000 h 10000"/>
                <a:gd name="connsiteX3" fmla="*/ 9988 w 10000"/>
                <a:gd name="connsiteY3" fmla="*/ 8736 h 10000"/>
                <a:gd name="connsiteX4" fmla="*/ 10000 w 10000"/>
                <a:gd name="connsiteY4" fmla="*/ 2243 h 10000"/>
                <a:gd name="connsiteX5" fmla="*/ 4202 w 10000"/>
                <a:gd name="connsiteY5" fmla="*/ 0 h 10000"/>
                <a:gd name="connsiteX0" fmla="*/ 2362 w 8160"/>
                <a:gd name="connsiteY0" fmla="*/ 0 h 8736"/>
                <a:gd name="connsiteX1" fmla="*/ 0 w 8160"/>
                <a:gd name="connsiteY1" fmla="*/ 5501 h 8736"/>
                <a:gd name="connsiteX2" fmla="*/ 8148 w 8160"/>
                <a:gd name="connsiteY2" fmla="*/ 8736 h 8736"/>
                <a:gd name="connsiteX3" fmla="*/ 8160 w 8160"/>
                <a:gd name="connsiteY3" fmla="*/ 2243 h 8736"/>
                <a:gd name="connsiteX4" fmla="*/ 2362 w 8160"/>
                <a:gd name="connsiteY4" fmla="*/ 0 h 8736"/>
                <a:gd name="connsiteX0" fmla="*/ 2895 w 10000"/>
                <a:gd name="connsiteY0" fmla="*/ 0 h 7688"/>
                <a:gd name="connsiteX1" fmla="*/ 0 w 10000"/>
                <a:gd name="connsiteY1" fmla="*/ 6297 h 7688"/>
                <a:gd name="connsiteX2" fmla="*/ 9992 w 10000"/>
                <a:gd name="connsiteY2" fmla="*/ 7688 h 7688"/>
                <a:gd name="connsiteX3" fmla="*/ 10000 w 10000"/>
                <a:gd name="connsiteY3" fmla="*/ 2568 h 7688"/>
                <a:gd name="connsiteX4" fmla="*/ 2895 w 10000"/>
                <a:gd name="connsiteY4" fmla="*/ 0 h 7688"/>
                <a:gd name="connsiteX0" fmla="*/ 2895 w 10000"/>
                <a:gd name="connsiteY0" fmla="*/ 0 h 10000"/>
                <a:gd name="connsiteX1" fmla="*/ 896 w 10000"/>
                <a:gd name="connsiteY1" fmla="*/ 5618 h 10000"/>
                <a:gd name="connsiteX2" fmla="*/ 0 w 10000"/>
                <a:gd name="connsiteY2" fmla="*/ 8191 h 10000"/>
                <a:gd name="connsiteX3" fmla="*/ 9992 w 10000"/>
                <a:gd name="connsiteY3" fmla="*/ 10000 h 10000"/>
                <a:gd name="connsiteX4" fmla="*/ 10000 w 10000"/>
                <a:gd name="connsiteY4" fmla="*/ 3340 h 10000"/>
                <a:gd name="connsiteX5" fmla="*/ 2895 w 10000"/>
                <a:gd name="connsiteY5" fmla="*/ 0 h 10000"/>
                <a:gd name="connsiteX0" fmla="*/ 1999 w 9104"/>
                <a:gd name="connsiteY0" fmla="*/ 0 h 10000"/>
                <a:gd name="connsiteX1" fmla="*/ 0 w 9104"/>
                <a:gd name="connsiteY1" fmla="*/ 5618 h 10000"/>
                <a:gd name="connsiteX2" fmla="*/ 9096 w 9104"/>
                <a:gd name="connsiteY2" fmla="*/ 10000 h 10000"/>
                <a:gd name="connsiteX3" fmla="*/ 9104 w 9104"/>
                <a:gd name="connsiteY3" fmla="*/ 3340 h 10000"/>
                <a:gd name="connsiteX4" fmla="*/ 1999 w 9104"/>
                <a:gd name="connsiteY4" fmla="*/ 0 h 10000"/>
                <a:gd name="connsiteX0" fmla="*/ 2196 w 10000"/>
                <a:gd name="connsiteY0" fmla="*/ 0 h 10000"/>
                <a:gd name="connsiteX1" fmla="*/ 0 w 10000"/>
                <a:gd name="connsiteY1" fmla="*/ 5618 h 10000"/>
                <a:gd name="connsiteX2" fmla="*/ 9999 w 10000"/>
                <a:gd name="connsiteY2" fmla="*/ 10000 h 10000"/>
                <a:gd name="connsiteX3" fmla="*/ 10000 w 10000"/>
                <a:gd name="connsiteY3" fmla="*/ 3340 h 10000"/>
                <a:gd name="connsiteX4" fmla="*/ 2196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2196" y="0"/>
                  </a:moveTo>
                  <a:lnTo>
                    <a:pt x="0" y="5618"/>
                  </a:lnTo>
                  <a:lnTo>
                    <a:pt x="9999" y="10000"/>
                  </a:lnTo>
                  <a:cubicBezTo>
                    <a:pt x="10005" y="6778"/>
                    <a:pt x="9995" y="6562"/>
                    <a:pt x="10000" y="3340"/>
                  </a:cubicBezTo>
                  <a:lnTo>
                    <a:pt x="21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3771586" y="4400152"/>
              <a:ext cx="2329695" cy="1073303"/>
            </a:xfrm>
            <a:custGeom>
              <a:avLst/>
              <a:gdLst>
                <a:gd name="T0" fmla="*/ 724 w 1723"/>
                <a:gd name="T1" fmla="*/ 0 h 1221"/>
                <a:gd name="T2" fmla="*/ 0 w 1723"/>
                <a:gd name="T3" fmla="*/ 878 h 1221"/>
                <a:gd name="T4" fmla="*/ 1723 w 1723"/>
                <a:gd name="T5" fmla="*/ 1221 h 1221"/>
                <a:gd name="T6" fmla="*/ 1723 w 1723"/>
                <a:gd name="T7" fmla="*/ 197 h 1221"/>
                <a:gd name="T8" fmla="*/ 724 w 1723"/>
                <a:gd name="T9" fmla="*/ 0 h 1221"/>
                <a:gd name="connsiteX0" fmla="*/ 4202 w 10000"/>
                <a:gd name="connsiteY0" fmla="*/ 0 h 10000"/>
                <a:gd name="connsiteX1" fmla="*/ 0 w 10000"/>
                <a:gd name="connsiteY1" fmla="*/ 7191 h 10000"/>
                <a:gd name="connsiteX2" fmla="*/ 10000 w 10000"/>
                <a:gd name="connsiteY2" fmla="*/ 10000 h 10000"/>
                <a:gd name="connsiteX3" fmla="*/ 9988 w 10000"/>
                <a:gd name="connsiteY3" fmla="*/ 6282 h 10000"/>
                <a:gd name="connsiteX4" fmla="*/ 10000 w 10000"/>
                <a:gd name="connsiteY4" fmla="*/ 1613 h 10000"/>
                <a:gd name="connsiteX5" fmla="*/ 4202 w 10000"/>
                <a:gd name="connsiteY5" fmla="*/ 0 h 10000"/>
                <a:gd name="connsiteX0" fmla="*/ 4202 w 10000"/>
                <a:gd name="connsiteY0" fmla="*/ 0 h 7191"/>
                <a:gd name="connsiteX1" fmla="*/ 0 w 10000"/>
                <a:gd name="connsiteY1" fmla="*/ 7191 h 7191"/>
                <a:gd name="connsiteX2" fmla="*/ 9988 w 10000"/>
                <a:gd name="connsiteY2" fmla="*/ 6282 h 7191"/>
                <a:gd name="connsiteX3" fmla="*/ 10000 w 10000"/>
                <a:gd name="connsiteY3" fmla="*/ 1613 h 7191"/>
                <a:gd name="connsiteX4" fmla="*/ 4202 w 10000"/>
                <a:gd name="connsiteY4" fmla="*/ 0 h 7191"/>
                <a:gd name="connsiteX0" fmla="*/ 4202 w 10000"/>
                <a:gd name="connsiteY0" fmla="*/ 0 h 10000"/>
                <a:gd name="connsiteX1" fmla="*/ 1840 w 10000"/>
                <a:gd name="connsiteY1" fmla="*/ 5501 h 10000"/>
                <a:gd name="connsiteX2" fmla="*/ 0 w 10000"/>
                <a:gd name="connsiteY2" fmla="*/ 10000 h 10000"/>
                <a:gd name="connsiteX3" fmla="*/ 9988 w 10000"/>
                <a:gd name="connsiteY3" fmla="*/ 8736 h 10000"/>
                <a:gd name="connsiteX4" fmla="*/ 10000 w 10000"/>
                <a:gd name="connsiteY4" fmla="*/ 2243 h 10000"/>
                <a:gd name="connsiteX5" fmla="*/ 4202 w 10000"/>
                <a:gd name="connsiteY5" fmla="*/ 0 h 10000"/>
                <a:gd name="connsiteX0" fmla="*/ 2362 w 8160"/>
                <a:gd name="connsiteY0" fmla="*/ 0 h 8736"/>
                <a:gd name="connsiteX1" fmla="*/ 0 w 8160"/>
                <a:gd name="connsiteY1" fmla="*/ 5501 h 8736"/>
                <a:gd name="connsiteX2" fmla="*/ 8148 w 8160"/>
                <a:gd name="connsiteY2" fmla="*/ 8736 h 8736"/>
                <a:gd name="connsiteX3" fmla="*/ 8160 w 8160"/>
                <a:gd name="connsiteY3" fmla="*/ 2243 h 8736"/>
                <a:gd name="connsiteX4" fmla="*/ 2362 w 8160"/>
                <a:gd name="connsiteY4" fmla="*/ 0 h 8736"/>
                <a:gd name="connsiteX0" fmla="*/ 2895 w 10000"/>
                <a:gd name="connsiteY0" fmla="*/ 0 h 7688"/>
                <a:gd name="connsiteX1" fmla="*/ 0 w 10000"/>
                <a:gd name="connsiteY1" fmla="*/ 6297 h 7688"/>
                <a:gd name="connsiteX2" fmla="*/ 9992 w 10000"/>
                <a:gd name="connsiteY2" fmla="*/ 7688 h 7688"/>
                <a:gd name="connsiteX3" fmla="*/ 10000 w 10000"/>
                <a:gd name="connsiteY3" fmla="*/ 2568 h 7688"/>
                <a:gd name="connsiteX4" fmla="*/ 2895 w 10000"/>
                <a:gd name="connsiteY4" fmla="*/ 0 h 7688"/>
                <a:gd name="connsiteX0" fmla="*/ 2895 w 10000"/>
                <a:gd name="connsiteY0" fmla="*/ 0 h 10000"/>
                <a:gd name="connsiteX1" fmla="*/ 896 w 10000"/>
                <a:gd name="connsiteY1" fmla="*/ 5618 h 10000"/>
                <a:gd name="connsiteX2" fmla="*/ 0 w 10000"/>
                <a:gd name="connsiteY2" fmla="*/ 8191 h 10000"/>
                <a:gd name="connsiteX3" fmla="*/ 9992 w 10000"/>
                <a:gd name="connsiteY3" fmla="*/ 10000 h 10000"/>
                <a:gd name="connsiteX4" fmla="*/ 10000 w 10000"/>
                <a:gd name="connsiteY4" fmla="*/ 3340 h 10000"/>
                <a:gd name="connsiteX5" fmla="*/ 2895 w 10000"/>
                <a:gd name="connsiteY5" fmla="*/ 0 h 10000"/>
                <a:gd name="connsiteX0" fmla="*/ 1999 w 9104"/>
                <a:gd name="connsiteY0" fmla="*/ 0 h 10000"/>
                <a:gd name="connsiteX1" fmla="*/ 0 w 9104"/>
                <a:gd name="connsiteY1" fmla="*/ 5618 h 10000"/>
                <a:gd name="connsiteX2" fmla="*/ 9096 w 9104"/>
                <a:gd name="connsiteY2" fmla="*/ 10000 h 10000"/>
                <a:gd name="connsiteX3" fmla="*/ 9104 w 9104"/>
                <a:gd name="connsiteY3" fmla="*/ 3340 h 10000"/>
                <a:gd name="connsiteX4" fmla="*/ 1999 w 9104"/>
                <a:gd name="connsiteY4" fmla="*/ 0 h 10000"/>
                <a:gd name="connsiteX0" fmla="*/ 2196 w 10000"/>
                <a:gd name="connsiteY0" fmla="*/ 0 h 10000"/>
                <a:gd name="connsiteX1" fmla="*/ 0 w 10000"/>
                <a:gd name="connsiteY1" fmla="*/ 5618 h 10000"/>
                <a:gd name="connsiteX2" fmla="*/ 9999 w 10000"/>
                <a:gd name="connsiteY2" fmla="*/ 10000 h 10000"/>
                <a:gd name="connsiteX3" fmla="*/ 10000 w 10000"/>
                <a:gd name="connsiteY3" fmla="*/ 3340 h 10000"/>
                <a:gd name="connsiteX4" fmla="*/ 2196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2196" y="0"/>
                  </a:moveTo>
                  <a:lnTo>
                    <a:pt x="0" y="5618"/>
                  </a:lnTo>
                  <a:lnTo>
                    <a:pt x="9999" y="10000"/>
                  </a:lnTo>
                  <a:cubicBezTo>
                    <a:pt x="10005" y="6778"/>
                    <a:pt x="9995" y="6562"/>
                    <a:pt x="10000" y="3340"/>
                  </a:cubicBezTo>
                  <a:lnTo>
                    <a:pt x="219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409021" y="6532878"/>
            <a:ext cx="7354283" cy="3371647"/>
            <a:chOff x="4321530" y="3467128"/>
            <a:chExt cx="3550212" cy="1222864"/>
          </a:xfrm>
        </p:grpSpPr>
        <p:sp>
          <p:nvSpPr>
            <p:cNvPr id="47" name="Freeform 50"/>
            <p:cNvSpPr>
              <a:spLocks/>
            </p:cNvSpPr>
            <p:nvPr/>
          </p:nvSpPr>
          <p:spPr bwMode="auto">
            <a:xfrm>
              <a:off x="4321530" y="3719032"/>
              <a:ext cx="1779751" cy="970960"/>
            </a:xfrm>
            <a:custGeom>
              <a:avLst/>
              <a:gdLst>
                <a:gd name="T0" fmla="*/ 724 w 1723"/>
                <a:gd name="T1" fmla="*/ 0 h 1221"/>
                <a:gd name="T2" fmla="*/ 0 w 1723"/>
                <a:gd name="T3" fmla="*/ 878 h 1221"/>
                <a:gd name="T4" fmla="*/ 1723 w 1723"/>
                <a:gd name="T5" fmla="*/ 1221 h 1221"/>
                <a:gd name="T6" fmla="*/ 1723 w 1723"/>
                <a:gd name="T7" fmla="*/ 197 h 1221"/>
                <a:gd name="T8" fmla="*/ 724 w 1723"/>
                <a:gd name="T9" fmla="*/ 0 h 1221"/>
                <a:gd name="connsiteX0" fmla="*/ 4202 w 10000"/>
                <a:gd name="connsiteY0" fmla="*/ 0 h 10000"/>
                <a:gd name="connsiteX1" fmla="*/ 0 w 10000"/>
                <a:gd name="connsiteY1" fmla="*/ 7191 h 10000"/>
                <a:gd name="connsiteX2" fmla="*/ 10000 w 10000"/>
                <a:gd name="connsiteY2" fmla="*/ 10000 h 10000"/>
                <a:gd name="connsiteX3" fmla="*/ 9988 w 10000"/>
                <a:gd name="connsiteY3" fmla="*/ 6282 h 10000"/>
                <a:gd name="connsiteX4" fmla="*/ 10000 w 10000"/>
                <a:gd name="connsiteY4" fmla="*/ 1613 h 10000"/>
                <a:gd name="connsiteX5" fmla="*/ 4202 w 10000"/>
                <a:gd name="connsiteY5" fmla="*/ 0 h 10000"/>
                <a:gd name="connsiteX0" fmla="*/ 4202 w 10000"/>
                <a:gd name="connsiteY0" fmla="*/ 0 h 7191"/>
                <a:gd name="connsiteX1" fmla="*/ 0 w 10000"/>
                <a:gd name="connsiteY1" fmla="*/ 7191 h 7191"/>
                <a:gd name="connsiteX2" fmla="*/ 9988 w 10000"/>
                <a:gd name="connsiteY2" fmla="*/ 6282 h 7191"/>
                <a:gd name="connsiteX3" fmla="*/ 10000 w 10000"/>
                <a:gd name="connsiteY3" fmla="*/ 1613 h 7191"/>
                <a:gd name="connsiteX4" fmla="*/ 4202 w 10000"/>
                <a:gd name="connsiteY4" fmla="*/ 0 h 7191"/>
                <a:gd name="connsiteX0" fmla="*/ 4202 w 10000"/>
                <a:gd name="connsiteY0" fmla="*/ 0 h 10000"/>
                <a:gd name="connsiteX1" fmla="*/ 1840 w 10000"/>
                <a:gd name="connsiteY1" fmla="*/ 5501 h 10000"/>
                <a:gd name="connsiteX2" fmla="*/ 0 w 10000"/>
                <a:gd name="connsiteY2" fmla="*/ 10000 h 10000"/>
                <a:gd name="connsiteX3" fmla="*/ 9988 w 10000"/>
                <a:gd name="connsiteY3" fmla="*/ 8736 h 10000"/>
                <a:gd name="connsiteX4" fmla="*/ 10000 w 10000"/>
                <a:gd name="connsiteY4" fmla="*/ 2243 h 10000"/>
                <a:gd name="connsiteX5" fmla="*/ 4202 w 10000"/>
                <a:gd name="connsiteY5" fmla="*/ 0 h 10000"/>
                <a:gd name="connsiteX0" fmla="*/ 2362 w 8160"/>
                <a:gd name="connsiteY0" fmla="*/ 0 h 8736"/>
                <a:gd name="connsiteX1" fmla="*/ 0 w 8160"/>
                <a:gd name="connsiteY1" fmla="*/ 5501 h 8736"/>
                <a:gd name="connsiteX2" fmla="*/ 8148 w 8160"/>
                <a:gd name="connsiteY2" fmla="*/ 8736 h 8736"/>
                <a:gd name="connsiteX3" fmla="*/ 8160 w 8160"/>
                <a:gd name="connsiteY3" fmla="*/ 2243 h 8736"/>
                <a:gd name="connsiteX4" fmla="*/ 2362 w 8160"/>
                <a:gd name="connsiteY4" fmla="*/ 0 h 8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0" h="8736">
                  <a:moveTo>
                    <a:pt x="2362" y="0"/>
                  </a:moveTo>
                  <a:lnTo>
                    <a:pt x="0" y="5501"/>
                  </a:lnTo>
                  <a:lnTo>
                    <a:pt x="8148" y="8736"/>
                  </a:lnTo>
                  <a:cubicBezTo>
                    <a:pt x="8152" y="6572"/>
                    <a:pt x="8156" y="4407"/>
                    <a:pt x="8160" y="2243"/>
                  </a:cubicBezTo>
                  <a:lnTo>
                    <a:pt x="236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4827402" y="3467128"/>
              <a:ext cx="2527912" cy="501278"/>
            </a:xfrm>
            <a:custGeom>
              <a:avLst/>
              <a:gdLst>
                <a:gd name="T0" fmla="*/ 999 w 1997"/>
                <a:gd name="T1" fmla="*/ 0 h 396"/>
                <a:gd name="T2" fmla="*/ 0 w 1997"/>
                <a:gd name="T3" fmla="*/ 199 h 396"/>
                <a:gd name="T4" fmla="*/ 999 w 1997"/>
                <a:gd name="T5" fmla="*/ 396 h 396"/>
                <a:gd name="T6" fmla="*/ 1997 w 1997"/>
                <a:gd name="T7" fmla="*/ 199 h 396"/>
                <a:gd name="T8" fmla="*/ 999 w 1997"/>
                <a:gd name="T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7" h="396">
                  <a:moveTo>
                    <a:pt x="999" y="0"/>
                  </a:moveTo>
                  <a:lnTo>
                    <a:pt x="0" y="199"/>
                  </a:lnTo>
                  <a:lnTo>
                    <a:pt x="999" y="396"/>
                  </a:lnTo>
                  <a:lnTo>
                    <a:pt x="1997" y="199"/>
                  </a:lnTo>
                  <a:lnTo>
                    <a:pt x="99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 flipH="1">
              <a:off x="6091991" y="3719032"/>
              <a:ext cx="1779751" cy="970960"/>
            </a:xfrm>
            <a:custGeom>
              <a:avLst/>
              <a:gdLst>
                <a:gd name="T0" fmla="*/ 724 w 1723"/>
                <a:gd name="T1" fmla="*/ 0 h 1221"/>
                <a:gd name="T2" fmla="*/ 0 w 1723"/>
                <a:gd name="T3" fmla="*/ 878 h 1221"/>
                <a:gd name="T4" fmla="*/ 1723 w 1723"/>
                <a:gd name="T5" fmla="*/ 1221 h 1221"/>
                <a:gd name="T6" fmla="*/ 1723 w 1723"/>
                <a:gd name="T7" fmla="*/ 197 h 1221"/>
                <a:gd name="T8" fmla="*/ 724 w 1723"/>
                <a:gd name="T9" fmla="*/ 0 h 1221"/>
                <a:gd name="connsiteX0" fmla="*/ 4202 w 10000"/>
                <a:gd name="connsiteY0" fmla="*/ 0 h 10000"/>
                <a:gd name="connsiteX1" fmla="*/ 0 w 10000"/>
                <a:gd name="connsiteY1" fmla="*/ 7191 h 10000"/>
                <a:gd name="connsiteX2" fmla="*/ 10000 w 10000"/>
                <a:gd name="connsiteY2" fmla="*/ 10000 h 10000"/>
                <a:gd name="connsiteX3" fmla="*/ 9988 w 10000"/>
                <a:gd name="connsiteY3" fmla="*/ 6282 h 10000"/>
                <a:gd name="connsiteX4" fmla="*/ 10000 w 10000"/>
                <a:gd name="connsiteY4" fmla="*/ 1613 h 10000"/>
                <a:gd name="connsiteX5" fmla="*/ 4202 w 10000"/>
                <a:gd name="connsiteY5" fmla="*/ 0 h 10000"/>
                <a:gd name="connsiteX0" fmla="*/ 4202 w 10000"/>
                <a:gd name="connsiteY0" fmla="*/ 0 h 7191"/>
                <a:gd name="connsiteX1" fmla="*/ 0 w 10000"/>
                <a:gd name="connsiteY1" fmla="*/ 7191 h 7191"/>
                <a:gd name="connsiteX2" fmla="*/ 9988 w 10000"/>
                <a:gd name="connsiteY2" fmla="*/ 6282 h 7191"/>
                <a:gd name="connsiteX3" fmla="*/ 10000 w 10000"/>
                <a:gd name="connsiteY3" fmla="*/ 1613 h 7191"/>
                <a:gd name="connsiteX4" fmla="*/ 4202 w 10000"/>
                <a:gd name="connsiteY4" fmla="*/ 0 h 7191"/>
                <a:gd name="connsiteX0" fmla="*/ 4202 w 10000"/>
                <a:gd name="connsiteY0" fmla="*/ 0 h 10000"/>
                <a:gd name="connsiteX1" fmla="*/ 1840 w 10000"/>
                <a:gd name="connsiteY1" fmla="*/ 5501 h 10000"/>
                <a:gd name="connsiteX2" fmla="*/ 0 w 10000"/>
                <a:gd name="connsiteY2" fmla="*/ 10000 h 10000"/>
                <a:gd name="connsiteX3" fmla="*/ 9988 w 10000"/>
                <a:gd name="connsiteY3" fmla="*/ 8736 h 10000"/>
                <a:gd name="connsiteX4" fmla="*/ 10000 w 10000"/>
                <a:gd name="connsiteY4" fmla="*/ 2243 h 10000"/>
                <a:gd name="connsiteX5" fmla="*/ 4202 w 10000"/>
                <a:gd name="connsiteY5" fmla="*/ 0 h 10000"/>
                <a:gd name="connsiteX0" fmla="*/ 2362 w 8160"/>
                <a:gd name="connsiteY0" fmla="*/ 0 h 8736"/>
                <a:gd name="connsiteX1" fmla="*/ 0 w 8160"/>
                <a:gd name="connsiteY1" fmla="*/ 5501 h 8736"/>
                <a:gd name="connsiteX2" fmla="*/ 8148 w 8160"/>
                <a:gd name="connsiteY2" fmla="*/ 8736 h 8736"/>
                <a:gd name="connsiteX3" fmla="*/ 8160 w 8160"/>
                <a:gd name="connsiteY3" fmla="*/ 2243 h 8736"/>
                <a:gd name="connsiteX4" fmla="*/ 2362 w 8160"/>
                <a:gd name="connsiteY4" fmla="*/ 0 h 8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0" h="8736">
                  <a:moveTo>
                    <a:pt x="2362" y="0"/>
                  </a:moveTo>
                  <a:lnTo>
                    <a:pt x="0" y="5501"/>
                  </a:lnTo>
                  <a:lnTo>
                    <a:pt x="8148" y="8736"/>
                  </a:lnTo>
                  <a:cubicBezTo>
                    <a:pt x="8152" y="6572"/>
                    <a:pt x="8156" y="4407"/>
                    <a:pt x="8160" y="2243"/>
                  </a:cubicBezTo>
                  <a:lnTo>
                    <a:pt x="23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591129" y="4777264"/>
            <a:ext cx="4986587" cy="2743285"/>
            <a:chOff x="4892390" y="2894962"/>
            <a:chExt cx="2407228" cy="994962"/>
          </a:xfrm>
        </p:grpSpPr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892390" y="3034206"/>
              <a:ext cx="1208891" cy="855718"/>
            </a:xfrm>
            <a:custGeom>
              <a:avLst/>
              <a:gdLst>
                <a:gd name="T0" fmla="*/ 401 w 955"/>
                <a:gd name="T1" fmla="*/ 0 h 676"/>
                <a:gd name="T2" fmla="*/ 0 w 955"/>
                <a:gd name="T3" fmla="*/ 488 h 676"/>
                <a:gd name="T4" fmla="*/ 955 w 955"/>
                <a:gd name="T5" fmla="*/ 676 h 676"/>
                <a:gd name="T6" fmla="*/ 955 w 955"/>
                <a:gd name="T7" fmla="*/ 111 h 676"/>
                <a:gd name="T8" fmla="*/ 401 w 955"/>
                <a:gd name="T9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676">
                  <a:moveTo>
                    <a:pt x="401" y="0"/>
                  </a:moveTo>
                  <a:lnTo>
                    <a:pt x="0" y="488"/>
                  </a:lnTo>
                  <a:lnTo>
                    <a:pt x="955" y="676"/>
                  </a:lnTo>
                  <a:lnTo>
                    <a:pt x="955" y="111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6091993" y="3034206"/>
              <a:ext cx="1207625" cy="855718"/>
            </a:xfrm>
            <a:custGeom>
              <a:avLst/>
              <a:gdLst>
                <a:gd name="T0" fmla="*/ 553 w 954"/>
                <a:gd name="T1" fmla="*/ 0 h 676"/>
                <a:gd name="T2" fmla="*/ 954 w 954"/>
                <a:gd name="T3" fmla="*/ 488 h 676"/>
                <a:gd name="T4" fmla="*/ 0 w 954"/>
                <a:gd name="T5" fmla="*/ 676 h 676"/>
                <a:gd name="T6" fmla="*/ 0 w 954"/>
                <a:gd name="T7" fmla="*/ 111 h 676"/>
                <a:gd name="T8" fmla="*/ 553 w 954"/>
                <a:gd name="T9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" h="676">
                  <a:moveTo>
                    <a:pt x="553" y="0"/>
                  </a:moveTo>
                  <a:lnTo>
                    <a:pt x="954" y="488"/>
                  </a:lnTo>
                  <a:lnTo>
                    <a:pt x="0" y="676"/>
                  </a:lnTo>
                  <a:lnTo>
                    <a:pt x="0" y="111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390709" y="2894962"/>
              <a:ext cx="1401301" cy="279754"/>
            </a:xfrm>
            <a:custGeom>
              <a:avLst/>
              <a:gdLst>
                <a:gd name="T0" fmla="*/ 554 w 1107"/>
                <a:gd name="T1" fmla="*/ 0 h 221"/>
                <a:gd name="T2" fmla="*/ 0 w 1107"/>
                <a:gd name="T3" fmla="*/ 110 h 221"/>
                <a:gd name="T4" fmla="*/ 554 w 1107"/>
                <a:gd name="T5" fmla="*/ 221 h 221"/>
                <a:gd name="T6" fmla="*/ 1107 w 1107"/>
                <a:gd name="T7" fmla="*/ 110 h 221"/>
                <a:gd name="T8" fmla="*/ 554 w 1107"/>
                <a:gd name="T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7" h="221">
                  <a:moveTo>
                    <a:pt x="554" y="0"/>
                  </a:moveTo>
                  <a:lnTo>
                    <a:pt x="0" y="110"/>
                  </a:lnTo>
                  <a:lnTo>
                    <a:pt x="554" y="221"/>
                  </a:lnTo>
                  <a:lnTo>
                    <a:pt x="1107" y="110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771126" y="2643665"/>
            <a:ext cx="2626587" cy="2498969"/>
            <a:chOff x="5462023" y="2201323"/>
            <a:chExt cx="1267960" cy="906352"/>
          </a:xfrm>
        </p:grpSpPr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6091992" y="2201323"/>
              <a:ext cx="637991" cy="906352"/>
            </a:xfrm>
            <a:custGeom>
              <a:avLst/>
              <a:gdLst>
                <a:gd name="T0" fmla="*/ 0 w 504"/>
                <a:gd name="T1" fmla="*/ 0 h 716"/>
                <a:gd name="T2" fmla="*/ 0 w 504"/>
                <a:gd name="T3" fmla="*/ 716 h 716"/>
                <a:gd name="T4" fmla="*/ 504 w 504"/>
                <a:gd name="T5" fmla="*/ 614 h 716"/>
                <a:gd name="T6" fmla="*/ 0 w 504"/>
                <a:gd name="T7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4" h="716">
                  <a:moveTo>
                    <a:pt x="0" y="0"/>
                  </a:moveTo>
                  <a:lnTo>
                    <a:pt x="0" y="716"/>
                  </a:lnTo>
                  <a:lnTo>
                    <a:pt x="504" y="6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5462023" y="2201323"/>
              <a:ext cx="639256" cy="906352"/>
            </a:xfrm>
            <a:custGeom>
              <a:avLst/>
              <a:gdLst>
                <a:gd name="T0" fmla="*/ 505 w 505"/>
                <a:gd name="T1" fmla="*/ 0 h 716"/>
                <a:gd name="T2" fmla="*/ 505 w 505"/>
                <a:gd name="T3" fmla="*/ 716 h 716"/>
                <a:gd name="T4" fmla="*/ 0 w 505"/>
                <a:gd name="T5" fmla="*/ 614 h 716"/>
                <a:gd name="T6" fmla="*/ 505 w 505"/>
                <a:gd name="T7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5" h="716">
                  <a:moveTo>
                    <a:pt x="505" y="0"/>
                  </a:moveTo>
                  <a:lnTo>
                    <a:pt x="505" y="716"/>
                  </a:lnTo>
                  <a:lnTo>
                    <a:pt x="0" y="61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9" name="Elbow Connector 58"/>
          <p:cNvCxnSpPr>
            <a:stCxn id="63" idx="3"/>
          </p:cNvCxnSpPr>
          <p:nvPr/>
        </p:nvCxnSpPr>
        <p:spPr>
          <a:xfrm flipV="1">
            <a:off x="6466732" y="3791024"/>
            <a:ext cx="4501363" cy="1159692"/>
          </a:xfrm>
          <a:prstGeom prst="bentConnector3">
            <a:avLst/>
          </a:prstGeom>
          <a:ln w="57150" cmpd="sng">
            <a:solidFill>
              <a:schemeClr val="accent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65" idx="1"/>
          </p:cNvCxnSpPr>
          <p:nvPr/>
        </p:nvCxnSpPr>
        <p:spPr>
          <a:xfrm rot="10800000" flipV="1">
            <a:off x="14162313" y="4950716"/>
            <a:ext cx="3876711" cy="995610"/>
          </a:xfrm>
          <a:prstGeom prst="bentConnector3">
            <a:avLst/>
          </a:prstGeom>
          <a:ln w="57150" cmpd="sng"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10800000">
            <a:off x="15355334" y="7914988"/>
            <a:ext cx="2683695" cy="2674158"/>
          </a:xfrm>
          <a:prstGeom prst="bentConnector3">
            <a:avLst>
              <a:gd name="adj1" fmla="val 27773"/>
            </a:avLst>
          </a:prstGeom>
          <a:ln w="57150" cmpd="sng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/>
          <p:nvPr/>
        </p:nvCxnSpPr>
        <p:spPr>
          <a:xfrm flipV="1">
            <a:off x="6466732" y="9410206"/>
            <a:ext cx="1576538" cy="1074165"/>
          </a:xfrm>
          <a:prstGeom prst="bentConnector3">
            <a:avLst>
              <a:gd name="adj1" fmla="val 50000"/>
            </a:avLst>
          </a:prstGeom>
          <a:ln w="5715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84287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6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6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6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6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" accel="10000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Title Example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vulputate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placerat</a:t>
            </a:r>
            <a:r>
              <a:rPr lang="en-US" dirty="0">
                <a:solidFill>
                  <a:schemeClr val="tx1"/>
                </a:solidFill>
              </a:rPr>
              <a:t> in at ligula. </a:t>
            </a:r>
            <a:r>
              <a:rPr lang="en-US" dirty="0" err="1">
                <a:solidFill>
                  <a:schemeClr val="tx1"/>
                </a:solidFill>
              </a:rPr>
              <a:t>Donec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auctor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err="1">
                <a:solidFill>
                  <a:schemeClr val="tx1"/>
                </a:solidFill>
              </a:rPr>
              <a:t>porttitor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In </a:t>
            </a:r>
            <a:r>
              <a:rPr lang="en-US" dirty="0" err="1">
                <a:solidFill>
                  <a:schemeClr val="tx1"/>
                </a:solidFill>
              </a:rPr>
              <a:t>pulvinar</a:t>
            </a:r>
            <a:r>
              <a:rPr lang="en-US" dirty="0">
                <a:solidFill>
                  <a:schemeClr val="tx1"/>
                </a:solidFill>
              </a:rPr>
              <a:t> quam vitae </a:t>
            </a:r>
            <a:r>
              <a:rPr lang="en-US" dirty="0" err="1">
                <a:solidFill>
                  <a:schemeClr val="tx1"/>
                </a:solidFill>
              </a:rPr>
              <a:t>pellentesque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aliquam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venenatis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faucibus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commodo</a:t>
            </a:r>
            <a:r>
              <a:rPr lang="en-US" dirty="0">
                <a:solidFill>
                  <a:schemeClr val="tx1"/>
                </a:solidFill>
              </a:rPr>
              <a:t> magna </a:t>
            </a:r>
            <a:r>
              <a:rPr lang="en-US" dirty="0" err="1">
                <a:solidFill>
                  <a:schemeClr val="tx1"/>
                </a:solidFill>
              </a:rPr>
              <a:t>eget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egestas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orci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lvl="0"/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 err="1">
                <a:solidFill>
                  <a:schemeClr val="tx1"/>
                </a:solidFill>
              </a:rPr>
              <a:t>Nullam</a:t>
            </a:r>
            <a:r>
              <a:rPr lang="en-US" dirty="0">
                <a:solidFill>
                  <a:schemeClr val="tx1"/>
                </a:solidFill>
              </a:rPr>
              <a:t> at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congue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enim</a:t>
            </a:r>
            <a:r>
              <a:rPr lang="en-US" dirty="0">
                <a:solidFill>
                  <a:schemeClr val="tx1"/>
                </a:solidFill>
              </a:rPr>
              <a:t> id, dictum quam. </a:t>
            </a:r>
            <a:r>
              <a:rPr lang="en-US" dirty="0" err="1">
                <a:solidFill>
                  <a:schemeClr val="tx1"/>
                </a:solidFill>
              </a:rPr>
              <a:t>Praesent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tincidunt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malesuada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viverra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felis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varius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Nulla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facilisi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molestie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risus</a:t>
            </a:r>
            <a:r>
              <a:rPr lang="en-US" dirty="0">
                <a:solidFill>
                  <a:schemeClr val="tx1"/>
                </a:solidFill>
              </a:rPr>
              <a:t> est.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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5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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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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a typeface="FontAwesome"/>
                <a:sym typeface="FontAwesome"/>
              </a:rPr>
              <a:t>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79011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00560" y="4012115"/>
            <a:ext cx="4477810" cy="2348634"/>
            <a:chOff x="3433260" y="1508627"/>
            <a:chExt cx="2237290" cy="117347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760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3433260" y="1939566"/>
              <a:ext cx="2237290" cy="74253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2400" b="1" dirty="0">
                <a:gradFill>
                  <a:gsLst>
                    <a:gs pos="0">
                      <a:schemeClr val="accent4">
                        <a:alpha val="50000"/>
                      </a:schemeClr>
                    </a:gs>
                    <a:gs pos="100000">
                      <a:schemeClr val="accent4">
                        <a:alpha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03310" y="4922631"/>
            <a:ext cx="4477810" cy="2348634"/>
            <a:chOff x="3433260" y="1508627"/>
            <a:chExt cx="2237290" cy="117347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760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433260" y="1939566"/>
              <a:ext cx="2237290" cy="74253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2400" b="1" dirty="0">
                <a:gradFill>
                  <a:gsLst>
                    <a:gs pos="0">
                      <a:schemeClr val="accent4">
                        <a:alpha val="50000"/>
                      </a:schemeClr>
                    </a:gs>
                    <a:gs pos="100000">
                      <a:schemeClr val="accent4">
                        <a:alpha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2506060" y="5833147"/>
            <a:ext cx="4477810" cy="2348634"/>
            <a:chOff x="3433260" y="1508627"/>
            <a:chExt cx="2237290" cy="117347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760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433260" y="1939566"/>
              <a:ext cx="2237290" cy="74253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2400" b="1" dirty="0">
                <a:gradFill>
                  <a:gsLst>
                    <a:gs pos="0">
                      <a:schemeClr val="accent4">
                        <a:alpha val="50000"/>
                      </a:schemeClr>
                    </a:gs>
                    <a:gs pos="100000">
                      <a:schemeClr val="accent4">
                        <a:alpha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608808" y="6743663"/>
            <a:ext cx="4477810" cy="2348634"/>
            <a:chOff x="3433260" y="1508627"/>
            <a:chExt cx="2237290" cy="117347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760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  <a:extLst/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0" dirty="0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3433260" y="1939566"/>
              <a:ext cx="2237290" cy="74253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600"/>
                </a:spcAft>
              </a:pPr>
              <a:endParaRPr lang="en-US" altLang="ko-KR" sz="2400" b="1" dirty="0">
                <a:gradFill>
                  <a:gsLst>
                    <a:gs pos="0">
                      <a:schemeClr val="accent4">
                        <a:alpha val="50000"/>
                      </a:schemeClr>
                    </a:gs>
                    <a:gs pos="100000">
                      <a:schemeClr val="accent4">
                        <a:alpha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887710" y="3271483"/>
            <a:ext cx="1303506" cy="1807266"/>
            <a:chOff x="1943061" y="1860330"/>
            <a:chExt cx="651753" cy="903633"/>
          </a:xfrm>
        </p:grpSpPr>
        <p:sp>
          <p:nvSpPr>
            <p:cNvPr id="21" name="Oval 20"/>
            <p:cNvSpPr/>
            <p:nvPr/>
          </p:nvSpPr>
          <p:spPr>
            <a:xfrm>
              <a:off x="1943061" y="1860330"/>
              <a:ext cx="651753" cy="6517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sp>
          <p:nvSpPr>
            <p:cNvPr id="24" name="AutoShape 283"/>
            <p:cNvSpPr>
              <a:spLocks/>
            </p:cNvSpPr>
            <p:nvPr/>
          </p:nvSpPr>
          <p:spPr bwMode="auto">
            <a:xfrm>
              <a:off x="2067805" y="1977408"/>
              <a:ext cx="356548" cy="354123"/>
            </a:xfrm>
            <a:custGeom>
              <a:avLst/>
              <a:gdLst>
                <a:gd name="T0" fmla="*/ 294279076 w 21600"/>
                <a:gd name="T1" fmla="*/ 0 h 21600"/>
                <a:gd name="T2" fmla="*/ 294265182 w 21600"/>
                <a:gd name="T3" fmla="*/ 13585 h 21600"/>
                <a:gd name="T4" fmla="*/ 0 w 21600"/>
                <a:gd name="T5" fmla="*/ 286341649 h 21600"/>
                <a:gd name="T6" fmla="*/ 0 w 21600"/>
                <a:gd name="T7" fmla="*/ 286355233 h 21600"/>
                <a:gd name="T8" fmla="*/ 294238691 w 21600"/>
                <a:gd name="T9" fmla="*/ 286341649 h 21600"/>
                <a:gd name="T10" fmla="*/ 294279076 w 21600"/>
                <a:gd name="T11" fmla="*/ 0 h 21600"/>
                <a:gd name="T12" fmla="*/ 232316495 w 21600"/>
                <a:gd name="T13" fmla="*/ 74876716 h 21600"/>
                <a:gd name="T14" fmla="*/ 246635598 w 21600"/>
                <a:gd name="T15" fmla="*/ 88797005 h 21600"/>
                <a:gd name="T16" fmla="*/ 238461554 w 21600"/>
                <a:gd name="T17" fmla="*/ 96751094 h 21600"/>
                <a:gd name="T18" fmla="*/ 224142451 w 21600"/>
                <a:gd name="T19" fmla="*/ 82830805 h 21600"/>
                <a:gd name="T20" fmla="*/ 232316495 w 21600"/>
                <a:gd name="T21" fmla="*/ 74876716 h 21600"/>
                <a:gd name="T22" fmla="*/ 207780479 w 21600"/>
                <a:gd name="T23" fmla="*/ 98738994 h 21600"/>
                <a:gd name="T24" fmla="*/ 233693579 w 21600"/>
                <a:gd name="T25" fmla="*/ 123955309 h 21600"/>
                <a:gd name="T26" fmla="*/ 225518249 w 21600"/>
                <a:gd name="T27" fmla="*/ 131909398 h 21600"/>
                <a:gd name="T28" fmla="*/ 199605150 w 21600"/>
                <a:gd name="T29" fmla="*/ 106694230 h 21600"/>
                <a:gd name="T30" fmla="*/ 207780479 w 21600"/>
                <a:gd name="T31" fmla="*/ 98738994 h 21600"/>
                <a:gd name="T32" fmla="*/ 183256942 w 21600"/>
                <a:gd name="T33" fmla="*/ 122616003 h 21600"/>
                <a:gd name="T34" fmla="*/ 197562281 w 21600"/>
                <a:gd name="T35" fmla="*/ 136548610 h 21600"/>
                <a:gd name="T36" fmla="*/ 189388118 w 21600"/>
                <a:gd name="T37" fmla="*/ 144503858 h 21600"/>
                <a:gd name="T38" fmla="*/ 175082909 w 21600"/>
                <a:gd name="T39" fmla="*/ 130570092 h 21600"/>
                <a:gd name="T40" fmla="*/ 183256942 w 21600"/>
                <a:gd name="T41" fmla="*/ 122616003 h 21600"/>
                <a:gd name="T42" fmla="*/ 158719641 w 21600"/>
                <a:gd name="T43" fmla="*/ 146491865 h 21600"/>
                <a:gd name="T44" fmla="*/ 184618858 w 21600"/>
                <a:gd name="T45" fmla="*/ 171693330 h 21600"/>
                <a:gd name="T46" fmla="*/ 176444814 w 21600"/>
                <a:gd name="T47" fmla="*/ 179661003 h 21600"/>
                <a:gd name="T48" fmla="*/ 150531714 w 21600"/>
                <a:gd name="T49" fmla="*/ 154445836 h 21600"/>
                <a:gd name="T50" fmla="*/ 158719641 w 21600"/>
                <a:gd name="T51" fmla="*/ 146491865 h 21600"/>
                <a:gd name="T52" fmla="*/ 134183625 w 21600"/>
                <a:gd name="T53" fmla="*/ 170367609 h 21600"/>
                <a:gd name="T54" fmla="*/ 148501454 w 21600"/>
                <a:gd name="T55" fmla="*/ 184287897 h 21600"/>
                <a:gd name="T56" fmla="*/ 140327409 w 21600"/>
                <a:gd name="T57" fmla="*/ 192241879 h 21600"/>
                <a:gd name="T58" fmla="*/ 126008306 w 21600"/>
                <a:gd name="T59" fmla="*/ 178322964 h 21600"/>
                <a:gd name="T60" fmla="*/ 134183625 w 21600"/>
                <a:gd name="T61" fmla="*/ 170367609 h 21600"/>
                <a:gd name="T62" fmla="*/ 109646205 w 21600"/>
                <a:gd name="T63" fmla="*/ 194231034 h 21600"/>
                <a:gd name="T64" fmla="*/ 135559316 w 21600"/>
                <a:gd name="T65" fmla="*/ 219446083 h 21600"/>
                <a:gd name="T66" fmla="*/ 127383986 w 21600"/>
                <a:gd name="T67" fmla="*/ 227400172 h 21600"/>
                <a:gd name="T68" fmla="*/ 101472172 w 21600"/>
                <a:gd name="T69" fmla="*/ 202185123 h 21600"/>
                <a:gd name="T70" fmla="*/ 109646205 w 21600"/>
                <a:gd name="T71" fmla="*/ 194231034 h 21600"/>
                <a:gd name="T72" fmla="*/ 91253974 w 21600"/>
                <a:gd name="T73" fmla="*/ 239994750 h 21600"/>
                <a:gd name="T74" fmla="*/ 76934860 w 21600"/>
                <a:gd name="T75" fmla="*/ 226074569 h 21600"/>
                <a:gd name="T76" fmla="*/ 85122798 w 21600"/>
                <a:gd name="T77" fmla="*/ 218106896 h 21600"/>
                <a:gd name="T78" fmla="*/ 99428018 w 21600"/>
                <a:gd name="T79" fmla="*/ 232027077 h 21600"/>
                <a:gd name="T80" fmla="*/ 91253974 w 21600"/>
                <a:gd name="T81" fmla="*/ 239994750 h 21600"/>
                <a:gd name="T82" fmla="*/ 245137479 w 21600"/>
                <a:gd name="T83" fmla="*/ 238549279 h 21600"/>
                <a:gd name="T84" fmla="*/ 147261858 w 21600"/>
                <a:gd name="T85" fmla="*/ 238549279 h 21600"/>
                <a:gd name="T86" fmla="*/ 245137479 w 21600"/>
                <a:gd name="T87" fmla="*/ 143310431 h 21600"/>
                <a:gd name="T88" fmla="*/ 245137479 w 21600"/>
                <a:gd name="T89" fmla="*/ 238549279 h 21600"/>
                <a:gd name="T90" fmla="*/ 245137479 w 21600"/>
                <a:gd name="T91" fmla="*/ 238549279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1599" y="1"/>
                  </a:lnTo>
                  <a:lnTo>
                    <a:pt x="0" y="21599"/>
                  </a:lnTo>
                  <a:lnTo>
                    <a:pt x="0" y="21600"/>
                  </a:lnTo>
                  <a:lnTo>
                    <a:pt x="21597" y="21599"/>
                  </a:lnTo>
                  <a:lnTo>
                    <a:pt x="21600" y="0"/>
                  </a:lnTo>
                  <a:close/>
                  <a:moveTo>
                    <a:pt x="17052" y="5648"/>
                  </a:moveTo>
                  <a:lnTo>
                    <a:pt x="18103" y="6698"/>
                  </a:lnTo>
                  <a:lnTo>
                    <a:pt x="17503" y="7298"/>
                  </a:lnTo>
                  <a:lnTo>
                    <a:pt x="16452" y="6248"/>
                  </a:lnTo>
                  <a:lnTo>
                    <a:pt x="17052" y="5648"/>
                  </a:lnTo>
                  <a:close/>
                  <a:moveTo>
                    <a:pt x="15251" y="7448"/>
                  </a:moveTo>
                  <a:lnTo>
                    <a:pt x="17153" y="9350"/>
                  </a:lnTo>
                  <a:lnTo>
                    <a:pt x="16553" y="9950"/>
                  </a:lnTo>
                  <a:lnTo>
                    <a:pt x="14651" y="8048"/>
                  </a:lnTo>
                  <a:lnTo>
                    <a:pt x="15251" y="7448"/>
                  </a:lnTo>
                  <a:close/>
                  <a:moveTo>
                    <a:pt x="13451" y="9249"/>
                  </a:moveTo>
                  <a:lnTo>
                    <a:pt x="14501" y="10300"/>
                  </a:lnTo>
                  <a:lnTo>
                    <a:pt x="13901" y="10900"/>
                  </a:lnTo>
                  <a:lnTo>
                    <a:pt x="12851" y="9849"/>
                  </a:lnTo>
                  <a:lnTo>
                    <a:pt x="13451" y="9249"/>
                  </a:lnTo>
                  <a:close/>
                  <a:moveTo>
                    <a:pt x="11650" y="11050"/>
                  </a:moveTo>
                  <a:lnTo>
                    <a:pt x="13551" y="12951"/>
                  </a:lnTo>
                  <a:lnTo>
                    <a:pt x="12951" y="13552"/>
                  </a:lnTo>
                  <a:lnTo>
                    <a:pt x="11049" y="11650"/>
                  </a:lnTo>
                  <a:lnTo>
                    <a:pt x="11650" y="11050"/>
                  </a:lnTo>
                  <a:close/>
                  <a:moveTo>
                    <a:pt x="9849" y="12851"/>
                  </a:moveTo>
                  <a:lnTo>
                    <a:pt x="10900" y="13901"/>
                  </a:lnTo>
                  <a:lnTo>
                    <a:pt x="10300" y="14501"/>
                  </a:lnTo>
                  <a:lnTo>
                    <a:pt x="9249" y="13451"/>
                  </a:lnTo>
                  <a:lnTo>
                    <a:pt x="9849" y="12851"/>
                  </a:lnTo>
                  <a:close/>
                  <a:moveTo>
                    <a:pt x="8048" y="14651"/>
                  </a:moveTo>
                  <a:lnTo>
                    <a:pt x="9950" y="16553"/>
                  </a:lnTo>
                  <a:lnTo>
                    <a:pt x="9350" y="17153"/>
                  </a:lnTo>
                  <a:lnTo>
                    <a:pt x="7448" y="15251"/>
                  </a:lnTo>
                  <a:lnTo>
                    <a:pt x="8048" y="14651"/>
                  </a:lnTo>
                  <a:close/>
                  <a:moveTo>
                    <a:pt x="6698" y="18103"/>
                  </a:moveTo>
                  <a:lnTo>
                    <a:pt x="5647" y="17053"/>
                  </a:lnTo>
                  <a:lnTo>
                    <a:pt x="6248" y="16452"/>
                  </a:lnTo>
                  <a:lnTo>
                    <a:pt x="7298" y="17502"/>
                  </a:lnTo>
                  <a:lnTo>
                    <a:pt x="6698" y="18103"/>
                  </a:lnTo>
                  <a:close/>
                  <a:moveTo>
                    <a:pt x="17993" y="17994"/>
                  </a:moveTo>
                  <a:lnTo>
                    <a:pt x="10809" y="17994"/>
                  </a:lnTo>
                  <a:lnTo>
                    <a:pt x="17993" y="10810"/>
                  </a:lnTo>
                  <a:lnTo>
                    <a:pt x="17993" y="17994"/>
                  </a:lnTo>
                  <a:close/>
                  <a:moveTo>
                    <a:pt x="17993" y="17994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  <p:cxnSp>
          <p:nvCxnSpPr>
            <p:cNvPr id="25" name="직선 연결선 250"/>
            <p:cNvCxnSpPr/>
            <p:nvPr/>
          </p:nvCxnSpPr>
          <p:spPr>
            <a:xfrm flipH="1" flipV="1">
              <a:off x="2267802" y="2474395"/>
              <a:ext cx="2888" cy="289568"/>
            </a:xfrm>
            <a:prstGeom prst="line">
              <a:avLst/>
            </a:prstGeom>
            <a:ln w="6350">
              <a:solidFill>
                <a:schemeClr val="accent4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9015002" y="4103141"/>
            <a:ext cx="1303506" cy="1926162"/>
            <a:chOff x="4506707" y="2276159"/>
            <a:chExt cx="651753" cy="963081"/>
          </a:xfrm>
        </p:grpSpPr>
        <p:sp>
          <p:nvSpPr>
            <p:cNvPr id="28" name="Oval 27"/>
            <p:cNvSpPr/>
            <p:nvPr/>
          </p:nvSpPr>
          <p:spPr>
            <a:xfrm>
              <a:off x="4506707" y="2276159"/>
              <a:ext cx="651753" cy="6517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29" name="직선 연결선 250"/>
            <p:cNvCxnSpPr/>
            <p:nvPr/>
          </p:nvCxnSpPr>
          <p:spPr>
            <a:xfrm flipH="1" flipV="1">
              <a:off x="4831448" y="2949672"/>
              <a:ext cx="2888" cy="289568"/>
            </a:xfrm>
            <a:prstGeom prst="line">
              <a:avLst/>
            </a:prstGeom>
            <a:ln w="6350">
              <a:solidFill>
                <a:schemeClr val="accent3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567"/>
            <p:cNvGrpSpPr>
              <a:grpSpLocks/>
            </p:cNvGrpSpPr>
            <p:nvPr/>
          </p:nvGrpSpPr>
          <p:grpSpPr bwMode="auto">
            <a:xfrm>
              <a:off x="4694785" y="2480818"/>
              <a:ext cx="283138" cy="285249"/>
              <a:chOff x="0" y="0"/>
              <a:chExt cx="578" cy="578"/>
            </a:xfrm>
            <a:solidFill>
              <a:schemeClr val="bg1"/>
            </a:solidFill>
          </p:grpSpPr>
          <p:sp>
            <p:nvSpPr>
              <p:cNvPr id="35" name="AutoShape 563"/>
              <p:cNvSpPr>
                <a:spLocks/>
              </p:cNvSpPr>
              <p:nvPr/>
            </p:nvSpPr>
            <p:spPr bwMode="auto">
              <a:xfrm>
                <a:off x="0" y="0"/>
                <a:ext cx="234" cy="2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5980" y="21600"/>
                    </a:moveTo>
                    <a:lnTo>
                      <a:pt x="21600" y="15977"/>
                    </a:lnTo>
                    <a:lnTo>
                      <a:pt x="11776" y="6145"/>
                    </a:lnTo>
                    <a:lnTo>
                      <a:pt x="17948" y="0"/>
                    </a:lnTo>
                    <a:lnTo>
                      <a:pt x="14" y="0"/>
                    </a:lnTo>
                    <a:lnTo>
                      <a:pt x="0" y="17918"/>
                    </a:lnTo>
                    <a:lnTo>
                      <a:pt x="6130" y="11744"/>
                    </a:lnTo>
                    <a:lnTo>
                      <a:pt x="15980" y="21600"/>
                    </a:lnTo>
                    <a:close/>
                    <a:moveTo>
                      <a:pt x="1598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6" name="AutoShape 564"/>
              <p:cNvSpPr>
                <a:spLocks/>
              </p:cNvSpPr>
              <p:nvPr/>
            </p:nvSpPr>
            <p:spPr bwMode="auto">
              <a:xfrm>
                <a:off x="344" y="344"/>
                <a:ext cx="234" cy="2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5470" y="9856"/>
                    </a:moveTo>
                    <a:lnTo>
                      <a:pt x="5620" y="0"/>
                    </a:lnTo>
                    <a:lnTo>
                      <a:pt x="0" y="5623"/>
                    </a:lnTo>
                    <a:lnTo>
                      <a:pt x="9824" y="15455"/>
                    </a:lnTo>
                    <a:lnTo>
                      <a:pt x="3652" y="21600"/>
                    </a:lnTo>
                    <a:lnTo>
                      <a:pt x="21586" y="21600"/>
                    </a:lnTo>
                    <a:lnTo>
                      <a:pt x="21600" y="3682"/>
                    </a:lnTo>
                    <a:lnTo>
                      <a:pt x="15470" y="9856"/>
                    </a:lnTo>
                    <a:close/>
                    <a:moveTo>
                      <a:pt x="15470" y="985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7" name="AutoShape 565"/>
              <p:cNvSpPr>
                <a:spLocks/>
              </p:cNvSpPr>
              <p:nvPr/>
            </p:nvSpPr>
            <p:spPr bwMode="auto">
              <a:xfrm>
                <a:off x="344" y="0"/>
                <a:ext cx="234" cy="2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5623" y="21600"/>
                    </a:moveTo>
                    <a:lnTo>
                      <a:pt x="15455" y="11776"/>
                    </a:lnTo>
                    <a:lnTo>
                      <a:pt x="21600" y="17948"/>
                    </a:lnTo>
                    <a:lnTo>
                      <a:pt x="21600" y="15"/>
                    </a:lnTo>
                    <a:lnTo>
                      <a:pt x="3682" y="0"/>
                    </a:lnTo>
                    <a:lnTo>
                      <a:pt x="9856" y="6130"/>
                    </a:lnTo>
                    <a:lnTo>
                      <a:pt x="0" y="15981"/>
                    </a:lnTo>
                    <a:lnTo>
                      <a:pt x="5623" y="21600"/>
                    </a:lnTo>
                    <a:close/>
                    <a:moveTo>
                      <a:pt x="5623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  <p:sp>
            <p:nvSpPr>
              <p:cNvPr id="38" name="AutoShape 566"/>
              <p:cNvSpPr>
                <a:spLocks/>
              </p:cNvSpPr>
              <p:nvPr/>
            </p:nvSpPr>
            <p:spPr bwMode="auto">
              <a:xfrm>
                <a:off x="0" y="344"/>
                <a:ext cx="234" cy="2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5977" y="0"/>
                    </a:moveTo>
                    <a:lnTo>
                      <a:pt x="6145" y="9824"/>
                    </a:lnTo>
                    <a:lnTo>
                      <a:pt x="0" y="3652"/>
                    </a:lnTo>
                    <a:lnTo>
                      <a:pt x="0" y="21585"/>
                    </a:lnTo>
                    <a:lnTo>
                      <a:pt x="17918" y="21600"/>
                    </a:lnTo>
                    <a:lnTo>
                      <a:pt x="11744" y="15470"/>
                    </a:lnTo>
                    <a:lnTo>
                      <a:pt x="21600" y="5619"/>
                    </a:lnTo>
                    <a:lnTo>
                      <a:pt x="15977" y="0"/>
                    </a:lnTo>
                    <a:close/>
                    <a:moveTo>
                      <a:pt x="1597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800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9220502" y="5967759"/>
            <a:ext cx="1303506" cy="1926162"/>
            <a:chOff x="9609457" y="3208468"/>
            <a:chExt cx="651753" cy="963081"/>
          </a:xfrm>
        </p:grpSpPr>
        <p:sp>
          <p:nvSpPr>
            <p:cNvPr id="32" name="Oval 31"/>
            <p:cNvSpPr/>
            <p:nvPr/>
          </p:nvSpPr>
          <p:spPr>
            <a:xfrm>
              <a:off x="9609457" y="3208468"/>
              <a:ext cx="651753" cy="6517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33" name="직선 연결선 250"/>
            <p:cNvCxnSpPr/>
            <p:nvPr/>
          </p:nvCxnSpPr>
          <p:spPr>
            <a:xfrm flipH="1" flipV="1">
              <a:off x="9934198" y="3881981"/>
              <a:ext cx="2888" cy="289568"/>
            </a:xfrm>
            <a:prstGeom prst="line">
              <a:avLst/>
            </a:prstGeom>
            <a:ln w="6350">
              <a:solidFill>
                <a:schemeClr val="accent1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utoShape 103"/>
            <p:cNvSpPr>
              <a:spLocks/>
            </p:cNvSpPr>
            <p:nvPr/>
          </p:nvSpPr>
          <p:spPr bwMode="auto">
            <a:xfrm>
              <a:off x="9819041" y="3389973"/>
              <a:ext cx="230314" cy="308493"/>
            </a:xfrm>
            <a:custGeom>
              <a:avLst/>
              <a:gdLst>
                <a:gd name="T0" fmla="*/ 77224192 w 21600"/>
                <a:gd name="T1" fmla="*/ 125025245 h 21599"/>
                <a:gd name="T2" fmla="*/ 77224192 w 21600"/>
                <a:gd name="T3" fmla="*/ 78033134 h 21599"/>
                <a:gd name="T4" fmla="*/ 44921634 w 21600"/>
                <a:gd name="T5" fmla="*/ 13585 h 21599"/>
                <a:gd name="T6" fmla="*/ 44320615 w 21600"/>
                <a:gd name="T7" fmla="*/ 0 h 21599"/>
                <a:gd name="T8" fmla="*/ 43731413 w 21600"/>
                <a:gd name="T9" fmla="*/ 25904 h 21599"/>
                <a:gd name="T10" fmla="*/ 11433478 w 21600"/>
                <a:gd name="T11" fmla="*/ 78046720 h 21599"/>
                <a:gd name="T12" fmla="*/ 11433478 w 21600"/>
                <a:gd name="T13" fmla="*/ 125025245 h 21599"/>
                <a:gd name="T14" fmla="*/ 0 w 21600"/>
                <a:gd name="T15" fmla="*/ 125025245 h 21599"/>
                <a:gd name="T16" fmla="*/ 0 w 21600"/>
                <a:gd name="T17" fmla="*/ 286394996 h 21599"/>
                <a:gd name="T18" fmla="*/ 88962056 w 21600"/>
                <a:gd name="T19" fmla="*/ 286394996 h 21599"/>
                <a:gd name="T20" fmla="*/ 88962056 w 21600"/>
                <a:gd name="T21" fmla="*/ 125025245 h 21599"/>
                <a:gd name="T22" fmla="*/ 77224192 w 21600"/>
                <a:gd name="T23" fmla="*/ 125025245 h 21599"/>
                <a:gd name="T24" fmla="*/ 54575753 w 21600"/>
                <a:gd name="T25" fmla="*/ 256813289 h 21599"/>
                <a:gd name="T26" fmla="*/ 34402734 w 21600"/>
                <a:gd name="T27" fmla="*/ 256813289 h 21599"/>
                <a:gd name="T28" fmla="*/ 39340846 w 21600"/>
                <a:gd name="T29" fmla="*/ 204648719 h 21599"/>
                <a:gd name="T30" fmla="*/ 34402734 w 21600"/>
                <a:gd name="T31" fmla="*/ 183712973 h 21599"/>
                <a:gd name="T32" fmla="*/ 44489207 w 21600"/>
                <a:gd name="T33" fmla="*/ 159340789 h 21599"/>
                <a:gd name="T34" fmla="*/ 54575753 w 21600"/>
                <a:gd name="T35" fmla="*/ 183712973 h 21599"/>
                <a:gd name="T36" fmla="*/ 49600606 w 21600"/>
                <a:gd name="T37" fmla="*/ 204701804 h 21599"/>
                <a:gd name="T38" fmla="*/ 54575753 w 21600"/>
                <a:gd name="T39" fmla="*/ 256813289 h 21599"/>
                <a:gd name="T40" fmla="*/ 61062386 w 21600"/>
                <a:gd name="T41" fmla="*/ 125025245 h 21599"/>
                <a:gd name="T42" fmla="*/ 27590661 w 21600"/>
                <a:gd name="T43" fmla="*/ 125025245 h 21599"/>
                <a:gd name="T44" fmla="*/ 27590661 w 21600"/>
                <a:gd name="T45" fmla="*/ 78046720 h 21599"/>
                <a:gd name="T46" fmla="*/ 43727311 w 21600"/>
                <a:gd name="T47" fmla="*/ 39062860 h 21599"/>
                <a:gd name="T48" fmla="*/ 44518023 w 21600"/>
                <a:gd name="T49" fmla="*/ 39036945 h 21599"/>
                <a:gd name="T50" fmla="*/ 44921634 w 21600"/>
                <a:gd name="T51" fmla="*/ 39062860 h 21599"/>
                <a:gd name="T52" fmla="*/ 61062386 w 21600"/>
                <a:gd name="T53" fmla="*/ 78033134 h 21599"/>
                <a:gd name="T54" fmla="*/ 61062386 w 21600"/>
                <a:gd name="T55" fmla="*/ 125025245 h 21599"/>
                <a:gd name="T56" fmla="*/ 61062386 w 21600"/>
                <a:gd name="T57" fmla="*/ 125025245 h 2159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599">
                  <a:moveTo>
                    <a:pt x="18750" y="9429"/>
                  </a:moveTo>
                  <a:lnTo>
                    <a:pt x="18750" y="5885"/>
                  </a:lnTo>
                  <a:cubicBezTo>
                    <a:pt x="18750" y="2636"/>
                    <a:pt x="15238" y="1"/>
                    <a:pt x="10907" y="1"/>
                  </a:cubicBezTo>
                  <a:cubicBezTo>
                    <a:pt x="10853" y="1"/>
                    <a:pt x="10814" y="-1"/>
                    <a:pt x="10761" y="0"/>
                  </a:cubicBezTo>
                  <a:cubicBezTo>
                    <a:pt x="10718" y="0"/>
                    <a:pt x="10662" y="2"/>
                    <a:pt x="10618" y="2"/>
                  </a:cubicBezTo>
                  <a:cubicBezTo>
                    <a:pt x="6286" y="2"/>
                    <a:pt x="2776" y="2636"/>
                    <a:pt x="2776" y="5886"/>
                  </a:cubicBezTo>
                  <a:lnTo>
                    <a:pt x="2776" y="9429"/>
                  </a:lnTo>
                  <a:lnTo>
                    <a:pt x="0" y="9429"/>
                  </a:lnTo>
                  <a:lnTo>
                    <a:pt x="0" y="21599"/>
                  </a:lnTo>
                  <a:lnTo>
                    <a:pt x="21600" y="21599"/>
                  </a:lnTo>
                  <a:lnTo>
                    <a:pt x="21600" y="9429"/>
                  </a:lnTo>
                  <a:lnTo>
                    <a:pt x="18750" y="9429"/>
                  </a:lnTo>
                  <a:close/>
                  <a:moveTo>
                    <a:pt x="13251" y="19368"/>
                  </a:moveTo>
                  <a:lnTo>
                    <a:pt x="8353" y="19368"/>
                  </a:lnTo>
                  <a:lnTo>
                    <a:pt x="9552" y="15434"/>
                  </a:lnTo>
                  <a:cubicBezTo>
                    <a:pt x="8835" y="15113"/>
                    <a:pt x="8353" y="14527"/>
                    <a:pt x="8353" y="13855"/>
                  </a:cubicBezTo>
                  <a:cubicBezTo>
                    <a:pt x="8353" y="12840"/>
                    <a:pt x="9449" y="12017"/>
                    <a:pt x="10802" y="12017"/>
                  </a:cubicBezTo>
                  <a:cubicBezTo>
                    <a:pt x="12154" y="12017"/>
                    <a:pt x="13251" y="12840"/>
                    <a:pt x="13251" y="13855"/>
                  </a:cubicBezTo>
                  <a:cubicBezTo>
                    <a:pt x="13251" y="14530"/>
                    <a:pt x="12765" y="15118"/>
                    <a:pt x="12043" y="15438"/>
                  </a:cubicBezTo>
                  <a:lnTo>
                    <a:pt x="13251" y="19368"/>
                  </a:lnTo>
                  <a:close/>
                  <a:moveTo>
                    <a:pt x="14826" y="9429"/>
                  </a:moveTo>
                  <a:lnTo>
                    <a:pt x="6699" y="9429"/>
                  </a:lnTo>
                  <a:lnTo>
                    <a:pt x="6699" y="5886"/>
                  </a:lnTo>
                  <a:cubicBezTo>
                    <a:pt x="6699" y="4265"/>
                    <a:pt x="8457" y="2946"/>
                    <a:pt x="10617" y="2946"/>
                  </a:cubicBezTo>
                  <a:cubicBezTo>
                    <a:pt x="10679" y="2946"/>
                    <a:pt x="10809" y="2944"/>
                    <a:pt x="10809" y="2944"/>
                  </a:cubicBezTo>
                  <a:cubicBezTo>
                    <a:pt x="10809" y="2944"/>
                    <a:pt x="10874" y="2946"/>
                    <a:pt x="10907" y="2946"/>
                  </a:cubicBezTo>
                  <a:cubicBezTo>
                    <a:pt x="13067" y="2946"/>
                    <a:pt x="14826" y="4264"/>
                    <a:pt x="14826" y="5885"/>
                  </a:cubicBezTo>
                  <a:lnTo>
                    <a:pt x="14826" y="9429"/>
                  </a:lnTo>
                  <a:close/>
                  <a:moveTo>
                    <a:pt x="14826" y="942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4117752" y="5008639"/>
            <a:ext cx="1303506" cy="1926162"/>
            <a:chOff x="7058082" y="2728908"/>
            <a:chExt cx="651753" cy="963081"/>
          </a:xfrm>
        </p:grpSpPr>
        <p:sp>
          <p:nvSpPr>
            <p:cNvPr id="30" name="Oval 29"/>
            <p:cNvSpPr/>
            <p:nvPr/>
          </p:nvSpPr>
          <p:spPr>
            <a:xfrm>
              <a:off x="7058082" y="2728908"/>
              <a:ext cx="651753" cy="6517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cxnSp>
          <p:nvCxnSpPr>
            <p:cNvPr id="31" name="직선 연결선 250"/>
            <p:cNvCxnSpPr/>
            <p:nvPr/>
          </p:nvCxnSpPr>
          <p:spPr>
            <a:xfrm flipH="1" flipV="1">
              <a:off x="7382823" y="3402421"/>
              <a:ext cx="2888" cy="289568"/>
            </a:xfrm>
            <a:prstGeom prst="line">
              <a:avLst/>
            </a:prstGeom>
            <a:ln w="6350">
              <a:solidFill>
                <a:schemeClr val="accent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AutoShape 448"/>
            <p:cNvSpPr>
              <a:spLocks/>
            </p:cNvSpPr>
            <p:nvPr/>
          </p:nvSpPr>
          <p:spPr bwMode="auto">
            <a:xfrm>
              <a:off x="7228576" y="2890867"/>
              <a:ext cx="308493" cy="297928"/>
            </a:xfrm>
            <a:custGeom>
              <a:avLst/>
              <a:gdLst>
                <a:gd name="T0" fmla="*/ 231364898 w 21600"/>
                <a:gd name="T1" fmla="*/ 129866258 h 21600"/>
                <a:gd name="T2" fmla="*/ 286355233 w 21600"/>
                <a:gd name="T3" fmla="*/ 129866258 h 21600"/>
                <a:gd name="T4" fmla="*/ 143243764 w 21600"/>
                <a:gd name="T5" fmla="*/ 0 h 21600"/>
                <a:gd name="T6" fmla="*/ 0 w 21600"/>
                <a:gd name="T7" fmla="*/ 129866258 h 21600"/>
                <a:gd name="T8" fmla="*/ 53227311 w 21600"/>
                <a:gd name="T9" fmla="*/ 129866258 h 21600"/>
                <a:gd name="T10" fmla="*/ 53227311 w 21600"/>
                <a:gd name="T11" fmla="*/ 249100149 h 21600"/>
                <a:gd name="T12" fmla="*/ 116781980 w 21600"/>
                <a:gd name="T13" fmla="*/ 249100149 h 21600"/>
                <a:gd name="T14" fmla="*/ 116781980 w 21600"/>
                <a:gd name="T15" fmla="*/ 175027129 h 21600"/>
                <a:gd name="T16" fmla="*/ 169837617 w 21600"/>
                <a:gd name="T17" fmla="*/ 175027129 h 21600"/>
                <a:gd name="T18" fmla="*/ 169837617 w 21600"/>
                <a:gd name="T19" fmla="*/ 249100149 h 21600"/>
                <a:gd name="T20" fmla="*/ 231364898 w 21600"/>
                <a:gd name="T21" fmla="*/ 249100149 h 21600"/>
                <a:gd name="T22" fmla="*/ 231364898 w 21600"/>
                <a:gd name="T23" fmla="*/ 129866258 h 21600"/>
                <a:gd name="T24" fmla="*/ 231364898 w 21600"/>
                <a:gd name="T25" fmla="*/ 129866258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17452" y="11261"/>
                  </a:moveTo>
                  <a:lnTo>
                    <a:pt x="21600" y="11261"/>
                  </a:lnTo>
                  <a:lnTo>
                    <a:pt x="10805" y="0"/>
                  </a:lnTo>
                  <a:lnTo>
                    <a:pt x="0" y="11261"/>
                  </a:lnTo>
                  <a:lnTo>
                    <a:pt x="4015" y="11261"/>
                  </a:lnTo>
                  <a:lnTo>
                    <a:pt x="4015" y="21600"/>
                  </a:lnTo>
                  <a:lnTo>
                    <a:pt x="8809" y="21600"/>
                  </a:lnTo>
                  <a:lnTo>
                    <a:pt x="8809" y="15177"/>
                  </a:lnTo>
                  <a:lnTo>
                    <a:pt x="12811" y="15177"/>
                  </a:lnTo>
                  <a:lnTo>
                    <a:pt x="12811" y="21600"/>
                  </a:lnTo>
                  <a:lnTo>
                    <a:pt x="17452" y="21600"/>
                  </a:lnTo>
                  <a:lnTo>
                    <a:pt x="17452" y="11261"/>
                  </a:lnTo>
                  <a:close/>
                  <a:moveTo>
                    <a:pt x="17452" y="1126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800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300559" y="6391883"/>
            <a:ext cx="4477812" cy="984816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Lato Regular"/>
              </a:rPr>
              <a:t>Step 4</a:t>
            </a:r>
            <a:endParaRPr lang="id-ID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00559" y="7192109"/>
            <a:ext cx="4477812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03307" y="7314785"/>
            <a:ext cx="4477812" cy="984816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Lato Regular"/>
              </a:rPr>
              <a:t>Step 3</a:t>
            </a:r>
            <a:endParaRPr lang="id-ID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403307" y="8115011"/>
            <a:ext cx="4477812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2506055" y="8231481"/>
            <a:ext cx="4477812" cy="984816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Lato Regular"/>
              </a:rPr>
              <a:t>Step 2</a:t>
            </a:r>
            <a:endParaRPr lang="id-ID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506055" y="9031707"/>
            <a:ext cx="4477812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608803" y="9157109"/>
            <a:ext cx="4477812" cy="984816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Lato Regular"/>
              </a:rPr>
              <a:t>Step 1</a:t>
            </a:r>
            <a:endParaRPr lang="id-ID" dirty="0">
              <a:solidFill>
                <a:schemeClr val="tx2"/>
              </a:solidFill>
              <a:latin typeface="+mj-lt"/>
              <a:cs typeface="Lato Regular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608803" y="9957335"/>
            <a:ext cx="4477812" cy="1723480"/>
          </a:xfrm>
          <a:prstGeom prst="rect">
            <a:avLst/>
          </a:prstGeom>
          <a:noFill/>
        </p:spPr>
        <p:txBody>
          <a:bodyPr wrap="square" lIns="365686" tIns="182846" rIns="365686" bIns="182846" rtlCol="0">
            <a:spAutoFit/>
          </a:bodyPr>
          <a:lstStyle/>
          <a:p>
            <a:pPr algn="ctr"/>
            <a:r>
              <a:rPr lang="en-US" sz="2200" dirty="0">
                <a:cs typeface="Lato Light"/>
              </a:rPr>
              <a:t>Lorem ipsum dolor sit amet, consectetur adipiscing elit. In in tortor in urna pulvinar blandit. Aliquam dolor nulla.</a:t>
            </a:r>
            <a:endParaRPr lang="en-US" sz="2200" b="1" dirty="0">
              <a:cs typeface="Lato Light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41596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38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667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667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38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667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667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38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667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667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38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667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667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accel="93333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accel="9333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accel="93333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accel="93333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accel="93333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accel="9333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accel="93333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accel="93333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366639" y="9723433"/>
            <a:ext cx="19650721" cy="2089504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Lorem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ipsum</a:t>
            </a:r>
            <a:r>
              <a:rPr lang="en-US" dirty="0">
                <a:solidFill>
                  <a:schemeClr val="tx1"/>
                </a:solidFill>
              </a:rPr>
              <a:t>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Fusce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tortor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dapibus</a:t>
            </a:r>
            <a:r>
              <a:rPr lang="en-US" dirty="0">
                <a:solidFill>
                  <a:schemeClr val="tx1"/>
                </a:solidFill>
              </a:rPr>
              <a:t> vitae, </a:t>
            </a:r>
            <a:r>
              <a:rPr lang="en-US" dirty="0" err="1">
                <a:solidFill>
                  <a:schemeClr val="tx1"/>
                </a:solidFill>
              </a:rPr>
              <a:t>euismod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purus</a:t>
            </a:r>
            <a:r>
              <a:rPr lang="en-US" dirty="0">
                <a:solidFill>
                  <a:schemeClr val="tx1"/>
                </a:solidFill>
              </a:rPr>
              <a:t>. Maecenas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lacus </a:t>
            </a:r>
            <a:r>
              <a:rPr lang="en-US" dirty="0" err="1">
                <a:solidFill>
                  <a:schemeClr val="tx1"/>
                </a:solidFill>
              </a:rPr>
              <a:t>nec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mauris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feugiat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tristique</a:t>
            </a:r>
            <a:r>
              <a:rPr lang="en-US" dirty="0">
                <a:solidFill>
                  <a:schemeClr val="tx1"/>
                </a:solidFill>
              </a:rPr>
              <a:t> et in </a:t>
            </a:r>
            <a:r>
              <a:rPr lang="en-US" dirty="0" err="1">
                <a:solidFill>
                  <a:schemeClr val="tx1"/>
                </a:solidFill>
              </a:rPr>
              <a:t>metus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Duis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congue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eros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lectus</a:t>
            </a:r>
            <a:r>
              <a:rPr lang="en-US" dirty="0">
                <a:solidFill>
                  <a:schemeClr val="tx1"/>
                </a:solidFill>
              </a:rPr>
              <a:t> semper semper. </a:t>
            </a:r>
            <a:r>
              <a:rPr lang="en-US" dirty="0" err="1">
                <a:solidFill>
                  <a:schemeClr val="tx1"/>
                </a:solidFill>
              </a:rPr>
              <a:t>Nullam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finibus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ligula </a:t>
            </a:r>
            <a:r>
              <a:rPr lang="en-US" dirty="0" err="1">
                <a:solidFill>
                  <a:schemeClr val="tx1"/>
                </a:solidFill>
              </a:rPr>
              <a:t>vestibulum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ut</a:t>
            </a:r>
            <a:r>
              <a:rPr lang="en-US" dirty="0">
                <a:solidFill>
                  <a:schemeClr val="tx1"/>
                </a:solidFill>
              </a:rPr>
              <a:t> semper ex </a:t>
            </a:r>
            <a:r>
              <a:rPr lang="en-US" dirty="0" err="1">
                <a:solidFill>
                  <a:schemeClr val="tx1"/>
                </a:solidFill>
              </a:rPr>
              <a:t>suscipit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Cras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fringilla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suscipit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cursus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Aenean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accumsan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malesuada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hendrerit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5" name="Shape 1898"/>
          <p:cNvSpPr/>
          <p:nvPr/>
        </p:nvSpPr>
        <p:spPr>
          <a:xfrm>
            <a:off x="3094980" y="4320503"/>
            <a:ext cx="5080001" cy="508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EB0B1">
              <a:alpha val="1993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Shape 1899"/>
          <p:cNvSpPr/>
          <p:nvPr/>
        </p:nvSpPr>
        <p:spPr>
          <a:xfrm>
            <a:off x="9641606" y="4320503"/>
            <a:ext cx="5080001" cy="508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EB0B1">
              <a:alpha val="1993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 1900"/>
          <p:cNvSpPr/>
          <p:nvPr/>
        </p:nvSpPr>
        <p:spPr>
          <a:xfrm>
            <a:off x="16107635" y="4320503"/>
            <a:ext cx="5080001" cy="508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EB0B1">
              <a:alpha val="1993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Shape 1901"/>
          <p:cNvSpPr/>
          <p:nvPr/>
        </p:nvSpPr>
        <p:spPr>
          <a:xfrm>
            <a:off x="8045450" y="5899335"/>
            <a:ext cx="1905000" cy="1905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Shape 1903"/>
          <p:cNvSpPr/>
          <p:nvPr/>
        </p:nvSpPr>
        <p:spPr>
          <a:xfrm>
            <a:off x="14458950" y="5899335"/>
            <a:ext cx="1905000" cy="1905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 1905"/>
          <p:cNvSpPr/>
          <p:nvPr/>
        </p:nvSpPr>
        <p:spPr>
          <a:xfrm>
            <a:off x="5036409" y="3762922"/>
            <a:ext cx="1187848" cy="1187848"/>
          </a:xfrm>
          <a:prstGeom prst="roundRect">
            <a:avLst>
              <a:gd name="adj" fmla="val 4918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 defTabSz="5842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 1906"/>
          <p:cNvSpPr/>
          <p:nvPr/>
        </p:nvSpPr>
        <p:spPr>
          <a:xfrm>
            <a:off x="5309594" y="3976935"/>
            <a:ext cx="670054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584200">
              <a:lnSpc>
                <a:spcPct val="150000"/>
              </a:lnSpc>
              <a:defRPr sz="4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chemeClr val="tx1"/>
                </a:solidFill>
              </a:rPr>
              <a:t></a:t>
            </a:r>
          </a:p>
        </p:txBody>
      </p:sp>
      <p:sp>
        <p:nvSpPr>
          <p:cNvPr id="14" name="Shape 1907"/>
          <p:cNvSpPr/>
          <p:nvPr/>
        </p:nvSpPr>
        <p:spPr>
          <a:xfrm>
            <a:off x="11598076" y="3762922"/>
            <a:ext cx="1187848" cy="1187848"/>
          </a:xfrm>
          <a:prstGeom prst="roundRect">
            <a:avLst>
              <a:gd name="adj" fmla="val 49181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 defTabSz="5842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 1908"/>
          <p:cNvSpPr/>
          <p:nvPr/>
        </p:nvSpPr>
        <p:spPr>
          <a:xfrm>
            <a:off x="11852025" y="3976935"/>
            <a:ext cx="657230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584200">
              <a:lnSpc>
                <a:spcPct val="150000"/>
              </a:lnSpc>
              <a:defRPr sz="4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chemeClr val="tx1"/>
                </a:solidFill>
              </a:rPr>
              <a:t></a:t>
            </a:r>
          </a:p>
        </p:txBody>
      </p:sp>
      <p:sp>
        <p:nvSpPr>
          <p:cNvPr id="16" name="Shape 1909"/>
          <p:cNvSpPr/>
          <p:nvPr/>
        </p:nvSpPr>
        <p:spPr>
          <a:xfrm>
            <a:off x="18049676" y="3762922"/>
            <a:ext cx="1187848" cy="1187848"/>
          </a:xfrm>
          <a:prstGeom prst="roundRect">
            <a:avLst>
              <a:gd name="adj" fmla="val 49181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lvl="0" defTabSz="5842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" name="Shape 1910"/>
          <p:cNvSpPr/>
          <p:nvPr/>
        </p:nvSpPr>
        <p:spPr>
          <a:xfrm>
            <a:off x="18316449" y="3976935"/>
            <a:ext cx="682878" cy="75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584200">
              <a:lnSpc>
                <a:spcPct val="150000"/>
              </a:lnSpc>
              <a:defRPr sz="4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chemeClr val="tx1"/>
                </a:solidFill>
              </a:rPr>
              <a:t></a:t>
            </a:r>
          </a:p>
        </p:txBody>
      </p:sp>
      <p:graphicFrame>
        <p:nvGraphicFramePr>
          <p:cNvPr id="18" name="Chart 1917"/>
          <p:cNvGraphicFramePr/>
          <p:nvPr>
            <p:extLst>
              <p:ext uri="{D42A27DB-BD31-4B8C-83A1-F6EECF244321}">
                <p14:modId xmlns:p14="http://schemas.microsoft.com/office/powerpoint/2010/main" val="2801176311"/>
              </p:ext>
            </p:extLst>
          </p:nvPr>
        </p:nvGraphicFramePr>
        <p:xfrm>
          <a:off x="3809376" y="5145472"/>
          <a:ext cx="3138628" cy="370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918"/>
          <p:cNvGraphicFramePr/>
          <p:nvPr>
            <p:extLst>
              <p:ext uri="{D42A27DB-BD31-4B8C-83A1-F6EECF244321}">
                <p14:modId xmlns:p14="http://schemas.microsoft.com/office/powerpoint/2010/main" val="3243884390"/>
              </p:ext>
            </p:extLst>
          </p:nvPr>
        </p:nvGraphicFramePr>
        <p:xfrm>
          <a:off x="10313030" y="5145472"/>
          <a:ext cx="3138628" cy="370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19"/>
          <p:cNvGraphicFramePr/>
          <p:nvPr>
            <p:extLst>
              <p:ext uri="{D42A27DB-BD31-4B8C-83A1-F6EECF244321}">
                <p14:modId xmlns:p14="http://schemas.microsoft.com/office/powerpoint/2010/main" val="2180586509"/>
              </p:ext>
            </p:extLst>
          </p:nvPr>
        </p:nvGraphicFramePr>
        <p:xfrm>
          <a:off x="16816683" y="5145472"/>
          <a:ext cx="3138628" cy="370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1" name="图片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86" y="195606"/>
            <a:ext cx="1508558" cy="148781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0107" y="170362"/>
            <a:ext cx="1508558" cy="148781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9505041" y="494473"/>
            <a:ext cx="44550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5400" b="1" dirty="0"/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29717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" dur="4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1" dur="4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5" dur="4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9" dur="4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3" dur="4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7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50"/>
                            </p:stCondLst>
                            <p:childTnLst>
                              <p:par>
                                <p:cTn id="33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00"/>
                            </p:stCondLst>
                            <p:childTnLst>
                              <p:par>
                                <p:cTn id="45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6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6" grpId="0" animBg="1" advAuto="0"/>
      <p:bldP spid="7" grpId="0" animBg="1" advAuto="0"/>
      <p:bldP spid="8" grpId="0" animBg="1" advAuto="0"/>
      <p:bldP spid="10" grpId="0" animBg="1" advAuto="0"/>
      <p:bldP spid="12" grpId="0" animBg="1" advAuto="0"/>
      <p:bldP spid="13" grpId="0" animBg="1" advAuto="0"/>
      <p:bldP spid="14" grpId="0" animBg="1" advAuto="0"/>
      <p:bldP spid="15" grpId="0" animBg="1" advAuto="0"/>
      <p:bldP spid="16" grpId="0" animBg="1" advAuto="0"/>
      <p:bldP spid="17" grpId="0" animBg="1" advAuto="0"/>
      <p:bldP spid="18" grpId="0" advAuto="0"/>
      <p:bldP spid="19" grpId="0" advAuto="0"/>
      <p:bldP spid="20" grpId="0" advAuto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1186ae81649161267353ca15693404b54882092"/>
</p:tagLst>
</file>

<file path=ppt/theme/theme1.xml><?xml version="1.0" encoding="utf-8"?>
<a:theme xmlns:a="http://schemas.openxmlformats.org/drawingml/2006/main" name="第一PPT，www.1ppt.com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sz="10000" dirty="0">
            <a:solidFill>
              <a:srgbClr val="FFFFFF"/>
            </a:solidFill>
            <a:latin typeface="Lato Black"/>
            <a:cs typeface="Lato Black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2049</Words>
  <Application>Microsoft Office PowerPoint</Application>
  <PresentationFormat>自定义</PresentationFormat>
  <Paragraphs>308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医生护士</dc:title>
  <dc:creator>第一PPT</dc:creator>
  <cp:keywords>www.1ppt.com</cp:keywords>
  <cp:lastModifiedBy>Windows User</cp:lastModifiedBy>
  <cp:revision>680</cp:revision>
  <dcterms:created xsi:type="dcterms:W3CDTF">2015-06-05T17:51:08Z</dcterms:created>
  <dcterms:modified xsi:type="dcterms:W3CDTF">2018-11-13T14:53:15Z</dcterms:modified>
</cp:coreProperties>
</file>