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19" r:id="rId3"/>
    <p:sldId id="322" r:id="rId4"/>
    <p:sldId id="323" r:id="rId5"/>
    <p:sldId id="324" r:id="rId6"/>
    <p:sldId id="325" r:id="rId7"/>
    <p:sldId id="326" r:id="rId8"/>
    <p:sldId id="318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54" autoAdjust="0"/>
    <p:restoredTop sz="96444" autoAdjust="0"/>
  </p:normalViewPr>
  <p:slideViewPr>
    <p:cSldViewPr>
      <p:cViewPr>
        <p:scale>
          <a:sx n="66" d="100"/>
          <a:sy n="66" d="100"/>
        </p:scale>
        <p:origin x="-216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998" y="664685"/>
            <a:ext cx="6395719" cy="39594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868143" y="444008"/>
            <a:ext cx="2939107" cy="65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764704"/>
            <a:ext cx="2424727" cy="2851051"/>
          </a:xfrm>
          <a:prstGeom prst="rect">
            <a:avLst/>
          </a:prstGeom>
        </p:spPr>
      </p:pic>
      <p:pic>
        <p:nvPicPr>
          <p:cNvPr id="3" name="图片占位符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9163" y="764704"/>
            <a:ext cx="2424727" cy="2851051"/>
          </a:xfrm>
          <a:prstGeom prst="rect">
            <a:avLst/>
          </a:prstGeom>
        </p:spPr>
      </p:pic>
      <p:pic>
        <p:nvPicPr>
          <p:cNvPr id="4" name="图片占位符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5224" y="3645024"/>
            <a:ext cx="2424727" cy="2851051"/>
          </a:xfrm>
          <a:prstGeom prst="rect">
            <a:avLst/>
          </a:prstGeom>
        </p:spPr>
      </p:pic>
      <p:pic>
        <p:nvPicPr>
          <p:cNvPr id="5" name="图片占位符 3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7753" y="3645024"/>
            <a:ext cx="2424727" cy="285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976" y="-171400"/>
            <a:ext cx="7605464" cy="760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556792"/>
            <a:ext cx="6232648" cy="62326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35904" y="-630832"/>
            <a:ext cx="6940152" cy="69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696631"/>
            <a:ext cx="5057123" cy="4555264"/>
          </a:xfrm>
          <a:prstGeom prst="rect">
            <a:avLst/>
          </a:prstGeom>
        </p:spPr>
      </p:pic>
      <p:pic>
        <p:nvPicPr>
          <p:cNvPr id="7" name="图片占位符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66676" y="649700"/>
            <a:ext cx="6592157" cy="593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709581"/>
            <a:ext cx="8961976" cy="4788838"/>
          </a:xfrm>
          <a:prstGeom prst="rect">
            <a:avLst/>
          </a:prstGeom>
        </p:spPr>
      </p:pic>
      <p:pic>
        <p:nvPicPr>
          <p:cNvPr id="5" name="图片占位符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3143242"/>
            <a:ext cx="8988294" cy="350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23219</TotalTime>
  <Words>236</Words>
  <Application>Microsoft Office PowerPoint</Application>
  <PresentationFormat>全屏显示(4:3)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1157</cp:revision>
  <dcterms:created xsi:type="dcterms:W3CDTF">2009-02-11T05:37:22Z</dcterms:created>
  <dcterms:modified xsi:type="dcterms:W3CDTF">2018-11-16T01:33:35Z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