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46" r:id="rId2"/>
  </p:sldMasterIdLst>
  <p:notesMasterIdLst>
    <p:notesMasterId r:id="rId30"/>
  </p:notesMasterIdLst>
  <p:handoutMasterIdLst>
    <p:handoutMasterId r:id="rId31"/>
  </p:handoutMasterIdLst>
  <p:sldIdLst>
    <p:sldId id="377" r:id="rId3"/>
    <p:sldId id="387" r:id="rId4"/>
    <p:sldId id="376" r:id="rId5"/>
    <p:sldId id="343" r:id="rId6"/>
    <p:sldId id="337" r:id="rId7"/>
    <p:sldId id="369" r:id="rId8"/>
    <p:sldId id="301" r:id="rId9"/>
    <p:sldId id="370" r:id="rId10"/>
    <p:sldId id="389" r:id="rId11"/>
    <p:sldId id="295" r:id="rId12"/>
    <p:sldId id="361" r:id="rId13"/>
    <p:sldId id="353" r:id="rId14"/>
    <p:sldId id="352" r:id="rId15"/>
    <p:sldId id="390" r:id="rId16"/>
    <p:sldId id="360" r:id="rId17"/>
    <p:sldId id="354" r:id="rId18"/>
    <p:sldId id="359" r:id="rId19"/>
    <p:sldId id="364" r:id="rId20"/>
    <p:sldId id="380" r:id="rId21"/>
    <p:sldId id="340" r:id="rId22"/>
    <p:sldId id="368" r:id="rId23"/>
    <p:sldId id="388" r:id="rId24"/>
    <p:sldId id="341" r:id="rId25"/>
    <p:sldId id="365" r:id="rId26"/>
    <p:sldId id="378" r:id="rId27"/>
    <p:sldId id="391" r:id="rId28"/>
    <p:sldId id="392" r:id="rId29"/>
  </p:sldIdLst>
  <p:sldSz cx="24387175" cy="13716000"/>
  <p:notesSz cx="6858000" cy="9144000"/>
  <p:custDataLst>
    <p:tags r:id="rId32"/>
  </p:custDataLst>
  <p:defaultTextStyle>
    <a:defPPr>
      <a:defRPr lang="en-US"/>
    </a:defPPr>
    <a:lvl1pPr marL="0" algn="l" defTabSz="1038822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1pPr>
    <a:lvl2pPr marL="1038822" algn="l" defTabSz="1038822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2pPr>
    <a:lvl3pPr marL="2077642" algn="l" defTabSz="1038822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3pPr>
    <a:lvl4pPr marL="3116464" algn="l" defTabSz="1038822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4pPr>
    <a:lvl5pPr marL="4155282" algn="l" defTabSz="1038822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5pPr>
    <a:lvl6pPr marL="5194102" algn="l" defTabSz="1038822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6pPr>
    <a:lvl7pPr marL="6232922" algn="l" defTabSz="1038822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7pPr>
    <a:lvl8pPr marL="7271744" algn="l" defTabSz="1038822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8pPr>
    <a:lvl9pPr marL="8310564" algn="l" defTabSz="1038822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>
          <p15:clr>
            <a:srgbClr val="A4A3A4"/>
          </p15:clr>
        </p15:guide>
        <p15:guide id="2" pos="1451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FFFFF"/>
    <a:srgbClr val="F3F2F7"/>
    <a:srgbClr val="FBFBFB"/>
    <a:srgbClr val="FEFEFE"/>
    <a:srgbClr val="477A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74" autoAdjust="0"/>
    <p:restoredTop sz="96926" autoAdjust="0"/>
  </p:normalViewPr>
  <p:slideViewPr>
    <p:cSldViewPr snapToGrid="0" snapToObjects="1">
      <p:cViewPr varScale="1">
        <p:scale>
          <a:sx n="31" d="100"/>
          <a:sy n="31" d="100"/>
        </p:scale>
        <p:origin x="-72" y="-1440"/>
      </p:cViewPr>
      <p:guideLst>
        <p:guide orient="horz"/>
        <p:guide pos="1451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9" d="100"/>
        <a:sy n="6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910799-13E2-8043-AA05-2ECA20138C40}" type="doc">
      <dgm:prSet loTypeId="urn:microsoft.com/office/officeart/2005/8/layout/cycle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C032014-DC96-4641-A2BD-783F2C34C99E}">
      <dgm:prSet phldrT="[Text]" custT="1"/>
      <dgm:spPr>
        <a:solidFill>
          <a:schemeClr val="accent6"/>
        </a:solidFill>
        <a:effectLst/>
      </dgm:spPr>
      <dgm:t>
        <a:bodyPr/>
        <a:lstStyle/>
        <a:p>
          <a:endParaRPr lang="en-US" sz="2400" dirty="0">
            <a:latin typeface="Lato Light"/>
            <a:cs typeface="Lato Light"/>
          </a:endParaRPr>
        </a:p>
      </dgm:t>
    </dgm:pt>
    <dgm:pt modelId="{626014C0-689E-7D4E-9FDC-8FFA8EDFDA3B}" type="parTrans" cxnId="{24EF53DC-A0F2-7345-BAED-DE50F34FEF69}">
      <dgm:prSet/>
      <dgm:spPr/>
      <dgm:t>
        <a:bodyPr/>
        <a:lstStyle/>
        <a:p>
          <a:endParaRPr lang="en-US" sz="2400">
            <a:latin typeface="Lato Light"/>
            <a:cs typeface="Lato Light"/>
          </a:endParaRPr>
        </a:p>
      </dgm:t>
    </dgm:pt>
    <dgm:pt modelId="{D00D9EC4-2AB7-6C49-B493-93497BB31C75}" type="sibTrans" cxnId="{24EF53DC-A0F2-7345-BAED-DE50F34FEF69}">
      <dgm:prSet custT="1"/>
      <dgm:spPr>
        <a:solidFill>
          <a:schemeClr val="accent1"/>
        </a:solidFill>
        <a:effectLst/>
      </dgm:spPr>
      <dgm:t>
        <a:bodyPr/>
        <a:lstStyle/>
        <a:p>
          <a:endParaRPr lang="en-US" sz="2400">
            <a:latin typeface="Lato Light"/>
            <a:cs typeface="Lato Light"/>
          </a:endParaRPr>
        </a:p>
      </dgm:t>
    </dgm:pt>
    <dgm:pt modelId="{EE5BB78B-3119-D844-9A6C-1D7A3098769C}">
      <dgm:prSet phldrT="[Text]" custT="1"/>
      <dgm:spPr>
        <a:solidFill>
          <a:schemeClr val="accent2"/>
        </a:solidFill>
        <a:effectLst/>
      </dgm:spPr>
      <dgm:t>
        <a:bodyPr/>
        <a:lstStyle/>
        <a:p>
          <a:endParaRPr lang="en-US" sz="2400" dirty="0">
            <a:latin typeface="Lato Light"/>
            <a:cs typeface="Lato Light"/>
          </a:endParaRPr>
        </a:p>
      </dgm:t>
    </dgm:pt>
    <dgm:pt modelId="{23C9186D-B4C5-204E-B0B4-6611B6108B24}" type="parTrans" cxnId="{FC408BF0-F827-A64B-BC13-20378066B89E}">
      <dgm:prSet/>
      <dgm:spPr/>
      <dgm:t>
        <a:bodyPr/>
        <a:lstStyle/>
        <a:p>
          <a:endParaRPr lang="en-US" sz="2400">
            <a:latin typeface="Lato Light"/>
            <a:cs typeface="Lato Light"/>
          </a:endParaRPr>
        </a:p>
      </dgm:t>
    </dgm:pt>
    <dgm:pt modelId="{AE49327C-44BD-BB43-BD11-9DD2128668F5}" type="sibTrans" cxnId="{FC408BF0-F827-A64B-BC13-20378066B89E}">
      <dgm:prSet custT="1"/>
      <dgm:spPr>
        <a:solidFill>
          <a:schemeClr val="accent1"/>
        </a:solidFill>
        <a:effectLst/>
      </dgm:spPr>
      <dgm:t>
        <a:bodyPr/>
        <a:lstStyle/>
        <a:p>
          <a:endParaRPr lang="en-US" sz="2400">
            <a:latin typeface="Lato Light"/>
            <a:cs typeface="Lato Light"/>
          </a:endParaRPr>
        </a:p>
      </dgm:t>
    </dgm:pt>
    <dgm:pt modelId="{A7E4C30D-FA13-D74F-A6C1-7129CA82003C}">
      <dgm:prSet phldrT="[Text]" custT="1"/>
      <dgm:spPr>
        <a:solidFill>
          <a:schemeClr val="accent3"/>
        </a:solidFill>
        <a:effectLst/>
      </dgm:spPr>
      <dgm:t>
        <a:bodyPr/>
        <a:lstStyle/>
        <a:p>
          <a:endParaRPr lang="en-US" sz="2400" dirty="0">
            <a:latin typeface="Lato Light"/>
            <a:cs typeface="Lato Light"/>
          </a:endParaRPr>
        </a:p>
      </dgm:t>
    </dgm:pt>
    <dgm:pt modelId="{60A4568C-1FD3-BD4D-A06E-9963175D5984}" type="parTrans" cxnId="{50AB0E80-5060-FE43-9129-D61EDDC4846B}">
      <dgm:prSet/>
      <dgm:spPr/>
      <dgm:t>
        <a:bodyPr/>
        <a:lstStyle/>
        <a:p>
          <a:endParaRPr lang="en-US" sz="2400">
            <a:latin typeface="Lato Light"/>
            <a:cs typeface="Lato Light"/>
          </a:endParaRPr>
        </a:p>
      </dgm:t>
    </dgm:pt>
    <dgm:pt modelId="{8995F148-6161-CC46-80D4-4C4106A00EB8}" type="sibTrans" cxnId="{50AB0E80-5060-FE43-9129-D61EDDC4846B}">
      <dgm:prSet custT="1"/>
      <dgm:spPr>
        <a:solidFill>
          <a:schemeClr val="accent1"/>
        </a:solidFill>
        <a:effectLst/>
      </dgm:spPr>
      <dgm:t>
        <a:bodyPr/>
        <a:lstStyle/>
        <a:p>
          <a:endParaRPr lang="en-US" sz="2400">
            <a:latin typeface="Lato Light"/>
            <a:cs typeface="Lato Light"/>
          </a:endParaRPr>
        </a:p>
      </dgm:t>
    </dgm:pt>
    <dgm:pt modelId="{0289295C-B1A5-8C46-A996-40769CC234F6}">
      <dgm:prSet phldrT="[Text]" custT="1"/>
      <dgm:spPr>
        <a:solidFill>
          <a:schemeClr val="accent4"/>
        </a:solidFill>
        <a:effectLst/>
      </dgm:spPr>
      <dgm:t>
        <a:bodyPr/>
        <a:lstStyle/>
        <a:p>
          <a:endParaRPr lang="en-US" sz="2400" dirty="0">
            <a:latin typeface="Lato Light"/>
            <a:cs typeface="Lato Light"/>
          </a:endParaRPr>
        </a:p>
      </dgm:t>
    </dgm:pt>
    <dgm:pt modelId="{57F64E41-6227-D040-AF44-30CED465B1F6}" type="parTrans" cxnId="{722E2302-3516-3E4B-A1E2-A15FB5B6E889}">
      <dgm:prSet/>
      <dgm:spPr/>
      <dgm:t>
        <a:bodyPr/>
        <a:lstStyle/>
        <a:p>
          <a:endParaRPr lang="en-US" sz="2400">
            <a:latin typeface="Lato Light"/>
            <a:cs typeface="Lato Light"/>
          </a:endParaRPr>
        </a:p>
      </dgm:t>
    </dgm:pt>
    <dgm:pt modelId="{104C4AE3-E3BD-9441-9DDA-705D9773E6F2}" type="sibTrans" cxnId="{722E2302-3516-3E4B-A1E2-A15FB5B6E889}">
      <dgm:prSet custT="1"/>
      <dgm:spPr>
        <a:solidFill>
          <a:schemeClr val="accent1"/>
        </a:solidFill>
        <a:effectLst/>
      </dgm:spPr>
      <dgm:t>
        <a:bodyPr/>
        <a:lstStyle/>
        <a:p>
          <a:endParaRPr lang="en-US" sz="2400">
            <a:latin typeface="Lato Light"/>
            <a:cs typeface="Lato Light"/>
          </a:endParaRPr>
        </a:p>
      </dgm:t>
    </dgm:pt>
    <dgm:pt modelId="{10BDA83D-2120-2043-B29C-01F362F6259C}">
      <dgm:prSet phldrT="[Text]" custT="1"/>
      <dgm:spPr>
        <a:solidFill>
          <a:schemeClr val="accent5"/>
        </a:solidFill>
        <a:effectLst/>
      </dgm:spPr>
      <dgm:t>
        <a:bodyPr/>
        <a:lstStyle/>
        <a:p>
          <a:endParaRPr lang="en-US" sz="2400" dirty="0">
            <a:latin typeface="Lato Light"/>
            <a:cs typeface="Lato Light"/>
          </a:endParaRPr>
        </a:p>
      </dgm:t>
    </dgm:pt>
    <dgm:pt modelId="{63A8BE8F-94F1-3645-B37E-1596A27E7A6D}" type="parTrans" cxnId="{B78CB709-C338-F240-919A-AB87175A6665}">
      <dgm:prSet/>
      <dgm:spPr/>
      <dgm:t>
        <a:bodyPr/>
        <a:lstStyle/>
        <a:p>
          <a:endParaRPr lang="en-US" sz="2400">
            <a:latin typeface="Lato Light"/>
            <a:cs typeface="Lato Light"/>
          </a:endParaRPr>
        </a:p>
      </dgm:t>
    </dgm:pt>
    <dgm:pt modelId="{C731E6E8-0690-1546-AD8D-5C7C656574AB}" type="sibTrans" cxnId="{B78CB709-C338-F240-919A-AB87175A6665}">
      <dgm:prSet custT="1"/>
      <dgm:spPr>
        <a:solidFill>
          <a:schemeClr val="accent1"/>
        </a:solidFill>
        <a:effectLst/>
      </dgm:spPr>
      <dgm:t>
        <a:bodyPr/>
        <a:lstStyle/>
        <a:p>
          <a:endParaRPr lang="en-US" sz="2400">
            <a:latin typeface="Lato Light"/>
            <a:cs typeface="Lato Light"/>
          </a:endParaRPr>
        </a:p>
      </dgm:t>
    </dgm:pt>
    <dgm:pt modelId="{10D54EDB-1552-1945-9DC0-730FBE81CF2F}" type="pres">
      <dgm:prSet presAssocID="{53910799-13E2-8043-AA05-2ECA20138C4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822E12D-5589-5641-8968-2C60F278AFCE}" type="pres">
      <dgm:prSet presAssocID="{AC032014-DC96-4641-A2BD-783F2C34C99E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9DF994-6F8E-5B4D-ABFB-382DF50DFC53}" type="pres">
      <dgm:prSet presAssocID="{D00D9EC4-2AB7-6C49-B493-93497BB31C75}" presName="sibTrans" presStyleLbl="sibTrans2D1" presStyleIdx="0" presStyleCnt="5"/>
      <dgm:spPr/>
      <dgm:t>
        <a:bodyPr/>
        <a:lstStyle/>
        <a:p>
          <a:endParaRPr lang="en-US"/>
        </a:p>
      </dgm:t>
    </dgm:pt>
    <dgm:pt modelId="{417E1845-21F9-A149-B7CC-1ECC74715ADB}" type="pres">
      <dgm:prSet presAssocID="{D00D9EC4-2AB7-6C49-B493-93497BB31C75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C073FDA0-EACE-5A43-8600-63F382AFB715}" type="pres">
      <dgm:prSet presAssocID="{EE5BB78B-3119-D844-9A6C-1D7A3098769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5E38E4-677B-CA49-89FB-FF552B3AAFD5}" type="pres">
      <dgm:prSet presAssocID="{AE49327C-44BD-BB43-BD11-9DD2128668F5}" presName="sibTrans" presStyleLbl="sibTrans2D1" presStyleIdx="1" presStyleCnt="5"/>
      <dgm:spPr/>
      <dgm:t>
        <a:bodyPr/>
        <a:lstStyle/>
        <a:p>
          <a:endParaRPr lang="en-US"/>
        </a:p>
      </dgm:t>
    </dgm:pt>
    <dgm:pt modelId="{5781F130-4930-EC43-812C-B52542704B87}" type="pres">
      <dgm:prSet presAssocID="{AE49327C-44BD-BB43-BD11-9DD2128668F5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4CEA2B4A-09EF-7A4C-912C-329F81962BD6}" type="pres">
      <dgm:prSet presAssocID="{A7E4C30D-FA13-D74F-A6C1-7129CA82003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F88890-915B-0644-952D-813A63D379C7}" type="pres">
      <dgm:prSet presAssocID="{8995F148-6161-CC46-80D4-4C4106A00EB8}" presName="sibTrans" presStyleLbl="sibTrans2D1" presStyleIdx="2" presStyleCnt="5"/>
      <dgm:spPr/>
      <dgm:t>
        <a:bodyPr/>
        <a:lstStyle/>
        <a:p>
          <a:endParaRPr lang="en-US"/>
        </a:p>
      </dgm:t>
    </dgm:pt>
    <dgm:pt modelId="{DB362976-FD20-8B40-8D2B-DF561781F9DB}" type="pres">
      <dgm:prSet presAssocID="{8995F148-6161-CC46-80D4-4C4106A00EB8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1F3AC3B1-5A94-044F-A1AF-2678FFB5C50D}" type="pres">
      <dgm:prSet presAssocID="{0289295C-B1A5-8C46-A996-40769CC234F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66C940-A6EB-684C-BCC5-F13CD753AEF9}" type="pres">
      <dgm:prSet presAssocID="{104C4AE3-E3BD-9441-9DDA-705D9773E6F2}" presName="sibTrans" presStyleLbl="sibTrans2D1" presStyleIdx="3" presStyleCnt="5"/>
      <dgm:spPr/>
      <dgm:t>
        <a:bodyPr/>
        <a:lstStyle/>
        <a:p>
          <a:endParaRPr lang="en-US"/>
        </a:p>
      </dgm:t>
    </dgm:pt>
    <dgm:pt modelId="{C4309FF5-16F0-7048-9CF1-BB80C87C8171}" type="pres">
      <dgm:prSet presAssocID="{104C4AE3-E3BD-9441-9DDA-705D9773E6F2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1F592C04-4A00-AA4A-9E95-2165FE63E037}" type="pres">
      <dgm:prSet presAssocID="{10BDA83D-2120-2043-B29C-01F362F6259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ACF15A-095A-AE49-B1EE-B238D7D3DC47}" type="pres">
      <dgm:prSet presAssocID="{C731E6E8-0690-1546-AD8D-5C7C656574AB}" presName="sibTrans" presStyleLbl="sibTrans2D1" presStyleIdx="4" presStyleCnt="5"/>
      <dgm:spPr/>
      <dgm:t>
        <a:bodyPr/>
        <a:lstStyle/>
        <a:p>
          <a:endParaRPr lang="en-US"/>
        </a:p>
      </dgm:t>
    </dgm:pt>
    <dgm:pt modelId="{EF6D0037-E795-D444-833C-6F7E6775DF09}" type="pres">
      <dgm:prSet presAssocID="{C731E6E8-0690-1546-AD8D-5C7C656574AB}" presName="connectorText" presStyleLbl="sibTrans2D1" presStyleIdx="4" presStyleCnt="5"/>
      <dgm:spPr/>
      <dgm:t>
        <a:bodyPr/>
        <a:lstStyle/>
        <a:p>
          <a:endParaRPr lang="en-US"/>
        </a:p>
      </dgm:t>
    </dgm:pt>
  </dgm:ptLst>
  <dgm:cxnLst>
    <dgm:cxn modelId="{D70EFE1C-B703-5942-8AA5-6F5EBD146E3C}" type="presOf" srcId="{D00D9EC4-2AB7-6C49-B493-93497BB31C75}" destId="{417E1845-21F9-A149-B7CC-1ECC74715ADB}" srcOrd="1" destOrd="0" presId="urn:microsoft.com/office/officeart/2005/8/layout/cycle2"/>
    <dgm:cxn modelId="{FC408BF0-F827-A64B-BC13-20378066B89E}" srcId="{53910799-13E2-8043-AA05-2ECA20138C40}" destId="{EE5BB78B-3119-D844-9A6C-1D7A3098769C}" srcOrd="1" destOrd="0" parTransId="{23C9186D-B4C5-204E-B0B4-6611B6108B24}" sibTransId="{AE49327C-44BD-BB43-BD11-9DD2128668F5}"/>
    <dgm:cxn modelId="{F565744D-F31C-5C4E-BBB0-B3CCF833747D}" type="presOf" srcId="{53910799-13E2-8043-AA05-2ECA20138C40}" destId="{10D54EDB-1552-1945-9DC0-730FBE81CF2F}" srcOrd="0" destOrd="0" presId="urn:microsoft.com/office/officeart/2005/8/layout/cycle2"/>
    <dgm:cxn modelId="{7F5E5EC1-BA97-784D-9E61-CAA02FBE2162}" type="presOf" srcId="{0289295C-B1A5-8C46-A996-40769CC234F6}" destId="{1F3AC3B1-5A94-044F-A1AF-2678FFB5C50D}" srcOrd="0" destOrd="0" presId="urn:microsoft.com/office/officeart/2005/8/layout/cycle2"/>
    <dgm:cxn modelId="{60F03BF0-5A9E-2D46-85D4-6AA4CB94B67A}" type="presOf" srcId="{A7E4C30D-FA13-D74F-A6C1-7129CA82003C}" destId="{4CEA2B4A-09EF-7A4C-912C-329F81962BD6}" srcOrd="0" destOrd="0" presId="urn:microsoft.com/office/officeart/2005/8/layout/cycle2"/>
    <dgm:cxn modelId="{50AB0E80-5060-FE43-9129-D61EDDC4846B}" srcId="{53910799-13E2-8043-AA05-2ECA20138C40}" destId="{A7E4C30D-FA13-D74F-A6C1-7129CA82003C}" srcOrd="2" destOrd="0" parTransId="{60A4568C-1FD3-BD4D-A06E-9963175D5984}" sibTransId="{8995F148-6161-CC46-80D4-4C4106A00EB8}"/>
    <dgm:cxn modelId="{3025EF00-888D-F647-A66C-FDDFE269370A}" type="presOf" srcId="{104C4AE3-E3BD-9441-9DDA-705D9773E6F2}" destId="{C4309FF5-16F0-7048-9CF1-BB80C87C8171}" srcOrd="1" destOrd="0" presId="urn:microsoft.com/office/officeart/2005/8/layout/cycle2"/>
    <dgm:cxn modelId="{BAE6C7AA-A820-E94E-BB1E-A2AED9491040}" type="presOf" srcId="{8995F148-6161-CC46-80D4-4C4106A00EB8}" destId="{ACF88890-915B-0644-952D-813A63D379C7}" srcOrd="0" destOrd="0" presId="urn:microsoft.com/office/officeart/2005/8/layout/cycle2"/>
    <dgm:cxn modelId="{722E2302-3516-3E4B-A1E2-A15FB5B6E889}" srcId="{53910799-13E2-8043-AA05-2ECA20138C40}" destId="{0289295C-B1A5-8C46-A996-40769CC234F6}" srcOrd="3" destOrd="0" parTransId="{57F64E41-6227-D040-AF44-30CED465B1F6}" sibTransId="{104C4AE3-E3BD-9441-9DDA-705D9773E6F2}"/>
    <dgm:cxn modelId="{E421DBDA-7EBD-8841-A7B6-31FBF4AC3AFB}" type="presOf" srcId="{10BDA83D-2120-2043-B29C-01F362F6259C}" destId="{1F592C04-4A00-AA4A-9E95-2165FE63E037}" srcOrd="0" destOrd="0" presId="urn:microsoft.com/office/officeart/2005/8/layout/cycle2"/>
    <dgm:cxn modelId="{A04B98BF-5248-F04E-80D7-2F9449C1569A}" type="presOf" srcId="{C731E6E8-0690-1546-AD8D-5C7C656574AB}" destId="{CFACF15A-095A-AE49-B1EE-B238D7D3DC47}" srcOrd="0" destOrd="0" presId="urn:microsoft.com/office/officeart/2005/8/layout/cycle2"/>
    <dgm:cxn modelId="{BE661819-7B24-1048-AC3F-A27B97271A57}" type="presOf" srcId="{104C4AE3-E3BD-9441-9DDA-705D9773E6F2}" destId="{7566C940-A6EB-684C-BCC5-F13CD753AEF9}" srcOrd="0" destOrd="0" presId="urn:microsoft.com/office/officeart/2005/8/layout/cycle2"/>
    <dgm:cxn modelId="{B78CB709-C338-F240-919A-AB87175A6665}" srcId="{53910799-13E2-8043-AA05-2ECA20138C40}" destId="{10BDA83D-2120-2043-B29C-01F362F6259C}" srcOrd="4" destOrd="0" parTransId="{63A8BE8F-94F1-3645-B37E-1596A27E7A6D}" sibTransId="{C731E6E8-0690-1546-AD8D-5C7C656574AB}"/>
    <dgm:cxn modelId="{B2B63591-411B-7741-91E3-DB4BB9ADE5E7}" type="presOf" srcId="{AC032014-DC96-4641-A2BD-783F2C34C99E}" destId="{7822E12D-5589-5641-8968-2C60F278AFCE}" srcOrd="0" destOrd="0" presId="urn:microsoft.com/office/officeart/2005/8/layout/cycle2"/>
    <dgm:cxn modelId="{EE2E77B8-EFAE-5B43-B5A3-8697FAA62D4F}" type="presOf" srcId="{EE5BB78B-3119-D844-9A6C-1D7A3098769C}" destId="{C073FDA0-EACE-5A43-8600-63F382AFB715}" srcOrd="0" destOrd="0" presId="urn:microsoft.com/office/officeart/2005/8/layout/cycle2"/>
    <dgm:cxn modelId="{24EF53DC-A0F2-7345-BAED-DE50F34FEF69}" srcId="{53910799-13E2-8043-AA05-2ECA20138C40}" destId="{AC032014-DC96-4641-A2BD-783F2C34C99E}" srcOrd="0" destOrd="0" parTransId="{626014C0-689E-7D4E-9FDC-8FFA8EDFDA3B}" sibTransId="{D00D9EC4-2AB7-6C49-B493-93497BB31C75}"/>
    <dgm:cxn modelId="{E1741378-2902-434B-986F-93EAEF0B2206}" type="presOf" srcId="{AE49327C-44BD-BB43-BD11-9DD2128668F5}" destId="{3E5E38E4-677B-CA49-89FB-FF552B3AAFD5}" srcOrd="0" destOrd="0" presId="urn:microsoft.com/office/officeart/2005/8/layout/cycle2"/>
    <dgm:cxn modelId="{39AB3D93-E925-0542-8092-BE28F3FCE03F}" type="presOf" srcId="{AE49327C-44BD-BB43-BD11-9DD2128668F5}" destId="{5781F130-4930-EC43-812C-B52542704B87}" srcOrd="1" destOrd="0" presId="urn:microsoft.com/office/officeart/2005/8/layout/cycle2"/>
    <dgm:cxn modelId="{DB8B2E51-0C38-DA4C-A901-9B56D987B74A}" type="presOf" srcId="{8995F148-6161-CC46-80D4-4C4106A00EB8}" destId="{DB362976-FD20-8B40-8D2B-DF561781F9DB}" srcOrd="1" destOrd="0" presId="urn:microsoft.com/office/officeart/2005/8/layout/cycle2"/>
    <dgm:cxn modelId="{FF0F239C-4F22-E84D-BBAA-7FCAB1E1BC63}" type="presOf" srcId="{C731E6E8-0690-1546-AD8D-5C7C656574AB}" destId="{EF6D0037-E795-D444-833C-6F7E6775DF09}" srcOrd="1" destOrd="0" presId="urn:microsoft.com/office/officeart/2005/8/layout/cycle2"/>
    <dgm:cxn modelId="{40AB42D9-C210-0745-B64B-15F4B6E2F91E}" type="presOf" srcId="{D00D9EC4-2AB7-6C49-B493-93497BB31C75}" destId="{F09DF994-6F8E-5B4D-ABFB-382DF50DFC53}" srcOrd="0" destOrd="0" presId="urn:microsoft.com/office/officeart/2005/8/layout/cycle2"/>
    <dgm:cxn modelId="{6BC27E70-5E78-A74B-9770-A667EAC830D9}" type="presParOf" srcId="{10D54EDB-1552-1945-9DC0-730FBE81CF2F}" destId="{7822E12D-5589-5641-8968-2C60F278AFCE}" srcOrd="0" destOrd="0" presId="urn:microsoft.com/office/officeart/2005/8/layout/cycle2"/>
    <dgm:cxn modelId="{439A2909-414C-8148-94CC-A4DE3DD70A37}" type="presParOf" srcId="{10D54EDB-1552-1945-9DC0-730FBE81CF2F}" destId="{F09DF994-6F8E-5B4D-ABFB-382DF50DFC53}" srcOrd="1" destOrd="0" presId="urn:microsoft.com/office/officeart/2005/8/layout/cycle2"/>
    <dgm:cxn modelId="{4CA66717-BD6B-C84F-BE79-B1736C4A5F9E}" type="presParOf" srcId="{F09DF994-6F8E-5B4D-ABFB-382DF50DFC53}" destId="{417E1845-21F9-A149-B7CC-1ECC74715ADB}" srcOrd="0" destOrd="0" presId="urn:microsoft.com/office/officeart/2005/8/layout/cycle2"/>
    <dgm:cxn modelId="{16A1CBED-5C04-0C42-8CC5-CE2F8767D873}" type="presParOf" srcId="{10D54EDB-1552-1945-9DC0-730FBE81CF2F}" destId="{C073FDA0-EACE-5A43-8600-63F382AFB715}" srcOrd="2" destOrd="0" presId="urn:microsoft.com/office/officeart/2005/8/layout/cycle2"/>
    <dgm:cxn modelId="{72C5B1A5-6D8B-B64F-B634-F5220B7CA268}" type="presParOf" srcId="{10D54EDB-1552-1945-9DC0-730FBE81CF2F}" destId="{3E5E38E4-677B-CA49-89FB-FF552B3AAFD5}" srcOrd="3" destOrd="0" presId="urn:microsoft.com/office/officeart/2005/8/layout/cycle2"/>
    <dgm:cxn modelId="{09D58C8C-C442-8343-A2B0-4FF8D29149DD}" type="presParOf" srcId="{3E5E38E4-677B-CA49-89FB-FF552B3AAFD5}" destId="{5781F130-4930-EC43-812C-B52542704B87}" srcOrd="0" destOrd="0" presId="urn:microsoft.com/office/officeart/2005/8/layout/cycle2"/>
    <dgm:cxn modelId="{7A5E5F4E-4972-3F44-9D37-8BD53CFE19BC}" type="presParOf" srcId="{10D54EDB-1552-1945-9DC0-730FBE81CF2F}" destId="{4CEA2B4A-09EF-7A4C-912C-329F81962BD6}" srcOrd="4" destOrd="0" presId="urn:microsoft.com/office/officeart/2005/8/layout/cycle2"/>
    <dgm:cxn modelId="{B811B453-C7E7-1648-A194-C7B34BFC69B9}" type="presParOf" srcId="{10D54EDB-1552-1945-9DC0-730FBE81CF2F}" destId="{ACF88890-915B-0644-952D-813A63D379C7}" srcOrd="5" destOrd="0" presId="urn:microsoft.com/office/officeart/2005/8/layout/cycle2"/>
    <dgm:cxn modelId="{A9F3B2A5-C118-CD4C-87FA-DE2F882C95CE}" type="presParOf" srcId="{ACF88890-915B-0644-952D-813A63D379C7}" destId="{DB362976-FD20-8B40-8D2B-DF561781F9DB}" srcOrd="0" destOrd="0" presId="urn:microsoft.com/office/officeart/2005/8/layout/cycle2"/>
    <dgm:cxn modelId="{B00B2F06-831A-DD4E-850D-57899EBE017B}" type="presParOf" srcId="{10D54EDB-1552-1945-9DC0-730FBE81CF2F}" destId="{1F3AC3B1-5A94-044F-A1AF-2678FFB5C50D}" srcOrd="6" destOrd="0" presId="urn:microsoft.com/office/officeart/2005/8/layout/cycle2"/>
    <dgm:cxn modelId="{574A3893-D467-EE4D-B53D-DF7660E14E63}" type="presParOf" srcId="{10D54EDB-1552-1945-9DC0-730FBE81CF2F}" destId="{7566C940-A6EB-684C-BCC5-F13CD753AEF9}" srcOrd="7" destOrd="0" presId="urn:microsoft.com/office/officeart/2005/8/layout/cycle2"/>
    <dgm:cxn modelId="{ECC7B46C-6E86-6647-9D2A-92BF88683A78}" type="presParOf" srcId="{7566C940-A6EB-684C-BCC5-F13CD753AEF9}" destId="{C4309FF5-16F0-7048-9CF1-BB80C87C8171}" srcOrd="0" destOrd="0" presId="urn:microsoft.com/office/officeart/2005/8/layout/cycle2"/>
    <dgm:cxn modelId="{C1237E2D-3AAE-BB49-93B5-37CB771630EC}" type="presParOf" srcId="{10D54EDB-1552-1945-9DC0-730FBE81CF2F}" destId="{1F592C04-4A00-AA4A-9E95-2165FE63E037}" srcOrd="8" destOrd="0" presId="urn:microsoft.com/office/officeart/2005/8/layout/cycle2"/>
    <dgm:cxn modelId="{33469C08-C707-6544-8385-D6E0B08F836B}" type="presParOf" srcId="{10D54EDB-1552-1945-9DC0-730FBE81CF2F}" destId="{CFACF15A-095A-AE49-B1EE-B238D7D3DC47}" srcOrd="9" destOrd="0" presId="urn:microsoft.com/office/officeart/2005/8/layout/cycle2"/>
    <dgm:cxn modelId="{7CE81AF7-C42D-D84C-88A3-06F28EE11688}" type="presParOf" srcId="{CFACF15A-095A-AE49-B1EE-B238D7D3DC47}" destId="{EF6D0037-E795-D444-833C-6F7E6775DF09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73FDCD-F2E3-B543-8756-F3EC7E24D202}" type="doc">
      <dgm:prSet loTypeId="urn:microsoft.com/office/officeart/2005/8/layout/hProcess6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0753C61-0562-534F-8B46-AEBE693E8E2E}">
      <dgm:prSet phldrT="[Text]" phldr="1" custT="1"/>
      <dgm:spPr/>
      <dgm:t>
        <a:bodyPr/>
        <a:lstStyle/>
        <a:p>
          <a:endParaRPr lang="en-US" sz="2300" dirty="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C9167229-424D-5245-A802-AFFC54274A1E}" type="parTrans" cxnId="{2662B3F6-5185-674C-8507-3B8EE03864AE}">
      <dgm:prSet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0D5F59AE-F96E-004E-B0B1-F5957971DA9F}" type="sibTrans" cxnId="{2662B3F6-5185-674C-8507-3B8EE03864AE}">
      <dgm:prSet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767D1C04-10BF-F644-8605-5804445148FC}">
      <dgm:prSet phldrT="[Text]" phldr="1" custT="1"/>
      <dgm:spPr/>
      <dgm:t>
        <a:bodyPr/>
        <a:lstStyle/>
        <a:p>
          <a:endParaRPr lang="en-US" sz="2300" dirty="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45EC17B7-56A3-5E47-96F9-2D18501E8285}" type="parTrans" cxnId="{1AF1F6BC-C2F4-BA43-A3F1-D0A904236658}">
      <dgm:prSet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6362BEF9-4F02-3343-9FBE-D33663E16BF0}" type="sibTrans" cxnId="{1AF1F6BC-C2F4-BA43-A3F1-D0A904236658}">
      <dgm:prSet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DFDE5FF8-4F4D-E94E-9DA8-98976C97C7FC}">
      <dgm:prSet phldrT="[Text]" phldr="1" custT="1"/>
      <dgm:spPr/>
      <dgm:t>
        <a:bodyPr/>
        <a:lstStyle/>
        <a:p>
          <a:endParaRPr lang="en-US" sz="2300" dirty="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B55C4322-F164-6D49-8707-36EEF3BD0014}" type="parTrans" cxnId="{5B616890-6C6F-704A-97D1-8E321CDDB564}">
      <dgm:prSet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ED34076D-0F48-0341-8419-2F98D6EA94D2}" type="sibTrans" cxnId="{5B616890-6C6F-704A-97D1-8E321CDDB564}">
      <dgm:prSet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54B682DF-C728-F841-A37A-46AC0C60F8B5}">
      <dgm:prSet phldrT="[Text]" phldr="1" custT="1"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5622E29B-1331-0142-9A6E-E62F57A03C5F}" type="parTrans" cxnId="{E60D1E56-F24F-AE4F-A1CF-0B3E6FF3CDE1}">
      <dgm:prSet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B170C118-85D8-AE44-A01C-5EDF41B736B5}" type="sibTrans" cxnId="{E60D1E56-F24F-AE4F-A1CF-0B3E6FF3CDE1}">
      <dgm:prSet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2AA1C336-AB36-AF4E-AB0F-11EDC7E118B4}">
      <dgm:prSet phldrT="[Text]" phldr="1" custT="1"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D556022B-A6B0-1B47-9C09-59D82F90E0AC}" type="parTrans" cxnId="{2E4EAE39-B575-3B49-B818-5A5027829522}">
      <dgm:prSet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2D09DD7F-848C-0B40-B853-46DB0C742E42}" type="sibTrans" cxnId="{2E4EAE39-B575-3B49-B818-5A5027829522}">
      <dgm:prSet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413ABF95-499D-034E-9CF7-58BE6E86513B}">
      <dgm:prSet phldrT="[Text]" phldr="1" custT="1"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66174535-6A75-7749-A836-FFC7C9F2CBAD}" type="parTrans" cxnId="{E1312829-AFFA-9B46-90C4-115EBA81FB01}">
      <dgm:prSet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307693D3-A763-1640-9146-ED64233D4D68}" type="sibTrans" cxnId="{E1312829-AFFA-9B46-90C4-115EBA81FB01}">
      <dgm:prSet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BF303DEF-81E5-C945-A0E8-8EFCB1EEEF44}">
      <dgm:prSet phldrT="[Text]" phldr="1" custT="1"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A315CA57-CE66-7D45-8B95-67E2185070AA}" type="parTrans" cxnId="{D48569A6-D7D4-DC44-9239-45BF0A6DB7CD}">
      <dgm:prSet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FD99B24A-EB6C-694D-BB75-35E3BE9062E7}" type="sibTrans" cxnId="{D48569A6-D7D4-DC44-9239-45BF0A6DB7CD}">
      <dgm:prSet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7EB32F71-7A12-2A4F-9749-F3D3DE29B03E}">
      <dgm:prSet phldrT="[Text]" phldr="1" custT="1"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36708E08-0BCF-6746-8F16-6FBE1BAE0BE4}" type="parTrans" cxnId="{D027D193-742B-CF4B-9B0C-C0D966ADA832}">
      <dgm:prSet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3320ABBE-B336-F543-BAB5-623563634985}" type="sibTrans" cxnId="{D027D193-742B-CF4B-9B0C-C0D966ADA832}">
      <dgm:prSet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033E76F9-7BCF-9E47-8B4C-87D299BCA56F}">
      <dgm:prSet phldrT="[Text]" phldr="1" custT="1"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FEBBA7DA-AA33-6D4C-93E6-A595111F0958}" type="parTrans" cxnId="{74A6B270-58EC-2247-98CA-8FC969EAF5C6}">
      <dgm:prSet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AAA65CD2-D805-AC48-ABC3-242F5A3069A7}" type="sibTrans" cxnId="{74A6B270-58EC-2247-98CA-8FC969EAF5C6}">
      <dgm:prSet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E828543E-4944-CA40-97E9-EF7230F352BE}">
      <dgm:prSet custT="1"/>
      <dgm:spPr/>
      <dgm:t>
        <a:bodyPr/>
        <a:lstStyle/>
        <a:p>
          <a:endParaRPr lang="en-US" sz="2300" dirty="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C910ECAF-429B-AA4A-A158-4B9F28D302B9}" type="parTrans" cxnId="{19573876-00B2-5C4F-A3A3-757B1FE0ABBE}">
      <dgm:prSet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3E4F9AEB-0F3F-764D-AF15-C96A0A5F484F}" type="sibTrans" cxnId="{19573876-00B2-5C4F-A3A3-757B1FE0ABBE}">
      <dgm:prSet/>
      <dgm:spPr/>
      <dgm:t>
        <a:bodyPr/>
        <a:lstStyle/>
        <a:p>
          <a:endParaRPr lang="en-US" sz="23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gm:t>
    </dgm:pt>
    <dgm:pt modelId="{3E28A99C-CDCF-3740-8BF3-8C27A5E146A0}" type="pres">
      <dgm:prSet presAssocID="{4773FDCD-F2E3-B543-8756-F3EC7E24D202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355919C-E359-5443-9663-39BA3C0DCE87}" type="pres">
      <dgm:prSet presAssocID="{40753C61-0562-534F-8B46-AEBE693E8E2E}" presName="compNode" presStyleCnt="0"/>
      <dgm:spPr/>
    </dgm:pt>
    <dgm:pt modelId="{2B257E00-C7B4-8845-803B-34DF9154E858}" type="pres">
      <dgm:prSet presAssocID="{40753C61-0562-534F-8B46-AEBE693E8E2E}" presName="noGeometry" presStyleCnt="0"/>
      <dgm:spPr/>
    </dgm:pt>
    <dgm:pt modelId="{5E6FC755-9153-8247-8A02-F89A857C01C5}" type="pres">
      <dgm:prSet presAssocID="{40753C61-0562-534F-8B46-AEBE693E8E2E}" presName="childTextVisible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13498A-1EA8-B749-9C21-1C0D370268FC}" type="pres">
      <dgm:prSet presAssocID="{40753C61-0562-534F-8B46-AEBE693E8E2E}" presName="childTextHidden" presStyleLbl="bgAccFollowNode1" presStyleIdx="0" presStyleCnt="4"/>
      <dgm:spPr/>
      <dgm:t>
        <a:bodyPr/>
        <a:lstStyle/>
        <a:p>
          <a:endParaRPr lang="en-US"/>
        </a:p>
      </dgm:t>
    </dgm:pt>
    <dgm:pt modelId="{DDEF8714-54D5-5C49-9699-CD9920B51D84}" type="pres">
      <dgm:prSet presAssocID="{40753C61-0562-534F-8B46-AEBE693E8E2E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12A9DC-8752-0047-A52C-80EC0292BAF7}" type="pres">
      <dgm:prSet presAssocID="{40753C61-0562-534F-8B46-AEBE693E8E2E}" presName="aSpace" presStyleCnt="0"/>
      <dgm:spPr/>
    </dgm:pt>
    <dgm:pt modelId="{C61A8F0D-4B76-794E-8A45-E4AE101D9D41}" type="pres">
      <dgm:prSet presAssocID="{54B682DF-C728-F841-A37A-46AC0C60F8B5}" presName="compNode" presStyleCnt="0"/>
      <dgm:spPr/>
    </dgm:pt>
    <dgm:pt modelId="{C59DBA4B-78FE-ED47-8E43-CF415A164DDC}" type="pres">
      <dgm:prSet presAssocID="{54B682DF-C728-F841-A37A-46AC0C60F8B5}" presName="noGeometry" presStyleCnt="0"/>
      <dgm:spPr/>
    </dgm:pt>
    <dgm:pt modelId="{981DF769-64E2-3943-AD42-34BB73F5913F}" type="pres">
      <dgm:prSet presAssocID="{54B682DF-C728-F841-A37A-46AC0C60F8B5}" presName="childTextVisible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ED489D-977D-4D4D-8F9C-8F2FF5089E86}" type="pres">
      <dgm:prSet presAssocID="{54B682DF-C728-F841-A37A-46AC0C60F8B5}" presName="childTextHidden" presStyleLbl="bgAccFollowNode1" presStyleIdx="1" presStyleCnt="4"/>
      <dgm:spPr/>
      <dgm:t>
        <a:bodyPr/>
        <a:lstStyle/>
        <a:p>
          <a:endParaRPr lang="en-US"/>
        </a:p>
      </dgm:t>
    </dgm:pt>
    <dgm:pt modelId="{0ACB4A5E-4DDA-DB4D-9E96-9BD98BF53CBD}" type="pres">
      <dgm:prSet presAssocID="{54B682DF-C728-F841-A37A-46AC0C60F8B5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DA424E-5515-414D-A820-C7002E7F6525}" type="pres">
      <dgm:prSet presAssocID="{54B682DF-C728-F841-A37A-46AC0C60F8B5}" presName="aSpace" presStyleCnt="0"/>
      <dgm:spPr/>
    </dgm:pt>
    <dgm:pt modelId="{F6616FD5-A118-F646-B1EF-759E28DA6D2F}" type="pres">
      <dgm:prSet presAssocID="{BF303DEF-81E5-C945-A0E8-8EFCB1EEEF44}" presName="compNode" presStyleCnt="0"/>
      <dgm:spPr/>
    </dgm:pt>
    <dgm:pt modelId="{17642866-C229-024E-96AC-C413D115A75F}" type="pres">
      <dgm:prSet presAssocID="{BF303DEF-81E5-C945-A0E8-8EFCB1EEEF44}" presName="noGeometry" presStyleCnt="0"/>
      <dgm:spPr/>
    </dgm:pt>
    <dgm:pt modelId="{FF79C277-9F5F-D247-BF3E-718478CD9770}" type="pres">
      <dgm:prSet presAssocID="{BF303DEF-81E5-C945-A0E8-8EFCB1EEEF44}" presName="childTextVisible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706CE8-0243-F741-B60B-CD0DC6470346}" type="pres">
      <dgm:prSet presAssocID="{BF303DEF-81E5-C945-A0E8-8EFCB1EEEF44}" presName="childTextHidden" presStyleLbl="bgAccFollowNode1" presStyleIdx="2" presStyleCnt="4"/>
      <dgm:spPr/>
      <dgm:t>
        <a:bodyPr/>
        <a:lstStyle/>
        <a:p>
          <a:endParaRPr lang="en-US"/>
        </a:p>
      </dgm:t>
    </dgm:pt>
    <dgm:pt modelId="{7EC446CB-C33A-964F-83B2-8F780FC99CCB}" type="pres">
      <dgm:prSet presAssocID="{BF303DEF-81E5-C945-A0E8-8EFCB1EEEF44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20D69F-005C-9F44-8647-D7F7AD6AD1FA}" type="pres">
      <dgm:prSet presAssocID="{BF303DEF-81E5-C945-A0E8-8EFCB1EEEF44}" presName="aSpace" presStyleCnt="0"/>
      <dgm:spPr/>
    </dgm:pt>
    <dgm:pt modelId="{15EF3F01-4E18-6C4B-9AF5-335D65E5D972}" type="pres">
      <dgm:prSet presAssocID="{E828543E-4944-CA40-97E9-EF7230F352BE}" presName="compNode" presStyleCnt="0"/>
      <dgm:spPr/>
    </dgm:pt>
    <dgm:pt modelId="{841F215A-7493-3A4F-A41A-8F97071C1E54}" type="pres">
      <dgm:prSet presAssocID="{E828543E-4944-CA40-97E9-EF7230F352BE}" presName="noGeometry" presStyleCnt="0"/>
      <dgm:spPr/>
    </dgm:pt>
    <dgm:pt modelId="{B78A7BC2-EA64-B84A-BED4-43043A9C473C}" type="pres">
      <dgm:prSet presAssocID="{E828543E-4944-CA40-97E9-EF7230F352BE}" presName="childTextVisible" presStyleLbl="bgAccFollowNode1" presStyleIdx="3" presStyleCnt="4">
        <dgm:presLayoutVars>
          <dgm:bulletEnabled val="1"/>
        </dgm:presLayoutVars>
      </dgm:prSet>
      <dgm:spPr/>
    </dgm:pt>
    <dgm:pt modelId="{68DBBE1B-6BE0-2845-B7B0-8F2765A84CCF}" type="pres">
      <dgm:prSet presAssocID="{E828543E-4944-CA40-97E9-EF7230F352BE}" presName="childTextHidden" presStyleLbl="bgAccFollowNode1" presStyleIdx="3" presStyleCnt="4"/>
      <dgm:spPr/>
    </dgm:pt>
    <dgm:pt modelId="{A3D8578D-9DAF-A642-A64D-DAC7BB31BD92}" type="pres">
      <dgm:prSet presAssocID="{E828543E-4944-CA40-97E9-EF7230F352BE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9573876-00B2-5C4F-A3A3-757B1FE0ABBE}" srcId="{4773FDCD-F2E3-B543-8756-F3EC7E24D202}" destId="{E828543E-4944-CA40-97E9-EF7230F352BE}" srcOrd="3" destOrd="0" parTransId="{C910ECAF-429B-AA4A-A158-4B9F28D302B9}" sibTransId="{3E4F9AEB-0F3F-764D-AF15-C96A0A5F484F}"/>
    <dgm:cxn modelId="{E3BAB409-4FF6-3B44-9903-4C9D07483684}" type="presOf" srcId="{4773FDCD-F2E3-B543-8756-F3EC7E24D202}" destId="{3E28A99C-CDCF-3740-8BF3-8C27A5E146A0}" srcOrd="0" destOrd="0" presId="urn:microsoft.com/office/officeart/2005/8/layout/hProcess6"/>
    <dgm:cxn modelId="{E1312829-AFFA-9B46-90C4-115EBA81FB01}" srcId="{54B682DF-C728-F841-A37A-46AC0C60F8B5}" destId="{413ABF95-499D-034E-9CF7-58BE6E86513B}" srcOrd="1" destOrd="0" parTransId="{66174535-6A75-7749-A836-FFC7C9F2CBAD}" sibTransId="{307693D3-A763-1640-9146-ED64233D4D68}"/>
    <dgm:cxn modelId="{503B87B6-117A-EF46-9A4D-369F1D854CCD}" type="presOf" srcId="{40753C61-0562-534F-8B46-AEBE693E8E2E}" destId="{DDEF8714-54D5-5C49-9699-CD9920B51D84}" srcOrd="0" destOrd="0" presId="urn:microsoft.com/office/officeart/2005/8/layout/hProcess6"/>
    <dgm:cxn modelId="{1AF1F6BC-C2F4-BA43-A3F1-D0A904236658}" srcId="{40753C61-0562-534F-8B46-AEBE693E8E2E}" destId="{767D1C04-10BF-F644-8605-5804445148FC}" srcOrd="0" destOrd="0" parTransId="{45EC17B7-56A3-5E47-96F9-2D18501E8285}" sibTransId="{6362BEF9-4F02-3343-9FBE-D33663E16BF0}"/>
    <dgm:cxn modelId="{74A6B270-58EC-2247-98CA-8FC969EAF5C6}" srcId="{BF303DEF-81E5-C945-A0E8-8EFCB1EEEF44}" destId="{033E76F9-7BCF-9E47-8B4C-87D299BCA56F}" srcOrd="1" destOrd="0" parTransId="{FEBBA7DA-AA33-6D4C-93E6-A595111F0958}" sibTransId="{AAA65CD2-D805-AC48-ABC3-242F5A3069A7}"/>
    <dgm:cxn modelId="{876F7229-B8DC-6B4A-B664-6EBB97BC6413}" type="presOf" srcId="{033E76F9-7BCF-9E47-8B4C-87D299BCA56F}" destId="{FF79C277-9F5F-D247-BF3E-718478CD9770}" srcOrd="0" destOrd="1" presId="urn:microsoft.com/office/officeart/2005/8/layout/hProcess6"/>
    <dgm:cxn modelId="{42647CF9-DA57-F84C-914E-F7478E7B1EB9}" type="presOf" srcId="{767D1C04-10BF-F644-8605-5804445148FC}" destId="{5A13498A-1EA8-B749-9C21-1C0D370268FC}" srcOrd="1" destOrd="0" presId="urn:microsoft.com/office/officeart/2005/8/layout/hProcess6"/>
    <dgm:cxn modelId="{2662B3F6-5185-674C-8507-3B8EE03864AE}" srcId="{4773FDCD-F2E3-B543-8756-F3EC7E24D202}" destId="{40753C61-0562-534F-8B46-AEBE693E8E2E}" srcOrd="0" destOrd="0" parTransId="{C9167229-424D-5245-A802-AFFC54274A1E}" sibTransId="{0D5F59AE-F96E-004E-B0B1-F5957971DA9F}"/>
    <dgm:cxn modelId="{1C585132-21CA-5F40-8908-34578B7BC28F}" type="presOf" srcId="{54B682DF-C728-F841-A37A-46AC0C60F8B5}" destId="{0ACB4A5E-4DDA-DB4D-9E96-9BD98BF53CBD}" srcOrd="0" destOrd="0" presId="urn:microsoft.com/office/officeart/2005/8/layout/hProcess6"/>
    <dgm:cxn modelId="{FD8EC14D-32F9-834E-A0E9-984E72690E62}" type="presOf" srcId="{413ABF95-499D-034E-9CF7-58BE6E86513B}" destId="{30ED489D-977D-4D4D-8F9C-8F2FF5089E86}" srcOrd="1" destOrd="1" presId="urn:microsoft.com/office/officeart/2005/8/layout/hProcess6"/>
    <dgm:cxn modelId="{FEC7D6D2-07E7-3C4D-B728-3064755AEB4B}" type="presOf" srcId="{7EB32F71-7A12-2A4F-9749-F3D3DE29B03E}" destId="{FF79C277-9F5F-D247-BF3E-718478CD9770}" srcOrd="0" destOrd="0" presId="urn:microsoft.com/office/officeart/2005/8/layout/hProcess6"/>
    <dgm:cxn modelId="{D907EB22-527D-5C46-ADFC-3DAFC89F60F3}" type="presOf" srcId="{DFDE5FF8-4F4D-E94E-9DA8-98976C97C7FC}" destId="{5E6FC755-9153-8247-8A02-F89A857C01C5}" srcOrd="0" destOrd="1" presId="urn:microsoft.com/office/officeart/2005/8/layout/hProcess6"/>
    <dgm:cxn modelId="{D027D193-742B-CF4B-9B0C-C0D966ADA832}" srcId="{BF303DEF-81E5-C945-A0E8-8EFCB1EEEF44}" destId="{7EB32F71-7A12-2A4F-9749-F3D3DE29B03E}" srcOrd="0" destOrd="0" parTransId="{36708E08-0BCF-6746-8F16-6FBE1BAE0BE4}" sibTransId="{3320ABBE-B336-F543-BAB5-623563634985}"/>
    <dgm:cxn modelId="{12D31839-EBA3-4944-A7FD-CF0DF0CFB2D2}" type="presOf" srcId="{033E76F9-7BCF-9E47-8B4C-87D299BCA56F}" destId="{75706CE8-0243-F741-B60B-CD0DC6470346}" srcOrd="1" destOrd="1" presId="urn:microsoft.com/office/officeart/2005/8/layout/hProcess6"/>
    <dgm:cxn modelId="{D48569A6-D7D4-DC44-9239-45BF0A6DB7CD}" srcId="{4773FDCD-F2E3-B543-8756-F3EC7E24D202}" destId="{BF303DEF-81E5-C945-A0E8-8EFCB1EEEF44}" srcOrd="2" destOrd="0" parTransId="{A315CA57-CE66-7D45-8B95-67E2185070AA}" sibTransId="{FD99B24A-EB6C-694D-BB75-35E3BE9062E7}"/>
    <dgm:cxn modelId="{9F0969BE-50E6-4049-8EAF-DE2CABD2C88B}" type="presOf" srcId="{7EB32F71-7A12-2A4F-9749-F3D3DE29B03E}" destId="{75706CE8-0243-F741-B60B-CD0DC6470346}" srcOrd="1" destOrd="0" presId="urn:microsoft.com/office/officeart/2005/8/layout/hProcess6"/>
    <dgm:cxn modelId="{9678C5C4-A77D-074B-8FBD-EABF86CF28A6}" type="presOf" srcId="{DFDE5FF8-4F4D-E94E-9DA8-98976C97C7FC}" destId="{5A13498A-1EA8-B749-9C21-1C0D370268FC}" srcOrd="1" destOrd="1" presId="urn:microsoft.com/office/officeart/2005/8/layout/hProcess6"/>
    <dgm:cxn modelId="{FFAA4665-078D-2B4C-A21A-F9123CFFFE68}" type="presOf" srcId="{2AA1C336-AB36-AF4E-AB0F-11EDC7E118B4}" destId="{981DF769-64E2-3943-AD42-34BB73F5913F}" srcOrd="0" destOrd="0" presId="urn:microsoft.com/office/officeart/2005/8/layout/hProcess6"/>
    <dgm:cxn modelId="{1816970F-C98D-8D42-BB94-BE800ADBC02A}" type="presOf" srcId="{BF303DEF-81E5-C945-A0E8-8EFCB1EEEF44}" destId="{7EC446CB-C33A-964F-83B2-8F780FC99CCB}" srcOrd="0" destOrd="0" presId="urn:microsoft.com/office/officeart/2005/8/layout/hProcess6"/>
    <dgm:cxn modelId="{2E4EAE39-B575-3B49-B818-5A5027829522}" srcId="{54B682DF-C728-F841-A37A-46AC0C60F8B5}" destId="{2AA1C336-AB36-AF4E-AB0F-11EDC7E118B4}" srcOrd="0" destOrd="0" parTransId="{D556022B-A6B0-1B47-9C09-59D82F90E0AC}" sibTransId="{2D09DD7F-848C-0B40-B853-46DB0C742E42}"/>
    <dgm:cxn modelId="{03897EF6-4E6B-CA40-B6DE-E6D017E92F62}" type="presOf" srcId="{767D1C04-10BF-F644-8605-5804445148FC}" destId="{5E6FC755-9153-8247-8A02-F89A857C01C5}" srcOrd="0" destOrd="0" presId="urn:microsoft.com/office/officeart/2005/8/layout/hProcess6"/>
    <dgm:cxn modelId="{1CC8EB72-2A8D-2541-8181-4E3A1D554D4A}" type="presOf" srcId="{2AA1C336-AB36-AF4E-AB0F-11EDC7E118B4}" destId="{30ED489D-977D-4D4D-8F9C-8F2FF5089E86}" srcOrd="1" destOrd="0" presId="urn:microsoft.com/office/officeart/2005/8/layout/hProcess6"/>
    <dgm:cxn modelId="{10A0CCCA-6C0B-8E49-807E-61B9BBC8DC14}" type="presOf" srcId="{E828543E-4944-CA40-97E9-EF7230F352BE}" destId="{A3D8578D-9DAF-A642-A64D-DAC7BB31BD92}" srcOrd="0" destOrd="0" presId="urn:microsoft.com/office/officeart/2005/8/layout/hProcess6"/>
    <dgm:cxn modelId="{E60D1E56-F24F-AE4F-A1CF-0B3E6FF3CDE1}" srcId="{4773FDCD-F2E3-B543-8756-F3EC7E24D202}" destId="{54B682DF-C728-F841-A37A-46AC0C60F8B5}" srcOrd="1" destOrd="0" parTransId="{5622E29B-1331-0142-9A6E-E62F57A03C5F}" sibTransId="{B170C118-85D8-AE44-A01C-5EDF41B736B5}"/>
    <dgm:cxn modelId="{C0018AB0-F30B-464E-91BB-EFEE819B0DA7}" type="presOf" srcId="{413ABF95-499D-034E-9CF7-58BE6E86513B}" destId="{981DF769-64E2-3943-AD42-34BB73F5913F}" srcOrd="0" destOrd="1" presId="urn:microsoft.com/office/officeart/2005/8/layout/hProcess6"/>
    <dgm:cxn modelId="{5B616890-6C6F-704A-97D1-8E321CDDB564}" srcId="{40753C61-0562-534F-8B46-AEBE693E8E2E}" destId="{DFDE5FF8-4F4D-E94E-9DA8-98976C97C7FC}" srcOrd="1" destOrd="0" parTransId="{B55C4322-F164-6D49-8707-36EEF3BD0014}" sibTransId="{ED34076D-0F48-0341-8419-2F98D6EA94D2}"/>
    <dgm:cxn modelId="{8B8D8F44-F723-0C40-AA5A-639221DFDCA7}" type="presParOf" srcId="{3E28A99C-CDCF-3740-8BF3-8C27A5E146A0}" destId="{2355919C-E359-5443-9663-39BA3C0DCE87}" srcOrd="0" destOrd="0" presId="urn:microsoft.com/office/officeart/2005/8/layout/hProcess6"/>
    <dgm:cxn modelId="{1B576FB8-479F-5F4B-8086-DA9B8046BF4D}" type="presParOf" srcId="{2355919C-E359-5443-9663-39BA3C0DCE87}" destId="{2B257E00-C7B4-8845-803B-34DF9154E858}" srcOrd="0" destOrd="0" presId="urn:microsoft.com/office/officeart/2005/8/layout/hProcess6"/>
    <dgm:cxn modelId="{5C462BCA-952B-4F49-805A-28706864FC40}" type="presParOf" srcId="{2355919C-E359-5443-9663-39BA3C0DCE87}" destId="{5E6FC755-9153-8247-8A02-F89A857C01C5}" srcOrd="1" destOrd="0" presId="urn:microsoft.com/office/officeart/2005/8/layout/hProcess6"/>
    <dgm:cxn modelId="{E72AD0B8-C25E-5D4A-A46C-F98484BA84D1}" type="presParOf" srcId="{2355919C-E359-5443-9663-39BA3C0DCE87}" destId="{5A13498A-1EA8-B749-9C21-1C0D370268FC}" srcOrd="2" destOrd="0" presId="urn:microsoft.com/office/officeart/2005/8/layout/hProcess6"/>
    <dgm:cxn modelId="{E169AF77-29FB-6341-9DE9-C28635B9663E}" type="presParOf" srcId="{2355919C-E359-5443-9663-39BA3C0DCE87}" destId="{DDEF8714-54D5-5C49-9699-CD9920B51D84}" srcOrd="3" destOrd="0" presId="urn:microsoft.com/office/officeart/2005/8/layout/hProcess6"/>
    <dgm:cxn modelId="{E1BE44EB-E1AA-1A4A-A0AE-20DF46658E9E}" type="presParOf" srcId="{3E28A99C-CDCF-3740-8BF3-8C27A5E146A0}" destId="{CA12A9DC-8752-0047-A52C-80EC0292BAF7}" srcOrd="1" destOrd="0" presId="urn:microsoft.com/office/officeart/2005/8/layout/hProcess6"/>
    <dgm:cxn modelId="{29B14749-449D-DE46-BA87-79D4B451ECC8}" type="presParOf" srcId="{3E28A99C-CDCF-3740-8BF3-8C27A5E146A0}" destId="{C61A8F0D-4B76-794E-8A45-E4AE101D9D41}" srcOrd="2" destOrd="0" presId="urn:microsoft.com/office/officeart/2005/8/layout/hProcess6"/>
    <dgm:cxn modelId="{75A33FE1-D871-4B41-8F98-ABF13C8F25D7}" type="presParOf" srcId="{C61A8F0D-4B76-794E-8A45-E4AE101D9D41}" destId="{C59DBA4B-78FE-ED47-8E43-CF415A164DDC}" srcOrd="0" destOrd="0" presId="urn:microsoft.com/office/officeart/2005/8/layout/hProcess6"/>
    <dgm:cxn modelId="{009A250F-A898-F242-927F-5CA35F57F821}" type="presParOf" srcId="{C61A8F0D-4B76-794E-8A45-E4AE101D9D41}" destId="{981DF769-64E2-3943-AD42-34BB73F5913F}" srcOrd="1" destOrd="0" presId="urn:microsoft.com/office/officeart/2005/8/layout/hProcess6"/>
    <dgm:cxn modelId="{92FDE739-D5C4-804E-B965-2666BD0DCA16}" type="presParOf" srcId="{C61A8F0D-4B76-794E-8A45-E4AE101D9D41}" destId="{30ED489D-977D-4D4D-8F9C-8F2FF5089E86}" srcOrd="2" destOrd="0" presId="urn:microsoft.com/office/officeart/2005/8/layout/hProcess6"/>
    <dgm:cxn modelId="{C06D9346-00CD-3B42-9C74-FD0FCE96237D}" type="presParOf" srcId="{C61A8F0D-4B76-794E-8A45-E4AE101D9D41}" destId="{0ACB4A5E-4DDA-DB4D-9E96-9BD98BF53CBD}" srcOrd="3" destOrd="0" presId="urn:microsoft.com/office/officeart/2005/8/layout/hProcess6"/>
    <dgm:cxn modelId="{AC3D8EBB-EA9B-604D-B60F-37B62EDA8808}" type="presParOf" srcId="{3E28A99C-CDCF-3740-8BF3-8C27A5E146A0}" destId="{48DA424E-5515-414D-A820-C7002E7F6525}" srcOrd="3" destOrd="0" presId="urn:microsoft.com/office/officeart/2005/8/layout/hProcess6"/>
    <dgm:cxn modelId="{723B7E80-A3AC-A346-AB5A-C12063C15391}" type="presParOf" srcId="{3E28A99C-CDCF-3740-8BF3-8C27A5E146A0}" destId="{F6616FD5-A118-F646-B1EF-759E28DA6D2F}" srcOrd="4" destOrd="0" presId="urn:microsoft.com/office/officeart/2005/8/layout/hProcess6"/>
    <dgm:cxn modelId="{B4AA44A3-2AD8-CA44-AB25-08737F49903A}" type="presParOf" srcId="{F6616FD5-A118-F646-B1EF-759E28DA6D2F}" destId="{17642866-C229-024E-96AC-C413D115A75F}" srcOrd="0" destOrd="0" presId="urn:microsoft.com/office/officeart/2005/8/layout/hProcess6"/>
    <dgm:cxn modelId="{F526744E-A006-0941-95E8-F4BC00652BC7}" type="presParOf" srcId="{F6616FD5-A118-F646-B1EF-759E28DA6D2F}" destId="{FF79C277-9F5F-D247-BF3E-718478CD9770}" srcOrd="1" destOrd="0" presId="urn:microsoft.com/office/officeart/2005/8/layout/hProcess6"/>
    <dgm:cxn modelId="{A46AA124-3079-A044-B6BF-7FA2EF58A9D5}" type="presParOf" srcId="{F6616FD5-A118-F646-B1EF-759E28DA6D2F}" destId="{75706CE8-0243-F741-B60B-CD0DC6470346}" srcOrd="2" destOrd="0" presId="urn:microsoft.com/office/officeart/2005/8/layout/hProcess6"/>
    <dgm:cxn modelId="{69B119FA-0C0F-CE4F-85AE-4ED9DFB74FF8}" type="presParOf" srcId="{F6616FD5-A118-F646-B1EF-759E28DA6D2F}" destId="{7EC446CB-C33A-964F-83B2-8F780FC99CCB}" srcOrd="3" destOrd="0" presId="urn:microsoft.com/office/officeart/2005/8/layout/hProcess6"/>
    <dgm:cxn modelId="{4DCBCBEF-B5B6-6C42-971B-75BBF039146D}" type="presParOf" srcId="{3E28A99C-CDCF-3740-8BF3-8C27A5E146A0}" destId="{1E20D69F-005C-9F44-8647-D7F7AD6AD1FA}" srcOrd="5" destOrd="0" presId="urn:microsoft.com/office/officeart/2005/8/layout/hProcess6"/>
    <dgm:cxn modelId="{77B28336-C8F4-E84B-88C2-6B39A54C3A88}" type="presParOf" srcId="{3E28A99C-CDCF-3740-8BF3-8C27A5E146A0}" destId="{15EF3F01-4E18-6C4B-9AF5-335D65E5D972}" srcOrd="6" destOrd="0" presId="urn:microsoft.com/office/officeart/2005/8/layout/hProcess6"/>
    <dgm:cxn modelId="{AEC5D094-51C6-2E43-BF88-854E1551B0A1}" type="presParOf" srcId="{15EF3F01-4E18-6C4B-9AF5-335D65E5D972}" destId="{841F215A-7493-3A4F-A41A-8F97071C1E54}" srcOrd="0" destOrd="0" presId="urn:microsoft.com/office/officeart/2005/8/layout/hProcess6"/>
    <dgm:cxn modelId="{AF3E186D-491E-0041-8B74-3F42F3849089}" type="presParOf" srcId="{15EF3F01-4E18-6C4B-9AF5-335D65E5D972}" destId="{B78A7BC2-EA64-B84A-BED4-43043A9C473C}" srcOrd="1" destOrd="0" presId="urn:microsoft.com/office/officeart/2005/8/layout/hProcess6"/>
    <dgm:cxn modelId="{F1D0E6B7-B330-C24B-BBF2-62AEE0486B6C}" type="presParOf" srcId="{15EF3F01-4E18-6C4B-9AF5-335D65E5D972}" destId="{68DBBE1B-6BE0-2845-B7B0-8F2765A84CCF}" srcOrd="2" destOrd="0" presId="urn:microsoft.com/office/officeart/2005/8/layout/hProcess6"/>
    <dgm:cxn modelId="{644F33D0-9A8A-D144-8DFA-E1B36DAD62E2}" type="presParOf" srcId="{15EF3F01-4E18-6C4B-9AF5-335D65E5D972}" destId="{A3D8578D-9DAF-A642-A64D-DAC7BB31BD92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22E12D-5589-5641-8968-2C60F278AFCE}">
      <dsp:nvSpPr>
        <dsp:cNvPr id="0" name=""/>
        <dsp:cNvSpPr/>
      </dsp:nvSpPr>
      <dsp:spPr>
        <a:xfrm>
          <a:off x="4645325" y="328"/>
          <a:ext cx="2339699" cy="2339699"/>
        </a:xfrm>
        <a:prstGeom prst="ellipse">
          <a:avLst/>
        </a:prstGeom>
        <a:solidFill>
          <a:schemeClr val="accent6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>
            <a:latin typeface="Lato Light"/>
            <a:cs typeface="Lato Light"/>
          </a:endParaRPr>
        </a:p>
      </dsp:txBody>
      <dsp:txXfrm>
        <a:off x="4987966" y="342969"/>
        <a:ext cx="1654417" cy="1654417"/>
      </dsp:txXfrm>
    </dsp:sp>
    <dsp:sp modelId="{F09DF994-6F8E-5B4D-ABFB-382DF50DFC53}">
      <dsp:nvSpPr>
        <dsp:cNvPr id="0" name=""/>
        <dsp:cNvSpPr/>
      </dsp:nvSpPr>
      <dsp:spPr>
        <a:xfrm rot="2160000">
          <a:off x="6911401" y="1798237"/>
          <a:ext cx="623306" cy="78964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>
            <a:latin typeface="Lato Light"/>
            <a:cs typeface="Lato Light"/>
          </a:endParaRPr>
        </a:p>
      </dsp:txBody>
      <dsp:txXfrm>
        <a:off x="6929257" y="1901211"/>
        <a:ext cx="436314" cy="473788"/>
      </dsp:txXfrm>
    </dsp:sp>
    <dsp:sp modelId="{C073FDA0-EACE-5A43-8600-63F382AFB715}">
      <dsp:nvSpPr>
        <dsp:cNvPr id="0" name=""/>
        <dsp:cNvSpPr/>
      </dsp:nvSpPr>
      <dsp:spPr>
        <a:xfrm>
          <a:off x="7489626" y="2066834"/>
          <a:ext cx="2339699" cy="2339699"/>
        </a:xfrm>
        <a:prstGeom prst="ellipse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>
            <a:latin typeface="Lato Light"/>
            <a:cs typeface="Lato Light"/>
          </a:endParaRPr>
        </a:p>
      </dsp:txBody>
      <dsp:txXfrm>
        <a:off x="7832267" y="2409475"/>
        <a:ext cx="1654417" cy="1654417"/>
      </dsp:txXfrm>
    </dsp:sp>
    <dsp:sp modelId="{3E5E38E4-677B-CA49-89FB-FF552B3AAFD5}">
      <dsp:nvSpPr>
        <dsp:cNvPr id="0" name=""/>
        <dsp:cNvSpPr/>
      </dsp:nvSpPr>
      <dsp:spPr>
        <a:xfrm rot="6480000">
          <a:off x="7810061" y="4496919"/>
          <a:ext cx="623306" cy="78964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>
            <a:latin typeface="Lato Light"/>
            <a:cs typeface="Lato Light"/>
          </a:endParaRPr>
        </a:p>
      </dsp:txBody>
      <dsp:txXfrm rot="10800000">
        <a:off x="7932449" y="4565929"/>
        <a:ext cx="436314" cy="473788"/>
      </dsp:txXfrm>
    </dsp:sp>
    <dsp:sp modelId="{4CEA2B4A-09EF-7A4C-912C-329F81962BD6}">
      <dsp:nvSpPr>
        <dsp:cNvPr id="0" name=""/>
        <dsp:cNvSpPr/>
      </dsp:nvSpPr>
      <dsp:spPr>
        <a:xfrm>
          <a:off x="6403200" y="5410509"/>
          <a:ext cx="2339699" cy="2339699"/>
        </a:xfrm>
        <a:prstGeom prst="ellipse">
          <a:avLst/>
        </a:prstGeom>
        <a:solidFill>
          <a:schemeClr val="accent3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>
            <a:latin typeface="Lato Light"/>
            <a:cs typeface="Lato Light"/>
          </a:endParaRPr>
        </a:p>
      </dsp:txBody>
      <dsp:txXfrm>
        <a:off x="6745841" y="5753150"/>
        <a:ext cx="1654417" cy="1654417"/>
      </dsp:txXfrm>
    </dsp:sp>
    <dsp:sp modelId="{ACF88890-915B-0644-952D-813A63D379C7}">
      <dsp:nvSpPr>
        <dsp:cNvPr id="0" name=""/>
        <dsp:cNvSpPr/>
      </dsp:nvSpPr>
      <dsp:spPr>
        <a:xfrm rot="10800000">
          <a:off x="5521163" y="6185535"/>
          <a:ext cx="623306" cy="78964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>
            <a:latin typeface="Lato Light"/>
            <a:cs typeface="Lato Light"/>
          </a:endParaRPr>
        </a:p>
      </dsp:txBody>
      <dsp:txXfrm rot="10800000">
        <a:off x="5708155" y="6343465"/>
        <a:ext cx="436314" cy="473788"/>
      </dsp:txXfrm>
    </dsp:sp>
    <dsp:sp modelId="{1F3AC3B1-5A94-044F-A1AF-2678FFB5C50D}">
      <dsp:nvSpPr>
        <dsp:cNvPr id="0" name=""/>
        <dsp:cNvSpPr/>
      </dsp:nvSpPr>
      <dsp:spPr>
        <a:xfrm>
          <a:off x="2887451" y="5410509"/>
          <a:ext cx="2339699" cy="2339699"/>
        </a:xfrm>
        <a:prstGeom prst="ellipse">
          <a:avLst/>
        </a:prstGeom>
        <a:solidFill>
          <a:schemeClr val="accent4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>
            <a:latin typeface="Lato Light"/>
            <a:cs typeface="Lato Light"/>
          </a:endParaRPr>
        </a:p>
      </dsp:txBody>
      <dsp:txXfrm>
        <a:off x="3230092" y="5753150"/>
        <a:ext cx="1654417" cy="1654417"/>
      </dsp:txXfrm>
    </dsp:sp>
    <dsp:sp modelId="{7566C940-A6EB-684C-BCC5-F13CD753AEF9}">
      <dsp:nvSpPr>
        <dsp:cNvPr id="0" name=""/>
        <dsp:cNvSpPr/>
      </dsp:nvSpPr>
      <dsp:spPr>
        <a:xfrm rot="15120000">
          <a:off x="3207886" y="4530474"/>
          <a:ext cx="623306" cy="78964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>
            <a:latin typeface="Lato Light"/>
            <a:cs typeface="Lato Light"/>
          </a:endParaRPr>
        </a:p>
      </dsp:txBody>
      <dsp:txXfrm rot="10800000">
        <a:off x="3330274" y="4777324"/>
        <a:ext cx="436314" cy="473788"/>
      </dsp:txXfrm>
    </dsp:sp>
    <dsp:sp modelId="{1F592C04-4A00-AA4A-9E95-2165FE63E037}">
      <dsp:nvSpPr>
        <dsp:cNvPr id="0" name=""/>
        <dsp:cNvSpPr/>
      </dsp:nvSpPr>
      <dsp:spPr>
        <a:xfrm>
          <a:off x="1801025" y="2066834"/>
          <a:ext cx="2339699" cy="2339699"/>
        </a:xfrm>
        <a:prstGeom prst="ellipse">
          <a:avLst/>
        </a:prstGeom>
        <a:solidFill>
          <a:schemeClr val="accent5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>
            <a:latin typeface="Lato Light"/>
            <a:cs typeface="Lato Light"/>
          </a:endParaRPr>
        </a:p>
      </dsp:txBody>
      <dsp:txXfrm>
        <a:off x="2143666" y="2409475"/>
        <a:ext cx="1654417" cy="1654417"/>
      </dsp:txXfrm>
    </dsp:sp>
    <dsp:sp modelId="{CFACF15A-095A-AE49-B1EE-B238D7D3DC47}">
      <dsp:nvSpPr>
        <dsp:cNvPr id="0" name=""/>
        <dsp:cNvSpPr/>
      </dsp:nvSpPr>
      <dsp:spPr>
        <a:xfrm rot="19440000">
          <a:off x="4067100" y="1818975"/>
          <a:ext cx="623306" cy="78964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>
            <a:latin typeface="Lato Light"/>
            <a:cs typeface="Lato Light"/>
          </a:endParaRPr>
        </a:p>
      </dsp:txBody>
      <dsp:txXfrm>
        <a:off x="4084956" y="2031861"/>
        <a:ext cx="436314" cy="4737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6FC755-9153-8247-8A02-F89A857C01C5}">
      <dsp:nvSpPr>
        <dsp:cNvPr id="0" name=""/>
        <dsp:cNvSpPr/>
      </dsp:nvSpPr>
      <dsp:spPr>
        <a:xfrm>
          <a:off x="1042556" y="832281"/>
          <a:ext cx="4127319" cy="3607797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14605" rIns="29210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300" kern="1200" dirty="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300" kern="1200" dirty="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sp:txBody>
      <dsp:txXfrm>
        <a:off x="2074386" y="1373451"/>
        <a:ext cx="2012068" cy="2525457"/>
      </dsp:txXfrm>
    </dsp:sp>
    <dsp:sp modelId="{DDEF8714-54D5-5C49-9699-CD9920B51D84}">
      <dsp:nvSpPr>
        <dsp:cNvPr id="0" name=""/>
        <dsp:cNvSpPr/>
      </dsp:nvSpPr>
      <dsp:spPr>
        <a:xfrm>
          <a:off x="10726" y="1604350"/>
          <a:ext cx="2063659" cy="206365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 dirty="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sp:txBody>
      <dsp:txXfrm>
        <a:off x="312942" y="1906566"/>
        <a:ext cx="1459227" cy="1459227"/>
      </dsp:txXfrm>
    </dsp:sp>
    <dsp:sp modelId="{981DF769-64E2-3943-AD42-34BB73F5913F}">
      <dsp:nvSpPr>
        <dsp:cNvPr id="0" name=""/>
        <dsp:cNvSpPr/>
      </dsp:nvSpPr>
      <dsp:spPr>
        <a:xfrm>
          <a:off x="6459663" y="832281"/>
          <a:ext cx="4127319" cy="3607797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14605" rIns="29210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300" kern="12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300" kern="12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sp:txBody>
      <dsp:txXfrm>
        <a:off x="7491493" y="1373451"/>
        <a:ext cx="2012068" cy="2525457"/>
      </dsp:txXfrm>
    </dsp:sp>
    <dsp:sp modelId="{0ACB4A5E-4DDA-DB4D-9E96-9BD98BF53CBD}">
      <dsp:nvSpPr>
        <dsp:cNvPr id="0" name=""/>
        <dsp:cNvSpPr/>
      </dsp:nvSpPr>
      <dsp:spPr>
        <a:xfrm>
          <a:off x="5427833" y="1604350"/>
          <a:ext cx="2063659" cy="206365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sp:txBody>
      <dsp:txXfrm>
        <a:off x="5730049" y="1906566"/>
        <a:ext cx="1459227" cy="1459227"/>
      </dsp:txXfrm>
    </dsp:sp>
    <dsp:sp modelId="{FF79C277-9F5F-D247-BF3E-718478CD9770}">
      <dsp:nvSpPr>
        <dsp:cNvPr id="0" name=""/>
        <dsp:cNvSpPr/>
      </dsp:nvSpPr>
      <dsp:spPr>
        <a:xfrm>
          <a:off x="11876771" y="832281"/>
          <a:ext cx="4127319" cy="3607797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420" tIns="14605" rIns="29210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300" kern="12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300" kern="12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sp:txBody>
      <dsp:txXfrm>
        <a:off x="12908601" y="1373451"/>
        <a:ext cx="2012068" cy="2525457"/>
      </dsp:txXfrm>
    </dsp:sp>
    <dsp:sp modelId="{7EC446CB-C33A-964F-83B2-8F780FC99CCB}">
      <dsp:nvSpPr>
        <dsp:cNvPr id="0" name=""/>
        <dsp:cNvSpPr/>
      </dsp:nvSpPr>
      <dsp:spPr>
        <a:xfrm>
          <a:off x="10844941" y="1604350"/>
          <a:ext cx="2063659" cy="206365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sp:txBody>
      <dsp:txXfrm>
        <a:off x="11147157" y="1906566"/>
        <a:ext cx="1459227" cy="1459227"/>
      </dsp:txXfrm>
    </dsp:sp>
    <dsp:sp modelId="{B78A7BC2-EA64-B84A-BED4-43043A9C473C}">
      <dsp:nvSpPr>
        <dsp:cNvPr id="0" name=""/>
        <dsp:cNvSpPr/>
      </dsp:nvSpPr>
      <dsp:spPr>
        <a:xfrm>
          <a:off x="17293878" y="832281"/>
          <a:ext cx="4127319" cy="3607797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D8578D-9DAF-A642-A64D-DAC7BB31BD92}">
      <dsp:nvSpPr>
        <dsp:cNvPr id="0" name=""/>
        <dsp:cNvSpPr/>
      </dsp:nvSpPr>
      <dsp:spPr>
        <a:xfrm>
          <a:off x="16262048" y="1604350"/>
          <a:ext cx="2063659" cy="206365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 dirty="0">
            <a:solidFill>
              <a:schemeClr val="tx1">
                <a:lumMod val="50000"/>
                <a:lumOff val="50000"/>
              </a:schemeClr>
            </a:solidFill>
            <a:latin typeface="Lato Regular"/>
            <a:cs typeface="Lato Regular"/>
          </a:endParaRPr>
        </a:p>
      </dsp:txBody>
      <dsp:txXfrm>
        <a:off x="16564264" y="1906566"/>
        <a:ext cx="1459227" cy="14592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8AD1F4-EB9B-8D4C-8330-A7FD24F71DA8}" type="datetimeFigureOut">
              <a:rPr lang="en-US" smtClean="0"/>
              <a:t>11/13/2018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3FAAED-601C-2E42-A5D2-7D875446EB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7862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B5DB0-7631-C740-8B9A-54252701A623}" type="datetimeFigureOut">
              <a:rPr lang="en-US" smtClean="0"/>
              <a:t>11/13/2018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955A8-62FB-E247-BFB6-6D96B50CB5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0409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038822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1038822" algn="l" defTabSz="1038822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2077642" algn="l" defTabSz="1038822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3116464" algn="l" defTabSz="1038822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4155282" algn="l" defTabSz="1038822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5194102" algn="l" defTabSz="1038822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6232922" algn="l" defTabSz="1038822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7271744" algn="l" defTabSz="1038822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8310564" algn="l" defTabSz="1038822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9622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6867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7610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4902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664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65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4450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2327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033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7041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891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6993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1450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2593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62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5257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07138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7652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29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189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815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09484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06034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6074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5445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699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818873" y="5850684"/>
            <a:ext cx="1279428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000" b="1" baseline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818873" y="6940725"/>
            <a:ext cx="1279428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500" b="0">
                <a:solidFill>
                  <a:schemeClr val="accent2">
                    <a:lumMod val="40000"/>
                    <a:lumOff val="6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818873" y="7636253"/>
            <a:ext cx="12794285" cy="1261518"/>
          </a:xfrm>
          <a:prstGeom prst="rect">
            <a:avLst/>
          </a:prstGeom>
        </p:spPr>
        <p:txBody>
          <a:bodyPr vert="horz" lIns="0" tIns="121900" rIns="0" bIns="12190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67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elcom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011524" y="4822632"/>
            <a:ext cx="14401875" cy="51750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tx1">
                    <a:lumMod val="50000"/>
                    <a:lumOff val="50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011524" y="5521151"/>
            <a:ext cx="14401875" cy="415366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12" name="Rounded Rectangle 11"/>
          <p:cNvSpPr/>
          <p:nvPr userDrawn="1"/>
        </p:nvSpPr>
        <p:spPr>
          <a:xfrm>
            <a:off x="11474084" y="3127736"/>
            <a:ext cx="1440189" cy="1309092"/>
          </a:xfrm>
          <a:prstGeom prst="roundRect">
            <a:avLst>
              <a:gd name="adj" fmla="val 2173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13" name="Rounded Rectangle 12"/>
          <p:cNvSpPr/>
          <p:nvPr userDrawn="1"/>
        </p:nvSpPr>
        <p:spPr>
          <a:xfrm>
            <a:off x="8360539" y="6144316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011540" y="6374889"/>
            <a:ext cx="14403676" cy="3107790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, </a:t>
            </a:r>
            <a:r>
              <a:rPr lang="en-US" dirty="0" err="1" smtClean="0"/>
              <a:t>commodo</a:t>
            </a:r>
            <a:r>
              <a:rPr lang="en-US" dirty="0" smtClean="0"/>
              <a:t> magna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at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id, dictum quam. </a:t>
            </a:r>
            <a:r>
              <a:rPr lang="en-US" dirty="0" err="1" smtClean="0"/>
              <a:t>Praesent</a:t>
            </a:r>
            <a:r>
              <a:rPr lang="en-US" dirty="0" smtClean="0"/>
              <a:t> a </a:t>
            </a:r>
            <a:r>
              <a:rPr lang="en-US" dirty="0" err="1" smtClean="0"/>
              <a:t>tincidunt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facilisi</a:t>
            </a:r>
            <a:r>
              <a:rPr lang="en-US" dirty="0" smtClean="0"/>
              <a:t>. </a:t>
            </a:r>
            <a:r>
              <a:rPr lang="en-US" dirty="0" err="1" smtClean="0"/>
              <a:t>Etiam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, ac </a:t>
            </a:r>
            <a:r>
              <a:rPr lang="en-US" dirty="0" err="1" smtClean="0"/>
              <a:t>bibendum</a:t>
            </a:r>
            <a:r>
              <a:rPr lang="en-US" dirty="0" smtClean="0"/>
              <a:t> magna </a:t>
            </a:r>
            <a:r>
              <a:rPr lang="en-US" dirty="0" err="1" smtClean="0"/>
              <a:t>tempor</a:t>
            </a:r>
            <a:r>
              <a:rPr lang="en-US" dirty="0" smtClean="0"/>
              <a:t> at.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 </a:t>
            </a:r>
            <a:r>
              <a:rPr lang="en-US" dirty="0" err="1" smtClean="0"/>
              <a:t>ornare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11600981" y="3318934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425170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animBg="1"/>
      <p:bldP spid="13" grpId="0" animBg="1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rrows Keys for suc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-3"/>
            <a:ext cx="24387175" cy="925625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/>
          </a:p>
        </p:txBody>
      </p:sp>
      <p:sp>
        <p:nvSpPr>
          <p:cNvPr id="27" name="Flowchart: Off-page Connector 20"/>
          <p:cNvSpPr/>
          <p:nvPr userDrawn="1"/>
        </p:nvSpPr>
        <p:spPr>
          <a:xfrm rot="10800000" flipH="1">
            <a:off x="7058003" y="2748417"/>
            <a:ext cx="4900233" cy="6498986"/>
          </a:xfrm>
          <a:prstGeom prst="flowChartOffpageConnector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/>
          </a:p>
        </p:txBody>
      </p:sp>
      <p:sp>
        <p:nvSpPr>
          <p:cNvPr id="28" name="Flowchart: Off-page Connector 32"/>
          <p:cNvSpPr/>
          <p:nvPr userDrawn="1"/>
        </p:nvSpPr>
        <p:spPr>
          <a:xfrm rot="10800000" flipH="1">
            <a:off x="17969918" y="2748417"/>
            <a:ext cx="4900233" cy="6498986"/>
          </a:xfrm>
          <a:prstGeom prst="flowChartOffpageConnector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/>
          </a:p>
        </p:txBody>
      </p:sp>
      <p:sp>
        <p:nvSpPr>
          <p:cNvPr id="29" name="Flowchart: Off-page Connector 29"/>
          <p:cNvSpPr/>
          <p:nvPr userDrawn="1"/>
        </p:nvSpPr>
        <p:spPr>
          <a:xfrm rot="10800000" flipH="1">
            <a:off x="12491670" y="2748417"/>
            <a:ext cx="4900233" cy="6498986"/>
          </a:xfrm>
          <a:prstGeom prst="flowChartOffpageConnector">
            <a:avLst/>
          </a:prstGeom>
          <a:solidFill>
            <a:schemeClr val="accent3"/>
          </a:solidFill>
          <a:ln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/>
          </a:p>
        </p:txBody>
      </p:sp>
      <p:sp>
        <p:nvSpPr>
          <p:cNvPr id="30" name="Flowchart: Off-page Connector 13"/>
          <p:cNvSpPr/>
          <p:nvPr userDrawn="1"/>
        </p:nvSpPr>
        <p:spPr>
          <a:xfrm rot="10800000" flipH="1">
            <a:off x="1520137" y="2748417"/>
            <a:ext cx="4900233" cy="6498986"/>
          </a:xfrm>
          <a:prstGeom prst="flowChartOffpageConnector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bg1">
                    <a:lumMod val="9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2884322" y="4151029"/>
            <a:ext cx="1945512" cy="110253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1899857" y="5728205"/>
            <a:ext cx="4082613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1899857" y="6458025"/>
            <a:ext cx="4082613" cy="18552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</a:t>
            </a:r>
            <a:endParaRPr lang="en-US"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8425475" y="4151029"/>
            <a:ext cx="1945512" cy="110253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7441007" y="5728205"/>
            <a:ext cx="4082613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7441007" y="6458025"/>
            <a:ext cx="4082613" cy="18552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13895243" y="4151029"/>
            <a:ext cx="1945512" cy="110253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12910775" y="5728205"/>
            <a:ext cx="4082613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12910775" y="6458025"/>
            <a:ext cx="4082613" cy="18552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</a:t>
            </a:r>
            <a:endParaRPr lang="en-US"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19404455" y="4151029"/>
            <a:ext cx="1945512" cy="110253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31" hasCustomPrompt="1"/>
          </p:nvPr>
        </p:nvSpPr>
        <p:spPr>
          <a:xfrm>
            <a:off x="18419987" y="5728205"/>
            <a:ext cx="4082613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32" hasCustomPrompt="1"/>
          </p:nvPr>
        </p:nvSpPr>
        <p:spPr>
          <a:xfrm>
            <a:off x="18419987" y="6458025"/>
            <a:ext cx="4082613" cy="18552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</a:t>
            </a:r>
            <a:endParaRPr lang="en-US" dirty="0"/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549436" y="9943388"/>
            <a:ext cx="17315167" cy="209392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="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, </a:t>
            </a:r>
            <a:r>
              <a:rPr lang="en-US" dirty="0" err="1" smtClean="0"/>
              <a:t>commodo</a:t>
            </a:r>
            <a:r>
              <a:rPr lang="en-US" dirty="0" smtClean="0"/>
              <a:t> magna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at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id, dictum abo </a:t>
            </a:r>
            <a:r>
              <a:rPr lang="en-US" dirty="0" err="1" smtClean="0"/>
              <a:t>zacomic</a:t>
            </a:r>
            <a:r>
              <a:rPr lang="en-US" dirty="0" smtClean="0"/>
              <a:t> quam. </a:t>
            </a:r>
            <a:endParaRPr lang="en-US" dirty="0"/>
          </a:p>
        </p:txBody>
      </p:sp>
      <p:sp>
        <p:nvSpPr>
          <p:cNvPr id="22" name="Rounded Rectangle 21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09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4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4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28" grpId="0" animBg="1"/>
      <p:bldP spid="29" grpId="0" animBg="1"/>
      <p:bldP spid="30" grpId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Icons Slide Ex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 userDrawn="1"/>
        </p:nvSpPr>
        <p:spPr>
          <a:xfrm>
            <a:off x="1" y="0"/>
            <a:ext cx="24387175" cy="9252337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Oval 1"/>
          <p:cNvSpPr>
            <a:spLocks noChangeAspect="1"/>
          </p:cNvSpPr>
          <p:nvPr userDrawn="1"/>
        </p:nvSpPr>
        <p:spPr>
          <a:xfrm>
            <a:off x="2609928" y="3833985"/>
            <a:ext cx="2520978" cy="251999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bg1">
                    <a:lumMod val="9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2923072" y="4145427"/>
            <a:ext cx="1945512" cy="183730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7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1960283" y="6574941"/>
            <a:ext cx="4082613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1960283" y="7304760"/>
            <a:ext cx="4082613" cy="139343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2000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</a:t>
            </a:r>
            <a:endParaRPr lang="en-US" dirty="0"/>
          </a:p>
        </p:txBody>
      </p:sp>
      <p:sp>
        <p:nvSpPr>
          <p:cNvPr id="18" name="Rounded Rectangle 17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19" name="Oval 18"/>
          <p:cNvSpPr>
            <a:spLocks noChangeAspect="1"/>
          </p:cNvSpPr>
          <p:nvPr userDrawn="1"/>
        </p:nvSpPr>
        <p:spPr>
          <a:xfrm>
            <a:off x="8075263" y="3833985"/>
            <a:ext cx="2520978" cy="251999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8388407" y="4145427"/>
            <a:ext cx="1945512" cy="183730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7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7425618" y="6574941"/>
            <a:ext cx="4082613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7425618" y="7304760"/>
            <a:ext cx="4082613" cy="139343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2000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</a:t>
            </a:r>
            <a:endParaRPr lang="en-US" dirty="0"/>
          </a:p>
        </p:txBody>
      </p:sp>
      <p:sp>
        <p:nvSpPr>
          <p:cNvPr id="23" name="Oval 22"/>
          <p:cNvSpPr>
            <a:spLocks noChangeAspect="1"/>
          </p:cNvSpPr>
          <p:nvPr userDrawn="1"/>
        </p:nvSpPr>
        <p:spPr>
          <a:xfrm>
            <a:off x="13579087" y="3833985"/>
            <a:ext cx="2520978" cy="2519996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13892231" y="4145427"/>
            <a:ext cx="1945512" cy="183730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7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12929442" y="6574941"/>
            <a:ext cx="4082613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12929442" y="7304760"/>
            <a:ext cx="4082613" cy="139343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2000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</a:t>
            </a:r>
            <a:endParaRPr lang="en-US" dirty="0"/>
          </a:p>
        </p:txBody>
      </p:sp>
      <p:sp>
        <p:nvSpPr>
          <p:cNvPr id="29" name="Oval 28"/>
          <p:cNvSpPr>
            <a:spLocks noChangeAspect="1"/>
          </p:cNvSpPr>
          <p:nvPr userDrawn="1"/>
        </p:nvSpPr>
        <p:spPr>
          <a:xfrm>
            <a:off x="19044423" y="3833985"/>
            <a:ext cx="2520978" cy="2519996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19357567" y="4145427"/>
            <a:ext cx="1945512" cy="183730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7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31" hasCustomPrompt="1"/>
          </p:nvPr>
        </p:nvSpPr>
        <p:spPr>
          <a:xfrm>
            <a:off x="18394778" y="6574941"/>
            <a:ext cx="4082613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32" hasCustomPrompt="1"/>
          </p:nvPr>
        </p:nvSpPr>
        <p:spPr>
          <a:xfrm>
            <a:off x="18394778" y="7304760"/>
            <a:ext cx="4082613" cy="139343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2000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</a:t>
            </a:r>
            <a:endParaRPr lang="en-US" dirty="0"/>
          </a:p>
        </p:txBody>
      </p:sp>
      <p:sp>
        <p:nvSpPr>
          <p:cNvPr id="5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549436" y="10020364"/>
            <a:ext cx="17315167" cy="209392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="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, </a:t>
            </a:r>
            <a:r>
              <a:rPr lang="en-US" dirty="0" err="1" smtClean="0"/>
              <a:t>commodo</a:t>
            </a:r>
            <a:r>
              <a:rPr lang="en-US" dirty="0" smtClean="0"/>
              <a:t> magna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at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id, dictum abo </a:t>
            </a:r>
            <a:r>
              <a:rPr lang="en-US" dirty="0" err="1" smtClean="0"/>
              <a:t>zacomic</a:t>
            </a:r>
            <a:r>
              <a:rPr lang="en-US" dirty="0" smtClean="0"/>
              <a:t> quam.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62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4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/>
      <p:bldP spid="19" grpId="0" animBg="1"/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animBg="1"/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conic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6915" y="889468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Iconic</a:t>
            </a:r>
            <a:r>
              <a:rPr lang="es-ES_tradnl" dirty="0" smtClean="0"/>
              <a:t> </a:t>
            </a:r>
            <a:r>
              <a:rPr lang="es-ES_tradnl" dirty="0" err="1" smtClean="0"/>
              <a:t>List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6915" y="1864041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3" name="Rounded Rectangle 12"/>
          <p:cNvSpPr/>
          <p:nvPr userDrawn="1"/>
        </p:nvSpPr>
        <p:spPr>
          <a:xfrm>
            <a:off x="1559484" y="3432836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1663798" y="3646622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3270652" y="3341965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270652" y="4071785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29" name="Rounded Rectangle 28"/>
          <p:cNvSpPr/>
          <p:nvPr userDrawn="1"/>
        </p:nvSpPr>
        <p:spPr>
          <a:xfrm>
            <a:off x="13237951" y="3432836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13342265" y="3646622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14949119" y="3341965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14949119" y="4071785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33" name="Rounded Rectangle 32"/>
          <p:cNvSpPr/>
          <p:nvPr userDrawn="1"/>
        </p:nvSpPr>
        <p:spPr>
          <a:xfrm>
            <a:off x="1559484" y="6413102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1663798" y="662688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3270652" y="6322235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3270652" y="7052053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37" name="Rounded Rectangle 36"/>
          <p:cNvSpPr/>
          <p:nvPr userDrawn="1"/>
        </p:nvSpPr>
        <p:spPr>
          <a:xfrm>
            <a:off x="13237951" y="6413102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13342265" y="662688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14949119" y="6322235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14949119" y="7052053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41" name="Rounded Rectangle 40"/>
          <p:cNvSpPr/>
          <p:nvPr userDrawn="1"/>
        </p:nvSpPr>
        <p:spPr>
          <a:xfrm>
            <a:off x="1536903" y="9370790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1641217" y="9584576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3" name="Text Placeholder 7"/>
          <p:cNvSpPr>
            <a:spLocks noGrp="1"/>
          </p:cNvSpPr>
          <p:nvPr>
            <p:ph type="body" sz="quarter" idx="31" hasCustomPrompt="1"/>
          </p:nvPr>
        </p:nvSpPr>
        <p:spPr>
          <a:xfrm>
            <a:off x="3248073" y="9279923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44" name="Text Placeholder 2"/>
          <p:cNvSpPr>
            <a:spLocks noGrp="1"/>
          </p:cNvSpPr>
          <p:nvPr>
            <p:ph type="body" sz="quarter" idx="32" hasCustomPrompt="1"/>
          </p:nvPr>
        </p:nvSpPr>
        <p:spPr>
          <a:xfrm>
            <a:off x="3248073" y="10009741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45" name="Rounded Rectangle 44"/>
          <p:cNvSpPr/>
          <p:nvPr userDrawn="1"/>
        </p:nvSpPr>
        <p:spPr>
          <a:xfrm>
            <a:off x="13237951" y="9370790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6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13342265" y="9584576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34" hasCustomPrompt="1"/>
          </p:nvPr>
        </p:nvSpPr>
        <p:spPr>
          <a:xfrm>
            <a:off x="14949119" y="9279923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48" name="Text Placeholder 2"/>
          <p:cNvSpPr>
            <a:spLocks noGrp="1"/>
          </p:cNvSpPr>
          <p:nvPr>
            <p:ph type="body" sz="quarter" idx="35" hasCustomPrompt="1"/>
          </p:nvPr>
        </p:nvSpPr>
        <p:spPr>
          <a:xfrm>
            <a:off x="14949119" y="10009741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28" name="Rounded Rectangle 27"/>
          <p:cNvSpPr/>
          <p:nvPr userDrawn="1"/>
        </p:nvSpPr>
        <p:spPr>
          <a:xfrm>
            <a:off x="8360539" y="2465515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66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7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4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1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animBg="1"/>
      <p:bldP spid="1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animBg="1"/>
      <p:bldP spid="3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animBg="1"/>
      <p:bldP spid="3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animBg="1"/>
      <p:bldP spid="3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animBg="1"/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animBg="1"/>
      <p:bldP spid="4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umeric Lis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6915" y="812492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Numeric</a:t>
            </a:r>
            <a:r>
              <a:rPr lang="es-ES_tradnl" dirty="0" smtClean="0"/>
              <a:t> </a:t>
            </a:r>
            <a:r>
              <a:rPr lang="es-ES_tradnl" dirty="0" err="1" smtClean="0"/>
              <a:t>List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r>
              <a:rPr lang="es-ES_tradnl" dirty="0" smtClean="0"/>
              <a:t> 1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6915" y="1787065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1663798" y="3452654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accent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01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3270652" y="3418941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270652" y="4148761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13342265" y="3452654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accent2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02</a:t>
            </a:r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14949119" y="3418941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14949119" y="4148761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1663798" y="6432920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03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3270652" y="6399211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3270652" y="7129029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13342265" y="6432920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accent4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04</a:t>
            </a:r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14949119" y="6399211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14949119" y="7129029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1641217" y="939060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accent5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05</a:t>
            </a:r>
          </a:p>
        </p:txBody>
      </p:sp>
      <p:sp>
        <p:nvSpPr>
          <p:cNvPr id="43" name="Text Placeholder 7"/>
          <p:cNvSpPr>
            <a:spLocks noGrp="1"/>
          </p:cNvSpPr>
          <p:nvPr>
            <p:ph type="body" sz="quarter" idx="31" hasCustomPrompt="1"/>
          </p:nvPr>
        </p:nvSpPr>
        <p:spPr>
          <a:xfrm>
            <a:off x="3248073" y="9356899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44" name="Text Placeholder 2"/>
          <p:cNvSpPr>
            <a:spLocks noGrp="1"/>
          </p:cNvSpPr>
          <p:nvPr>
            <p:ph type="body" sz="quarter" idx="32" hasCustomPrompt="1"/>
          </p:nvPr>
        </p:nvSpPr>
        <p:spPr>
          <a:xfrm>
            <a:off x="3248073" y="10086717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46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13342265" y="939060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accent6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06</a:t>
            </a:r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34" hasCustomPrompt="1"/>
          </p:nvPr>
        </p:nvSpPr>
        <p:spPr>
          <a:xfrm>
            <a:off x="14949119" y="9356899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48" name="Text Placeholder 2"/>
          <p:cNvSpPr>
            <a:spLocks noGrp="1"/>
          </p:cNvSpPr>
          <p:nvPr>
            <p:ph type="body" sz="quarter" idx="35" hasCustomPrompt="1"/>
          </p:nvPr>
        </p:nvSpPr>
        <p:spPr>
          <a:xfrm>
            <a:off x="14949119" y="10086717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25" name="Rounded Rectangle 24"/>
          <p:cNvSpPr/>
          <p:nvPr userDrawn="1"/>
        </p:nvSpPr>
        <p:spPr>
          <a:xfrm>
            <a:off x="8360539" y="2542491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52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8775" cy="2286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6915" y="812492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Numeric</a:t>
            </a:r>
            <a:r>
              <a:rPr lang="es-ES_tradnl" dirty="0" smtClean="0"/>
              <a:t> </a:t>
            </a:r>
            <a:r>
              <a:rPr lang="es-ES_tradnl" dirty="0" err="1" smtClean="0"/>
              <a:t>List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r>
              <a:rPr lang="es-ES_tradnl" dirty="0" smtClean="0"/>
              <a:t> 1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6915" y="1787065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1663798" y="3452654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accent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01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3270652" y="3418941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270652" y="4148761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13342265" y="3452654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accent2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02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14949119" y="3418941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14949119" y="4148761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1663798" y="6432920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03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3270652" y="6399211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3270652" y="7129029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13342265" y="6432920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accent4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04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14949119" y="6399211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14949119" y="7129029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1641217" y="939060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accent5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05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31" hasCustomPrompt="1"/>
          </p:nvPr>
        </p:nvSpPr>
        <p:spPr>
          <a:xfrm>
            <a:off x="3248073" y="9356899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32" hasCustomPrompt="1"/>
          </p:nvPr>
        </p:nvSpPr>
        <p:spPr>
          <a:xfrm>
            <a:off x="3248073" y="10086717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13342265" y="939060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0">
                <a:solidFill>
                  <a:schemeClr val="accent6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06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34" hasCustomPrompt="1"/>
          </p:nvPr>
        </p:nvSpPr>
        <p:spPr>
          <a:xfrm>
            <a:off x="14949119" y="9356899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35" hasCustomPrompt="1"/>
          </p:nvPr>
        </p:nvSpPr>
        <p:spPr>
          <a:xfrm>
            <a:off x="14949119" y="10086717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25" name="Rounded Rectangle 24"/>
          <p:cNvSpPr/>
          <p:nvPr userDrawn="1"/>
        </p:nvSpPr>
        <p:spPr>
          <a:xfrm>
            <a:off x="8360539" y="2542491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28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umeric Li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6915" y="735516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Numeric</a:t>
            </a:r>
            <a:r>
              <a:rPr lang="es-ES_tradnl" dirty="0" smtClean="0"/>
              <a:t> </a:t>
            </a:r>
            <a:r>
              <a:rPr lang="es-ES_tradnl" dirty="0" err="1" smtClean="0"/>
              <a:t>List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r>
              <a:rPr lang="es-ES_tradnl" dirty="0" smtClean="0"/>
              <a:t> 2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6915" y="1710089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3" name="Rounded Rectangle 12"/>
          <p:cNvSpPr/>
          <p:nvPr userDrawn="1"/>
        </p:nvSpPr>
        <p:spPr>
          <a:xfrm>
            <a:off x="1559484" y="3546748"/>
            <a:ext cx="1440189" cy="1440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1663798" y="3760534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01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3270652" y="3303477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270652" y="4033297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29" name="Rounded Rectangle 28"/>
          <p:cNvSpPr/>
          <p:nvPr userDrawn="1"/>
        </p:nvSpPr>
        <p:spPr>
          <a:xfrm>
            <a:off x="13237951" y="3546748"/>
            <a:ext cx="1440189" cy="14400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13342265" y="3760534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02</a:t>
            </a:r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14949119" y="3303477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14949119" y="4033297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33" name="Rounded Rectangle 32"/>
          <p:cNvSpPr/>
          <p:nvPr userDrawn="1"/>
        </p:nvSpPr>
        <p:spPr>
          <a:xfrm>
            <a:off x="1559484" y="6527014"/>
            <a:ext cx="1440189" cy="1440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1663798" y="6740800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03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3270652" y="6283747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3270652" y="7013565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37" name="Rounded Rectangle 36"/>
          <p:cNvSpPr/>
          <p:nvPr userDrawn="1"/>
        </p:nvSpPr>
        <p:spPr>
          <a:xfrm>
            <a:off x="13237951" y="6527014"/>
            <a:ext cx="1440189" cy="144000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13342265" y="6740800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04</a:t>
            </a:r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14949119" y="6283747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14949119" y="7013565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41" name="Rounded Rectangle 40"/>
          <p:cNvSpPr/>
          <p:nvPr userDrawn="1"/>
        </p:nvSpPr>
        <p:spPr>
          <a:xfrm>
            <a:off x="1536903" y="9484702"/>
            <a:ext cx="1440189" cy="1440000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1641217" y="969848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05</a:t>
            </a:r>
          </a:p>
        </p:txBody>
      </p:sp>
      <p:sp>
        <p:nvSpPr>
          <p:cNvPr id="43" name="Text Placeholder 7"/>
          <p:cNvSpPr>
            <a:spLocks noGrp="1"/>
          </p:cNvSpPr>
          <p:nvPr>
            <p:ph type="body" sz="quarter" idx="31" hasCustomPrompt="1"/>
          </p:nvPr>
        </p:nvSpPr>
        <p:spPr>
          <a:xfrm>
            <a:off x="3248073" y="9241435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44" name="Text Placeholder 2"/>
          <p:cNvSpPr>
            <a:spLocks noGrp="1"/>
          </p:cNvSpPr>
          <p:nvPr>
            <p:ph type="body" sz="quarter" idx="32" hasCustomPrompt="1"/>
          </p:nvPr>
        </p:nvSpPr>
        <p:spPr>
          <a:xfrm>
            <a:off x="3248073" y="9971253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45" name="Rounded Rectangle 44"/>
          <p:cNvSpPr/>
          <p:nvPr userDrawn="1"/>
        </p:nvSpPr>
        <p:spPr>
          <a:xfrm>
            <a:off x="13237951" y="9484702"/>
            <a:ext cx="1440189" cy="1440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6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13342265" y="969848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06</a:t>
            </a:r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34" hasCustomPrompt="1"/>
          </p:nvPr>
        </p:nvSpPr>
        <p:spPr>
          <a:xfrm>
            <a:off x="14949119" y="9241435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48" name="Text Placeholder 2"/>
          <p:cNvSpPr>
            <a:spLocks noGrp="1"/>
          </p:cNvSpPr>
          <p:nvPr>
            <p:ph type="body" sz="quarter" idx="35" hasCustomPrompt="1"/>
          </p:nvPr>
        </p:nvSpPr>
        <p:spPr>
          <a:xfrm>
            <a:off x="14949119" y="9971253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28" name="Rounded Rectangle 27"/>
          <p:cNvSpPr/>
          <p:nvPr userDrawn="1"/>
        </p:nvSpPr>
        <p:spPr>
          <a:xfrm>
            <a:off x="8360539" y="2350051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75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1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8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animBg="1"/>
      <p:bldP spid="1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animBg="1"/>
      <p:bldP spid="3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animBg="1"/>
      <p:bldP spid="3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animBg="1"/>
      <p:bldP spid="3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animBg="1"/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animBg="1"/>
      <p:bldP spid="4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ve team memb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Five</a:t>
            </a:r>
            <a:r>
              <a:rPr lang="es-ES_tradnl" dirty="0" smtClean="0"/>
              <a:t> </a:t>
            </a:r>
            <a:r>
              <a:rPr lang="es-ES_tradnl" dirty="0" err="1" smtClean="0"/>
              <a:t>team</a:t>
            </a:r>
            <a:r>
              <a:rPr lang="es-ES_tradnl" dirty="0" smtClean="0"/>
              <a:t> </a:t>
            </a:r>
            <a:r>
              <a:rPr lang="es-ES_tradnl" dirty="0" err="1" smtClean="0"/>
              <a:t>member</a:t>
            </a:r>
            <a:r>
              <a:rPr lang="es-ES_tradnl" dirty="0" smtClean="0"/>
              <a:t> </a:t>
            </a:r>
            <a:r>
              <a:rPr lang="es-ES_tradnl" dirty="0" err="1" smtClean="0"/>
              <a:t>slide</a:t>
            </a:r>
            <a:endParaRPr lang="es-ES_tradnl" dirty="0" smtClean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6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536906" y="2387030"/>
            <a:ext cx="4111906" cy="5937964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66" name="Picture Placeholder 2"/>
          <p:cNvSpPr>
            <a:spLocks noGrp="1"/>
          </p:cNvSpPr>
          <p:nvPr>
            <p:ph type="pic" sz="quarter" idx="32"/>
          </p:nvPr>
        </p:nvSpPr>
        <p:spPr>
          <a:xfrm>
            <a:off x="5827240" y="2387030"/>
            <a:ext cx="4111906" cy="5937964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67" name="Picture Placeholder 2"/>
          <p:cNvSpPr>
            <a:spLocks noGrp="1"/>
          </p:cNvSpPr>
          <p:nvPr>
            <p:ph type="pic" sz="quarter" idx="39"/>
          </p:nvPr>
        </p:nvSpPr>
        <p:spPr>
          <a:xfrm>
            <a:off x="10140158" y="2387030"/>
            <a:ext cx="4111906" cy="5937964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68" name="Picture Placeholder 2"/>
          <p:cNvSpPr>
            <a:spLocks noGrp="1"/>
          </p:cNvSpPr>
          <p:nvPr>
            <p:ph type="pic" sz="quarter" idx="46"/>
          </p:nvPr>
        </p:nvSpPr>
        <p:spPr>
          <a:xfrm>
            <a:off x="14498237" y="2387030"/>
            <a:ext cx="4111906" cy="5937964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69" name="Picture Placeholder 2"/>
          <p:cNvSpPr>
            <a:spLocks noGrp="1"/>
          </p:cNvSpPr>
          <p:nvPr>
            <p:ph type="pic" sz="quarter" idx="53"/>
          </p:nvPr>
        </p:nvSpPr>
        <p:spPr>
          <a:xfrm>
            <a:off x="18853330" y="2387030"/>
            <a:ext cx="4111906" cy="5937964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70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6906" y="8571551"/>
            <a:ext cx="4111910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Member</a:t>
            </a:r>
            <a:r>
              <a:rPr lang="es-ES_tradnl" dirty="0" smtClean="0"/>
              <a:t> </a:t>
            </a:r>
            <a:r>
              <a:rPr lang="es-ES_tradnl" dirty="0" err="1" smtClean="0"/>
              <a:t>Name</a:t>
            </a:r>
            <a:endParaRPr lang="es-ES_tradnl" dirty="0" smtClean="0"/>
          </a:p>
        </p:txBody>
      </p:sp>
      <p:sp>
        <p:nvSpPr>
          <p:cNvPr id="17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1536906" y="9050465"/>
            <a:ext cx="4111906" cy="80992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Member Position</a:t>
            </a:r>
            <a:endParaRPr lang="en-US" dirty="0"/>
          </a:p>
        </p:txBody>
      </p:sp>
      <p:sp>
        <p:nvSpPr>
          <p:cNvPr id="172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1536906" y="9885837"/>
            <a:ext cx="4111906" cy="12840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A short description or history about this team member</a:t>
            </a:r>
            <a:endParaRPr lang="en-US" dirty="0"/>
          </a:p>
        </p:txBody>
      </p:sp>
      <p:sp>
        <p:nvSpPr>
          <p:cNvPr id="173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5827240" y="8571551"/>
            <a:ext cx="4111910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Member</a:t>
            </a:r>
            <a:r>
              <a:rPr lang="es-ES_tradnl" dirty="0" smtClean="0"/>
              <a:t> </a:t>
            </a:r>
            <a:r>
              <a:rPr lang="es-ES_tradnl" dirty="0" err="1" smtClean="0"/>
              <a:t>Name</a:t>
            </a:r>
            <a:endParaRPr lang="es-ES_tradnl" dirty="0" smtClean="0"/>
          </a:p>
        </p:txBody>
      </p:sp>
      <p:sp>
        <p:nvSpPr>
          <p:cNvPr id="174" name="Text Placeholder 2"/>
          <p:cNvSpPr>
            <a:spLocks noGrp="1"/>
          </p:cNvSpPr>
          <p:nvPr>
            <p:ph type="body" sz="quarter" idx="34" hasCustomPrompt="1"/>
          </p:nvPr>
        </p:nvSpPr>
        <p:spPr>
          <a:xfrm>
            <a:off x="5827240" y="9050465"/>
            <a:ext cx="4111906" cy="80992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Member Position</a:t>
            </a:r>
            <a:endParaRPr lang="en-US" dirty="0"/>
          </a:p>
        </p:txBody>
      </p:sp>
      <p:sp>
        <p:nvSpPr>
          <p:cNvPr id="175" name="Text Placeholder 2"/>
          <p:cNvSpPr>
            <a:spLocks noGrp="1"/>
          </p:cNvSpPr>
          <p:nvPr>
            <p:ph type="body" sz="quarter" idx="35" hasCustomPrompt="1"/>
          </p:nvPr>
        </p:nvSpPr>
        <p:spPr>
          <a:xfrm>
            <a:off x="5827240" y="9885837"/>
            <a:ext cx="4111906" cy="12840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A short description or history about this team member</a:t>
            </a:r>
            <a:endParaRPr lang="en-US" dirty="0"/>
          </a:p>
        </p:txBody>
      </p:sp>
      <p:sp>
        <p:nvSpPr>
          <p:cNvPr id="176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10140156" y="8571551"/>
            <a:ext cx="4111910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Member</a:t>
            </a:r>
            <a:r>
              <a:rPr lang="es-ES_tradnl" dirty="0" smtClean="0"/>
              <a:t> </a:t>
            </a:r>
            <a:r>
              <a:rPr lang="es-ES_tradnl" dirty="0" err="1" smtClean="0"/>
              <a:t>Name</a:t>
            </a:r>
            <a:endParaRPr lang="es-ES_tradnl" dirty="0" smtClean="0"/>
          </a:p>
        </p:txBody>
      </p:sp>
      <p:sp>
        <p:nvSpPr>
          <p:cNvPr id="177" name="Text Placeholder 2"/>
          <p:cNvSpPr>
            <a:spLocks noGrp="1"/>
          </p:cNvSpPr>
          <p:nvPr>
            <p:ph type="body" sz="quarter" idx="41" hasCustomPrompt="1"/>
          </p:nvPr>
        </p:nvSpPr>
        <p:spPr>
          <a:xfrm>
            <a:off x="10140158" y="9050465"/>
            <a:ext cx="4111906" cy="80992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Member Position</a:t>
            </a:r>
            <a:endParaRPr lang="en-US" dirty="0"/>
          </a:p>
        </p:txBody>
      </p:sp>
      <p:sp>
        <p:nvSpPr>
          <p:cNvPr id="178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10140158" y="9885837"/>
            <a:ext cx="4111906" cy="12840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A short description or history about this team member</a:t>
            </a:r>
            <a:endParaRPr lang="en-US" dirty="0"/>
          </a:p>
        </p:txBody>
      </p:sp>
      <p:sp>
        <p:nvSpPr>
          <p:cNvPr id="179" name="Text Placeholder 7"/>
          <p:cNvSpPr>
            <a:spLocks noGrp="1"/>
          </p:cNvSpPr>
          <p:nvPr>
            <p:ph type="body" sz="quarter" idx="47" hasCustomPrompt="1"/>
          </p:nvPr>
        </p:nvSpPr>
        <p:spPr>
          <a:xfrm>
            <a:off x="14498237" y="8571551"/>
            <a:ext cx="4111910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Member</a:t>
            </a:r>
            <a:r>
              <a:rPr lang="es-ES_tradnl" dirty="0" smtClean="0"/>
              <a:t> </a:t>
            </a:r>
            <a:r>
              <a:rPr lang="es-ES_tradnl" dirty="0" err="1" smtClean="0"/>
              <a:t>Name</a:t>
            </a:r>
            <a:endParaRPr lang="es-ES_tradnl" dirty="0" smtClean="0"/>
          </a:p>
        </p:txBody>
      </p:sp>
      <p:sp>
        <p:nvSpPr>
          <p:cNvPr id="180" name="Text Placeholder 2"/>
          <p:cNvSpPr>
            <a:spLocks noGrp="1"/>
          </p:cNvSpPr>
          <p:nvPr>
            <p:ph type="body" sz="quarter" idx="48" hasCustomPrompt="1"/>
          </p:nvPr>
        </p:nvSpPr>
        <p:spPr>
          <a:xfrm>
            <a:off x="14498237" y="9050465"/>
            <a:ext cx="4111906" cy="80992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Member Position</a:t>
            </a:r>
            <a:endParaRPr lang="en-US" dirty="0"/>
          </a:p>
        </p:txBody>
      </p:sp>
      <p:sp>
        <p:nvSpPr>
          <p:cNvPr id="181" name="Text Placeholder 2"/>
          <p:cNvSpPr>
            <a:spLocks noGrp="1"/>
          </p:cNvSpPr>
          <p:nvPr>
            <p:ph type="body" sz="quarter" idx="49" hasCustomPrompt="1"/>
          </p:nvPr>
        </p:nvSpPr>
        <p:spPr>
          <a:xfrm>
            <a:off x="14498237" y="9885837"/>
            <a:ext cx="4111906" cy="12840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A short description or history about this team member</a:t>
            </a:r>
            <a:endParaRPr lang="en-US" dirty="0"/>
          </a:p>
        </p:txBody>
      </p:sp>
      <p:sp>
        <p:nvSpPr>
          <p:cNvPr id="182" name="Text Placeholder 7"/>
          <p:cNvSpPr>
            <a:spLocks noGrp="1"/>
          </p:cNvSpPr>
          <p:nvPr>
            <p:ph type="body" sz="quarter" idx="54" hasCustomPrompt="1"/>
          </p:nvPr>
        </p:nvSpPr>
        <p:spPr>
          <a:xfrm>
            <a:off x="18853328" y="8571551"/>
            <a:ext cx="4111910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Member</a:t>
            </a:r>
            <a:r>
              <a:rPr lang="es-ES_tradnl" dirty="0" smtClean="0"/>
              <a:t> </a:t>
            </a:r>
            <a:r>
              <a:rPr lang="es-ES_tradnl" dirty="0" err="1" smtClean="0"/>
              <a:t>Name</a:t>
            </a:r>
            <a:endParaRPr lang="es-ES_tradnl" dirty="0" smtClean="0"/>
          </a:p>
        </p:txBody>
      </p:sp>
      <p:sp>
        <p:nvSpPr>
          <p:cNvPr id="183" name="Text Placeholder 2"/>
          <p:cNvSpPr>
            <a:spLocks noGrp="1"/>
          </p:cNvSpPr>
          <p:nvPr>
            <p:ph type="body" sz="quarter" idx="55" hasCustomPrompt="1"/>
          </p:nvPr>
        </p:nvSpPr>
        <p:spPr>
          <a:xfrm>
            <a:off x="18853330" y="9050465"/>
            <a:ext cx="4111906" cy="80992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Member Position</a:t>
            </a:r>
            <a:endParaRPr lang="en-US" dirty="0"/>
          </a:p>
        </p:txBody>
      </p:sp>
      <p:sp>
        <p:nvSpPr>
          <p:cNvPr id="184" name="Text Placeholder 2"/>
          <p:cNvSpPr>
            <a:spLocks noGrp="1"/>
          </p:cNvSpPr>
          <p:nvPr>
            <p:ph type="body" sz="quarter" idx="56" hasCustomPrompt="1"/>
          </p:nvPr>
        </p:nvSpPr>
        <p:spPr>
          <a:xfrm>
            <a:off x="18853330" y="9885837"/>
            <a:ext cx="4111906" cy="12840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A short description or history about this team member</a:t>
            </a:r>
            <a:endParaRPr lang="en-US" dirty="0"/>
          </a:p>
        </p:txBody>
      </p:sp>
      <p:sp>
        <p:nvSpPr>
          <p:cNvPr id="185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1826841" y="11192484"/>
            <a:ext cx="1014742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86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3049806" y="11192484"/>
            <a:ext cx="1014742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87" name="Text Placeholder 7"/>
          <p:cNvSpPr>
            <a:spLocks noGrp="1"/>
          </p:cNvSpPr>
          <p:nvPr>
            <p:ph type="body" sz="quarter" idx="31" hasCustomPrompt="1"/>
          </p:nvPr>
        </p:nvSpPr>
        <p:spPr>
          <a:xfrm>
            <a:off x="4272770" y="11192484"/>
            <a:ext cx="1014742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88" name="Text Placeholder 7"/>
          <p:cNvSpPr>
            <a:spLocks noGrp="1"/>
          </p:cNvSpPr>
          <p:nvPr>
            <p:ph type="body" sz="quarter" idx="36" hasCustomPrompt="1"/>
          </p:nvPr>
        </p:nvSpPr>
        <p:spPr>
          <a:xfrm>
            <a:off x="6117176" y="11192484"/>
            <a:ext cx="1014742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89" name="Text Placeholder 7"/>
          <p:cNvSpPr>
            <a:spLocks noGrp="1"/>
          </p:cNvSpPr>
          <p:nvPr>
            <p:ph type="body" sz="quarter" idx="37" hasCustomPrompt="1"/>
          </p:nvPr>
        </p:nvSpPr>
        <p:spPr>
          <a:xfrm>
            <a:off x="7340140" y="11192484"/>
            <a:ext cx="1014742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90" name="Text Placeholder 7"/>
          <p:cNvSpPr>
            <a:spLocks noGrp="1"/>
          </p:cNvSpPr>
          <p:nvPr>
            <p:ph type="body" sz="quarter" idx="38" hasCustomPrompt="1"/>
          </p:nvPr>
        </p:nvSpPr>
        <p:spPr>
          <a:xfrm>
            <a:off x="8563106" y="11192484"/>
            <a:ext cx="1014742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91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10430091" y="11192484"/>
            <a:ext cx="1014742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92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11653057" y="11192484"/>
            <a:ext cx="1014742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93" name="Text Placeholder 7"/>
          <p:cNvSpPr>
            <a:spLocks noGrp="1"/>
          </p:cNvSpPr>
          <p:nvPr>
            <p:ph type="body" sz="quarter" idx="45" hasCustomPrompt="1"/>
          </p:nvPr>
        </p:nvSpPr>
        <p:spPr>
          <a:xfrm>
            <a:off x="12876020" y="11192484"/>
            <a:ext cx="1014742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94" name="Text Placeholder 7"/>
          <p:cNvSpPr>
            <a:spLocks noGrp="1"/>
          </p:cNvSpPr>
          <p:nvPr>
            <p:ph type="body" sz="quarter" idx="50" hasCustomPrompt="1"/>
          </p:nvPr>
        </p:nvSpPr>
        <p:spPr>
          <a:xfrm>
            <a:off x="14788171" y="11192484"/>
            <a:ext cx="1014742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95" name="Text Placeholder 7"/>
          <p:cNvSpPr>
            <a:spLocks noGrp="1"/>
          </p:cNvSpPr>
          <p:nvPr>
            <p:ph type="body" sz="quarter" idx="51" hasCustomPrompt="1"/>
          </p:nvPr>
        </p:nvSpPr>
        <p:spPr>
          <a:xfrm>
            <a:off x="16011137" y="11192484"/>
            <a:ext cx="1014742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96" name="Text Placeholder 7"/>
          <p:cNvSpPr>
            <a:spLocks noGrp="1"/>
          </p:cNvSpPr>
          <p:nvPr>
            <p:ph type="body" sz="quarter" idx="52" hasCustomPrompt="1"/>
          </p:nvPr>
        </p:nvSpPr>
        <p:spPr>
          <a:xfrm>
            <a:off x="17234100" y="11192484"/>
            <a:ext cx="1014742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97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19143264" y="11192484"/>
            <a:ext cx="1014742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98" name="Text Placeholder 7"/>
          <p:cNvSpPr>
            <a:spLocks noGrp="1"/>
          </p:cNvSpPr>
          <p:nvPr>
            <p:ph type="body" sz="quarter" idx="58" hasCustomPrompt="1"/>
          </p:nvPr>
        </p:nvSpPr>
        <p:spPr>
          <a:xfrm>
            <a:off x="20366228" y="11192484"/>
            <a:ext cx="1014742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99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21589193" y="11192484"/>
            <a:ext cx="1014742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146447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1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4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7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400"/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400"/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400"/>
                                        <p:tgtEl>
                                          <p:spTgt spid="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00" fill="hold"/>
                                        <p:tgtEl>
                                          <p:spTgt spid="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400"/>
                                        <p:tgtEl>
                                          <p:spTgt spid="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400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400" fill="hold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00" fill="hold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400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400" fill="hold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0" fill="hold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400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400" fill="hold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0" fill="hold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400"/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400" fill="hold"/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00" fill="hold"/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400"/>
                                        <p:tgtEl>
                                          <p:spTgt spid="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400" fill="hold"/>
                                        <p:tgtEl>
                                          <p:spTgt spid="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00" fill="hold"/>
                                        <p:tgtEl>
                                          <p:spTgt spid="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400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400" fill="hold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00" fill="hold"/>
                                        <p:tgtEl>
                                          <p:spTgt spid="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400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400" fill="hold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00" fill="hold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400"/>
                                        <p:tgtEl>
                                          <p:spTgt spid="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400" fill="hold"/>
                                        <p:tgtEl>
                                          <p:spTgt spid="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00" fill="hold"/>
                                        <p:tgtEl>
                                          <p:spTgt spid="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400"/>
                                        <p:tgtEl>
                                          <p:spTgt spid="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400" fill="hold"/>
                                        <p:tgtEl>
                                          <p:spTgt spid="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400" fill="hold"/>
                                        <p:tgtEl>
                                          <p:spTgt spid="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400"/>
                                        <p:tgtEl>
                                          <p:spTgt spid="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400" fill="hold"/>
                                        <p:tgtEl>
                                          <p:spTgt spid="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00" fill="hold"/>
                                        <p:tgtEl>
                                          <p:spTgt spid="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400"/>
                                        <p:tgtEl>
                                          <p:spTgt spid="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400" fill="hold"/>
                                        <p:tgtEl>
                                          <p:spTgt spid="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00" fill="hold"/>
                                        <p:tgtEl>
                                          <p:spTgt spid="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5" grpId="0"/>
      <p:bldP spid="166" grpId="0"/>
      <p:bldP spid="167" grpId="0"/>
      <p:bldP spid="168" grpId="0"/>
      <p:bldP spid="169" grpId="0"/>
      <p:bldP spid="170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3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6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9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2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8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8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8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8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8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8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8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8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8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8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8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8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8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x team memb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6915" y="735516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Six</a:t>
            </a:r>
            <a:r>
              <a:rPr lang="es-ES_tradnl" dirty="0" smtClean="0"/>
              <a:t> </a:t>
            </a:r>
            <a:r>
              <a:rPr lang="es-ES_tradnl" dirty="0" err="1" smtClean="0"/>
              <a:t>team</a:t>
            </a:r>
            <a:r>
              <a:rPr lang="es-ES_tradnl" dirty="0" smtClean="0"/>
              <a:t> </a:t>
            </a:r>
            <a:r>
              <a:rPr lang="es-ES_tradnl" dirty="0" err="1" smtClean="0"/>
              <a:t>member</a:t>
            </a:r>
            <a:r>
              <a:rPr lang="es-ES_tradnl" dirty="0" smtClean="0"/>
              <a:t> </a:t>
            </a:r>
            <a:r>
              <a:rPr lang="es-ES_tradnl" dirty="0" err="1" smtClean="0"/>
              <a:t>slide</a:t>
            </a:r>
            <a:endParaRPr lang="es-ES_tradnl" dirty="0" smtClean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6915" y="1710089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10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3925519" y="3341965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Member</a:t>
            </a:r>
            <a:r>
              <a:rPr lang="es-ES_tradnl" dirty="0" smtClean="0"/>
              <a:t> </a:t>
            </a:r>
            <a:r>
              <a:rPr lang="es-ES_tradnl" dirty="0" err="1" smtClean="0"/>
              <a:t>Name</a:t>
            </a:r>
            <a:endParaRPr lang="es-ES_tradnl" dirty="0" smtClean="0"/>
          </a:p>
        </p:txBody>
      </p:sp>
      <p:sp>
        <p:nvSpPr>
          <p:cNvPr id="2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25519" y="4071784"/>
            <a:ext cx="8019708" cy="96352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</a:t>
            </a:r>
            <a:r>
              <a:rPr lang="en-US" dirty="0" err="1" smtClean="0"/>
              <a:t>pulvinar</a:t>
            </a:r>
            <a:r>
              <a:rPr lang="en-US" dirty="0" smtClean="0"/>
              <a:t> quam.</a:t>
            </a:r>
            <a:endParaRPr lang="en-US" dirty="0"/>
          </a:p>
        </p:txBody>
      </p:sp>
      <p:sp>
        <p:nvSpPr>
          <p:cNvPr id="212" name="Text Placeholder 7"/>
          <p:cNvSpPr>
            <a:spLocks noGrp="1"/>
          </p:cNvSpPr>
          <p:nvPr>
            <p:ph type="body" sz="quarter" idx="32" hasCustomPrompt="1"/>
          </p:nvPr>
        </p:nvSpPr>
        <p:spPr>
          <a:xfrm>
            <a:off x="3925517" y="5035401"/>
            <a:ext cx="1222966" cy="67722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13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5148481" y="5035401"/>
            <a:ext cx="1222966" cy="67722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14" name="Text Placeholder 7"/>
          <p:cNvSpPr>
            <a:spLocks noGrp="1"/>
          </p:cNvSpPr>
          <p:nvPr>
            <p:ph type="body" sz="quarter" idx="34" hasCustomPrompt="1"/>
          </p:nvPr>
        </p:nvSpPr>
        <p:spPr>
          <a:xfrm>
            <a:off x="6371446" y="5035401"/>
            <a:ext cx="1222966" cy="67722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15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14949119" y="3341965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Member</a:t>
            </a:r>
            <a:r>
              <a:rPr lang="es-ES_tradnl" dirty="0" smtClean="0"/>
              <a:t> </a:t>
            </a:r>
            <a:r>
              <a:rPr lang="es-ES_tradnl" dirty="0" err="1" smtClean="0"/>
              <a:t>Name</a:t>
            </a:r>
            <a:endParaRPr lang="es-ES_tradnl" dirty="0" smtClean="0"/>
          </a:p>
        </p:txBody>
      </p:sp>
      <p:sp>
        <p:nvSpPr>
          <p:cNvPr id="216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14949119" y="4071784"/>
            <a:ext cx="8019708" cy="96352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</a:t>
            </a:r>
            <a:r>
              <a:rPr lang="en-US" dirty="0" err="1" smtClean="0"/>
              <a:t>pulvinar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17" name="Text Placeholder 7"/>
          <p:cNvSpPr>
            <a:spLocks noGrp="1"/>
          </p:cNvSpPr>
          <p:nvPr>
            <p:ph type="body" sz="quarter" idx="35" hasCustomPrompt="1"/>
          </p:nvPr>
        </p:nvSpPr>
        <p:spPr>
          <a:xfrm>
            <a:off x="14949117" y="5035401"/>
            <a:ext cx="1222966" cy="67722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18" name="Text Placeholder 7"/>
          <p:cNvSpPr>
            <a:spLocks noGrp="1"/>
          </p:cNvSpPr>
          <p:nvPr>
            <p:ph type="body" sz="quarter" idx="36" hasCustomPrompt="1"/>
          </p:nvPr>
        </p:nvSpPr>
        <p:spPr>
          <a:xfrm>
            <a:off x="16172082" y="5035401"/>
            <a:ext cx="1222966" cy="67722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19" name="Text Placeholder 7"/>
          <p:cNvSpPr>
            <a:spLocks noGrp="1"/>
          </p:cNvSpPr>
          <p:nvPr>
            <p:ph type="body" sz="quarter" idx="37" hasCustomPrompt="1"/>
          </p:nvPr>
        </p:nvSpPr>
        <p:spPr>
          <a:xfrm>
            <a:off x="17395046" y="5035401"/>
            <a:ext cx="1222966" cy="67722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20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3925519" y="6096457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Member</a:t>
            </a:r>
            <a:r>
              <a:rPr lang="es-ES_tradnl" dirty="0" smtClean="0"/>
              <a:t> </a:t>
            </a:r>
            <a:r>
              <a:rPr lang="es-ES_tradnl" dirty="0" err="1" smtClean="0"/>
              <a:t>Name</a:t>
            </a:r>
            <a:endParaRPr lang="es-ES_tradnl" dirty="0" smtClean="0"/>
          </a:p>
        </p:txBody>
      </p:sp>
      <p:sp>
        <p:nvSpPr>
          <p:cNvPr id="221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3925519" y="6826272"/>
            <a:ext cx="8019708" cy="96352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</a:t>
            </a:r>
            <a:r>
              <a:rPr lang="en-US" dirty="0" err="1" smtClean="0"/>
              <a:t>pulvinar</a:t>
            </a:r>
            <a:r>
              <a:rPr lang="en-US" dirty="0" smtClean="0"/>
              <a:t> quam.</a:t>
            </a:r>
            <a:endParaRPr lang="en-US" dirty="0"/>
          </a:p>
        </p:txBody>
      </p:sp>
      <p:sp>
        <p:nvSpPr>
          <p:cNvPr id="222" name="Text Placeholder 7"/>
          <p:cNvSpPr>
            <a:spLocks noGrp="1"/>
          </p:cNvSpPr>
          <p:nvPr>
            <p:ph type="body" sz="quarter" idx="38" hasCustomPrompt="1"/>
          </p:nvPr>
        </p:nvSpPr>
        <p:spPr>
          <a:xfrm>
            <a:off x="3925517" y="7789793"/>
            <a:ext cx="1222966" cy="67722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2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5148481" y="7789793"/>
            <a:ext cx="1222966" cy="67722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24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6371446" y="7789793"/>
            <a:ext cx="1222966" cy="67722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25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14949119" y="6096457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Member</a:t>
            </a:r>
            <a:r>
              <a:rPr lang="es-ES_tradnl" dirty="0" smtClean="0"/>
              <a:t> </a:t>
            </a:r>
            <a:r>
              <a:rPr lang="es-ES_tradnl" dirty="0" err="1" smtClean="0"/>
              <a:t>Name</a:t>
            </a:r>
            <a:endParaRPr lang="es-ES_tradnl" dirty="0" smtClean="0"/>
          </a:p>
        </p:txBody>
      </p:sp>
      <p:sp>
        <p:nvSpPr>
          <p:cNvPr id="226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14949119" y="6826272"/>
            <a:ext cx="8019708" cy="96352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vitae.</a:t>
            </a:r>
            <a:endParaRPr lang="en-US" dirty="0"/>
          </a:p>
        </p:txBody>
      </p:sp>
      <p:sp>
        <p:nvSpPr>
          <p:cNvPr id="227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14949117" y="7789793"/>
            <a:ext cx="1222966" cy="67722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28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16172082" y="7789793"/>
            <a:ext cx="1222966" cy="67722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29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17395046" y="7789793"/>
            <a:ext cx="1222966" cy="67722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30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3925519" y="8918681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Member</a:t>
            </a:r>
            <a:r>
              <a:rPr lang="es-ES_tradnl" dirty="0" smtClean="0"/>
              <a:t> </a:t>
            </a:r>
            <a:r>
              <a:rPr lang="es-ES_tradnl" dirty="0" err="1" smtClean="0"/>
              <a:t>Name</a:t>
            </a:r>
            <a:endParaRPr lang="es-ES_tradnl" dirty="0" smtClean="0"/>
          </a:p>
        </p:txBody>
      </p:sp>
      <p:sp>
        <p:nvSpPr>
          <p:cNvPr id="231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3925519" y="9648496"/>
            <a:ext cx="8019708" cy="96352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</a:t>
            </a:r>
            <a:r>
              <a:rPr lang="en-US" dirty="0" err="1" smtClean="0"/>
              <a:t>pulvinar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32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3925517" y="10612113"/>
            <a:ext cx="1222966" cy="67722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33" name="Text Placeholder 7"/>
          <p:cNvSpPr>
            <a:spLocks noGrp="1"/>
          </p:cNvSpPr>
          <p:nvPr>
            <p:ph type="body" sz="quarter" idx="45" hasCustomPrompt="1"/>
          </p:nvPr>
        </p:nvSpPr>
        <p:spPr>
          <a:xfrm>
            <a:off x="5148481" y="10612113"/>
            <a:ext cx="1222966" cy="67722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34" name="Text Placeholder 7"/>
          <p:cNvSpPr>
            <a:spLocks noGrp="1"/>
          </p:cNvSpPr>
          <p:nvPr>
            <p:ph type="body" sz="quarter" idx="46" hasCustomPrompt="1"/>
          </p:nvPr>
        </p:nvSpPr>
        <p:spPr>
          <a:xfrm>
            <a:off x="6371446" y="10612113"/>
            <a:ext cx="1222966" cy="67722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35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14949119" y="8918681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marR="0" indent="0" algn="l" defTabSz="10388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l" defTabSz="10388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s-ES_tradnl" dirty="0" err="1" smtClean="0"/>
              <a:t>Member</a:t>
            </a:r>
            <a:r>
              <a:rPr lang="es-ES_tradnl" dirty="0" smtClean="0"/>
              <a:t> </a:t>
            </a:r>
            <a:r>
              <a:rPr lang="es-ES_tradnl" dirty="0" err="1" smtClean="0"/>
              <a:t>Name</a:t>
            </a:r>
            <a:endParaRPr lang="es-ES_tradnl" dirty="0" smtClean="0"/>
          </a:p>
          <a:p>
            <a:pPr lvl="0"/>
            <a:endParaRPr lang="es-ES_tradnl" dirty="0" smtClean="0"/>
          </a:p>
        </p:txBody>
      </p:sp>
      <p:sp>
        <p:nvSpPr>
          <p:cNvPr id="236" name="Text Placeholder 2"/>
          <p:cNvSpPr>
            <a:spLocks noGrp="1"/>
          </p:cNvSpPr>
          <p:nvPr>
            <p:ph type="body" sz="quarter" idx="31" hasCustomPrompt="1"/>
          </p:nvPr>
        </p:nvSpPr>
        <p:spPr>
          <a:xfrm>
            <a:off x="14949119" y="9648496"/>
            <a:ext cx="8019708" cy="96352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</a:t>
            </a:r>
            <a:r>
              <a:rPr lang="en-US" dirty="0" err="1" smtClean="0"/>
              <a:t>pulvinar</a:t>
            </a:r>
            <a:r>
              <a:rPr lang="en-US" dirty="0" smtClean="0"/>
              <a:t> quam.</a:t>
            </a:r>
            <a:endParaRPr lang="en-US" dirty="0"/>
          </a:p>
        </p:txBody>
      </p:sp>
      <p:sp>
        <p:nvSpPr>
          <p:cNvPr id="237" name="Text Placeholder 7"/>
          <p:cNvSpPr>
            <a:spLocks noGrp="1"/>
          </p:cNvSpPr>
          <p:nvPr>
            <p:ph type="body" sz="quarter" idx="47" hasCustomPrompt="1"/>
          </p:nvPr>
        </p:nvSpPr>
        <p:spPr>
          <a:xfrm>
            <a:off x="14949117" y="10612113"/>
            <a:ext cx="1222966" cy="67722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38" name="Text Placeholder 7"/>
          <p:cNvSpPr>
            <a:spLocks noGrp="1"/>
          </p:cNvSpPr>
          <p:nvPr>
            <p:ph type="body" sz="quarter" idx="48" hasCustomPrompt="1"/>
          </p:nvPr>
        </p:nvSpPr>
        <p:spPr>
          <a:xfrm>
            <a:off x="16172082" y="10612113"/>
            <a:ext cx="1222966" cy="67722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39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17395046" y="10612113"/>
            <a:ext cx="1222966" cy="67722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4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536909" y="3341961"/>
            <a:ext cx="2076009" cy="237066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41" name="Picture Placeholder 2"/>
          <p:cNvSpPr>
            <a:spLocks noGrp="1"/>
          </p:cNvSpPr>
          <p:nvPr>
            <p:ph type="pic" sz="quarter" idx="50"/>
          </p:nvPr>
        </p:nvSpPr>
        <p:spPr>
          <a:xfrm>
            <a:off x="12578876" y="3341961"/>
            <a:ext cx="2076009" cy="237066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42" name="Picture Placeholder 2"/>
          <p:cNvSpPr>
            <a:spLocks noGrp="1"/>
          </p:cNvSpPr>
          <p:nvPr>
            <p:ph type="pic" sz="quarter" idx="51"/>
          </p:nvPr>
        </p:nvSpPr>
        <p:spPr>
          <a:xfrm>
            <a:off x="1536909" y="6096449"/>
            <a:ext cx="2076009" cy="237066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43" name="Picture Placeholder 2"/>
          <p:cNvSpPr>
            <a:spLocks noGrp="1"/>
          </p:cNvSpPr>
          <p:nvPr>
            <p:ph type="pic" sz="quarter" idx="52"/>
          </p:nvPr>
        </p:nvSpPr>
        <p:spPr>
          <a:xfrm>
            <a:off x="12578876" y="6096449"/>
            <a:ext cx="2076009" cy="237066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44" name="Picture Placeholder 2"/>
          <p:cNvSpPr>
            <a:spLocks noGrp="1"/>
          </p:cNvSpPr>
          <p:nvPr>
            <p:ph type="pic" sz="quarter" idx="53"/>
          </p:nvPr>
        </p:nvSpPr>
        <p:spPr>
          <a:xfrm>
            <a:off x="1536909" y="8918673"/>
            <a:ext cx="2076009" cy="237066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45" name="Picture Placeholder 2"/>
          <p:cNvSpPr>
            <a:spLocks noGrp="1"/>
          </p:cNvSpPr>
          <p:nvPr>
            <p:ph type="pic" sz="quarter" idx="54"/>
          </p:nvPr>
        </p:nvSpPr>
        <p:spPr>
          <a:xfrm>
            <a:off x="12578876" y="8918673"/>
            <a:ext cx="2076009" cy="237066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0" name="Rounded Rectangle 39"/>
          <p:cNvSpPr/>
          <p:nvPr userDrawn="1"/>
        </p:nvSpPr>
        <p:spPr>
          <a:xfrm>
            <a:off x="8360539" y="2388539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07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400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400"/>
                                        <p:tgtEl>
                                          <p:spTgt spid="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400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400"/>
                                        <p:tgtEl>
                                          <p:spTgt spid="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400" fill="hold"/>
                                        <p:tgtEl>
                                          <p:spTgt spid="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0" fill="hold"/>
                                        <p:tgtEl>
                                          <p:spTgt spid="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400"/>
                                        <p:tgtEl>
                                          <p:spTgt spid="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400" fill="hold"/>
                                        <p:tgtEl>
                                          <p:spTgt spid="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00" fill="hold"/>
                                        <p:tgtEl>
                                          <p:spTgt spid="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400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400" fill="hold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00" fill="hold"/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400"/>
                                        <p:tgtEl>
                                          <p:spTgt spid="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400" fill="hold"/>
                                        <p:tgtEl>
                                          <p:spTgt spid="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00" fill="hold"/>
                                        <p:tgtEl>
                                          <p:spTgt spid="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400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400" fill="hold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00" fill="hold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400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400" fill="hold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00" fill="hold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7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9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1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1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1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1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1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2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2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2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2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2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2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3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3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3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3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3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3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0" grpId="0"/>
      <p:bldP spid="241" grpId="0"/>
      <p:bldP spid="242" grpId="0"/>
      <p:bldP spid="243" grpId="0"/>
      <p:bldP spid="244" grpId="0"/>
      <p:bldP spid="245" grpId="0"/>
      <p:bldP spid="40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1536907" y="2969156"/>
            <a:ext cx="21431925" cy="934686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  <a:lvl2pPr marL="1038822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2pPr>
            <a:lvl3pPr marL="2077642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3pPr>
            <a:lvl4pPr marL="311646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4pPr>
            <a:lvl5pPr marL="4155282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5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n-US" dirty="0"/>
          </a:p>
        </p:txBody>
      </p:sp>
      <p:sp>
        <p:nvSpPr>
          <p:cNvPr id="5" name="Rounded Rectangle 4"/>
          <p:cNvSpPr/>
          <p:nvPr userDrawn="1"/>
        </p:nvSpPr>
        <p:spPr>
          <a:xfrm>
            <a:off x="8360539" y="2311563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87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parat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0552939" y="7504679"/>
            <a:ext cx="1279428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 baseline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0552939" y="8594720"/>
            <a:ext cx="1279428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500" b="0">
                <a:solidFill>
                  <a:schemeClr val="accent4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0552939" y="9290248"/>
            <a:ext cx="12794285" cy="1261518"/>
          </a:xfrm>
          <a:prstGeom prst="rect">
            <a:avLst/>
          </a:prstGeom>
        </p:spPr>
        <p:txBody>
          <a:bodyPr vert="horz" lIns="0" tIns="121900" rIns="0" bIns="12190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-76976" y="-37913"/>
            <a:ext cx="24664942" cy="13932492"/>
          </a:xfrm>
          <a:custGeom>
            <a:avLst/>
            <a:gdLst>
              <a:gd name="connsiteX0" fmla="*/ 0 w 21431925"/>
              <a:gd name="connsiteY0" fmla="*/ 0 h 5733342"/>
              <a:gd name="connsiteX1" fmla="*/ 21431925 w 21431925"/>
              <a:gd name="connsiteY1" fmla="*/ 0 h 5733342"/>
              <a:gd name="connsiteX2" fmla="*/ 21431925 w 21431925"/>
              <a:gd name="connsiteY2" fmla="*/ 5733342 h 5733342"/>
              <a:gd name="connsiteX3" fmla="*/ 0 w 21431925"/>
              <a:gd name="connsiteY3" fmla="*/ 5733342 h 5733342"/>
              <a:gd name="connsiteX4" fmla="*/ 0 w 21431925"/>
              <a:gd name="connsiteY4" fmla="*/ 0 h 5733342"/>
              <a:gd name="connsiteX0" fmla="*/ 0 w 21431925"/>
              <a:gd name="connsiteY0" fmla="*/ 0 h 13815727"/>
              <a:gd name="connsiteX1" fmla="*/ 21431925 w 21431925"/>
              <a:gd name="connsiteY1" fmla="*/ 0 h 13815727"/>
              <a:gd name="connsiteX2" fmla="*/ 21431925 w 21431925"/>
              <a:gd name="connsiteY2" fmla="*/ 5733342 h 13815727"/>
              <a:gd name="connsiteX3" fmla="*/ 0 w 21431925"/>
              <a:gd name="connsiteY3" fmla="*/ 13815727 h 13815727"/>
              <a:gd name="connsiteX4" fmla="*/ 0 w 21431925"/>
              <a:gd name="connsiteY4" fmla="*/ 0 h 13815727"/>
              <a:gd name="connsiteX0" fmla="*/ 0 w 21431925"/>
              <a:gd name="connsiteY0" fmla="*/ 615800 h 14431527"/>
              <a:gd name="connsiteX1" fmla="*/ 8153446 w 21431925"/>
              <a:gd name="connsiteY1" fmla="*/ 0 h 14431527"/>
              <a:gd name="connsiteX2" fmla="*/ 21431925 w 21431925"/>
              <a:gd name="connsiteY2" fmla="*/ 6349142 h 14431527"/>
              <a:gd name="connsiteX3" fmla="*/ 0 w 21431925"/>
              <a:gd name="connsiteY3" fmla="*/ 14431527 h 14431527"/>
              <a:gd name="connsiteX4" fmla="*/ 0 w 21431925"/>
              <a:gd name="connsiteY4" fmla="*/ 615800 h 14431527"/>
              <a:gd name="connsiteX0" fmla="*/ 0 w 9231119"/>
              <a:gd name="connsiteY0" fmla="*/ 615800 h 14431527"/>
              <a:gd name="connsiteX1" fmla="*/ 8153446 w 9231119"/>
              <a:gd name="connsiteY1" fmla="*/ 0 h 14431527"/>
              <a:gd name="connsiteX2" fmla="*/ 9231119 w 9231119"/>
              <a:gd name="connsiteY2" fmla="*/ 383572 h 14431527"/>
              <a:gd name="connsiteX3" fmla="*/ 0 w 9231119"/>
              <a:gd name="connsiteY3" fmla="*/ 14431527 h 14431527"/>
              <a:gd name="connsiteX4" fmla="*/ 0 w 9231119"/>
              <a:gd name="connsiteY4" fmla="*/ 615800 h 14431527"/>
              <a:gd name="connsiteX0" fmla="*/ 0 w 9231119"/>
              <a:gd name="connsiteY0" fmla="*/ 232228 h 14047955"/>
              <a:gd name="connsiteX1" fmla="*/ 7114260 w 9231119"/>
              <a:gd name="connsiteY1" fmla="*/ 116766 h 14047955"/>
              <a:gd name="connsiteX2" fmla="*/ 9231119 w 9231119"/>
              <a:gd name="connsiteY2" fmla="*/ 0 h 14047955"/>
              <a:gd name="connsiteX3" fmla="*/ 0 w 9231119"/>
              <a:gd name="connsiteY3" fmla="*/ 14047955 h 14047955"/>
              <a:gd name="connsiteX4" fmla="*/ 0 w 9231119"/>
              <a:gd name="connsiteY4" fmla="*/ 232228 h 14047955"/>
              <a:gd name="connsiteX0" fmla="*/ 0 w 16312974"/>
              <a:gd name="connsiteY0" fmla="*/ 115462 h 13931189"/>
              <a:gd name="connsiteX1" fmla="*/ 7114260 w 16312974"/>
              <a:gd name="connsiteY1" fmla="*/ 0 h 13931189"/>
              <a:gd name="connsiteX2" fmla="*/ 16312974 w 16312974"/>
              <a:gd name="connsiteY2" fmla="*/ 114159 h 13931189"/>
              <a:gd name="connsiteX3" fmla="*/ 0 w 16312974"/>
              <a:gd name="connsiteY3" fmla="*/ 13931189 h 13931189"/>
              <a:gd name="connsiteX4" fmla="*/ 0 w 16312974"/>
              <a:gd name="connsiteY4" fmla="*/ 115462 h 13931189"/>
              <a:gd name="connsiteX0" fmla="*/ 0 w 17159717"/>
              <a:gd name="connsiteY0" fmla="*/ 115462 h 13931189"/>
              <a:gd name="connsiteX1" fmla="*/ 7114260 w 17159717"/>
              <a:gd name="connsiteY1" fmla="*/ 0 h 13931189"/>
              <a:gd name="connsiteX2" fmla="*/ 17159717 w 17159717"/>
              <a:gd name="connsiteY2" fmla="*/ 37184 h 13931189"/>
              <a:gd name="connsiteX3" fmla="*/ 0 w 17159717"/>
              <a:gd name="connsiteY3" fmla="*/ 13931189 h 13931189"/>
              <a:gd name="connsiteX4" fmla="*/ 0 w 17159717"/>
              <a:gd name="connsiteY4" fmla="*/ 115462 h 13931189"/>
              <a:gd name="connsiteX0" fmla="*/ 0 w 17159717"/>
              <a:gd name="connsiteY0" fmla="*/ 78278 h 13894005"/>
              <a:gd name="connsiteX1" fmla="*/ 7306701 w 17159717"/>
              <a:gd name="connsiteY1" fmla="*/ 39791 h 13894005"/>
              <a:gd name="connsiteX2" fmla="*/ 17159717 w 17159717"/>
              <a:gd name="connsiteY2" fmla="*/ 0 h 13894005"/>
              <a:gd name="connsiteX3" fmla="*/ 0 w 17159717"/>
              <a:gd name="connsiteY3" fmla="*/ 13894005 h 13894005"/>
              <a:gd name="connsiteX4" fmla="*/ 0 w 17159717"/>
              <a:gd name="connsiteY4" fmla="*/ 78278 h 13894005"/>
              <a:gd name="connsiteX0" fmla="*/ 0 w 17159717"/>
              <a:gd name="connsiteY0" fmla="*/ 78278 h 13894005"/>
              <a:gd name="connsiteX1" fmla="*/ 17159717 w 17159717"/>
              <a:gd name="connsiteY1" fmla="*/ 0 h 13894005"/>
              <a:gd name="connsiteX2" fmla="*/ 0 w 17159717"/>
              <a:gd name="connsiteY2" fmla="*/ 13894005 h 13894005"/>
              <a:gd name="connsiteX3" fmla="*/ 0 w 17159717"/>
              <a:gd name="connsiteY3" fmla="*/ 78278 h 13894005"/>
              <a:gd name="connsiteX0" fmla="*/ 0 w 17313669"/>
              <a:gd name="connsiteY0" fmla="*/ 0 h 13815727"/>
              <a:gd name="connsiteX1" fmla="*/ 17313669 w 17313669"/>
              <a:gd name="connsiteY1" fmla="*/ 75672 h 13815727"/>
              <a:gd name="connsiteX2" fmla="*/ 0 w 17313669"/>
              <a:gd name="connsiteY2" fmla="*/ 13815727 h 13815727"/>
              <a:gd name="connsiteX3" fmla="*/ 0 w 17313669"/>
              <a:gd name="connsiteY3" fmla="*/ 0 h 13815727"/>
              <a:gd name="connsiteX0" fmla="*/ 0 w 17352156"/>
              <a:gd name="connsiteY0" fmla="*/ 0 h 13815727"/>
              <a:gd name="connsiteX1" fmla="*/ 17352156 w 17352156"/>
              <a:gd name="connsiteY1" fmla="*/ 37184 h 13815727"/>
              <a:gd name="connsiteX2" fmla="*/ 0 w 17352156"/>
              <a:gd name="connsiteY2" fmla="*/ 13815727 h 13815727"/>
              <a:gd name="connsiteX3" fmla="*/ 0 w 17352156"/>
              <a:gd name="connsiteY3" fmla="*/ 0 h 13815727"/>
              <a:gd name="connsiteX0" fmla="*/ 0 w 24587964"/>
              <a:gd name="connsiteY0" fmla="*/ 39791 h 13855518"/>
              <a:gd name="connsiteX1" fmla="*/ 24587964 w 24587964"/>
              <a:gd name="connsiteY1" fmla="*/ 0 h 13855518"/>
              <a:gd name="connsiteX2" fmla="*/ 0 w 24587964"/>
              <a:gd name="connsiteY2" fmla="*/ 13855518 h 13855518"/>
              <a:gd name="connsiteX3" fmla="*/ 0 w 24587964"/>
              <a:gd name="connsiteY3" fmla="*/ 39791 h 13855518"/>
              <a:gd name="connsiteX0" fmla="*/ 0 w 24587964"/>
              <a:gd name="connsiteY0" fmla="*/ 39791 h 13855518"/>
              <a:gd name="connsiteX1" fmla="*/ 24587964 w 24587964"/>
              <a:gd name="connsiteY1" fmla="*/ 0 h 13855518"/>
              <a:gd name="connsiteX2" fmla="*/ 0 w 24587964"/>
              <a:gd name="connsiteY2" fmla="*/ 13855518 h 13855518"/>
              <a:gd name="connsiteX3" fmla="*/ 0 w 24587964"/>
              <a:gd name="connsiteY3" fmla="*/ 39791 h 13855518"/>
              <a:gd name="connsiteX0" fmla="*/ 0 w 24587964"/>
              <a:gd name="connsiteY0" fmla="*/ 39791 h 12008115"/>
              <a:gd name="connsiteX1" fmla="*/ 24587964 w 24587964"/>
              <a:gd name="connsiteY1" fmla="*/ 0 h 12008115"/>
              <a:gd name="connsiteX2" fmla="*/ 11777433 w 24587964"/>
              <a:gd name="connsiteY2" fmla="*/ 12008115 h 12008115"/>
              <a:gd name="connsiteX3" fmla="*/ 0 w 24587964"/>
              <a:gd name="connsiteY3" fmla="*/ 39791 h 12008115"/>
              <a:gd name="connsiteX0" fmla="*/ 0 w 24587964"/>
              <a:gd name="connsiteY0" fmla="*/ 39791 h 13855517"/>
              <a:gd name="connsiteX1" fmla="*/ 24587964 w 24587964"/>
              <a:gd name="connsiteY1" fmla="*/ 0 h 13855517"/>
              <a:gd name="connsiteX2" fmla="*/ 8505924 w 24587964"/>
              <a:gd name="connsiteY2" fmla="*/ 13855517 h 13855517"/>
              <a:gd name="connsiteX3" fmla="*/ 0 w 24587964"/>
              <a:gd name="connsiteY3" fmla="*/ 39791 h 13855517"/>
              <a:gd name="connsiteX0" fmla="*/ 0 w 24587964"/>
              <a:gd name="connsiteY0" fmla="*/ 39791 h 13855517"/>
              <a:gd name="connsiteX1" fmla="*/ 24587964 w 24587964"/>
              <a:gd name="connsiteY1" fmla="*/ 0 h 13855517"/>
              <a:gd name="connsiteX2" fmla="*/ 8505924 w 24587964"/>
              <a:gd name="connsiteY2" fmla="*/ 13855517 h 13855517"/>
              <a:gd name="connsiteX3" fmla="*/ 0 w 24587964"/>
              <a:gd name="connsiteY3" fmla="*/ 39791 h 13855517"/>
              <a:gd name="connsiteX0" fmla="*/ 0 w 24587964"/>
              <a:gd name="connsiteY0" fmla="*/ 39791 h 13932492"/>
              <a:gd name="connsiteX1" fmla="*/ 24587964 w 24587964"/>
              <a:gd name="connsiteY1" fmla="*/ 0 h 13932492"/>
              <a:gd name="connsiteX2" fmla="*/ 4387671 w 24587964"/>
              <a:gd name="connsiteY2" fmla="*/ 13932492 h 13932492"/>
              <a:gd name="connsiteX3" fmla="*/ 0 w 24587964"/>
              <a:gd name="connsiteY3" fmla="*/ 39791 h 13932492"/>
              <a:gd name="connsiteX0" fmla="*/ 0 w 24587964"/>
              <a:gd name="connsiteY0" fmla="*/ 39791 h 13932492"/>
              <a:gd name="connsiteX1" fmla="*/ 24587964 w 24587964"/>
              <a:gd name="connsiteY1" fmla="*/ 0 h 13932492"/>
              <a:gd name="connsiteX2" fmla="*/ 4387671 w 24587964"/>
              <a:gd name="connsiteY2" fmla="*/ 13932492 h 13932492"/>
              <a:gd name="connsiteX3" fmla="*/ 2001392 w 24587964"/>
              <a:gd name="connsiteY3" fmla="*/ 6657771 h 13932492"/>
              <a:gd name="connsiteX4" fmla="*/ 0 w 24587964"/>
              <a:gd name="connsiteY4" fmla="*/ 39791 h 13932492"/>
              <a:gd name="connsiteX0" fmla="*/ 76978 w 24664942"/>
              <a:gd name="connsiteY0" fmla="*/ 39791 h 13932492"/>
              <a:gd name="connsiteX1" fmla="*/ 24664942 w 24664942"/>
              <a:gd name="connsiteY1" fmla="*/ 0 h 13932492"/>
              <a:gd name="connsiteX2" fmla="*/ 4464649 w 24664942"/>
              <a:gd name="connsiteY2" fmla="*/ 13932492 h 13932492"/>
              <a:gd name="connsiteX3" fmla="*/ 0 w 24664942"/>
              <a:gd name="connsiteY3" fmla="*/ 13854943 h 13932492"/>
              <a:gd name="connsiteX4" fmla="*/ 76978 w 24664942"/>
              <a:gd name="connsiteY4" fmla="*/ 39791 h 13932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64942" h="13932492">
                <a:moveTo>
                  <a:pt x="76978" y="39791"/>
                </a:moveTo>
                <a:lnTo>
                  <a:pt x="24664942" y="0"/>
                </a:lnTo>
                <a:cubicBezTo>
                  <a:pt x="6692915" y="3155979"/>
                  <a:pt x="12660637" y="9313986"/>
                  <a:pt x="4464649" y="13932492"/>
                </a:cubicBezTo>
                <a:lnTo>
                  <a:pt x="0" y="13854943"/>
                </a:lnTo>
                <a:lnTo>
                  <a:pt x="76978" y="39791"/>
                </a:lnTo>
                <a:close/>
              </a:path>
            </a:pathLst>
          </a:cu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Right Triangle 1"/>
          <p:cNvSpPr/>
          <p:nvPr userDrawn="1"/>
        </p:nvSpPr>
        <p:spPr bwMode="auto">
          <a:xfrm rot="13941397" flipH="1">
            <a:off x="19000361" y="-1843998"/>
            <a:ext cx="3741032" cy="8231392"/>
          </a:xfrm>
          <a:custGeom>
            <a:avLst/>
            <a:gdLst>
              <a:gd name="connsiteX0" fmla="*/ 0 w 1847440"/>
              <a:gd name="connsiteY0" fmla="*/ 6974030 h 6974030"/>
              <a:gd name="connsiteX1" fmla="*/ 0 w 1847440"/>
              <a:gd name="connsiteY1" fmla="*/ 0 h 6974030"/>
              <a:gd name="connsiteX2" fmla="*/ 1847440 w 1847440"/>
              <a:gd name="connsiteY2" fmla="*/ 6974030 h 6974030"/>
              <a:gd name="connsiteX3" fmla="*/ 0 w 1847440"/>
              <a:gd name="connsiteY3" fmla="*/ 6974030 h 6974030"/>
              <a:gd name="connsiteX0" fmla="*/ 461860 w 2309300"/>
              <a:gd name="connsiteY0" fmla="*/ 8090169 h 8090169"/>
              <a:gd name="connsiteX1" fmla="*/ 0 w 2309300"/>
              <a:gd name="connsiteY1" fmla="*/ 0 h 8090169"/>
              <a:gd name="connsiteX2" fmla="*/ 2309300 w 2309300"/>
              <a:gd name="connsiteY2" fmla="*/ 8090169 h 8090169"/>
              <a:gd name="connsiteX3" fmla="*/ 461860 w 2309300"/>
              <a:gd name="connsiteY3" fmla="*/ 8090169 h 8090169"/>
              <a:gd name="connsiteX0" fmla="*/ 461860 w 2309300"/>
              <a:gd name="connsiteY0" fmla="*/ 8090169 h 8090169"/>
              <a:gd name="connsiteX1" fmla="*/ 0 w 2309300"/>
              <a:gd name="connsiteY1" fmla="*/ 0 h 8090169"/>
              <a:gd name="connsiteX2" fmla="*/ 2309300 w 2309300"/>
              <a:gd name="connsiteY2" fmla="*/ 8090169 h 8090169"/>
              <a:gd name="connsiteX3" fmla="*/ 461860 w 2309300"/>
              <a:gd name="connsiteY3" fmla="*/ 8090169 h 8090169"/>
              <a:gd name="connsiteX0" fmla="*/ 461860 w 2309300"/>
              <a:gd name="connsiteY0" fmla="*/ 8090169 h 8090169"/>
              <a:gd name="connsiteX1" fmla="*/ 0 w 2309300"/>
              <a:gd name="connsiteY1" fmla="*/ 0 h 8090169"/>
              <a:gd name="connsiteX2" fmla="*/ 2309300 w 2309300"/>
              <a:gd name="connsiteY2" fmla="*/ 8090169 h 8090169"/>
              <a:gd name="connsiteX3" fmla="*/ 461860 w 2309300"/>
              <a:gd name="connsiteY3" fmla="*/ 8090169 h 8090169"/>
              <a:gd name="connsiteX0" fmla="*/ 0 w 1847440"/>
              <a:gd name="connsiteY0" fmla="*/ 5742428 h 5742428"/>
              <a:gd name="connsiteX1" fmla="*/ 384883 w 1847440"/>
              <a:gd name="connsiteY1" fmla="*/ 0 h 5742428"/>
              <a:gd name="connsiteX2" fmla="*/ 1847440 w 1847440"/>
              <a:gd name="connsiteY2" fmla="*/ 5742428 h 5742428"/>
              <a:gd name="connsiteX3" fmla="*/ 0 w 1847440"/>
              <a:gd name="connsiteY3" fmla="*/ 5742428 h 5742428"/>
              <a:gd name="connsiteX0" fmla="*/ 0 w 1847440"/>
              <a:gd name="connsiteY0" fmla="*/ 5742428 h 5742428"/>
              <a:gd name="connsiteX1" fmla="*/ 384883 w 1847440"/>
              <a:gd name="connsiteY1" fmla="*/ 0 h 5742428"/>
              <a:gd name="connsiteX2" fmla="*/ 1847440 w 1847440"/>
              <a:gd name="connsiteY2" fmla="*/ 5742428 h 5742428"/>
              <a:gd name="connsiteX3" fmla="*/ 0 w 1847440"/>
              <a:gd name="connsiteY3" fmla="*/ 5742428 h 5742428"/>
              <a:gd name="connsiteX0" fmla="*/ 0 w 1847440"/>
              <a:gd name="connsiteY0" fmla="*/ 5742428 h 5742428"/>
              <a:gd name="connsiteX1" fmla="*/ 384883 w 1847440"/>
              <a:gd name="connsiteY1" fmla="*/ 0 h 5742428"/>
              <a:gd name="connsiteX2" fmla="*/ 1847440 w 1847440"/>
              <a:gd name="connsiteY2" fmla="*/ 5742428 h 5742428"/>
              <a:gd name="connsiteX3" fmla="*/ 0 w 1847440"/>
              <a:gd name="connsiteY3" fmla="*/ 5742428 h 5742428"/>
              <a:gd name="connsiteX0" fmla="*/ 556857 w 1557553"/>
              <a:gd name="connsiteY0" fmla="*/ 5819403 h 5819403"/>
              <a:gd name="connsiteX1" fmla="*/ 94996 w 1557553"/>
              <a:gd name="connsiteY1" fmla="*/ 0 h 5819403"/>
              <a:gd name="connsiteX2" fmla="*/ 1557553 w 1557553"/>
              <a:gd name="connsiteY2" fmla="*/ 5742428 h 5819403"/>
              <a:gd name="connsiteX3" fmla="*/ 556857 w 1557553"/>
              <a:gd name="connsiteY3" fmla="*/ 5819403 h 5819403"/>
              <a:gd name="connsiteX0" fmla="*/ 680126 w 1680822"/>
              <a:gd name="connsiteY0" fmla="*/ 5819403 h 5819403"/>
              <a:gd name="connsiteX1" fmla="*/ 218265 w 1680822"/>
              <a:gd name="connsiteY1" fmla="*/ 0 h 5819403"/>
              <a:gd name="connsiteX2" fmla="*/ 1680822 w 1680822"/>
              <a:gd name="connsiteY2" fmla="*/ 5742428 h 5819403"/>
              <a:gd name="connsiteX3" fmla="*/ 680126 w 1680822"/>
              <a:gd name="connsiteY3" fmla="*/ 5819403 h 5819403"/>
              <a:gd name="connsiteX0" fmla="*/ 680126 w 1680822"/>
              <a:gd name="connsiteY0" fmla="*/ 5819403 h 5819403"/>
              <a:gd name="connsiteX1" fmla="*/ 218265 w 1680822"/>
              <a:gd name="connsiteY1" fmla="*/ 0 h 5819403"/>
              <a:gd name="connsiteX2" fmla="*/ 1680822 w 1680822"/>
              <a:gd name="connsiteY2" fmla="*/ 5742428 h 5819403"/>
              <a:gd name="connsiteX3" fmla="*/ 680126 w 1680822"/>
              <a:gd name="connsiteY3" fmla="*/ 5819403 h 5819403"/>
              <a:gd name="connsiteX0" fmla="*/ 2415894 w 3416590"/>
              <a:gd name="connsiteY0" fmla="*/ 7656719 h 7656719"/>
              <a:gd name="connsiteX1" fmla="*/ 50833 w 3416590"/>
              <a:gd name="connsiteY1" fmla="*/ 0 h 7656719"/>
              <a:gd name="connsiteX2" fmla="*/ 3416590 w 3416590"/>
              <a:gd name="connsiteY2" fmla="*/ 7579744 h 7656719"/>
              <a:gd name="connsiteX3" fmla="*/ 2415894 w 3416590"/>
              <a:gd name="connsiteY3" fmla="*/ 7656719 h 7656719"/>
              <a:gd name="connsiteX0" fmla="*/ 2365061 w 3365757"/>
              <a:gd name="connsiteY0" fmla="*/ 7656719 h 7656719"/>
              <a:gd name="connsiteX1" fmla="*/ 0 w 3365757"/>
              <a:gd name="connsiteY1" fmla="*/ 0 h 7656719"/>
              <a:gd name="connsiteX2" fmla="*/ 3365757 w 3365757"/>
              <a:gd name="connsiteY2" fmla="*/ 7579744 h 7656719"/>
              <a:gd name="connsiteX3" fmla="*/ 2365061 w 3365757"/>
              <a:gd name="connsiteY3" fmla="*/ 7656719 h 7656719"/>
              <a:gd name="connsiteX0" fmla="*/ 2565281 w 3365757"/>
              <a:gd name="connsiteY0" fmla="*/ 8231392 h 8231392"/>
              <a:gd name="connsiteX1" fmla="*/ 0 w 3365757"/>
              <a:gd name="connsiteY1" fmla="*/ 0 h 8231392"/>
              <a:gd name="connsiteX2" fmla="*/ 3365757 w 3365757"/>
              <a:gd name="connsiteY2" fmla="*/ 7579744 h 8231392"/>
              <a:gd name="connsiteX3" fmla="*/ 2565281 w 3365757"/>
              <a:gd name="connsiteY3" fmla="*/ 8231392 h 8231392"/>
              <a:gd name="connsiteX0" fmla="*/ 2565281 w 3365757"/>
              <a:gd name="connsiteY0" fmla="*/ 8231392 h 8231392"/>
              <a:gd name="connsiteX1" fmla="*/ 0 w 3365757"/>
              <a:gd name="connsiteY1" fmla="*/ 0 h 8231392"/>
              <a:gd name="connsiteX2" fmla="*/ 3365757 w 3365757"/>
              <a:gd name="connsiteY2" fmla="*/ 7579744 h 8231392"/>
              <a:gd name="connsiteX3" fmla="*/ 2565281 w 3365757"/>
              <a:gd name="connsiteY3" fmla="*/ 8231392 h 8231392"/>
              <a:gd name="connsiteX0" fmla="*/ 2565281 w 3741032"/>
              <a:gd name="connsiteY0" fmla="*/ 8231392 h 8231392"/>
              <a:gd name="connsiteX1" fmla="*/ 0 w 3741032"/>
              <a:gd name="connsiteY1" fmla="*/ 0 h 8231392"/>
              <a:gd name="connsiteX2" fmla="*/ 3741032 w 3741032"/>
              <a:gd name="connsiteY2" fmla="*/ 7436111 h 8231392"/>
              <a:gd name="connsiteX3" fmla="*/ 2565281 w 3741032"/>
              <a:gd name="connsiteY3" fmla="*/ 8231392 h 8231392"/>
              <a:gd name="connsiteX0" fmla="*/ 2565281 w 3741032"/>
              <a:gd name="connsiteY0" fmla="*/ 8231392 h 8231392"/>
              <a:gd name="connsiteX1" fmla="*/ 0 w 3741032"/>
              <a:gd name="connsiteY1" fmla="*/ 0 h 8231392"/>
              <a:gd name="connsiteX2" fmla="*/ 3741032 w 3741032"/>
              <a:gd name="connsiteY2" fmla="*/ 7436111 h 8231392"/>
              <a:gd name="connsiteX3" fmla="*/ 2565281 w 3741032"/>
              <a:gd name="connsiteY3" fmla="*/ 8231392 h 8231392"/>
              <a:gd name="connsiteX0" fmla="*/ 2565281 w 3741032"/>
              <a:gd name="connsiteY0" fmla="*/ 8231392 h 8231392"/>
              <a:gd name="connsiteX1" fmla="*/ 0 w 3741032"/>
              <a:gd name="connsiteY1" fmla="*/ 0 h 8231392"/>
              <a:gd name="connsiteX2" fmla="*/ 3741032 w 3741032"/>
              <a:gd name="connsiteY2" fmla="*/ 7436111 h 8231392"/>
              <a:gd name="connsiteX3" fmla="*/ 2565281 w 3741032"/>
              <a:gd name="connsiteY3" fmla="*/ 8231392 h 8231392"/>
              <a:gd name="connsiteX0" fmla="*/ 2565281 w 3741032"/>
              <a:gd name="connsiteY0" fmla="*/ 8231392 h 8231392"/>
              <a:gd name="connsiteX1" fmla="*/ 0 w 3741032"/>
              <a:gd name="connsiteY1" fmla="*/ 0 h 8231392"/>
              <a:gd name="connsiteX2" fmla="*/ 3741032 w 3741032"/>
              <a:gd name="connsiteY2" fmla="*/ 7436111 h 8231392"/>
              <a:gd name="connsiteX3" fmla="*/ 2565281 w 3741032"/>
              <a:gd name="connsiteY3" fmla="*/ 8231392 h 8231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1032" h="8231392">
                <a:moveTo>
                  <a:pt x="2565281" y="8231392"/>
                </a:moveTo>
                <a:cubicBezTo>
                  <a:pt x="1846831" y="6509687"/>
                  <a:pt x="8868" y="3224981"/>
                  <a:pt x="0" y="0"/>
                </a:cubicBezTo>
                <a:cubicBezTo>
                  <a:pt x="17284" y="1651663"/>
                  <a:pt x="1926727" y="5262481"/>
                  <a:pt x="3741032" y="7436111"/>
                </a:cubicBezTo>
                <a:lnTo>
                  <a:pt x="2565281" y="8231392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0000" dirty="0">
              <a:solidFill>
                <a:srgbClr val="FFFFFF"/>
              </a:solidFill>
              <a:latin typeface="Lato Black"/>
              <a:cs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2281822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content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bg1">
                    <a:lumMod val="9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1536907" y="2391836"/>
            <a:ext cx="21431925" cy="993563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>
              <a:buNone/>
              <a:defRPr sz="2400">
                <a:solidFill>
                  <a:schemeClr val="bg1">
                    <a:lumMod val="85000"/>
                  </a:schemeClr>
                </a:solidFill>
                <a:latin typeface="Lato Regular"/>
                <a:cs typeface="Lato Regular"/>
              </a:defRPr>
            </a:lvl1pPr>
            <a:lvl2pPr marL="1038822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2pPr>
            <a:lvl3pPr marL="2077642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3pPr>
            <a:lvl4pPr marL="311646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4pPr>
            <a:lvl5pPr marL="4155282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5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16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mpl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72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6915" y="2771102"/>
            <a:ext cx="21431925" cy="9506425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just">
              <a:lnSpc>
                <a:spcPct val="13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, in </a:t>
            </a:r>
            <a:r>
              <a:rPr lang="en-US" dirty="0" err="1" smtClean="0"/>
              <a:t>ultricies</a:t>
            </a:r>
            <a:r>
              <a:rPr lang="en-US" dirty="0" smtClean="0"/>
              <a:t> diam. </a:t>
            </a:r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sodales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 et. </a:t>
            </a:r>
            <a:r>
              <a:rPr lang="en-US" dirty="0" err="1" smtClean="0"/>
              <a:t>Proin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nisi </a:t>
            </a:r>
            <a:r>
              <a:rPr lang="en-US" dirty="0" err="1" smtClean="0"/>
              <a:t>rhoncus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. </a:t>
            </a:r>
            <a:r>
              <a:rPr lang="en-US" dirty="0" err="1" smtClean="0"/>
              <a:t>Praesent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 non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. </a:t>
            </a:r>
            <a:r>
              <a:rPr lang="en-US" dirty="0" err="1" smtClean="0"/>
              <a:t>Vivamus</a:t>
            </a:r>
            <a:r>
              <a:rPr lang="en-US" dirty="0" smtClean="0"/>
              <a:t> </a:t>
            </a:r>
            <a:r>
              <a:rPr lang="en-US" dirty="0" err="1" smtClean="0"/>
              <a:t>porta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augue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,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ligula. </a:t>
            </a:r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 </a:t>
            </a:r>
            <a:r>
              <a:rPr lang="en-US" dirty="0" err="1" smtClean="0"/>
              <a:t>posuere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a </a:t>
            </a:r>
            <a:r>
              <a:rPr lang="en-US" dirty="0" err="1" smtClean="0"/>
              <a:t>est</a:t>
            </a:r>
            <a:r>
              <a:rPr lang="en-US" dirty="0" smtClean="0"/>
              <a:t> at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ex.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</a:t>
            </a:r>
            <a:r>
              <a:rPr lang="en-US" dirty="0" err="1" smtClean="0"/>
              <a:t>maximus</a:t>
            </a:r>
            <a:r>
              <a:rPr lang="en-US" dirty="0" smtClean="0"/>
              <a:t> </a:t>
            </a:r>
            <a:r>
              <a:rPr lang="en-US" dirty="0" err="1" smtClean="0"/>
              <a:t>sapien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interdum</a:t>
            </a:r>
            <a:r>
              <a:rPr lang="en-US" dirty="0" smtClean="0"/>
              <a:t>.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rhoncus</a:t>
            </a:r>
            <a:r>
              <a:rPr lang="en-US" dirty="0" smtClean="0"/>
              <a:t>,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,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</a:t>
            </a:r>
            <a:r>
              <a:rPr lang="en-US" dirty="0" err="1" smtClean="0"/>
              <a:t>purus</a:t>
            </a:r>
            <a:r>
              <a:rPr lang="en-US" dirty="0" smtClean="0"/>
              <a:t>, in </a:t>
            </a:r>
            <a:r>
              <a:rPr lang="en-US" dirty="0" err="1" smtClean="0"/>
              <a:t>laoreet</a:t>
            </a:r>
            <a:r>
              <a:rPr lang="en-US" dirty="0" smtClean="0"/>
              <a:t> </a:t>
            </a:r>
            <a:r>
              <a:rPr lang="en-US" dirty="0" err="1" smtClean="0"/>
              <a:t>purus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in </a:t>
            </a:r>
            <a:r>
              <a:rPr lang="en-US" dirty="0" err="1" smtClean="0"/>
              <a:t>nunc</a:t>
            </a:r>
            <a:r>
              <a:rPr lang="en-US" dirty="0" smtClean="0"/>
              <a:t>. </a:t>
            </a:r>
            <a:r>
              <a:rPr lang="en-US" dirty="0" err="1" smtClean="0"/>
              <a:t>Phasellus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 id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. Nam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lacus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, a </a:t>
            </a:r>
            <a:r>
              <a:rPr lang="en-US" dirty="0" err="1" smtClean="0"/>
              <a:t>rhoncus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rhoncus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,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ac, </a:t>
            </a:r>
            <a:r>
              <a:rPr lang="en-US" dirty="0" err="1" smtClean="0"/>
              <a:t>ultrices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dui. </a:t>
            </a:r>
            <a:r>
              <a:rPr lang="en-US" dirty="0" err="1" smtClean="0"/>
              <a:t>Praesent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</a:t>
            </a:r>
            <a:r>
              <a:rPr lang="en-US" dirty="0" err="1" smtClean="0"/>
              <a:t>eu</a:t>
            </a:r>
            <a:r>
              <a:rPr lang="en-US" dirty="0" smtClean="0"/>
              <a:t> </a:t>
            </a:r>
            <a:r>
              <a:rPr lang="en-US" dirty="0" err="1" smtClean="0"/>
              <a:t>ullamcorper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, magna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in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sollicitudin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ac.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, </a:t>
            </a:r>
            <a:r>
              <a:rPr lang="en-US" dirty="0" err="1" smtClean="0"/>
              <a:t>tincidunt</a:t>
            </a:r>
            <a:r>
              <a:rPr lang="en-US" dirty="0" smtClean="0"/>
              <a:t> et </a:t>
            </a:r>
            <a:r>
              <a:rPr lang="en-US" dirty="0" err="1" smtClean="0"/>
              <a:t>suscipit</a:t>
            </a:r>
            <a:r>
              <a:rPr lang="en-US" dirty="0" smtClean="0"/>
              <a:t> id, </a:t>
            </a:r>
            <a:r>
              <a:rPr lang="en-US" dirty="0" err="1" smtClean="0"/>
              <a:t>rutrum</a:t>
            </a:r>
            <a:r>
              <a:rPr lang="en-US" dirty="0" smtClean="0"/>
              <a:t> at </a:t>
            </a:r>
            <a:r>
              <a:rPr lang="en-US" dirty="0" err="1" smtClean="0"/>
              <a:t>odio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dui, </a:t>
            </a:r>
            <a:r>
              <a:rPr lang="en-US" dirty="0" err="1" smtClean="0"/>
              <a:t>vel</a:t>
            </a:r>
            <a:r>
              <a:rPr lang="en-US" dirty="0" smtClean="0"/>
              <a:t> tempus </a:t>
            </a:r>
            <a:r>
              <a:rPr lang="en-US" dirty="0" err="1" smtClean="0"/>
              <a:t>urna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in </a:t>
            </a:r>
            <a:r>
              <a:rPr lang="en-US" dirty="0" err="1" smtClean="0"/>
              <a:t>sapien</a:t>
            </a:r>
            <a:r>
              <a:rPr lang="en-US" dirty="0" smtClean="0"/>
              <a:t> at </a:t>
            </a:r>
            <a:r>
              <a:rPr lang="en-US" dirty="0" err="1" smtClean="0"/>
              <a:t>justo</a:t>
            </a:r>
            <a:r>
              <a:rPr lang="en-US" dirty="0" smtClean="0"/>
              <a:t> </a:t>
            </a:r>
            <a:r>
              <a:rPr lang="en-US" dirty="0" err="1" smtClean="0"/>
              <a:t>convallis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et in </a:t>
            </a:r>
            <a:r>
              <a:rPr lang="en-US" dirty="0" err="1" smtClean="0"/>
              <a:t>felis</a:t>
            </a:r>
            <a:r>
              <a:rPr lang="en-US" dirty="0" smtClean="0"/>
              <a:t>.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luctus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non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, </a:t>
            </a:r>
            <a:r>
              <a:rPr lang="en-US" dirty="0" err="1" smtClean="0"/>
              <a:t>lectus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rutrum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</a:t>
            </a:r>
            <a:r>
              <a:rPr lang="en-US" dirty="0" err="1" smtClean="0"/>
              <a:t>augue</a:t>
            </a:r>
            <a:r>
              <a:rPr lang="en-US" dirty="0" smtClean="0"/>
              <a:t> in </a:t>
            </a:r>
            <a:r>
              <a:rPr lang="en-US" dirty="0" err="1" smtClean="0"/>
              <a:t>lorem</a:t>
            </a:r>
            <a:r>
              <a:rPr lang="en-US" dirty="0" smtClean="0"/>
              <a:t>.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 quam </a:t>
            </a:r>
            <a:r>
              <a:rPr lang="en-US" dirty="0" err="1" smtClean="0"/>
              <a:t>varius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.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Donec</a:t>
            </a:r>
            <a:r>
              <a:rPr lang="en-US" dirty="0" smtClean="0"/>
              <a:t> ligula </a:t>
            </a:r>
            <a:r>
              <a:rPr lang="en-US" dirty="0" err="1" smtClean="0"/>
              <a:t>diam</a:t>
            </a:r>
            <a:r>
              <a:rPr lang="en-US" dirty="0" smtClean="0"/>
              <a:t>, </a:t>
            </a:r>
            <a:r>
              <a:rPr lang="en-US" dirty="0" err="1" smtClean="0"/>
              <a:t>tincidunt</a:t>
            </a:r>
            <a:r>
              <a:rPr lang="en-US" dirty="0" smtClean="0"/>
              <a:t> id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,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,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 vitae.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,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. </a:t>
            </a:r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,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</a:t>
            </a:r>
            <a:r>
              <a:rPr lang="en-US" dirty="0" err="1" smtClean="0"/>
              <a:t>libero</a:t>
            </a:r>
            <a:r>
              <a:rPr lang="en-US" dirty="0" smtClean="0"/>
              <a:t>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nunc</a:t>
            </a:r>
            <a:r>
              <a:rPr lang="en-US" dirty="0" smtClean="0"/>
              <a:t>,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justo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neque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non ante ac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elementum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Interdum</a:t>
            </a:r>
            <a:r>
              <a:rPr lang="en-US" dirty="0" smtClean="0"/>
              <a:t> et </a:t>
            </a:r>
            <a:r>
              <a:rPr lang="en-US" dirty="0" err="1" smtClean="0"/>
              <a:t>malesuada</a:t>
            </a:r>
            <a:r>
              <a:rPr lang="en-US" dirty="0" smtClean="0"/>
              <a:t> fames ac ante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primis</a:t>
            </a:r>
            <a:r>
              <a:rPr lang="en-US" dirty="0" smtClean="0"/>
              <a:t> in </a:t>
            </a:r>
            <a:r>
              <a:rPr lang="en-US" dirty="0" err="1" smtClean="0"/>
              <a:t>faucibus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imperdiet</a:t>
            </a:r>
            <a:r>
              <a:rPr lang="en-US" dirty="0" smtClean="0"/>
              <a:t>. </a:t>
            </a:r>
            <a:r>
              <a:rPr lang="en-US" dirty="0" err="1" smtClean="0"/>
              <a:t>Suspendisse</a:t>
            </a:r>
            <a:r>
              <a:rPr lang="en-US" dirty="0" smtClean="0"/>
              <a:t> </a:t>
            </a:r>
            <a:r>
              <a:rPr lang="en-US" dirty="0" err="1" smtClean="0"/>
              <a:t>ultrices</a:t>
            </a:r>
            <a:r>
              <a:rPr lang="en-US" dirty="0" smtClean="0"/>
              <a:t> lacus id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, at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dolor </a:t>
            </a:r>
            <a:r>
              <a:rPr lang="en-US" dirty="0" err="1" smtClean="0"/>
              <a:t>sapien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,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. </a:t>
            </a:r>
            <a:r>
              <a:rPr lang="en-US" dirty="0" err="1" smtClean="0"/>
              <a:t>Nulla</a:t>
            </a:r>
            <a:r>
              <a:rPr lang="en-US" dirty="0" smtClean="0"/>
              <a:t> a </a:t>
            </a:r>
            <a:r>
              <a:rPr lang="en-US" dirty="0" err="1" smtClean="0"/>
              <a:t>aliquam</a:t>
            </a:r>
            <a:r>
              <a:rPr lang="en-US" dirty="0" smtClean="0"/>
              <a:t> magna.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in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</a:t>
            </a:r>
            <a:r>
              <a:rPr lang="en-US" dirty="0" err="1" smtClean="0"/>
              <a:t>porttitor</a:t>
            </a:r>
            <a:r>
              <a:rPr lang="en-US" dirty="0" smtClean="0"/>
              <a:t>. </a:t>
            </a:r>
            <a:r>
              <a:rPr lang="en-US" dirty="0" err="1" smtClean="0"/>
              <a:t>Proin</a:t>
            </a:r>
            <a:r>
              <a:rPr lang="en-US" dirty="0" smtClean="0"/>
              <a:t> </a:t>
            </a:r>
            <a:r>
              <a:rPr lang="en-US" dirty="0" err="1" smtClean="0"/>
              <a:t>sollicitudin</a:t>
            </a:r>
            <a:r>
              <a:rPr lang="en-US" dirty="0" smtClean="0"/>
              <a:t> ante id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imperdiet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vestibulum</a:t>
            </a:r>
            <a:endParaRPr lang="en-US" dirty="0" smtClean="0"/>
          </a:p>
        </p:txBody>
      </p:sp>
      <p:sp>
        <p:nvSpPr>
          <p:cNvPr id="6" name="Rounded Rectangle 5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28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Two</a:t>
            </a:r>
            <a:r>
              <a:rPr lang="es-ES_tradnl" dirty="0" smtClean="0"/>
              <a:t> </a:t>
            </a:r>
            <a:r>
              <a:rPr lang="es-ES_tradnl" dirty="0" err="1" smtClean="0"/>
              <a:t>columns</a:t>
            </a:r>
            <a:r>
              <a:rPr lang="es-ES_tradnl" dirty="0" smtClean="0"/>
              <a:t> </a:t>
            </a:r>
            <a:r>
              <a:rPr lang="es-ES_tradnl" dirty="0" err="1" smtClean="0"/>
              <a:t>text</a:t>
            </a:r>
            <a:r>
              <a:rPr lang="es-ES_tradnl" dirty="0" smtClean="0"/>
              <a:t> </a:t>
            </a:r>
            <a:r>
              <a:rPr lang="es-ES_tradnl" dirty="0" err="1" smtClean="0"/>
              <a:t>slide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6915" y="2830184"/>
            <a:ext cx="21431925" cy="9716761"/>
          </a:xfrm>
          <a:prstGeom prst="rect">
            <a:avLst/>
          </a:prstGeom>
        </p:spPr>
        <p:txBody>
          <a:bodyPr vert="horz" lIns="243798" tIns="121900" rIns="243798" bIns="121900" numCol="2" spcCol="720000"/>
          <a:lstStyle>
            <a:lvl1pPr marL="0" indent="0" algn="just">
              <a:lnSpc>
                <a:spcPct val="13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, in </a:t>
            </a:r>
            <a:r>
              <a:rPr lang="en-US" dirty="0" err="1" smtClean="0"/>
              <a:t>ultricies</a:t>
            </a:r>
            <a:r>
              <a:rPr lang="en-US" dirty="0" smtClean="0"/>
              <a:t> diam. </a:t>
            </a:r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sodales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 et. </a:t>
            </a:r>
            <a:r>
              <a:rPr lang="en-US" dirty="0" err="1" smtClean="0"/>
              <a:t>Proin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nisi </a:t>
            </a:r>
            <a:r>
              <a:rPr lang="en-US" dirty="0" err="1" smtClean="0"/>
              <a:t>rhoncus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. </a:t>
            </a:r>
            <a:r>
              <a:rPr lang="en-US" dirty="0" err="1" smtClean="0"/>
              <a:t>Praesent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 non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. </a:t>
            </a:r>
            <a:r>
              <a:rPr lang="en-US" dirty="0" err="1" smtClean="0"/>
              <a:t>Vivamus</a:t>
            </a:r>
            <a:r>
              <a:rPr lang="en-US" dirty="0" smtClean="0"/>
              <a:t> </a:t>
            </a:r>
            <a:r>
              <a:rPr lang="en-US" dirty="0" err="1" smtClean="0"/>
              <a:t>porta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augue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,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ligula. </a:t>
            </a:r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 </a:t>
            </a:r>
            <a:r>
              <a:rPr lang="en-US" dirty="0" err="1" smtClean="0"/>
              <a:t>posuere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a </a:t>
            </a:r>
            <a:r>
              <a:rPr lang="en-US" dirty="0" err="1" smtClean="0"/>
              <a:t>est</a:t>
            </a:r>
            <a:r>
              <a:rPr lang="en-US" dirty="0" smtClean="0"/>
              <a:t> at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ex.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</a:t>
            </a:r>
            <a:r>
              <a:rPr lang="en-US" dirty="0" err="1" smtClean="0"/>
              <a:t>maximus</a:t>
            </a:r>
            <a:r>
              <a:rPr lang="en-US" dirty="0" smtClean="0"/>
              <a:t> </a:t>
            </a:r>
            <a:r>
              <a:rPr lang="en-US" dirty="0" err="1" smtClean="0"/>
              <a:t>sapien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interdum</a:t>
            </a:r>
            <a:r>
              <a:rPr lang="en-US" dirty="0" smtClean="0"/>
              <a:t>.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rhoncus</a:t>
            </a:r>
            <a:r>
              <a:rPr lang="en-US" dirty="0" smtClean="0"/>
              <a:t>,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,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</a:t>
            </a:r>
            <a:r>
              <a:rPr lang="en-US" dirty="0" err="1" smtClean="0"/>
              <a:t>purus</a:t>
            </a:r>
            <a:r>
              <a:rPr lang="en-US" dirty="0" smtClean="0"/>
              <a:t>, in </a:t>
            </a:r>
            <a:r>
              <a:rPr lang="en-US" dirty="0" err="1" smtClean="0"/>
              <a:t>laoreet</a:t>
            </a:r>
            <a:r>
              <a:rPr lang="en-US" dirty="0" smtClean="0"/>
              <a:t> </a:t>
            </a:r>
            <a:r>
              <a:rPr lang="en-US" dirty="0" err="1" smtClean="0"/>
              <a:t>purus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in </a:t>
            </a:r>
            <a:r>
              <a:rPr lang="en-US" dirty="0" err="1" smtClean="0"/>
              <a:t>nunc</a:t>
            </a:r>
            <a:r>
              <a:rPr lang="en-US" dirty="0" smtClean="0"/>
              <a:t>. </a:t>
            </a:r>
            <a:r>
              <a:rPr lang="en-US" dirty="0" err="1" smtClean="0"/>
              <a:t>Phasellus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 id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. Nam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lacus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, a </a:t>
            </a:r>
            <a:r>
              <a:rPr lang="en-US" dirty="0" err="1" smtClean="0"/>
              <a:t>rhoncus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rhoncus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,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ac, </a:t>
            </a:r>
            <a:r>
              <a:rPr lang="en-US" dirty="0" err="1" smtClean="0"/>
              <a:t>ultrices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dui. </a:t>
            </a:r>
            <a:r>
              <a:rPr lang="en-US" dirty="0" err="1" smtClean="0"/>
              <a:t>Praesent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</a:t>
            </a:r>
            <a:r>
              <a:rPr lang="en-US" dirty="0" err="1" smtClean="0"/>
              <a:t>eu</a:t>
            </a:r>
            <a:r>
              <a:rPr lang="en-US" dirty="0" smtClean="0"/>
              <a:t> </a:t>
            </a:r>
            <a:r>
              <a:rPr lang="en-US" dirty="0" err="1" smtClean="0"/>
              <a:t>ullamcorper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, magna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in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sollicitudin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ac.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, </a:t>
            </a:r>
            <a:r>
              <a:rPr lang="en-US" dirty="0" err="1" smtClean="0"/>
              <a:t>tincidunt</a:t>
            </a:r>
            <a:r>
              <a:rPr lang="en-US" dirty="0" smtClean="0"/>
              <a:t> et </a:t>
            </a:r>
            <a:r>
              <a:rPr lang="en-US" dirty="0" err="1" smtClean="0"/>
              <a:t>suscipit</a:t>
            </a:r>
            <a:r>
              <a:rPr lang="en-US" dirty="0" smtClean="0"/>
              <a:t> id, </a:t>
            </a:r>
            <a:r>
              <a:rPr lang="en-US" dirty="0" err="1" smtClean="0"/>
              <a:t>rutrum</a:t>
            </a:r>
            <a:r>
              <a:rPr lang="en-US" dirty="0" smtClean="0"/>
              <a:t> at </a:t>
            </a:r>
            <a:r>
              <a:rPr lang="en-US" dirty="0" err="1" smtClean="0"/>
              <a:t>odio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dui, </a:t>
            </a:r>
            <a:r>
              <a:rPr lang="en-US" dirty="0" err="1" smtClean="0"/>
              <a:t>vel</a:t>
            </a:r>
            <a:r>
              <a:rPr lang="en-US" dirty="0" smtClean="0"/>
              <a:t> tempus </a:t>
            </a:r>
            <a:r>
              <a:rPr lang="en-US" dirty="0" err="1" smtClean="0"/>
              <a:t>urna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in </a:t>
            </a:r>
            <a:r>
              <a:rPr lang="en-US" dirty="0" err="1" smtClean="0"/>
              <a:t>sapien</a:t>
            </a:r>
            <a:r>
              <a:rPr lang="en-US" dirty="0" smtClean="0"/>
              <a:t> at </a:t>
            </a:r>
            <a:r>
              <a:rPr lang="en-US" dirty="0" err="1" smtClean="0"/>
              <a:t>justo</a:t>
            </a:r>
            <a:r>
              <a:rPr lang="en-US" dirty="0" smtClean="0"/>
              <a:t> </a:t>
            </a:r>
            <a:r>
              <a:rPr lang="en-US" dirty="0" err="1" smtClean="0"/>
              <a:t>convallis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et in </a:t>
            </a:r>
            <a:r>
              <a:rPr lang="en-US" dirty="0" err="1" smtClean="0"/>
              <a:t>felis</a:t>
            </a:r>
            <a:r>
              <a:rPr lang="en-US" dirty="0" smtClean="0"/>
              <a:t>.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luctus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non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, </a:t>
            </a:r>
            <a:r>
              <a:rPr lang="en-US" dirty="0" err="1" smtClean="0"/>
              <a:t>lectus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rutrum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</a:t>
            </a:r>
            <a:r>
              <a:rPr lang="en-US" dirty="0" err="1" smtClean="0"/>
              <a:t>augue</a:t>
            </a:r>
            <a:r>
              <a:rPr lang="en-US" dirty="0" smtClean="0"/>
              <a:t> in </a:t>
            </a:r>
            <a:r>
              <a:rPr lang="en-US" dirty="0" err="1" smtClean="0"/>
              <a:t>lorem</a:t>
            </a:r>
            <a:r>
              <a:rPr lang="en-US" dirty="0" smtClean="0"/>
              <a:t>.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 quam </a:t>
            </a:r>
            <a:r>
              <a:rPr lang="en-US" dirty="0" err="1" smtClean="0"/>
              <a:t>varius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.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Donec</a:t>
            </a:r>
            <a:r>
              <a:rPr lang="en-US" dirty="0" smtClean="0"/>
              <a:t> ligula </a:t>
            </a:r>
            <a:r>
              <a:rPr lang="en-US" dirty="0" err="1" smtClean="0"/>
              <a:t>diam</a:t>
            </a:r>
            <a:r>
              <a:rPr lang="en-US" dirty="0" smtClean="0"/>
              <a:t>, </a:t>
            </a:r>
            <a:r>
              <a:rPr lang="en-US" dirty="0" err="1" smtClean="0"/>
              <a:t>tincidunt</a:t>
            </a:r>
            <a:r>
              <a:rPr lang="en-US" dirty="0" smtClean="0"/>
              <a:t> id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,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,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 vitae.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,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. </a:t>
            </a:r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,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</a:t>
            </a:r>
            <a:r>
              <a:rPr lang="en-US" dirty="0" err="1" smtClean="0"/>
              <a:t>libero</a:t>
            </a:r>
            <a:r>
              <a:rPr lang="en-US" dirty="0" smtClean="0"/>
              <a:t>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nunc</a:t>
            </a:r>
            <a:r>
              <a:rPr lang="en-US" dirty="0" smtClean="0"/>
              <a:t>,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justo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neque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non ante ac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elementum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Interdum</a:t>
            </a:r>
            <a:r>
              <a:rPr lang="en-US" dirty="0" smtClean="0"/>
              <a:t> et </a:t>
            </a:r>
            <a:r>
              <a:rPr lang="en-US" dirty="0" err="1" smtClean="0"/>
              <a:t>malesuada</a:t>
            </a:r>
            <a:r>
              <a:rPr lang="en-US" dirty="0" smtClean="0"/>
              <a:t> fames ac ante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primis</a:t>
            </a:r>
            <a:r>
              <a:rPr lang="en-US" dirty="0" smtClean="0"/>
              <a:t> in </a:t>
            </a:r>
            <a:r>
              <a:rPr lang="en-US" dirty="0" err="1" smtClean="0"/>
              <a:t>faucibus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imperdiet</a:t>
            </a:r>
            <a:r>
              <a:rPr lang="en-US" dirty="0" smtClean="0"/>
              <a:t>. </a:t>
            </a:r>
            <a:r>
              <a:rPr lang="en-US" dirty="0" err="1" smtClean="0"/>
              <a:t>Suspendisse</a:t>
            </a:r>
            <a:r>
              <a:rPr lang="en-US" dirty="0" smtClean="0"/>
              <a:t> </a:t>
            </a:r>
            <a:r>
              <a:rPr lang="en-US" dirty="0" err="1" smtClean="0"/>
              <a:t>ultrices</a:t>
            </a:r>
            <a:r>
              <a:rPr lang="en-US" dirty="0" smtClean="0"/>
              <a:t> lacus id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, at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dolor </a:t>
            </a:r>
            <a:r>
              <a:rPr lang="en-US" dirty="0" err="1" smtClean="0"/>
              <a:t>sapien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,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. </a:t>
            </a:r>
            <a:r>
              <a:rPr lang="en-US" dirty="0" err="1" smtClean="0"/>
              <a:t>Nulla</a:t>
            </a:r>
            <a:r>
              <a:rPr lang="en-US" dirty="0" smtClean="0"/>
              <a:t> a </a:t>
            </a:r>
            <a:r>
              <a:rPr lang="en-US" dirty="0" err="1" smtClean="0"/>
              <a:t>aliquam</a:t>
            </a:r>
            <a:r>
              <a:rPr lang="en-US" dirty="0" smtClean="0"/>
              <a:t> magna.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in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</a:t>
            </a:r>
            <a:r>
              <a:rPr lang="en-US" dirty="0" err="1" smtClean="0"/>
              <a:t>porttitor</a:t>
            </a:r>
            <a:r>
              <a:rPr lang="en-US" dirty="0" smtClean="0"/>
              <a:t>. </a:t>
            </a:r>
            <a:r>
              <a:rPr lang="en-US" dirty="0" err="1" smtClean="0"/>
              <a:t>Proin</a:t>
            </a:r>
            <a:r>
              <a:rPr lang="en-US" dirty="0" smtClean="0"/>
              <a:t> </a:t>
            </a:r>
            <a:r>
              <a:rPr lang="en-US" dirty="0" err="1" smtClean="0"/>
              <a:t>sollicitudin</a:t>
            </a:r>
            <a:r>
              <a:rPr lang="en-US" dirty="0" smtClean="0"/>
              <a:t> ante id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imperdiet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vestibulum</a:t>
            </a:r>
            <a:r>
              <a:rPr lang="en-US" dirty="0" smtClean="0"/>
              <a:t> non </a:t>
            </a:r>
            <a:r>
              <a:rPr lang="en-US" dirty="0" err="1" smtClean="0"/>
              <a:t>metus</a:t>
            </a:r>
            <a:r>
              <a:rPr lang="en-US" dirty="0" smtClean="0"/>
              <a:t> vitae </a:t>
            </a:r>
            <a:r>
              <a:rPr lang="en-US" dirty="0" err="1" smtClean="0"/>
              <a:t>rutrum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</a:t>
            </a:r>
            <a:r>
              <a:rPr lang="en-US" dirty="0" err="1" smtClean="0"/>
              <a:t>condimentum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pharetra</a:t>
            </a:r>
            <a:r>
              <a:rPr lang="en-US" dirty="0" smtClean="0"/>
              <a:t> non.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blandit</a:t>
            </a:r>
            <a:r>
              <a:rPr lang="en-US" dirty="0" smtClean="0"/>
              <a:t> sem.</a:t>
            </a:r>
          </a:p>
        </p:txBody>
      </p:sp>
      <p:sp>
        <p:nvSpPr>
          <p:cNvPr id="6" name="Rounded Rectangle 5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540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Three</a:t>
            </a:r>
            <a:r>
              <a:rPr lang="es-ES_tradnl" dirty="0" smtClean="0"/>
              <a:t> </a:t>
            </a:r>
            <a:r>
              <a:rPr lang="es-ES_tradnl" dirty="0" err="1" smtClean="0"/>
              <a:t>columns</a:t>
            </a:r>
            <a:r>
              <a:rPr lang="es-ES_tradnl" dirty="0" smtClean="0"/>
              <a:t> </a:t>
            </a:r>
            <a:r>
              <a:rPr lang="es-ES_tradnl" dirty="0" err="1" smtClean="0"/>
              <a:t>text</a:t>
            </a:r>
            <a:r>
              <a:rPr lang="es-ES_tradnl" dirty="0" smtClean="0"/>
              <a:t> </a:t>
            </a:r>
            <a:r>
              <a:rPr lang="es-ES_tradnl" dirty="0" err="1" smtClean="0"/>
              <a:t>slide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6915" y="2714720"/>
            <a:ext cx="21431925" cy="9716761"/>
          </a:xfrm>
          <a:prstGeom prst="rect">
            <a:avLst/>
          </a:prstGeom>
        </p:spPr>
        <p:txBody>
          <a:bodyPr vert="horz" lIns="243798" tIns="121900" rIns="243798" bIns="121900" numCol="3" spcCol="720000"/>
          <a:lstStyle>
            <a:lvl1pPr marL="0" indent="0" algn="just">
              <a:lnSpc>
                <a:spcPct val="13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, in </a:t>
            </a:r>
            <a:r>
              <a:rPr lang="en-US" dirty="0" err="1" smtClean="0"/>
              <a:t>ultricies</a:t>
            </a:r>
            <a:r>
              <a:rPr lang="en-US" dirty="0" smtClean="0"/>
              <a:t> diam. </a:t>
            </a:r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sodales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 et. </a:t>
            </a:r>
            <a:r>
              <a:rPr lang="en-US" dirty="0" err="1" smtClean="0"/>
              <a:t>Proin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nisi </a:t>
            </a:r>
            <a:r>
              <a:rPr lang="en-US" dirty="0" err="1" smtClean="0"/>
              <a:t>rhoncus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. 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Praesent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 non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. </a:t>
            </a:r>
            <a:r>
              <a:rPr lang="en-US" dirty="0" err="1" smtClean="0"/>
              <a:t>Vivamus</a:t>
            </a:r>
            <a:r>
              <a:rPr lang="en-US" dirty="0" smtClean="0"/>
              <a:t> </a:t>
            </a:r>
            <a:r>
              <a:rPr lang="en-US" dirty="0" err="1" smtClean="0"/>
              <a:t>porta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augue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,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ligula. </a:t>
            </a:r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 </a:t>
            </a:r>
            <a:r>
              <a:rPr lang="en-US" dirty="0" err="1" smtClean="0"/>
              <a:t>posuere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a </a:t>
            </a:r>
            <a:r>
              <a:rPr lang="en-US" dirty="0" err="1" smtClean="0"/>
              <a:t>est</a:t>
            </a:r>
            <a:r>
              <a:rPr lang="en-US" dirty="0" smtClean="0"/>
              <a:t> at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ex.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</a:t>
            </a:r>
            <a:r>
              <a:rPr lang="en-US" dirty="0" err="1" smtClean="0"/>
              <a:t>maximus</a:t>
            </a:r>
            <a:r>
              <a:rPr lang="en-US" dirty="0" smtClean="0"/>
              <a:t> </a:t>
            </a:r>
            <a:r>
              <a:rPr lang="en-US" dirty="0" err="1" smtClean="0"/>
              <a:t>sapien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interdum</a:t>
            </a:r>
            <a:r>
              <a:rPr lang="en-US" dirty="0" smtClean="0"/>
              <a:t>.</a:t>
            </a:r>
          </a:p>
          <a:p>
            <a:pPr lvl="0"/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rhoncus</a:t>
            </a:r>
            <a:r>
              <a:rPr lang="en-US" dirty="0" smtClean="0"/>
              <a:t>,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,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</a:t>
            </a:r>
            <a:r>
              <a:rPr lang="en-US" dirty="0" err="1" smtClean="0"/>
              <a:t>purus</a:t>
            </a:r>
            <a:r>
              <a:rPr lang="en-US" dirty="0" smtClean="0"/>
              <a:t>, in </a:t>
            </a:r>
            <a:r>
              <a:rPr lang="en-US" dirty="0" err="1" smtClean="0"/>
              <a:t>laoreet</a:t>
            </a:r>
            <a:r>
              <a:rPr lang="en-US" dirty="0" smtClean="0"/>
              <a:t> </a:t>
            </a:r>
            <a:r>
              <a:rPr lang="en-US" dirty="0" err="1" smtClean="0"/>
              <a:t>purus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in </a:t>
            </a:r>
            <a:r>
              <a:rPr lang="en-US" dirty="0" err="1" smtClean="0"/>
              <a:t>nunc</a:t>
            </a:r>
            <a:r>
              <a:rPr lang="en-US" dirty="0" smtClean="0"/>
              <a:t>. </a:t>
            </a:r>
            <a:r>
              <a:rPr lang="en-US" dirty="0" err="1" smtClean="0"/>
              <a:t>Phasellus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 id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. Nam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lacus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, a </a:t>
            </a:r>
            <a:r>
              <a:rPr lang="en-US" dirty="0" err="1" smtClean="0"/>
              <a:t>rhoncus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rhoncus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,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ac, </a:t>
            </a:r>
            <a:r>
              <a:rPr lang="en-US" dirty="0" err="1" smtClean="0"/>
              <a:t>ultrices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dui. </a:t>
            </a:r>
            <a:r>
              <a:rPr lang="en-US" dirty="0" err="1" smtClean="0"/>
              <a:t>Praesent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</a:t>
            </a:r>
            <a:r>
              <a:rPr lang="en-US" dirty="0" err="1" smtClean="0"/>
              <a:t>eu</a:t>
            </a:r>
            <a:r>
              <a:rPr lang="en-US" dirty="0" smtClean="0"/>
              <a:t> </a:t>
            </a:r>
            <a:r>
              <a:rPr lang="en-US" dirty="0" err="1" smtClean="0"/>
              <a:t>ullamcorper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, magna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in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sollicitudin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ac.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, </a:t>
            </a:r>
            <a:r>
              <a:rPr lang="en-US" dirty="0" err="1" smtClean="0"/>
              <a:t>tincidunt</a:t>
            </a:r>
            <a:r>
              <a:rPr lang="en-US" dirty="0" smtClean="0"/>
              <a:t> et </a:t>
            </a:r>
            <a:r>
              <a:rPr lang="en-US" dirty="0" err="1" smtClean="0"/>
              <a:t>suscipit</a:t>
            </a:r>
            <a:r>
              <a:rPr lang="en-US" dirty="0" smtClean="0"/>
              <a:t> id, </a:t>
            </a:r>
            <a:r>
              <a:rPr lang="en-US" dirty="0" err="1" smtClean="0"/>
              <a:t>rutrum</a:t>
            </a:r>
            <a:r>
              <a:rPr lang="en-US" dirty="0" smtClean="0"/>
              <a:t> at </a:t>
            </a:r>
            <a:r>
              <a:rPr lang="en-US" dirty="0" err="1" smtClean="0"/>
              <a:t>odio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. 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dui, </a:t>
            </a:r>
            <a:r>
              <a:rPr lang="en-US" dirty="0" err="1" smtClean="0"/>
              <a:t>vel</a:t>
            </a:r>
            <a:r>
              <a:rPr lang="en-US" dirty="0" smtClean="0"/>
              <a:t> tempus </a:t>
            </a:r>
            <a:r>
              <a:rPr lang="en-US" dirty="0" err="1" smtClean="0"/>
              <a:t>urna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in </a:t>
            </a:r>
            <a:r>
              <a:rPr lang="en-US" dirty="0" err="1" smtClean="0"/>
              <a:t>sapien</a:t>
            </a:r>
            <a:r>
              <a:rPr lang="en-US" dirty="0" smtClean="0"/>
              <a:t> at </a:t>
            </a:r>
            <a:r>
              <a:rPr lang="en-US" dirty="0" err="1" smtClean="0"/>
              <a:t>justo</a:t>
            </a:r>
            <a:r>
              <a:rPr lang="en-US" dirty="0" smtClean="0"/>
              <a:t> </a:t>
            </a:r>
            <a:r>
              <a:rPr lang="en-US" dirty="0" err="1" smtClean="0"/>
              <a:t>convallis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et in </a:t>
            </a:r>
            <a:r>
              <a:rPr lang="en-US" dirty="0" err="1" smtClean="0"/>
              <a:t>felis</a:t>
            </a:r>
            <a:r>
              <a:rPr lang="en-US" dirty="0" smtClean="0"/>
              <a:t>.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luctus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non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, </a:t>
            </a:r>
            <a:r>
              <a:rPr lang="en-US" dirty="0" err="1" smtClean="0"/>
              <a:t>lectus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rutrum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</a:t>
            </a:r>
            <a:r>
              <a:rPr lang="en-US" dirty="0" err="1" smtClean="0"/>
              <a:t>augue</a:t>
            </a:r>
            <a:r>
              <a:rPr lang="en-US" dirty="0" smtClean="0"/>
              <a:t> in </a:t>
            </a:r>
            <a:r>
              <a:rPr lang="en-US" dirty="0" err="1" smtClean="0"/>
              <a:t>lorem</a:t>
            </a:r>
            <a:r>
              <a:rPr lang="en-US" dirty="0" smtClean="0"/>
              <a:t>.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 quam </a:t>
            </a:r>
            <a:r>
              <a:rPr lang="en-US" dirty="0" err="1" smtClean="0"/>
              <a:t>varius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.</a:t>
            </a:r>
          </a:p>
          <a:p>
            <a:pPr lvl="0"/>
            <a:r>
              <a:rPr lang="en-US" dirty="0" err="1" smtClean="0"/>
              <a:t>Donec</a:t>
            </a:r>
            <a:r>
              <a:rPr lang="en-US" dirty="0" smtClean="0"/>
              <a:t> ligula </a:t>
            </a:r>
            <a:r>
              <a:rPr lang="en-US" dirty="0" err="1" smtClean="0"/>
              <a:t>diam</a:t>
            </a:r>
            <a:r>
              <a:rPr lang="en-US" dirty="0" smtClean="0"/>
              <a:t>, </a:t>
            </a:r>
            <a:r>
              <a:rPr lang="en-US" dirty="0" err="1" smtClean="0"/>
              <a:t>tincidunt</a:t>
            </a:r>
            <a:r>
              <a:rPr lang="en-US" dirty="0" smtClean="0"/>
              <a:t> id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,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,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 vitae.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,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. </a:t>
            </a:r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,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</a:t>
            </a:r>
            <a:r>
              <a:rPr lang="en-US" dirty="0" err="1" smtClean="0"/>
              <a:t>libero</a:t>
            </a:r>
            <a:r>
              <a:rPr lang="en-US" dirty="0" smtClean="0"/>
              <a:t>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nunc</a:t>
            </a:r>
            <a:r>
              <a:rPr lang="en-US" dirty="0" smtClean="0"/>
              <a:t>,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justo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neque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non ante ac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elementum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Interdum</a:t>
            </a:r>
            <a:r>
              <a:rPr lang="en-US" dirty="0" smtClean="0"/>
              <a:t> et </a:t>
            </a:r>
            <a:r>
              <a:rPr lang="en-US" dirty="0" err="1" smtClean="0"/>
              <a:t>malesuada</a:t>
            </a:r>
            <a:r>
              <a:rPr lang="en-US" dirty="0" smtClean="0"/>
              <a:t> fames ac ante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primis</a:t>
            </a:r>
            <a:r>
              <a:rPr lang="en-US" dirty="0" smtClean="0"/>
              <a:t> in </a:t>
            </a:r>
            <a:r>
              <a:rPr lang="en-US" dirty="0" err="1" smtClean="0"/>
              <a:t>faucibus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imperdiet</a:t>
            </a:r>
            <a:r>
              <a:rPr lang="en-US" dirty="0" smtClean="0"/>
              <a:t>. </a:t>
            </a:r>
            <a:r>
              <a:rPr lang="en-US" dirty="0" err="1" smtClean="0"/>
              <a:t>Suspendisse</a:t>
            </a:r>
            <a:r>
              <a:rPr lang="en-US" dirty="0" smtClean="0"/>
              <a:t> </a:t>
            </a:r>
            <a:r>
              <a:rPr lang="en-US" dirty="0" err="1" smtClean="0"/>
              <a:t>ultrices</a:t>
            </a:r>
            <a:r>
              <a:rPr lang="en-US" dirty="0" smtClean="0"/>
              <a:t> lacus id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, at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dolor </a:t>
            </a:r>
            <a:r>
              <a:rPr lang="en-US" dirty="0" err="1" smtClean="0"/>
              <a:t>sapien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,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. </a:t>
            </a:r>
            <a:r>
              <a:rPr lang="en-US" dirty="0" err="1" smtClean="0"/>
              <a:t>Nulla</a:t>
            </a:r>
            <a:r>
              <a:rPr lang="en-US" dirty="0" smtClean="0"/>
              <a:t> a </a:t>
            </a:r>
            <a:r>
              <a:rPr lang="en-US" dirty="0" err="1" smtClean="0"/>
              <a:t>aliquam</a:t>
            </a:r>
            <a:r>
              <a:rPr lang="en-US" dirty="0" smtClean="0"/>
              <a:t> magna.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in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</a:t>
            </a:r>
            <a:r>
              <a:rPr lang="en-US" dirty="0" err="1" smtClean="0"/>
              <a:t>porttitor</a:t>
            </a:r>
            <a:r>
              <a:rPr lang="en-US" dirty="0" smtClean="0"/>
              <a:t>. </a:t>
            </a:r>
            <a:r>
              <a:rPr lang="en-US" dirty="0" err="1" smtClean="0"/>
              <a:t>Proin</a:t>
            </a:r>
            <a:r>
              <a:rPr lang="en-US" dirty="0" smtClean="0"/>
              <a:t> </a:t>
            </a:r>
            <a:r>
              <a:rPr lang="en-US" dirty="0" err="1" smtClean="0"/>
              <a:t>sollicitudin</a:t>
            </a:r>
            <a:endParaRPr lang="en-US" dirty="0" smtClean="0"/>
          </a:p>
        </p:txBody>
      </p:sp>
      <p:sp>
        <p:nvSpPr>
          <p:cNvPr id="6" name="Rounded Rectangle 5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971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mple Title Dar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bg1">
                    <a:lumMod val="9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14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ext with image and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6915" y="2335196"/>
            <a:ext cx="21431925" cy="17159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, </a:t>
            </a:r>
            <a:r>
              <a:rPr lang="en-US" dirty="0" err="1" smtClean="0"/>
              <a:t>commodo</a:t>
            </a:r>
            <a:r>
              <a:rPr lang="en-US" dirty="0" smtClean="0"/>
              <a:t> magna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at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id, dictum quam. </a:t>
            </a:r>
            <a:r>
              <a:rPr lang="en-US" dirty="0" err="1" smtClean="0"/>
              <a:t>Praesent</a:t>
            </a:r>
            <a:r>
              <a:rPr lang="en-US" dirty="0" smtClean="0"/>
              <a:t> a </a:t>
            </a:r>
            <a:r>
              <a:rPr lang="en-US" dirty="0" err="1" smtClean="0"/>
              <a:t>tincidunt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facilisi</a:t>
            </a:r>
            <a:r>
              <a:rPr lang="en-US" dirty="0" smtClean="0"/>
              <a:t>. </a:t>
            </a:r>
            <a:r>
              <a:rPr lang="en-US" dirty="0" err="1" smtClean="0"/>
              <a:t>Etiam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est.</a:t>
            </a:r>
            <a:endParaRPr lang="en-US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536915" y="4436373"/>
            <a:ext cx="21431925" cy="573334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6915" y="10506461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1536915" y="11120840"/>
            <a:ext cx="21431925" cy="12614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 </a:t>
            </a:r>
            <a:r>
              <a:rPr lang="en-US" dirty="0" err="1" smtClean="0"/>
              <a:t>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hendreritn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, </a:t>
            </a:r>
            <a:r>
              <a:rPr lang="en-US" dirty="0" err="1" smtClean="0"/>
              <a:t>commodo</a:t>
            </a:r>
            <a:r>
              <a:rPr lang="en-US" dirty="0" smtClean="0"/>
              <a:t> magna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512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  <p:bldP spid="22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with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6915" y="2335196"/>
            <a:ext cx="21431925" cy="17159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, </a:t>
            </a:r>
            <a:r>
              <a:rPr lang="en-US" dirty="0" err="1" smtClean="0"/>
              <a:t>commodo</a:t>
            </a:r>
            <a:r>
              <a:rPr lang="en-US" dirty="0" smtClean="0"/>
              <a:t> magna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at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id, dictum quam. </a:t>
            </a:r>
            <a:r>
              <a:rPr lang="en-US" dirty="0" err="1" smtClean="0"/>
              <a:t>Praesent</a:t>
            </a:r>
            <a:r>
              <a:rPr lang="en-US" dirty="0" smtClean="0"/>
              <a:t> a </a:t>
            </a:r>
            <a:r>
              <a:rPr lang="en-US" dirty="0" err="1" smtClean="0"/>
              <a:t>tincidunt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facilisi</a:t>
            </a:r>
            <a:r>
              <a:rPr lang="en-US" dirty="0" smtClean="0"/>
              <a:t>. </a:t>
            </a:r>
            <a:r>
              <a:rPr lang="en-US" dirty="0" err="1" smtClean="0"/>
              <a:t>Etiam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est.</a:t>
            </a:r>
            <a:endParaRPr lang="en-US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2239292" y="4436373"/>
            <a:ext cx="10729548" cy="573334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6915" y="10506461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1536915" y="11120840"/>
            <a:ext cx="21431925" cy="12614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 </a:t>
            </a:r>
            <a:r>
              <a:rPr lang="en-US" dirty="0" err="1" smtClean="0"/>
              <a:t>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hendreritn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, </a:t>
            </a:r>
            <a:r>
              <a:rPr lang="en-US" dirty="0" err="1" smtClean="0"/>
              <a:t>commodo</a:t>
            </a:r>
            <a:r>
              <a:rPr lang="en-US" dirty="0" smtClean="0"/>
              <a:t> magna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15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  <p:bldP spid="22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ext with image and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536900" y="4404557"/>
            <a:ext cx="10521205" cy="573334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12536547" y="4404557"/>
            <a:ext cx="10432285" cy="573334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6915" y="2258220"/>
            <a:ext cx="21431925" cy="17159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, </a:t>
            </a:r>
            <a:r>
              <a:rPr lang="en-US" dirty="0" err="1" smtClean="0"/>
              <a:t>commodo</a:t>
            </a:r>
            <a:r>
              <a:rPr lang="en-US" dirty="0" smtClean="0"/>
              <a:t> magna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at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id, dictum quam. </a:t>
            </a:r>
            <a:r>
              <a:rPr lang="en-US" dirty="0" err="1" smtClean="0"/>
              <a:t>Praesent</a:t>
            </a:r>
            <a:r>
              <a:rPr lang="en-US" dirty="0" smtClean="0"/>
              <a:t> a </a:t>
            </a:r>
            <a:r>
              <a:rPr lang="en-US" dirty="0" err="1" smtClean="0"/>
              <a:t>tincidunt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facilisi</a:t>
            </a:r>
            <a:r>
              <a:rPr lang="en-US" dirty="0" smtClean="0"/>
              <a:t>. </a:t>
            </a:r>
            <a:r>
              <a:rPr lang="en-US" dirty="0" err="1" smtClean="0"/>
              <a:t>Etiam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est.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6896" y="10429485"/>
            <a:ext cx="10521209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1536900" y="11021292"/>
            <a:ext cx="10521205" cy="12614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 </a:t>
            </a:r>
            <a:r>
              <a:rPr lang="en-US" dirty="0" err="1" smtClean="0"/>
              <a:t>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12536545" y="10429485"/>
            <a:ext cx="10432289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12536547" y="11021292"/>
            <a:ext cx="10432285" cy="12614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 </a:t>
            </a:r>
            <a:r>
              <a:rPr lang="en-US" dirty="0" err="1" smtClean="0"/>
              <a:t>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27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/>
      <p:bldP spid="15" grpId="0"/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with two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536900" y="2518645"/>
            <a:ext cx="10521205" cy="573334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12536547" y="2518645"/>
            <a:ext cx="10432285" cy="573334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6896" y="8428109"/>
            <a:ext cx="10521209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12536545" y="8428109"/>
            <a:ext cx="10432289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186806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/>
      <p:bldP spid="15" grpId="0"/>
      <p:bldP spid="19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parat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0552939" y="8351415"/>
            <a:ext cx="1279428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 baseline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0552939" y="9441456"/>
            <a:ext cx="1279428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500" b="0">
                <a:solidFill>
                  <a:schemeClr val="accent5">
                    <a:lumMod val="20000"/>
                    <a:lumOff val="8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0552939" y="10136984"/>
            <a:ext cx="12794285" cy="1261518"/>
          </a:xfrm>
          <a:prstGeom prst="rect">
            <a:avLst/>
          </a:prstGeom>
        </p:spPr>
        <p:txBody>
          <a:bodyPr vert="horz" lIns="0" tIns="121900" rIns="0" bIns="12190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-45243" y="0"/>
            <a:ext cx="24432418" cy="14009468"/>
          </a:xfrm>
          <a:custGeom>
            <a:avLst/>
            <a:gdLst>
              <a:gd name="connsiteX0" fmla="*/ 0 w 24355441"/>
              <a:gd name="connsiteY0" fmla="*/ 0 h 6850784"/>
              <a:gd name="connsiteX1" fmla="*/ 24355441 w 24355441"/>
              <a:gd name="connsiteY1" fmla="*/ 0 h 6850784"/>
              <a:gd name="connsiteX2" fmla="*/ 24355441 w 24355441"/>
              <a:gd name="connsiteY2" fmla="*/ 6850784 h 6850784"/>
              <a:gd name="connsiteX3" fmla="*/ 0 w 24355441"/>
              <a:gd name="connsiteY3" fmla="*/ 6850784 h 6850784"/>
              <a:gd name="connsiteX4" fmla="*/ 0 w 24355441"/>
              <a:gd name="connsiteY4" fmla="*/ 0 h 6850784"/>
              <a:gd name="connsiteX0" fmla="*/ 76977 w 24432418"/>
              <a:gd name="connsiteY0" fmla="*/ 0 h 14009468"/>
              <a:gd name="connsiteX1" fmla="*/ 24432418 w 24432418"/>
              <a:gd name="connsiteY1" fmla="*/ 0 h 14009468"/>
              <a:gd name="connsiteX2" fmla="*/ 24432418 w 24432418"/>
              <a:gd name="connsiteY2" fmla="*/ 6850784 h 14009468"/>
              <a:gd name="connsiteX3" fmla="*/ 0 w 24432418"/>
              <a:gd name="connsiteY3" fmla="*/ 14009468 h 14009468"/>
              <a:gd name="connsiteX4" fmla="*/ 76977 w 24432418"/>
              <a:gd name="connsiteY4" fmla="*/ 0 h 14009468"/>
              <a:gd name="connsiteX0" fmla="*/ 76977 w 24432418"/>
              <a:gd name="connsiteY0" fmla="*/ 0 h 14009468"/>
              <a:gd name="connsiteX1" fmla="*/ 24432418 w 24432418"/>
              <a:gd name="connsiteY1" fmla="*/ 0 h 14009468"/>
              <a:gd name="connsiteX2" fmla="*/ 24432418 w 24432418"/>
              <a:gd name="connsiteY2" fmla="*/ 6850784 h 14009468"/>
              <a:gd name="connsiteX3" fmla="*/ 0 w 24432418"/>
              <a:gd name="connsiteY3" fmla="*/ 14009468 h 14009468"/>
              <a:gd name="connsiteX4" fmla="*/ 76977 w 24432418"/>
              <a:gd name="connsiteY4" fmla="*/ 0 h 14009468"/>
              <a:gd name="connsiteX0" fmla="*/ 76977 w 24432418"/>
              <a:gd name="connsiteY0" fmla="*/ 0 h 14009468"/>
              <a:gd name="connsiteX1" fmla="*/ 24432418 w 24432418"/>
              <a:gd name="connsiteY1" fmla="*/ 0 h 14009468"/>
              <a:gd name="connsiteX2" fmla="*/ 24432418 w 24432418"/>
              <a:gd name="connsiteY2" fmla="*/ 6850784 h 14009468"/>
              <a:gd name="connsiteX3" fmla="*/ 0 w 24432418"/>
              <a:gd name="connsiteY3" fmla="*/ 14009468 h 14009468"/>
              <a:gd name="connsiteX4" fmla="*/ 76977 w 24432418"/>
              <a:gd name="connsiteY4" fmla="*/ 0 h 1400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32418" h="14009468">
                <a:moveTo>
                  <a:pt x="76977" y="0"/>
                </a:moveTo>
                <a:lnTo>
                  <a:pt x="24432418" y="0"/>
                </a:lnTo>
                <a:lnTo>
                  <a:pt x="24432418" y="6850784"/>
                </a:lnTo>
                <a:cubicBezTo>
                  <a:pt x="16288279" y="9237012"/>
                  <a:pt x="13955878" y="-423363"/>
                  <a:pt x="0" y="14009468"/>
                </a:cubicBezTo>
                <a:lnTo>
                  <a:pt x="76977" y="0"/>
                </a:lnTo>
                <a:close/>
              </a:path>
            </a:pathLst>
          </a:cu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0" name="Right Triangle 1"/>
          <p:cNvSpPr/>
          <p:nvPr userDrawn="1"/>
        </p:nvSpPr>
        <p:spPr bwMode="auto">
          <a:xfrm rot="14091932" flipH="1" flipV="1">
            <a:off x="2997294" y="8014050"/>
            <a:ext cx="2684592" cy="8707187"/>
          </a:xfrm>
          <a:custGeom>
            <a:avLst/>
            <a:gdLst>
              <a:gd name="connsiteX0" fmla="*/ 0 w 1847440"/>
              <a:gd name="connsiteY0" fmla="*/ 6974030 h 6974030"/>
              <a:gd name="connsiteX1" fmla="*/ 0 w 1847440"/>
              <a:gd name="connsiteY1" fmla="*/ 0 h 6974030"/>
              <a:gd name="connsiteX2" fmla="*/ 1847440 w 1847440"/>
              <a:gd name="connsiteY2" fmla="*/ 6974030 h 6974030"/>
              <a:gd name="connsiteX3" fmla="*/ 0 w 1847440"/>
              <a:gd name="connsiteY3" fmla="*/ 6974030 h 6974030"/>
              <a:gd name="connsiteX0" fmla="*/ 461860 w 2309300"/>
              <a:gd name="connsiteY0" fmla="*/ 8090169 h 8090169"/>
              <a:gd name="connsiteX1" fmla="*/ 0 w 2309300"/>
              <a:gd name="connsiteY1" fmla="*/ 0 h 8090169"/>
              <a:gd name="connsiteX2" fmla="*/ 2309300 w 2309300"/>
              <a:gd name="connsiteY2" fmla="*/ 8090169 h 8090169"/>
              <a:gd name="connsiteX3" fmla="*/ 461860 w 2309300"/>
              <a:gd name="connsiteY3" fmla="*/ 8090169 h 8090169"/>
              <a:gd name="connsiteX0" fmla="*/ 461860 w 2309300"/>
              <a:gd name="connsiteY0" fmla="*/ 8090169 h 8090169"/>
              <a:gd name="connsiteX1" fmla="*/ 0 w 2309300"/>
              <a:gd name="connsiteY1" fmla="*/ 0 h 8090169"/>
              <a:gd name="connsiteX2" fmla="*/ 2309300 w 2309300"/>
              <a:gd name="connsiteY2" fmla="*/ 8090169 h 8090169"/>
              <a:gd name="connsiteX3" fmla="*/ 461860 w 2309300"/>
              <a:gd name="connsiteY3" fmla="*/ 8090169 h 8090169"/>
              <a:gd name="connsiteX0" fmla="*/ 461860 w 2309300"/>
              <a:gd name="connsiteY0" fmla="*/ 8090169 h 8090169"/>
              <a:gd name="connsiteX1" fmla="*/ 0 w 2309300"/>
              <a:gd name="connsiteY1" fmla="*/ 0 h 8090169"/>
              <a:gd name="connsiteX2" fmla="*/ 2309300 w 2309300"/>
              <a:gd name="connsiteY2" fmla="*/ 8090169 h 8090169"/>
              <a:gd name="connsiteX3" fmla="*/ 461860 w 2309300"/>
              <a:gd name="connsiteY3" fmla="*/ 8090169 h 8090169"/>
              <a:gd name="connsiteX0" fmla="*/ 0 w 1847440"/>
              <a:gd name="connsiteY0" fmla="*/ 5742428 h 5742428"/>
              <a:gd name="connsiteX1" fmla="*/ 384883 w 1847440"/>
              <a:gd name="connsiteY1" fmla="*/ 0 h 5742428"/>
              <a:gd name="connsiteX2" fmla="*/ 1847440 w 1847440"/>
              <a:gd name="connsiteY2" fmla="*/ 5742428 h 5742428"/>
              <a:gd name="connsiteX3" fmla="*/ 0 w 1847440"/>
              <a:gd name="connsiteY3" fmla="*/ 5742428 h 5742428"/>
              <a:gd name="connsiteX0" fmla="*/ 0 w 1847440"/>
              <a:gd name="connsiteY0" fmla="*/ 5742428 h 5742428"/>
              <a:gd name="connsiteX1" fmla="*/ 384883 w 1847440"/>
              <a:gd name="connsiteY1" fmla="*/ 0 h 5742428"/>
              <a:gd name="connsiteX2" fmla="*/ 1847440 w 1847440"/>
              <a:gd name="connsiteY2" fmla="*/ 5742428 h 5742428"/>
              <a:gd name="connsiteX3" fmla="*/ 0 w 1847440"/>
              <a:gd name="connsiteY3" fmla="*/ 5742428 h 5742428"/>
              <a:gd name="connsiteX0" fmla="*/ 0 w 1847440"/>
              <a:gd name="connsiteY0" fmla="*/ 5742428 h 5742428"/>
              <a:gd name="connsiteX1" fmla="*/ 384883 w 1847440"/>
              <a:gd name="connsiteY1" fmla="*/ 0 h 5742428"/>
              <a:gd name="connsiteX2" fmla="*/ 1847440 w 1847440"/>
              <a:gd name="connsiteY2" fmla="*/ 5742428 h 5742428"/>
              <a:gd name="connsiteX3" fmla="*/ 0 w 1847440"/>
              <a:gd name="connsiteY3" fmla="*/ 5742428 h 5742428"/>
              <a:gd name="connsiteX0" fmla="*/ 556857 w 1557553"/>
              <a:gd name="connsiteY0" fmla="*/ 5819403 h 5819403"/>
              <a:gd name="connsiteX1" fmla="*/ 94996 w 1557553"/>
              <a:gd name="connsiteY1" fmla="*/ 0 h 5819403"/>
              <a:gd name="connsiteX2" fmla="*/ 1557553 w 1557553"/>
              <a:gd name="connsiteY2" fmla="*/ 5742428 h 5819403"/>
              <a:gd name="connsiteX3" fmla="*/ 556857 w 1557553"/>
              <a:gd name="connsiteY3" fmla="*/ 5819403 h 5819403"/>
              <a:gd name="connsiteX0" fmla="*/ 680126 w 1680822"/>
              <a:gd name="connsiteY0" fmla="*/ 5819403 h 5819403"/>
              <a:gd name="connsiteX1" fmla="*/ 218265 w 1680822"/>
              <a:gd name="connsiteY1" fmla="*/ 0 h 5819403"/>
              <a:gd name="connsiteX2" fmla="*/ 1680822 w 1680822"/>
              <a:gd name="connsiteY2" fmla="*/ 5742428 h 5819403"/>
              <a:gd name="connsiteX3" fmla="*/ 680126 w 1680822"/>
              <a:gd name="connsiteY3" fmla="*/ 5819403 h 5819403"/>
              <a:gd name="connsiteX0" fmla="*/ 680126 w 1680822"/>
              <a:gd name="connsiteY0" fmla="*/ 5819403 h 5819403"/>
              <a:gd name="connsiteX1" fmla="*/ 218265 w 1680822"/>
              <a:gd name="connsiteY1" fmla="*/ 0 h 5819403"/>
              <a:gd name="connsiteX2" fmla="*/ 1680822 w 1680822"/>
              <a:gd name="connsiteY2" fmla="*/ 5742428 h 5819403"/>
              <a:gd name="connsiteX3" fmla="*/ 680126 w 1680822"/>
              <a:gd name="connsiteY3" fmla="*/ 5819403 h 5819403"/>
              <a:gd name="connsiteX0" fmla="*/ 639784 w 1640480"/>
              <a:gd name="connsiteY0" fmla="*/ 5819403 h 5819403"/>
              <a:gd name="connsiteX1" fmla="*/ 177923 w 1640480"/>
              <a:gd name="connsiteY1" fmla="*/ 0 h 5819403"/>
              <a:gd name="connsiteX2" fmla="*/ 1640480 w 1640480"/>
              <a:gd name="connsiteY2" fmla="*/ 5742428 h 5819403"/>
              <a:gd name="connsiteX3" fmla="*/ 639784 w 1640480"/>
              <a:gd name="connsiteY3" fmla="*/ 5819403 h 5819403"/>
              <a:gd name="connsiteX0" fmla="*/ 639784 w 1856701"/>
              <a:gd name="connsiteY0" fmla="*/ 5819403 h 5819403"/>
              <a:gd name="connsiteX1" fmla="*/ 177923 w 1856701"/>
              <a:gd name="connsiteY1" fmla="*/ 0 h 5819403"/>
              <a:gd name="connsiteX2" fmla="*/ 1856701 w 1856701"/>
              <a:gd name="connsiteY2" fmla="*/ 5613004 h 5819403"/>
              <a:gd name="connsiteX3" fmla="*/ 639784 w 1856701"/>
              <a:gd name="connsiteY3" fmla="*/ 5819403 h 5819403"/>
              <a:gd name="connsiteX0" fmla="*/ 783853 w 2000770"/>
              <a:gd name="connsiteY0" fmla="*/ 5788402 h 5788402"/>
              <a:gd name="connsiteX1" fmla="*/ 143746 w 2000770"/>
              <a:gd name="connsiteY1" fmla="*/ 0 h 5788402"/>
              <a:gd name="connsiteX2" fmla="*/ 2000770 w 2000770"/>
              <a:gd name="connsiteY2" fmla="*/ 5582003 h 5788402"/>
              <a:gd name="connsiteX3" fmla="*/ 783853 w 2000770"/>
              <a:gd name="connsiteY3" fmla="*/ 5788402 h 5788402"/>
              <a:gd name="connsiteX0" fmla="*/ 672367 w 1889284"/>
              <a:gd name="connsiteY0" fmla="*/ 5788402 h 5788402"/>
              <a:gd name="connsiteX1" fmla="*/ 32260 w 1889284"/>
              <a:gd name="connsiteY1" fmla="*/ 0 h 5788402"/>
              <a:gd name="connsiteX2" fmla="*/ 1889284 w 1889284"/>
              <a:gd name="connsiteY2" fmla="*/ 5582003 h 5788402"/>
              <a:gd name="connsiteX3" fmla="*/ 672367 w 1889284"/>
              <a:gd name="connsiteY3" fmla="*/ 5788402 h 5788402"/>
              <a:gd name="connsiteX0" fmla="*/ 672367 w 1784675"/>
              <a:gd name="connsiteY0" fmla="*/ 5788402 h 5788402"/>
              <a:gd name="connsiteX1" fmla="*/ 32260 w 1784675"/>
              <a:gd name="connsiteY1" fmla="*/ 0 h 5788402"/>
              <a:gd name="connsiteX2" fmla="*/ 1784675 w 1784675"/>
              <a:gd name="connsiteY2" fmla="*/ 4663646 h 5788402"/>
              <a:gd name="connsiteX3" fmla="*/ 672367 w 1784675"/>
              <a:gd name="connsiteY3" fmla="*/ 5788402 h 5788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4675" h="5788402">
                <a:moveTo>
                  <a:pt x="672367" y="5788402"/>
                </a:moveTo>
                <a:cubicBezTo>
                  <a:pt x="132164" y="4035697"/>
                  <a:pt x="-88785" y="2767842"/>
                  <a:pt x="32260" y="0"/>
                </a:cubicBezTo>
                <a:cubicBezTo>
                  <a:pt x="186214" y="2080923"/>
                  <a:pt x="514559" y="2313311"/>
                  <a:pt x="1784675" y="4663646"/>
                </a:cubicBezTo>
                <a:lnTo>
                  <a:pt x="672367" y="5788402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0000" dirty="0">
              <a:solidFill>
                <a:srgbClr val="FFFFFF"/>
              </a:solidFill>
              <a:latin typeface="Lato Black"/>
              <a:cs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278983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with thr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with</a:t>
            </a:r>
            <a:r>
              <a:rPr lang="es-ES_tradnl" dirty="0" smtClean="0"/>
              <a:t> </a:t>
            </a:r>
            <a:r>
              <a:rPr lang="es-ES_tradnl" dirty="0" err="1" smtClean="0"/>
              <a:t>three</a:t>
            </a:r>
            <a:r>
              <a:rPr lang="es-ES_tradnl" dirty="0" smtClean="0"/>
              <a:t> </a:t>
            </a:r>
            <a:r>
              <a:rPr lang="es-ES_tradnl" dirty="0" err="1" smtClean="0"/>
              <a:t>images</a:t>
            </a:r>
            <a:endParaRPr lang="es-ES_tradnl" dirty="0" smtClean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6915" y="2335196"/>
            <a:ext cx="21431925" cy="17159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, </a:t>
            </a:r>
            <a:r>
              <a:rPr lang="en-US" dirty="0" err="1" smtClean="0"/>
              <a:t>commodo</a:t>
            </a:r>
            <a:r>
              <a:rPr lang="en-US" dirty="0" smtClean="0"/>
              <a:t> magna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at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id, dictum quam. </a:t>
            </a:r>
            <a:r>
              <a:rPr lang="en-US" dirty="0" err="1" smtClean="0"/>
              <a:t>Praesent</a:t>
            </a:r>
            <a:r>
              <a:rPr lang="en-US" dirty="0" smtClean="0"/>
              <a:t> a </a:t>
            </a:r>
            <a:r>
              <a:rPr lang="en-US" dirty="0" err="1" smtClean="0"/>
              <a:t>tincidunt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facilisi</a:t>
            </a:r>
            <a:r>
              <a:rPr lang="en-US" dirty="0" smtClean="0"/>
              <a:t>. </a:t>
            </a:r>
            <a:r>
              <a:rPr lang="en-US" dirty="0" err="1" smtClean="0"/>
              <a:t>Etiam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est.</a:t>
            </a:r>
            <a:endParaRPr lang="en-US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536905" y="4481533"/>
            <a:ext cx="6592157" cy="573334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6897" y="10506461"/>
            <a:ext cx="6592161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1536905" y="11098268"/>
            <a:ext cx="6592157" cy="12614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 </a:t>
            </a:r>
            <a:r>
              <a:rPr lang="en-US" dirty="0" err="1" smtClean="0"/>
              <a:t>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endParaRPr lang="en-US" dirty="0"/>
          </a:p>
        </p:txBody>
      </p:sp>
      <p:sp>
        <p:nvSpPr>
          <p:cNvPr id="31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8897514" y="4481533"/>
            <a:ext cx="6592157" cy="573334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2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8897506" y="10506461"/>
            <a:ext cx="6592161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8897514" y="11098268"/>
            <a:ext cx="6592157" cy="12614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 </a:t>
            </a:r>
            <a:r>
              <a:rPr lang="en-US" dirty="0" err="1" smtClean="0"/>
              <a:t>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endParaRPr lang="en-US" dirty="0"/>
          </a:p>
        </p:txBody>
      </p:sp>
      <p:sp>
        <p:nvSpPr>
          <p:cNvPr id="34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6376685" y="4481533"/>
            <a:ext cx="6592157" cy="573334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16376677" y="10506461"/>
            <a:ext cx="6592161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16376685" y="11098268"/>
            <a:ext cx="6592157" cy="12614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 </a:t>
            </a:r>
            <a:r>
              <a:rPr lang="en-US" dirty="0" err="1" smtClean="0"/>
              <a:t>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248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4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/>
      <p:bldP spid="25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/>
      <p:bldP spid="32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/>
      <p:bldP spid="35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with four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with</a:t>
            </a:r>
            <a:r>
              <a:rPr lang="es-ES_tradnl" dirty="0" smtClean="0"/>
              <a:t> </a:t>
            </a:r>
            <a:r>
              <a:rPr lang="es-ES_tradnl" dirty="0" err="1" smtClean="0"/>
              <a:t>four</a:t>
            </a:r>
            <a:r>
              <a:rPr lang="es-ES_tradnl" dirty="0" smtClean="0"/>
              <a:t> </a:t>
            </a:r>
            <a:r>
              <a:rPr lang="es-ES_tradnl" dirty="0" err="1" smtClean="0"/>
              <a:t>images</a:t>
            </a:r>
            <a:endParaRPr lang="es-ES_tradnl" dirty="0" smtClean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6915" y="2335196"/>
            <a:ext cx="21431925" cy="17159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, </a:t>
            </a:r>
            <a:r>
              <a:rPr lang="en-US" dirty="0" err="1" smtClean="0"/>
              <a:t>commodo</a:t>
            </a:r>
            <a:r>
              <a:rPr lang="en-US" dirty="0" smtClean="0"/>
              <a:t> magna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at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id, dictum quam. </a:t>
            </a:r>
            <a:r>
              <a:rPr lang="en-US" dirty="0" err="1" smtClean="0"/>
              <a:t>Praesent</a:t>
            </a:r>
            <a:r>
              <a:rPr lang="en-US" dirty="0" smtClean="0"/>
              <a:t> a </a:t>
            </a:r>
            <a:r>
              <a:rPr lang="en-US" dirty="0" err="1" smtClean="0"/>
              <a:t>tincidunt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facilisi</a:t>
            </a:r>
            <a:r>
              <a:rPr lang="en-US" dirty="0" smtClean="0"/>
              <a:t>. </a:t>
            </a:r>
            <a:r>
              <a:rPr lang="en-US" dirty="0" err="1" smtClean="0"/>
              <a:t>Etiam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est.</a:t>
            </a:r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536900" y="4481533"/>
            <a:ext cx="4876024" cy="573334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6897" y="10506461"/>
            <a:ext cx="4876026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1536900" y="11098268"/>
            <a:ext cx="4876024" cy="12614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 </a:t>
            </a:r>
            <a:r>
              <a:rPr lang="en-US" dirty="0" err="1" smtClean="0"/>
              <a:t>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6957706" y="4481533"/>
            <a:ext cx="4876024" cy="573334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6957701" y="10506461"/>
            <a:ext cx="4876026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957706" y="11098268"/>
            <a:ext cx="4876024" cy="12614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 </a:t>
            </a:r>
            <a:r>
              <a:rPr lang="en-US" dirty="0" err="1" smtClean="0"/>
              <a:t>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4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2658132" y="4481533"/>
            <a:ext cx="4876024" cy="573334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12658129" y="10506461"/>
            <a:ext cx="4876026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12658132" y="11098268"/>
            <a:ext cx="4876024" cy="12614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 </a:t>
            </a:r>
            <a:r>
              <a:rPr lang="en-US" dirty="0" err="1" smtClean="0"/>
              <a:t>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18092803" y="4481533"/>
            <a:ext cx="4876024" cy="573334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18092800" y="10506461"/>
            <a:ext cx="4876026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45" name="Text Placeholder 2"/>
          <p:cNvSpPr>
            <a:spLocks noGrp="1"/>
          </p:cNvSpPr>
          <p:nvPr>
            <p:ph type="body" sz="quarter" idx="28" hasCustomPrompt="1"/>
          </p:nvPr>
        </p:nvSpPr>
        <p:spPr>
          <a:xfrm>
            <a:off x="18092803" y="11098268"/>
            <a:ext cx="4876024" cy="12614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 </a:t>
            </a:r>
            <a:r>
              <a:rPr lang="en-US" dirty="0" err="1" smtClean="0"/>
              <a:t>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52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4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2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/>
      <p:bldP spid="19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/>
      <p:bldP spid="25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/>
      <p:bldP spid="35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/>
      <p:bldP spid="44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with fiv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with</a:t>
            </a:r>
            <a:r>
              <a:rPr lang="es-ES_tradnl" dirty="0" smtClean="0"/>
              <a:t> </a:t>
            </a:r>
            <a:r>
              <a:rPr lang="es-ES_tradnl" dirty="0" err="1" smtClean="0"/>
              <a:t>five</a:t>
            </a:r>
            <a:r>
              <a:rPr lang="es-ES_tradnl" dirty="0" smtClean="0"/>
              <a:t> </a:t>
            </a:r>
            <a:r>
              <a:rPr lang="es-ES_tradnl" dirty="0" err="1" smtClean="0"/>
              <a:t>images</a:t>
            </a:r>
            <a:endParaRPr lang="es-ES_tradnl" dirty="0" smtClean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6915" y="2296708"/>
            <a:ext cx="21431925" cy="17159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, </a:t>
            </a:r>
            <a:r>
              <a:rPr lang="en-US" dirty="0" err="1" smtClean="0"/>
              <a:t>commodo</a:t>
            </a:r>
            <a:r>
              <a:rPr lang="en-US" dirty="0" smtClean="0"/>
              <a:t> magna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at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id, dictum quam. </a:t>
            </a:r>
            <a:r>
              <a:rPr lang="en-US" dirty="0" err="1" smtClean="0"/>
              <a:t>Praesent</a:t>
            </a:r>
            <a:r>
              <a:rPr lang="en-US" dirty="0" smtClean="0"/>
              <a:t> a </a:t>
            </a:r>
            <a:r>
              <a:rPr lang="en-US" dirty="0" err="1" smtClean="0"/>
              <a:t>tincidunt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facilisi</a:t>
            </a:r>
            <a:r>
              <a:rPr lang="en-US" dirty="0" smtClean="0"/>
              <a:t>. </a:t>
            </a:r>
            <a:r>
              <a:rPr lang="en-US" dirty="0" err="1" smtClean="0"/>
              <a:t>Etiam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est.</a:t>
            </a:r>
            <a:endParaRPr lang="en-US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536903" y="4443045"/>
            <a:ext cx="3927632" cy="573334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6898" y="10467973"/>
            <a:ext cx="3927634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1536903" y="11059780"/>
            <a:ext cx="3927632" cy="12614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in.</a:t>
            </a:r>
            <a:endParaRPr lang="en-US" dirty="0"/>
          </a:p>
        </p:txBody>
      </p:sp>
      <p:sp>
        <p:nvSpPr>
          <p:cNvPr id="31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5894985" y="4443045"/>
            <a:ext cx="3927632" cy="573334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2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5894980" y="10467973"/>
            <a:ext cx="3927634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5894985" y="11059780"/>
            <a:ext cx="3927632" cy="12614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in.</a:t>
            </a:r>
            <a:endParaRPr lang="en-US" dirty="0"/>
          </a:p>
        </p:txBody>
      </p:sp>
      <p:sp>
        <p:nvSpPr>
          <p:cNvPr id="37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0229775" y="4443045"/>
            <a:ext cx="3927632" cy="573334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10229772" y="10467973"/>
            <a:ext cx="3927634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10229775" y="11059780"/>
            <a:ext cx="3927632" cy="12614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in.</a:t>
            </a:r>
            <a:endParaRPr lang="en-US" dirty="0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14678176" y="4443045"/>
            <a:ext cx="3927632" cy="573334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14678175" y="10467973"/>
            <a:ext cx="3927634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28" hasCustomPrompt="1"/>
          </p:nvPr>
        </p:nvSpPr>
        <p:spPr>
          <a:xfrm>
            <a:off x="14678176" y="11059780"/>
            <a:ext cx="3927632" cy="12614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in.</a:t>
            </a:r>
            <a:endParaRPr lang="en-US" dirty="0"/>
          </a:p>
        </p:txBody>
      </p:sp>
      <p:sp>
        <p:nvSpPr>
          <p:cNvPr id="52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19041196" y="4443045"/>
            <a:ext cx="3927632" cy="573334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3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19041193" y="10467973"/>
            <a:ext cx="3927634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54" name="Text Placeholder 2"/>
          <p:cNvSpPr>
            <a:spLocks noGrp="1"/>
          </p:cNvSpPr>
          <p:nvPr>
            <p:ph type="body" sz="quarter" idx="31" hasCustomPrompt="1"/>
          </p:nvPr>
        </p:nvSpPr>
        <p:spPr>
          <a:xfrm>
            <a:off x="19041196" y="11059780"/>
            <a:ext cx="3927632" cy="12614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24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4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2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7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/>
      <p:bldP spid="25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/>
      <p:bldP spid="32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/>
      <p:bldP spid="38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/>
      <p:bldP spid="41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/>
      <p:bldP spid="53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with six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with</a:t>
            </a:r>
            <a:r>
              <a:rPr lang="es-ES_tradnl" dirty="0" smtClean="0"/>
              <a:t> </a:t>
            </a:r>
            <a:r>
              <a:rPr lang="es-ES_tradnl" dirty="0" err="1" smtClean="0"/>
              <a:t>six</a:t>
            </a:r>
            <a:r>
              <a:rPr lang="es-ES_tradnl" dirty="0" smtClean="0"/>
              <a:t> </a:t>
            </a:r>
            <a:r>
              <a:rPr lang="es-ES_tradnl" dirty="0" err="1" smtClean="0"/>
              <a:t>images</a:t>
            </a:r>
            <a:endParaRPr lang="es-ES_tradnl" dirty="0" smtClean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536905" y="2387036"/>
            <a:ext cx="6592157" cy="2844808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6897" y="5523431"/>
            <a:ext cx="6592161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38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1536905" y="6115239"/>
            <a:ext cx="6592157" cy="80992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</a:t>
            </a:r>
            <a:endParaRPr lang="en-US" dirty="0"/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8897514" y="2387036"/>
            <a:ext cx="6592157" cy="2844808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8897506" y="5523431"/>
            <a:ext cx="6592161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8897514" y="6115239"/>
            <a:ext cx="6592157" cy="80992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endParaRPr lang="en-US" dirty="0"/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6376685" y="2387036"/>
            <a:ext cx="6592157" cy="2844808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3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16376677" y="5523431"/>
            <a:ext cx="6592161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44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16376685" y="6115239"/>
            <a:ext cx="6592157" cy="80992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</a:t>
            </a:r>
            <a:endParaRPr lang="en-US" dirty="0"/>
          </a:p>
        </p:txBody>
      </p:sp>
      <p:sp>
        <p:nvSpPr>
          <p:cNvPr id="45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1536905" y="7444460"/>
            <a:ext cx="6592157" cy="2844808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6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1536897" y="10580855"/>
            <a:ext cx="6592161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47" name="Text Placeholder 2"/>
          <p:cNvSpPr>
            <a:spLocks noGrp="1"/>
          </p:cNvSpPr>
          <p:nvPr>
            <p:ph type="body" sz="quarter" idx="28" hasCustomPrompt="1"/>
          </p:nvPr>
        </p:nvSpPr>
        <p:spPr>
          <a:xfrm>
            <a:off x="1536905" y="11172663"/>
            <a:ext cx="6592157" cy="80992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</a:t>
            </a:r>
            <a:endParaRPr lang="en-US" dirty="0"/>
          </a:p>
        </p:txBody>
      </p:sp>
      <p:sp>
        <p:nvSpPr>
          <p:cNvPr id="48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8897514" y="7444460"/>
            <a:ext cx="6592157" cy="2844808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9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8897506" y="10580855"/>
            <a:ext cx="6592161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31" hasCustomPrompt="1"/>
          </p:nvPr>
        </p:nvSpPr>
        <p:spPr>
          <a:xfrm>
            <a:off x="8897514" y="11172663"/>
            <a:ext cx="6592157" cy="80992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endParaRPr lang="en-US" dirty="0"/>
          </a:p>
        </p:txBody>
      </p:sp>
      <p:sp>
        <p:nvSpPr>
          <p:cNvPr id="51" name="Picture Placeholder 2"/>
          <p:cNvSpPr>
            <a:spLocks noGrp="1"/>
          </p:cNvSpPr>
          <p:nvPr>
            <p:ph type="pic" sz="quarter" idx="32"/>
          </p:nvPr>
        </p:nvSpPr>
        <p:spPr>
          <a:xfrm>
            <a:off x="16376685" y="7444460"/>
            <a:ext cx="6592157" cy="2844808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2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16376677" y="10580855"/>
            <a:ext cx="6592161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53" name="Text Placeholder 2"/>
          <p:cNvSpPr>
            <a:spLocks noGrp="1"/>
          </p:cNvSpPr>
          <p:nvPr>
            <p:ph type="body" sz="quarter" idx="34" hasCustomPrompt="1"/>
          </p:nvPr>
        </p:nvSpPr>
        <p:spPr>
          <a:xfrm>
            <a:off x="16376685" y="11172663"/>
            <a:ext cx="6592157" cy="80992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91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4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2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7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8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/>
      <p:bldP spid="37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/>
      <p:bldP spid="40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/>
      <p:bldP spid="43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/>
      <p:bldP spid="46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/>
      <p:bldP spid="49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/>
      <p:bldP spid="52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p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4883"/>
          <p:cNvSpPr/>
          <p:nvPr userDrawn="1"/>
        </p:nvSpPr>
        <p:spPr>
          <a:xfrm>
            <a:off x="2449132" y="2391836"/>
            <a:ext cx="19456489" cy="10559576"/>
          </a:xfrm>
          <a:prstGeom prst="rect">
            <a:avLst/>
          </a:prstGeom>
          <a:blipFill>
            <a:blip r:embed="rId2">
              <a:alphaModFix amt="10000"/>
            </a:blip>
            <a:stretch>
              <a:fillRect/>
            </a:stretch>
          </a:blipFill>
          <a:ln w="12700">
            <a:miter lim="400000"/>
          </a:ln>
        </p:spPr>
        <p:txBody>
          <a:bodyPr lIns="71438" tIns="71438" rIns="71438" bIns="71438" anchor="ctr"/>
          <a:lstStyle/>
          <a:p>
            <a:pPr lvl="0" defTabSz="584200">
              <a:defRPr sz="3200">
                <a:solidFill>
                  <a:srgbClr val="40546A"/>
                </a:solidFill>
              </a:defRPr>
            </a:pP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5" name="Rounded Rectangle 4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49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21" dur="4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dvAuto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obi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418232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392805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pic>
        <p:nvPicPr>
          <p:cNvPr id="6" name="image2.png"/>
          <p:cNvPicPr/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1716941" y="2935919"/>
            <a:ext cx="4443155" cy="9456506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072670" y="4272844"/>
            <a:ext cx="3799182" cy="672535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pic>
        <p:nvPicPr>
          <p:cNvPr id="11" name="image2.png"/>
          <p:cNvPicPr/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6434093" y="2935919"/>
            <a:ext cx="4443155" cy="9456506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789823" y="4272844"/>
            <a:ext cx="3799182" cy="672535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13060701" y="4329605"/>
            <a:ext cx="9978161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13060701" y="5006320"/>
            <a:ext cx="9978161" cy="37058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, </a:t>
            </a:r>
            <a:r>
              <a:rPr lang="en-US" dirty="0" err="1" smtClean="0"/>
              <a:t>commodo</a:t>
            </a:r>
            <a:r>
              <a:rPr lang="en-US" dirty="0" smtClean="0"/>
              <a:t> magna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. 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Nullam</a:t>
            </a:r>
            <a:r>
              <a:rPr lang="en-US" dirty="0" smtClean="0"/>
              <a:t> at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id, dictum quam. </a:t>
            </a:r>
            <a:r>
              <a:rPr lang="en-US" dirty="0" err="1" smtClean="0"/>
              <a:t>Praesent</a:t>
            </a:r>
            <a:r>
              <a:rPr lang="en-US" dirty="0" smtClean="0"/>
              <a:t> a </a:t>
            </a:r>
            <a:r>
              <a:rPr lang="en-US" dirty="0" err="1" smtClean="0"/>
              <a:t>tincidunt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facilisi</a:t>
            </a:r>
            <a:r>
              <a:rPr lang="en-US" dirty="0" smtClean="0"/>
              <a:t>. </a:t>
            </a:r>
            <a:r>
              <a:rPr lang="en-US" dirty="0" err="1" smtClean="0"/>
              <a:t>Etiam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est.</a:t>
            </a:r>
            <a:endParaRPr lang="en-US" dirty="0"/>
          </a:p>
        </p:txBody>
      </p:sp>
      <p:sp>
        <p:nvSpPr>
          <p:cNvPr id="18" name="Rounded Rectangle 17"/>
          <p:cNvSpPr/>
          <p:nvPr userDrawn="1"/>
        </p:nvSpPr>
        <p:spPr>
          <a:xfrm>
            <a:off x="13060702" y="9040132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13165016" y="925391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0" name="Rounded Rectangle 19"/>
          <p:cNvSpPr/>
          <p:nvPr userDrawn="1"/>
        </p:nvSpPr>
        <p:spPr>
          <a:xfrm>
            <a:off x="15296775" y="9040132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15401089" y="925391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2" name="Rounded Rectangle 21"/>
          <p:cNvSpPr/>
          <p:nvPr userDrawn="1"/>
        </p:nvSpPr>
        <p:spPr>
          <a:xfrm>
            <a:off x="17405799" y="9040132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17510113" y="925391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4" name="Rounded Rectangle 23"/>
          <p:cNvSpPr/>
          <p:nvPr userDrawn="1"/>
        </p:nvSpPr>
        <p:spPr>
          <a:xfrm>
            <a:off x="19640224" y="9040132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19744538" y="925391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6" name="Rounded Rectangle 25"/>
          <p:cNvSpPr/>
          <p:nvPr userDrawn="1"/>
        </p:nvSpPr>
        <p:spPr>
          <a:xfrm>
            <a:off x="21598675" y="9040132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21702988" y="925391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8" name="Rounded Rectangle 27"/>
          <p:cNvSpPr/>
          <p:nvPr userDrawn="1"/>
        </p:nvSpPr>
        <p:spPr>
          <a:xfrm>
            <a:off x="8360539" y="2080635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33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/>
      <p:bldP spid="13" grpId="0"/>
      <p:bldP spid="1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/>
      <p:bldP spid="1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animBg="1"/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animBg="1"/>
      <p:bldP spid="2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animBg="1"/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animBg="1"/>
      <p:bldP spid="2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obi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rgbClr val="A1A1A1"/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pic>
        <p:nvPicPr>
          <p:cNvPr id="6" name="image2.png"/>
          <p:cNvPicPr/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7567167" y="2795055"/>
            <a:ext cx="4443155" cy="9456506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7922896" y="4131980"/>
            <a:ext cx="3799182" cy="664453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1" name="Rounded Rectangle 10"/>
          <p:cNvSpPr/>
          <p:nvPr userDrawn="1"/>
        </p:nvSpPr>
        <p:spPr>
          <a:xfrm>
            <a:off x="8360539" y="2311563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pic>
        <p:nvPicPr>
          <p:cNvPr id="14" name="image2.png"/>
          <p:cNvPicPr/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12262746" y="2795055"/>
            <a:ext cx="4443155" cy="9456506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5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12618475" y="4131980"/>
            <a:ext cx="3799182" cy="664453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78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/>
      <p:bldP spid="11" grpId="0" animBg="1"/>
      <p:bldP spid="15" grpId="0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ptop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13060701" y="4329605"/>
            <a:ext cx="9978161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13060701" y="5006320"/>
            <a:ext cx="9978161" cy="37058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, </a:t>
            </a:r>
            <a:r>
              <a:rPr lang="en-US" dirty="0" err="1" smtClean="0"/>
              <a:t>commodo</a:t>
            </a:r>
            <a:r>
              <a:rPr lang="en-US" dirty="0" smtClean="0"/>
              <a:t> magna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. 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Nullam</a:t>
            </a:r>
            <a:r>
              <a:rPr lang="en-US" dirty="0" smtClean="0"/>
              <a:t> at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id, dictum quam. </a:t>
            </a:r>
            <a:r>
              <a:rPr lang="en-US" dirty="0" err="1" smtClean="0"/>
              <a:t>Praesent</a:t>
            </a:r>
            <a:r>
              <a:rPr lang="en-US" dirty="0" smtClean="0"/>
              <a:t> a </a:t>
            </a:r>
            <a:r>
              <a:rPr lang="en-US" dirty="0" err="1" smtClean="0"/>
              <a:t>tincidunt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facilisi</a:t>
            </a:r>
            <a:r>
              <a:rPr lang="en-US" dirty="0" smtClean="0"/>
              <a:t>. </a:t>
            </a:r>
            <a:r>
              <a:rPr lang="en-US" dirty="0" err="1" smtClean="0"/>
              <a:t>Etiam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est.</a:t>
            </a:r>
            <a:endParaRPr lang="en-US" dirty="0"/>
          </a:p>
        </p:txBody>
      </p:sp>
      <p:sp>
        <p:nvSpPr>
          <p:cNvPr id="34" name="Rounded Rectangle 33"/>
          <p:cNvSpPr/>
          <p:nvPr userDrawn="1"/>
        </p:nvSpPr>
        <p:spPr>
          <a:xfrm>
            <a:off x="13060702" y="9040132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13165016" y="925391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6" name="Rounded Rectangle 35"/>
          <p:cNvSpPr/>
          <p:nvPr userDrawn="1"/>
        </p:nvSpPr>
        <p:spPr>
          <a:xfrm>
            <a:off x="15296775" y="9040132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15401089" y="925391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8" name="Rounded Rectangle 37"/>
          <p:cNvSpPr/>
          <p:nvPr userDrawn="1"/>
        </p:nvSpPr>
        <p:spPr>
          <a:xfrm>
            <a:off x="17405799" y="9040132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17510113" y="925391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0" name="Rounded Rectangle 39"/>
          <p:cNvSpPr/>
          <p:nvPr userDrawn="1"/>
        </p:nvSpPr>
        <p:spPr>
          <a:xfrm>
            <a:off x="19640224" y="9040132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19744538" y="925391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2" name="Rounded Rectangle 41"/>
          <p:cNvSpPr/>
          <p:nvPr userDrawn="1"/>
        </p:nvSpPr>
        <p:spPr>
          <a:xfrm>
            <a:off x="21598675" y="9040132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3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21702988" y="925391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grpSp>
        <p:nvGrpSpPr>
          <p:cNvPr id="44" name="Group 43"/>
          <p:cNvGrpSpPr/>
          <p:nvPr userDrawn="1"/>
        </p:nvGrpSpPr>
        <p:grpSpPr>
          <a:xfrm>
            <a:off x="747028" y="2672113"/>
            <a:ext cx="12313673" cy="9579714"/>
            <a:chOff x="6030887" y="2189513"/>
            <a:chExt cx="12308864" cy="9579713"/>
          </a:xfrm>
        </p:grpSpPr>
        <p:pic>
          <p:nvPicPr>
            <p:cNvPr id="45" name="image4.png"/>
            <p:cNvPicPr/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6030887" y="2189513"/>
              <a:ext cx="12308864" cy="957971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6" name="Shape 3069"/>
            <p:cNvSpPr/>
            <p:nvPr/>
          </p:nvSpPr>
          <p:spPr>
            <a:xfrm>
              <a:off x="8018520" y="3960601"/>
              <a:ext cx="8157924" cy="5052331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defTabSz="1828434">
                <a:defRPr sz="3600">
                  <a:solidFill>
                    <a:srgbClr val="FFFFFF"/>
                  </a:solidFill>
                  <a:latin typeface="Raleway Light"/>
                  <a:ea typeface="Raleway Light"/>
                  <a:cs typeface="Raleway Light"/>
                  <a:sym typeface="Raleway Light"/>
                </a:defRPr>
              </a:pPr>
              <a:endParaRPr/>
            </a:p>
          </p:txBody>
        </p:sp>
      </p:grpSp>
      <p:sp>
        <p:nvSpPr>
          <p:cNvPr id="4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710029" y="4417802"/>
            <a:ext cx="8186521" cy="5077732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378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/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animBg="1"/>
      <p:bldP spid="3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animBg="1"/>
      <p:bldP spid="4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Laptop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44" name="Group 43"/>
          <p:cNvGrpSpPr/>
          <p:nvPr userDrawn="1"/>
        </p:nvGrpSpPr>
        <p:grpSpPr>
          <a:xfrm>
            <a:off x="10237893" y="1623733"/>
            <a:ext cx="15166586" cy="11799205"/>
            <a:chOff x="6030887" y="2189513"/>
            <a:chExt cx="12308864" cy="9579713"/>
          </a:xfrm>
        </p:grpSpPr>
        <p:pic>
          <p:nvPicPr>
            <p:cNvPr id="45" name="image4.png"/>
            <p:cNvPicPr/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6030887" y="2189513"/>
              <a:ext cx="12308864" cy="957971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6" name="Shape 3069"/>
            <p:cNvSpPr/>
            <p:nvPr/>
          </p:nvSpPr>
          <p:spPr>
            <a:xfrm>
              <a:off x="8018520" y="3960601"/>
              <a:ext cx="8157924" cy="5052331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defTabSz="1828434">
                <a:defRPr sz="3600">
                  <a:solidFill>
                    <a:srgbClr val="FFFFFF"/>
                  </a:solidFill>
                  <a:latin typeface="Raleway Light"/>
                  <a:ea typeface="Raleway Light"/>
                  <a:cs typeface="Raleway Light"/>
                  <a:sym typeface="Raleway Light"/>
                </a:defRPr>
              </a:pPr>
              <a:endParaRPr/>
            </a:p>
          </p:txBody>
        </p:sp>
      </p:grpSp>
      <p:sp>
        <p:nvSpPr>
          <p:cNvPr id="4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2686990" y="3805158"/>
            <a:ext cx="10051931" cy="6222889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0" name="Rounded Rectangle 19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54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/>
      <p:bldP spid="20" grpId="0" animBg="1"/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Laptop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44" name="Group 43"/>
          <p:cNvGrpSpPr/>
          <p:nvPr userDrawn="1"/>
        </p:nvGrpSpPr>
        <p:grpSpPr>
          <a:xfrm>
            <a:off x="10237893" y="1623733"/>
            <a:ext cx="15166586" cy="11799205"/>
            <a:chOff x="6030887" y="2189513"/>
            <a:chExt cx="12308864" cy="9579713"/>
          </a:xfrm>
        </p:grpSpPr>
        <p:pic>
          <p:nvPicPr>
            <p:cNvPr id="45" name="image4.png"/>
            <p:cNvPicPr/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6030887" y="2189513"/>
              <a:ext cx="12308864" cy="957971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6" name="Shape 3069"/>
            <p:cNvSpPr/>
            <p:nvPr/>
          </p:nvSpPr>
          <p:spPr>
            <a:xfrm>
              <a:off x="8018520" y="3960601"/>
              <a:ext cx="8157924" cy="5052331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defTabSz="1828434">
                <a:defRPr sz="3600">
                  <a:solidFill>
                    <a:srgbClr val="FFFFFF"/>
                  </a:solidFill>
                  <a:latin typeface="Raleway Light"/>
                  <a:ea typeface="Raleway Light"/>
                  <a:cs typeface="Raleway Light"/>
                  <a:sym typeface="Raleway Light"/>
                </a:defRPr>
              </a:pPr>
              <a:endParaRPr/>
            </a:p>
          </p:txBody>
        </p:sp>
      </p:grpSp>
      <p:sp>
        <p:nvSpPr>
          <p:cNvPr id="4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2686990" y="3805158"/>
            <a:ext cx="10051931" cy="6222889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704141" y="3691480"/>
            <a:ext cx="1644345" cy="1645819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3631060" y="3644854"/>
            <a:ext cx="8223352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3631060" y="4321570"/>
            <a:ext cx="8223352" cy="10281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3" name="Rounded Rectangle 12"/>
          <p:cNvSpPr/>
          <p:nvPr userDrawn="1"/>
        </p:nvSpPr>
        <p:spPr>
          <a:xfrm>
            <a:off x="1704141" y="6039222"/>
            <a:ext cx="1644345" cy="1645819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3631060" y="5992596"/>
            <a:ext cx="8223352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accent2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3631060" y="6669312"/>
            <a:ext cx="8223352" cy="10281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6" name="Rounded Rectangle 15"/>
          <p:cNvSpPr/>
          <p:nvPr userDrawn="1"/>
        </p:nvSpPr>
        <p:spPr>
          <a:xfrm>
            <a:off x="1704141" y="8537466"/>
            <a:ext cx="1644345" cy="1645819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3631060" y="8490840"/>
            <a:ext cx="8223352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3631060" y="9167556"/>
            <a:ext cx="8223352" cy="10281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1704140" y="3826441"/>
            <a:ext cx="1644345" cy="1356905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5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1704140" y="6200199"/>
            <a:ext cx="1644345" cy="1356905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5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1704140" y="8684688"/>
            <a:ext cx="1644345" cy="1356905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5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221675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"/>
                            </p:stCondLst>
                            <p:childTnLst>
                              <p:par>
                                <p:cTn id="16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/>
      <p:bldP spid="10" grpId="0" animBg="1"/>
      <p:bldP spid="1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animBg="1"/>
      <p:bldP spid="1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/>
      <p:bldP spid="1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parato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969342" y="4611149"/>
            <a:ext cx="9499487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8000" b="1" baseline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969342" y="5701190"/>
            <a:ext cx="9499487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500" b="0">
                <a:solidFill>
                  <a:schemeClr val="accent2">
                    <a:lumMod val="40000"/>
                    <a:lumOff val="6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969342" y="6396717"/>
            <a:ext cx="9499487" cy="2032055"/>
          </a:xfrm>
          <a:prstGeom prst="rect">
            <a:avLst/>
          </a:prstGeom>
        </p:spPr>
        <p:txBody>
          <a:bodyPr vert="horz" lIns="0" tIns="121900" rIns="0" bIns="121900"/>
          <a:lstStyle>
            <a:lvl1pPr marL="0" indent="0" algn="r">
              <a:lnSpc>
                <a:spcPct val="15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543017" y="-66196"/>
            <a:ext cx="17893901" cy="13782196"/>
          </a:xfrm>
          <a:custGeom>
            <a:avLst/>
            <a:gdLst>
              <a:gd name="connsiteX0" fmla="*/ 0 w 14583903"/>
              <a:gd name="connsiteY0" fmla="*/ 0 h 13782196"/>
              <a:gd name="connsiteX1" fmla="*/ 14583903 w 14583903"/>
              <a:gd name="connsiteY1" fmla="*/ 0 h 13782196"/>
              <a:gd name="connsiteX2" fmla="*/ 14583903 w 14583903"/>
              <a:gd name="connsiteY2" fmla="*/ 13782196 h 13782196"/>
              <a:gd name="connsiteX3" fmla="*/ 0 w 14583903"/>
              <a:gd name="connsiteY3" fmla="*/ 13782196 h 13782196"/>
              <a:gd name="connsiteX4" fmla="*/ 0 w 14583903"/>
              <a:gd name="connsiteY4" fmla="*/ 0 h 13782196"/>
              <a:gd name="connsiteX0" fmla="*/ 4503136 w 14583903"/>
              <a:gd name="connsiteY0" fmla="*/ 0 h 13782196"/>
              <a:gd name="connsiteX1" fmla="*/ 14583903 w 14583903"/>
              <a:gd name="connsiteY1" fmla="*/ 0 h 13782196"/>
              <a:gd name="connsiteX2" fmla="*/ 14583903 w 14583903"/>
              <a:gd name="connsiteY2" fmla="*/ 13782196 h 13782196"/>
              <a:gd name="connsiteX3" fmla="*/ 0 w 14583903"/>
              <a:gd name="connsiteY3" fmla="*/ 13782196 h 13782196"/>
              <a:gd name="connsiteX4" fmla="*/ 4503136 w 14583903"/>
              <a:gd name="connsiteY4" fmla="*/ 0 h 13782196"/>
              <a:gd name="connsiteX0" fmla="*/ 7813134 w 17893901"/>
              <a:gd name="connsiteY0" fmla="*/ 0 h 13782196"/>
              <a:gd name="connsiteX1" fmla="*/ 17893901 w 17893901"/>
              <a:gd name="connsiteY1" fmla="*/ 0 h 13782196"/>
              <a:gd name="connsiteX2" fmla="*/ 17893901 w 17893901"/>
              <a:gd name="connsiteY2" fmla="*/ 13782196 h 13782196"/>
              <a:gd name="connsiteX3" fmla="*/ 0 w 17893901"/>
              <a:gd name="connsiteY3" fmla="*/ 13782196 h 13782196"/>
              <a:gd name="connsiteX4" fmla="*/ 7813134 w 17893901"/>
              <a:gd name="connsiteY4" fmla="*/ 0 h 13782196"/>
              <a:gd name="connsiteX0" fmla="*/ 7813134 w 17893901"/>
              <a:gd name="connsiteY0" fmla="*/ 0 h 13782196"/>
              <a:gd name="connsiteX1" fmla="*/ 17893901 w 17893901"/>
              <a:gd name="connsiteY1" fmla="*/ 0 h 13782196"/>
              <a:gd name="connsiteX2" fmla="*/ 17893901 w 17893901"/>
              <a:gd name="connsiteY2" fmla="*/ 13782196 h 13782196"/>
              <a:gd name="connsiteX3" fmla="*/ 0 w 17893901"/>
              <a:gd name="connsiteY3" fmla="*/ 13782196 h 13782196"/>
              <a:gd name="connsiteX4" fmla="*/ 7813134 w 17893901"/>
              <a:gd name="connsiteY4" fmla="*/ 0 h 1378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93901" h="13782196">
                <a:moveTo>
                  <a:pt x="7813134" y="0"/>
                </a:moveTo>
                <a:lnTo>
                  <a:pt x="17893901" y="0"/>
                </a:lnTo>
                <a:lnTo>
                  <a:pt x="17893901" y="13782196"/>
                </a:lnTo>
                <a:lnTo>
                  <a:pt x="0" y="13782196"/>
                </a:lnTo>
                <a:cubicBezTo>
                  <a:pt x="8685536" y="8803256"/>
                  <a:pt x="5208756" y="4594065"/>
                  <a:pt x="7813134" y="0"/>
                </a:cubicBezTo>
                <a:close/>
              </a:path>
            </a:pathLst>
          </a:cu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" name="Right Triangle 1"/>
          <p:cNvSpPr/>
          <p:nvPr userDrawn="1"/>
        </p:nvSpPr>
        <p:spPr bwMode="auto">
          <a:xfrm rot="10800000" flipH="1">
            <a:off x="12405909" y="-423368"/>
            <a:ext cx="1680822" cy="5819403"/>
          </a:xfrm>
          <a:custGeom>
            <a:avLst/>
            <a:gdLst>
              <a:gd name="connsiteX0" fmla="*/ 0 w 1847440"/>
              <a:gd name="connsiteY0" fmla="*/ 6974030 h 6974030"/>
              <a:gd name="connsiteX1" fmla="*/ 0 w 1847440"/>
              <a:gd name="connsiteY1" fmla="*/ 0 h 6974030"/>
              <a:gd name="connsiteX2" fmla="*/ 1847440 w 1847440"/>
              <a:gd name="connsiteY2" fmla="*/ 6974030 h 6974030"/>
              <a:gd name="connsiteX3" fmla="*/ 0 w 1847440"/>
              <a:gd name="connsiteY3" fmla="*/ 6974030 h 6974030"/>
              <a:gd name="connsiteX0" fmla="*/ 461860 w 2309300"/>
              <a:gd name="connsiteY0" fmla="*/ 8090169 h 8090169"/>
              <a:gd name="connsiteX1" fmla="*/ 0 w 2309300"/>
              <a:gd name="connsiteY1" fmla="*/ 0 h 8090169"/>
              <a:gd name="connsiteX2" fmla="*/ 2309300 w 2309300"/>
              <a:gd name="connsiteY2" fmla="*/ 8090169 h 8090169"/>
              <a:gd name="connsiteX3" fmla="*/ 461860 w 2309300"/>
              <a:gd name="connsiteY3" fmla="*/ 8090169 h 8090169"/>
              <a:gd name="connsiteX0" fmla="*/ 461860 w 2309300"/>
              <a:gd name="connsiteY0" fmla="*/ 8090169 h 8090169"/>
              <a:gd name="connsiteX1" fmla="*/ 0 w 2309300"/>
              <a:gd name="connsiteY1" fmla="*/ 0 h 8090169"/>
              <a:gd name="connsiteX2" fmla="*/ 2309300 w 2309300"/>
              <a:gd name="connsiteY2" fmla="*/ 8090169 h 8090169"/>
              <a:gd name="connsiteX3" fmla="*/ 461860 w 2309300"/>
              <a:gd name="connsiteY3" fmla="*/ 8090169 h 8090169"/>
              <a:gd name="connsiteX0" fmla="*/ 461860 w 2309300"/>
              <a:gd name="connsiteY0" fmla="*/ 8090169 h 8090169"/>
              <a:gd name="connsiteX1" fmla="*/ 0 w 2309300"/>
              <a:gd name="connsiteY1" fmla="*/ 0 h 8090169"/>
              <a:gd name="connsiteX2" fmla="*/ 2309300 w 2309300"/>
              <a:gd name="connsiteY2" fmla="*/ 8090169 h 8090169"/>
              <a:gd name="connsiteX3" fmla="*/ 461860 w 2309300"/>
              <a:gd name="connsiteY3" fmla="*/ 8090169 h 8090169"/>
              <a:gd name="connsiteX0" fmla="*/ 0 w 1847440"/>
              <a:gd name="connsiteY0" fmla="*/ 5742428 h 5742428"/>
              <a:gd name="connsiteX1" fmla="*/ 384883 w 1847440"/>
              <a:gd name="connsiteY1" fmla="*/ 0 h 5742428"/>
              <a:gd name="connsiteX2" fmla="*/ 1847440 w 1847440"/>
              <a:gd name="connsiteY2" fmla="*/ 5742428 h 5742428"/>
              <a:gd name="connsiteX3" fmla="*/ 0 w 1847440"/>
              <a:gd name="connsiteY3" fmla="*/ 5742428 h 5742428"/>
              <a:gd name="connsiteX0" fmla="*/ 0 w 1847440"/>
              <a:gd name="connsiteY0" fmla="*/ 5742428 h 5742428"/>
              <a:gd name="connsiteX1" fmla="*/ 384883 w 1847440"/>
              <a:gd name="connsiteY1" fmla="*/ 0 h 5742428"/>
              <a:gd name="connsiteX2" fmla="*/ 1847440 w 1847440"/>
              <a:gd name="connsiteY2" fmla="*/ 5742428 h 5742428"/>
              <a:gd name="connsiteX3" fmla="*/ 0 w 1847440"/>
              <a:gd name="connsiteY3" fmla="*/ 5742428 h 5742428"/>
              <a:gd name="connsiteX0" fmla="*/ 0 w 1847440"/>
              <a:gd name="connsiteY0" fmla="*/ 5742428 h 5742428"/>
              <a:gd name="connsiteX1" fmla="*/ 384883 w 1847440"/>
              <a:gd name="connsiteY1" fmla="*/ 0 h 5742428"/>
              <a:gd name="connsiteX2" fmla="*/ 1847440 w 1847440"/>
              <a:gd name="connsiteY2" fmla="*/ 5742428 h 5742428"/>
              <a:gd name="connsiteX3" fmla="*/ 0 w 1847440"/>
              <a:gd name="connsiteY3" fmla="*/ 5742428 h 5742428"/>
              <a:gd name="connsiteX0" fmla="*/ 556857 w 1557553"/>
              <a:gd name="connsiteY0" fmla="*/ 5819403 h 5819403"/>
              <a:gd name="connsiteX1" fmla="*/ 94996 w 1557553"/>
              <a:gd name="connsiteY1" fmla="*/ 0 h 5819403"/>
              <a:gd name="connsiteX2" fmla="*/ 1557553 w 1557553"/>
              <a:gd name="connsiteY2" fmla="*/ 5742428 h 5819403"/>
              <a:gd name="connsiteX3" fmla="*/ 556857 w 1557553"/>
              <a:gd name="connsiteY3" fmla="*/ 5819403 h 5819403"/>
              <a:gd name="connsiteX0" fmla="*/ 680126 w 1680822"/>
              <a:gd name="connsiteY0" fmla="*/ 5819403 h 5819403"/>
              <a:gd name="connsiteX1" fmla="*/ 218265 w 1680822"/>
              <a:gd name="connsiteY1" fmla="*/ 0 h 5819403"/>
              <a:gd name="connsiteX2" fmla="*/ 1680822 w 1680822"/>
              <a:gd name="connsiteY2" fmla="*/ 5742428 h 5819403"/>
              <a:gd name="connsiteX3" fmla="*/ 680126 w 1680822"/>
              <a:gd name="connsiteY3" fmla="*/ 5819403 h 5819403"/>
              <a:gd name="connsiteX0" fmla="*/ 680126 w 1680822"/>
              <a:gd name="connsiteY0" fmla="*/ 5819403 h 5819403"/>
              <a:gd name="connsiteX1" fmla="*/ 218265 w 1680822"/>
              <a:gd name="connsiteY1" fmla="*/ 0 h 5819403"/>
              <a:gd name="connsiteX2" fmla="*/ 1680822 w 1680822"/>
              <a:gd name="connsiteY2" fmla="*/ 5742428 h 5819403"/>
              <a:gd name="connsiteX3" fmla="*/ 680126 w 1680822"/>
              <a:gd name="connsiteY3" fmla="*/ 5819403 h 5819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80822" h="5819403">
                <a:moveTo>
                  <a:pt x="680126" y="5819403"/>
                </a:moveTo>
                <a:cubicBezTo>
                  <a:pt x="-38324" y="4097698"/>
                  <a:pt x="-179448" y="2760869"/>
                  <a:pt x="218265" y="0"/>
                </a:cubicBezTo>
                <a:cubicBezTo>
                  <a:pt x="372219" y="2080923"/>
                  <a:pt x="410706" y="3392093"/>
                  <a:pt x="1680822" y="5742428"/>
                </a:cubicBezTo>
                <a:lnTo>
                  <a:pt x="680126" y="581940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0000" dirty="0">
              <a:solidFill>
                <a:srgbClr val="FFFFFF"/>
              </a:solidFill>
              <a:latin typeface="Lato Black"/>
              <a:cs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311195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/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 icon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0" name="Rounded Rectangle 19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10" name="Rounded Rectangle 9"/>
          <p:cNvSpPr/>
          <p:nvPr userDrawn="1"/>
        </p:nvSpPr>
        <p:spPr>
          <a:xfrm>
            <a:off x="21324495" y="3691480"/>
            <a:ext cx="1644345" cy="1645819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12754750" y="3683342"/>
            <a:ext cx="8223352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12754750" y="4360058"/>
            <a:ext cx="8223352" cy="10281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3" name="Rounded Rectangle 12"/>
          <p:cNvSpPr/>
          <p:nvPr userDrawn="1"/>
        </p:nvSpPr>
        <p:spPr>
          <a:xfrm>
            <a:off x="21324495" y="6039222"/>
            <a:ext cx="1644345" cy="1645819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12754750" y="6031084"/>
            <a:ext cx="8223352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accent2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12754750" y="6707800"/>
            <a:ext cx="8223352" cy="10281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6" name="Rounded Rectangle 15"/>
          <p:cNvSpPr/>
          <p:nvPr userDrawn="1"/>
        </p:nvSpPr>
        <p:spPr>
          <a:xfrm>
            <a:off x="21324495" y="8537466"/>
            <a:ext cx="1644345" cy="1645819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12754750" y="8529328"/>
            <a:ext cx="8223352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12754750" y="9206044"/>
            <a:ext cx="8223352" cy="10281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21324494" y="3826441"/>
            <a:ext cx="1644345" cy="1356905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5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21324494" y="6200199"/>
            <a:ext cx="1644345" cy="1356905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5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21324494" y="8684688"/>
            <a:ext cx="1644345" cy="1356905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5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3884019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/>
      <p:bldP spid="10" grpId="0" animBg="1"/>
      <p:bldP spid="1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animBg="1"/>
      <p:bldP spid="1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/>
      <p:bldP spid="1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Laptop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pic>
        <p:nvPicPr>
          <p:cNvPr id="29" name="image3.png"/>
          <p:cNvPicPr/>
          <p:nvPr userDrawn="1"/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1536914" y="4089014"/>
            <a:ext cx="10068641" cy="14915836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30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13060701" y="4329605"/>
            <a:ext cx="9978161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13060701" y="5006320"/>
            <a:ext cx="9978161" cy="37058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, </a:t>
            </a:r>
            <a:r>
              <a:rPr lang="en-US" dirty="0" err="1" smtClean="0"/>
              <a:t>commodo</a:t>
            </a:r>
            <a:r>
              <a:rPr lang="en-US" dirty="0" smtClean="0"/>
              <a:t> magna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. 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Nullam</a:t>
            </a:r>
            <a:r>
              <a:rPr lang="en-US" dirty="0" smtClean="0"/>
              <a:t> at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id, dictum quam. </a:t>
            </a:r>
            <a:r>
              <a:rPr lang="en-US" dirty="0" err="1" smtClean="0"/>
              <a:t>Praesent</a:t>
            </a:r>
            <a:r>
              <a:rPr lang="en-US" dirty="0" smtClean="0"/>
              <a:t> a </a:t>
            </a:r>
            <a:r>
              <a:rPr lang="en-US" dirty="0" err="1" smtClean="0"/>
              <a:t>tincidunt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facilisi</a:t>
            </a:r>
            <a:r>
              <a:rPr lang="en-US" dirty="0" smtClean="0"/>
              <a:t>. </a:t>
            </a:r>
            <a:r>
              <a:rPr lang="en-US" dirty="0" err="1" smtClean="0"/>
              <a:t>Etiam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est.</a:t>
            </a:r>
            <a:endParaRPr lang="en-US" dirty="0"/>
          </a:p>
        </p:txBody>
      </p:sp>
      <p:sp>
        <p:nvSpPr>
          <p:cNvPr id="32" name="Rounded Rectangle 31"/>
          <p:cNvSpPr/>
          <p:nvPr userDrawn="1"/>
        </p:nvSpPr>
        <p:spPr>
          <a:xfrm>
            <a:off x="13060702" y="9040132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13165016" y="925391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5" name="Rounded Rectangle 34"/>
          <p:cNvSpPr/>
          <p:nvPr userDrawn="1"/>
        </p:nvSpPr>
        <p:spPr>
          <a:xfrm>
            <a:off x="15296775" y="9040132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15401089" y="925391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7" name="Rounded Rectangle 36"/>
          <p:cNvSpPr/>
          <p:nvPr userDrawn="1"/>
        </p:nvSpPr>
        <p:spPr>
          <a:xfrm>
            <a:off x="17405799" y="9040132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17510113" y="925391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9" name="Rounded Rectangle 38"/>
          <p:cNvSpPr/>
          <p:nvPr userDrawn="1"/>
        </p:nvSpPr>
        <p:spPr>
          <a:xfrm>
            <a:off x="19640224" y="9040132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19744538" y="925391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1" name="Rounded Rectangle 40"/>
          <p:cNvSpPr/>
          <p:nvPr userDrawn="1"/>
        </p:nvSpPr>
        <p:spPr>
          <a:xfrm>
            <a:off x="21598675" y="9040132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21702988" y="925391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049368" y="5529400"/>
            <a:ext cx="9054769" cy="8389800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15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"/>
                            </p:stCondLst>
                            <p:childTnLst>
                              <p:par>
                                <p:cTn id="71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animBg="1"/>
      <p:bldP spid="3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animBg="1"/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animBg="1"/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les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5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741348" y="10354496"/>
            <a:ext cx="21297514" cy="2089504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, </a:t>
            </a:r>
            <a:r>
              <a:rPr lang="en-US" dirty="0" err="1" smtClean="0"/>
              <a:t>commodo</a:t>
            </a:r>
            <a:r>
              <a:rPr lang="en-US" dirty="0" smtClean="0"/>
              <a:t> magna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at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id, dictum quam. </a:t>
            </a:r>
            <a:r>
              <a:rPr lang="en-US" dirty="0" err="1" smtClean="0"/>
              <a:t>Praesent</a:t>
            </a:r>
            <a:r>
              <a:rPr lang="en-US" dirty="0" smtClean="0"/>
              <a:t> a </a:t>
            </a:r>
            <a:r>
              <a:rPr lang="en-US" dirty="0" err="1" smtClean="0"/>
              <a:t>tincidunt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facilisi</a:t>
            </a:r>
            <a:r>
              <a:rPr lang="en-US" dirty="0" smtClean="0"/>
              <a:t>. </a:t>
            </a:r>
            <a:r>
              <a:rPr lang="en-US" dirty="0" err="1" smtClean="0"/>
              <a:t>Etiam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, ac </a:t>
            </a:r>
            <a:r>
              <a:rPr lang="en-US" dirty="0" err="1" smtClean="0"/>
              <a:t>bibendum</a:t>
            </a:r>
            <a:r>
              <a:rPr lang="en-US" dirty="0" smtClean="0"/>
              <a:t> magna </a:t>
            </a:r>
            <a:r>
              <a:rPr lang="en-US" dirty="0" err="1" smtClean="0"/>
              <a:t>tempor</a:t>
            </a:r>
            <a:r>
              <a:rPr lang="en-US" dirty="0" smtClean="0"/>
              <a:t> at.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 </a:t>
            </a:r>
            <a:r>
              <a:rPr lang="en-US" dirty="0" err="1" smtClean="0"/>
              <a:t>ornare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21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ipl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Triple Chart </a:t>
            </a:r>
            <a:r>
              <a:rPr lang="es-ES_tradnl" dirty="0" err="1" smtClean="0"/>
              <a:t>Slide</a:t>
            </a:r>
            <a:endParaRPr lang="es-ES_tradnl" dirty="0" smtClean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6914" y="9308660"/>
            <a:ext cx="6746723" cy="17159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quam.</a:t>
            </a:r>
            <a:endParaRPr lang="en-US" dirty="0"/>
          </a:p>
        </p:txBody>
      </p:sp>
      <p:sp>
        <p:nvSpPr>
          <p:cNvPr id="21" name="Rounded Rectangle 20"/>
          <p:cNvSpPr/>
          <p:nvPr userDrawn="1"/>
        </p:nvSpPr>
        <p:spPr>
          <a:xfrm>
            <a:off x="4218046" y="7705876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4322360" y="7919662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25"/>
          </p:nvPr>
        </p:nvSpPr>
        <p:spPr>
          <a:xfrm>
            <a:off x="1536914" y="3195744"/>
            <a:ext cx="6746723" cy="4292600"/>
          </a:xfrm>
          <a:prstGeom prst="rect">
            <a:avLst/>
          </a:prstGeom>
        </p:spPr>
        <p:txBody>
          <a:bodyPr vert="horz" lIns="91440" tIns="45720" rIns="91440" bIns="4572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3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8880382" y="9308660"/>
            <a:ext cx="6746723" cy="17159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quam.</a:t>
            </a:r>
            <a:endParaRPr lang="en-US" dirty="0"/>
          </a:p>
        </p:txBody>
      </p:sp>
      <p:sp>
        <p:nvSpPr>
          <p:cNvPr id="64" name="Rounded Rectangle 63"/>
          <p:cNvSpPr/>
          <p:nvPr userDrawn="1"/>
        </p:nvSpPr>
        <p:spPr>
          <a:xfrm>
            <a:off x="11561514" y="7705876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65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11665828" y="7919662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66" name="Chart Placeholder 2"/>
          <p:cNvSpPr>
            <a:spLocks noGrp="1"/>
          </p:cNvSpPr>
          <p:nvPr>
            <p:ph type="chart" sz="quarter" idx="28"/>
          </p:nvPr>
        </p:nvSpPr>
        <p:spPr>
          <a:xfrm>
            <a:off x="8880382" y="3195744"/>
            <a:ext cx="6746723" cy="4292600"/>
          </a:xfrm>
          <a:prstGeom prst="rect">
            <a:avLst/>
          </a:prstGeom>
        </p:spPr>
        <p:txBody>
          <a:bodyPr vert="horz" lIns="91440" tIns="45720" rIns="91440" bIns="4572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7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16272936" y="9308660"/>
            <a:ext cx="6746723" cy="17159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quam.</a:t>
            </a:r>
            <a:endParaRPr lang="en-US" dirty="0"/>
          </a:p>
        </p:txBody>
      </p:sp>
      <p:sp>
        <p:nvSpPr>
          <p:cNvPr id="68" name="Rounded Rectangle 67"/>
          <p:cNvSpPr/>
          <p:nvPr userDrawn="1"/>
        </p:nvSpPr>
        <p:spPr>
          <a:xfrm>
            <a:off x="18954068" y="7705876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69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19058382" y="7919662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70" name="Chart Placeholder 2"/>
          <p:cNvSpPr>
            <a:spLocks noGrp="1"/>
          </p:cNvSpPr>
          <p:nvPr>
            <p:ph type="chart" sz="quarter" idx="31"/>
          </p:nvPr>
        </p:nvSpPr>
        <p:spPr>
          <a:xfrm>
            <a:off x="16272936" y="3195744"/>
            <a:ext cx="6746723" cy="4292600"/>
          </a:xfrm>
          <a:prstGeom prst="rect">
            <a:avLst/>
          </a:prstGeom>
        </p:spPr>
        <p:txBody>
          <a:bodyPr vert="horz" lIns="91440" tIns="45720" rIns="91440" bIns="4572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6" name="Rounded Rectangle 15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49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animBg="1"/>
      <p:bldP spid="2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animBg="1"/>
      <p:bldP spid="6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animBg="1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ripl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Five</a:t>
            </a:r>
            <a:r>
              <a:rPr lang="es-ES_tradnl" dirty="0" smtClean="0"/>
              <a:t> </a:t>
            </a:r>
            <a:r>
              <a:rPr lang="es-ES_tradnl" dirty="0" err="1" smtClean="0"/>
              <a:t>goals</a:t>
            </a:r>
            <a:r>
              <a:rPr lang="es-ES_tradnl" dirty="0" smtClean="0"/>
              <a:t> </a:t>
            </a:r>
            <a:r>
              <a:rPr lang="es-ES_tradnl" dirty="0" err="1" smtClean="0"/>
              <a:t>to</a:t>
            </a:r>
            <a:r>
              <a:rPr lang="es-ES_tradnl" dirty="0" smtClean="0"/>
              <a:t> 2016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7" name="Shape 782"/>
          <p:cNvSpPr/>
          <p:nvPr userDrawn="1"/>
        </p:nvSpPr>
        <p:spPr>
          <a:xfrm>
            <a:off x="1536914" y="2738734"/>
            <a:ext cx="3811489" cy="6147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0"/>
                </a:moveTo>
                <a:cubicBezTo>
                  <a:pt x="631" y="0"/>
                  <a:pt x="0" y="391"/>
                  <a:pt x="0" y="873"/>
                </a:cubicBezTo>
                <a:lnTo>
                  <a:pt x="0" y="19208"/>
                </a:lnTo>
                <a:cubicBezTo>
                  <a:pt x="0" y="19690"/>
                  <a:pt x="631" y="20081"/>
                  <a:pt x="1408" y="20081"/>
                </a:cubicBezTo>
                <a:lnTo>
                  <a:pt x="9360" y="20081"/>
                </a:lnTo>
                <a:lnTo>
                  <a:pt x="10800" y="21600"/>
                </a:lnTo>
                <a:lnTo>
                  <a:pt x="12240" y="20081"/>
                </a:lnTo>
                <a:lnTo>
                  <a:pt x="20192" y="20081"/>
                </a:lnTo>
                <a:cubicBezTo>
                  <a:pt x="20969" y="20081"/>
                  <a:pt x="21600" y="19690"/>
                  <a:pt x="21600" y="19208"/>
                </a:cubicBezTo>
                <a:lnTo>
                  <a:pt x="21600" y="873"/>
                </a:lnTo>
                <a:cubicBezTo>
                  <a:pt x="21600" y="391"/>
                  <a:pt x="20969" y="0"/>
                  <a:pt x="20192" y="0"/>
                </a:cubicBezTo>
                <a:lnTo>
                  <a:pt x="1408" y="0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2463985" y="3953835"/>
            <a:ext cx="2146494" cy="110253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1731529" y="5165375"/>
            <a:ext cx="3446684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1731529" y="5952926"/>
            <a:ext cx="3446684" cy="139343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2000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</a:t>
            </a:r>
            <a:endParaRPr lang="en-US" dirty="0"/>
          </a:p>
        </p:txBody>
      </p:sp>
      <p:sp>
        <p:nvSpPr>
          <p:cNvPr id="44" name="Shape 782"/>
          <p:cNvSpPr/>
          <p:nvPr userDrawn="1"/>
        </p:nvSpPr>
        <p:spPr>
          <a:xfrm>
            <a:off x="5983633" y="2738734"/>
            <a:ext cx="3811489" cy="6147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0"/>
                </a:moveTo>
                <a:cubicBezTo>
                  <a:pt x="631" y="0"/>
                  <a:pt x="0" y="391"/>
                  <a:pt x="0" y="873"/>
                </a:cubicBezTo>
                <a:lnTo>
                  <a:pt x="0" y="19208"/>
                </a:lnTo>
                <a:cubicBezTo>
                  <a:pt x="0" y="19690"/>
                  <a:pt x="631" y="20081"/>
                  <a:pt x="1408" y="20081"/>
                </a:cubicBezTo>
                <a:lnTo>
                  <a:pt x="9360" y="20081"/>
                </a:lnTo>
                <a:lnTo>
                  <a:pt x="10800" y="21600"/>
                </a:lnTo>
                <a:lnTo>
                  <a:pt x="12240" y="20081"/>
                </a:lnTo>
                <a:lnTo>
                  <a:pt x="20192" y="20081"/>
                </a:lnTo>
                <a:cubicBezTo>
                  <a:pt x="20969" y="20081"/>
                  <a:pt x="21600" y="19690"/>
                  <a:pt x="21600" y="19208"/>
                </a:cubicBezTo>
                <a:lnTo>
                  <a:pt x="21600" y="873"/>
                </a:lnTo>
                <a:cubicBezTo>
                  <a:pt x="21600" y="391"/>
                  <a:pt x="20969" y="0"/>
                  <a:pt x="20192" y="0"/>
                </a:cubicBezTo>
                <a:lnTo>
                  <a:pt x="1408" y="0"/>
                </a:ln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6891452" y="3953835"/>
            <a:ext cx="2146494" cy="110253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9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6158999" y="5165375"/>
            <a:ext cx="3446684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6158999" y="5952926"/>
            <a:ext cx="3446684" cy="139343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2000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</a:t>
            </a:r>
            <a:endParaRPr lang="en-US" dirty="0"/>
          </a:p>
        </p:txBody>
      </p:sp>
      <p:sp>
        <p:nvSpPr>
          <p:cNvPr id="60" name="Shape 782"/>
          <p:cNvSpPr/>
          <p:nvPr userDrawn="1"/>
        </p:nvSpPr>
        <p:spPr>
          <a:xfrm>
            <a:off x="10411100" y="2738734"/>
            <a:ext cx="3811489" cy="6147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0"/>
                </a:moveTo>
                <a:cubicBezTo>
                  <a:pt x="631" y="0"/>
                  <a:pt x="0" y="391"/>
                  <a:pt x="0" y="873"/>
                </a:cubicBezTo>
                <a:lnTo>
                  <a:pt x="0" y="19208"/>
                </a:lnTo>
                <a:cubicBezTo>
                  <a:pt x="0" y="19690"/>
                  <a:pt x="631" y="20081"/>
                  <a:pt x="1408" y="20081"/>
                </a:cubicBezTo>
                <a:lnTo>
                  <a:pt x="9360" y="20081"/>
                </a:lnTo>
                <a:lnTo>
                  <a:pt x="10800" y="21600"/>
                </a:lnTo>
                <a:lnTo>
                  <a:pt x="12240" y="20081"/>
                </a:lnTo>
                <a:lnTo>
                  <a:pt x="20192" y="20081"/>
                </a:lnTo>
                <a:cubicBezTo>
                  <a:pt x="20969" y="20081"/>
                  <a:pt x="21600" y="19690"/>
                  <a:pt x="21600" y="19208"/>
                </a:cubicBezTo>
                <a:lnTo>
                  <a:pt x="21600" y="873"/>
                </a:lnTo>
                <a:cubicBezTo>
                  <a:pt x="21600" y="391"/>
                  <a:pt x="20969" y="0"/>
                  <a:pt x="20192" y="0"/>
                </a:cubicBezTo>
                <a:lnTo>
                  <a:pt x="1408" y="0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1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11338171" y="3953835"/>
            <a:ext cx="2146494" cy="110253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72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10605717" y="5165375"/>
            <a:ext cx="3446684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73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10605717" y="5952926"/>
            <a:ext cx="3446684" cy="139343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2000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</a:t>
            </a:r>
            <a:endParaRPr lang="en-US" dirty="0"/>
          </a:p>
        </p:txBody>
      </p:sp>
      <p:sp>
        <p:nvSpPr>
          <p:cNvPr id="80" name="Shape 782"/>
          <p:cNvSpPr/>
          <p:nvPr userDrawn="1"/>
        </p:nvSpPr>
        <p:spPr>
          <a:xfrm>
            <a:off x="14819322" y="2738734"/>
            <a:ext cx="3811489" cy="6147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0"/>
                </a:moveTo>
                <a:cubicBezTo>
                  <a:pt x="631" y="0"/>
                  <a:pt x="0" y="391"/>
                  <a:pt x="0" y="873"/>
                </a:cubicBezTo>
                <a:lnTo>
                  <a:pt x="0" y="19208"/>
                </a:lnTo>
                <a:cubicBezTo>
                  <a:pt x="0" y="19690"/>
                  <a:pt x="631" y="20081"/>
                  <a:pt x="1408" y="20081"/>
                </a:cubicBezTo>
                <a:lnTo>
                  <a:pt x="9360" y="20081"/>
                </a:lnTo>
                <a:lnTo>
                  <a:pt x="10800" y="21600"/>
                </a:lnTo>
                <a:lnTo>
                  <a:pt x="12240" y="20081"/>
                </a:lnTo>
                <a:lnTo>
                  <a:pt x="20192" y="20081"/>
                </a:lnTo>
                <a:cubicBezTo>
                  <a:pt x="20969" y="20081"/>
                  <a:pt x="21600" y="19690"/>
                  <a:pt x="21600" y="19208"/>
                </a:cubicBezTo>
                <a:lnTo>
                  <a:pt x="21600" y="873"/>
                </a:lnTo>
                <a:cubicBezTo>
                  <a:pt x="21600" y="391"/>
                  <a:pt x="20969" y="0"/>
                  <a:pt x="20192" y="0"/>
                </a:cubicBezTo>
                <a:lnTo>
                  <a:pt x="1408" y="0"/>
                </a:ln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2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15746390" y="3953835"/>
            <a:ext cx="2146494" cy="110253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83" name="Text Placeholder 7"/>
          <p:cNvSpPr>
            <a:spLocks noGrp="1"/>
          </p:cNvSpPr>
          <p:nvPr>
            <p:ph type="body" sz="quarter" idx="31" hasCustomPrompt="1"/>
          </p:nvPr>
        </p:nvSpPr>
        <p:spPr>
          <a:xfrm>
            <a:off x="15013937" y="5165375"/>
            <a:ext cx="3446684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84" name="Text Placeholder 2"/>
          <p:cNvSpPr>
            <a:spLocks noGrp="1"/>
          </p:cNvSpPr>
          <p:nvPr>
            <p:ph type="body" sz="quarter" idx="32" hasCustomPrompt="1"/>
          </p:nvPr>
        </p:nvSpPr>
        <p:spPr>
          <a:xfrm>
            <a:off x="15013937" y="5952926"/>
            <a:ext cx="3446684" cy="139343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2000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</a:t>
            </a:r>
            <a:endParaRPr lang="en-US" dirty="0"/>
          </a:p>
        </p:txBody>
      </p:sp>
      <p:sp>
        <p:nvSpPr>
          <p:cNvPr id="88" name="Shape 782"/>
          <p:cNvSpPr/>
          <p:nvPr userDrawn="1"/>
        </p:nvSpPr>
        <p:spPr>
          <a:xfrm>
            <a:off x="19157348" y="2738734"/>
            <a:ext cx="3811489" cy="6147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0"/>
                </a:moveTo>
                <a:cubicBezTo>
                  <a:pt x="631" y="0"/>
                  <a:pt x="0" y="391"/>
                  <a:pt x="0" y="873"/>
                </a:cubicBezTo>
                <a:lnTo>
                  <a:pt x="0" y="19208"/>
                </a:lnTo>
                <a:cubicBezTo>
                  <a:pt x="0" y="19690"/>
                  <a:pt x="631" y="20081"/>
                  <a:pt x="1408" y="20081"/>
                </a:cubicBezTo>
                <a:lnTo>
                  <a:pt x="9360" y="20081"/>
                </a:lnTo>
                <a:lnTo>
                  <a:pt x="10800" y="21600"/>
                </a:lnTo>
                <a:lnTo>
                  <a:pt x="12240" y="20081"/>
                </a:lnTo>
                <a:lnTo>
                  <a:pt x="20192" y="20081"/>
                </a:lnTo>
                <a:cubicBezTo>
                  <a:pt x="20969" y="20081"/>
                  <a:pt x="21600" y="19690"/>
                  <a:pt x="21600" y="19208"/>
                </a:cubicBezTo>
                <a:lnTo>
                  <a:pt x="21600" y="873"/>
                </a:lnTo>
                <a:cubicBezTo>
                  <a:pt x="21600" y="391"/>
                  <a:pt x="20969" y="0"/>
                  <a:pt x="20192" y="0"/>
                </a:cubicBezTo>
                <a:lnTo>
                  <a:pt x="1408" y="0"/>
                </a:ln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9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20058360" y="3953835"/>
            <a:ext cx="2146494" cy="110253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34" hasCustomPrompt="1"/>
          </p:nvPr>
        </p:nvSpPr>
        <p:spPr>
          <a:xfrm>
            <a:off x="19325907" y="5165375"/>
            <a:ext cx="3446684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1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91" name="Text Placeholder 2"/>
          <p:cNvSpPr>
            <a:spLocks noGrp="1"/>
          </p:cNvSpPr>
          <p:nvPr>
            <p:ph type="body" sz="quarter" idx="35" hasCustomPrompt="1"/>
          </p:nvPr>
        </p:nvSpPr>
        <p:spPr>
          <a:xfrm>
            <a:off x="19325907" y="5952926"/>
            <a:ext cx="3446684" cy="139343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2000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</a:t>
            </a:r>
            <a:endParaRPr lang="en-US" dirty="0"/>
          </a:p>
        </p:txBody>
      </p:sp>
      <p:sp>
        <p:nvSpPr>
          <p:cNvPr id="9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6915" y="9969616"/>
            <a:ext cx="21431925" cy="2089504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, </a:t>
            </a:r>
            <a:r>
              <a:rPr lang="en-US" dirty="0" err="1" smtClean="0"/>
              <a:t>commodo</a:t>
            </a:r>
            <a:r>
              <a:rPr lang="en-US" dirty="0" smtClean="0"/>
              <a:t> magna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at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id, dictum quam. </a:t>
            </a:r>
            <a:r>
              <a:rPr lang="en-US" dirty="0" err="1" smtClean="0"/>
              <a:t>Praesent</a:t>
            </a:r>
            <a:r>
              <a:rPr lang="en-US" dirty="0" smtClean="0"/>
              <a:t> a </a:t>
            </a:r>
            <a:r>
              <a:rPr lang="en-US" dirty="0" err="1" smtClean="0"/>
              <a:t>tincidunt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facilisi</a:t>
            </a:r>
            <a:r>
              <a:rPr lang="en-US" dirty="0" smtClean="0"/>
              <a:t>. </a:t>
            </a:r>
            <a:r>
              <a:rPr lang="en-US" dirty="0" err="1" smtClean="0"/>
              <a:t>Etiam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, ac </a:t>
            </a:r>
            <a:r>
              <a:rPr lang="en-US" dirty="0" err="1" smtClean="0"/>
              <a:t>bibendum</a:t>
            </a:r>
            <a:r>
              <a:rPr lang="en-US" dirty="0" smtClean="0"/>
              <a:t> magna </a:t>
            </a:r>
            <a:r>
              <a:rPr lang="en-US" dirty="0" err="1" smtClean="0"/>
              <a:t>tempor</a:t>
            </a:r>
            <a:r>
              <a:rPr lang="en-US" dirty="0" smtClean="0"/>
              <a:t> at. </a:t>
            </a:r>
            <a:r>
              <a:rPr lang="en-US" dirty="0" err="1" smtClean="0"/>
              <a:t>Vestibulum</a:t>
            </a:r>
            <a:endParaRPr lang="en-US" dirty="0"/>
          </a:p>
        </p:txBody>
      </p:sp>
      <p:sp>
        <p:nvSpPr>
          <p:cNvPr id="95" name="Text Placeholder 7"/>
          <p:cNvSpPr>
            <a:spLocks noGrp="1"/>
          </p:cNvSpPr>
          <p:nvPr>
            <p:ph type="body" sz="quarter" idx="36" hasCustomPrompt="1"/>
          </p:nvPr>
        </p:nvSpPr>
        <p:spPr>
          <a:xfrm>
            <a:off x="1536915" y="9282745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2562179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animBg="1"/>
      <p:bldP spid="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animBg="1"/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animBg="1"/>
      <p:bldP spid="7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7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7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0" grpId="0" animBg="1"/>
      <p:bldP spid="8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8" grpId="0" animBg="1"/>
      <p:bldP spid="8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9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9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ve circles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Cycle</a:t>
            </a:r>
            <a:r>
              <a:rPr lang="es-ES_tradnl" dirty="0" smtClean="0"/>
              <a:t> SmartArt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aphicFrame>
        <p:nvGraphicFramePr>
          <p:cNvPr id="2" name="Diagram 1"/>
          <p:cNvGraphicFramePr/>
          <p:nvPr userDrawn="1">
            <p:extLst>
              <p:ext uri="{D42A27DB-BD31-4B8C-83A1-F6EECF244321}">
                <p14:modId xmlns:p14="http://schemas.microsoft.com/office/powerpoint/2010/main" val="3777338563"/>
              </p:ext>
            </p:extLst>
          </p:nvPr>
        </p:nvGraphicFramePr>
        <p:xfrm>
          <a:off x="6378413" y="2520933"/>
          <a:ext cx="11630351" cy="7750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741348" y="10508448"/>
            <a:ext cx="21297514" cy="2089504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11286051" y="3118841"/>
            <a:ext cx="1861609" cy="1018570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00000"/>
              </a:lnSpc>
              <a:buNone/>
              <a:defRPr sz="240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Title Example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14135030" y="5254901"/>
            <a:ext cx="1861609" cy="1018570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00000"/>
              </a:lnSpc>
              <a:buNone/>
              <a:defRPr sz="240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Title Example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13018540" y="8564829"/>
            <a:ext cx="1861609" cy="1018570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00000"/>
              </a:lnSpc>
              <a:buNone/>
              <a:defRPr sz="240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Title Example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9501442" y="8584073"/>
            <a:ext cx="1861609" cy="1018570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00000"/>
              </a:lnSpc>
              <a:buNone/>
              <a:defRPr sz="240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Title Example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423447" y="5254901"/>
            <a:ext cx="1861609" cy="1018570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00000"/>
              </a:lnSpc>
              <a:buNone/>
              <a:defRPr sz="240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Title Example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083654" y="5470645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083654" y="5917973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3632166" y="3750882"/>
            <a:ext cx="1860111" cy="168818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70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18008764" y="5470645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18008764" y="5917973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19557276" y="3750882"/>
            <a:ext cx="1860111" cy="168818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70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248323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822E12D-5589-5641-8968-2C60F278AF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">
                                            <p:graphicEl>
                                              <a:dgm id="{7822E12D-5589-5641-8968-2C60F278AF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">
                                            <p:graphicEl>
                                              <a:dgm id="{7822E12D-5589-5641-8968-2C60F278AF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2">
                                            <p:graphicEl>
                                              <a:dgm id="{7822E12D-5589-5641-8968-2C60F278AF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09DF994-6F8E-5B4D-ABFB-382DF50DFC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">
                                            <p:graphicEl>
                                              <a:dgm id="{F09DF994-6F8E-5B4D-ABFB-382DF50DFC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">
                                            <p:graphicEl>
                                              <a:dgm id="{F09DF994-6F8E-5B4D-ABFB-382DF50DFC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">
                                            <p:graphicEl>
                                              <a:dgm id="{F09DF994-6F8E-5B4D-ABFB-382DF50DFC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073FDA0-EACE-5A43-8600-63F382AFB7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2">
                                            <p:graphicEl>
                                              <a:dgm id="{C073FDA0-EACE-5A43-8600-63F382AFB7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">
                                            <p:graphicEl>
                                              <a:dgm id="{C073FDA0-EACE-5A43-8600-63F382AFB7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">
                                            <p:graphicEl>
                                              <a:dgm id="{C073FDA0-EACE-5A43-8600-63F382AFB7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E5E38E4-677B-CA49-89FB-FF552B3AAF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2">
                                            <p:graphicEl>
                                              <a:dgm id="{3E5E38E4-677B-CA49-89FB-FF552B3AAF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2">
                                            <p:graphicEl>
                                              <a:dgm id="{3E5E38E4-677B-CA49-89FB-FF552B3AAF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">
                                            <p:graphicEl>
                                              <a:dgm id="{3E5E38E4-677B-CA49-89FB-FF552B3AAF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CEA2B4A-09EF-7A4C-912C-329F81962B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">
                                            <p:graphicEl>
                                              <a:dgm id="{4CEA2B4A-09EF-7A4C-912C-329F81962B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2">
                                            <p:graphicEl>
                                              <a:dgm id="{4CEA2B4A-09EF-7A4C-912C-329F81962B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2">
                                            <p:graphicEl>
                                              <a:dgm id="{4CEA2B4A-09EF-7A4C-912C-329F81962B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CF88890-915B-0644-952D-813A63D379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">
                                            <p:graphicEl>
                                              <a:dgm id="{ACF88890-915B-0644-952D-813A63D379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2">
                                            <p:graphicEl>
                                              <a:dgm id="{ACF88890-915B-0644-952D-813A63D379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2">
                                            <p:graphicEl>
                                              <a:dgm id="{ACF88890-915B-0644-952D-813A63D379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F3AC3B1-5A94-044F-A1AF-2678FFB5C5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2">
                                            <p:graphicEl>
                                              <a:dgm id="{1F3AC3B1-5A94-044F-A1AF-2678FFB5C5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2">
                                            <p:graphicEl>
                                              <a:dgm id="{1F3AC3B1-5A94-044F-A1AF-2678FFB5C5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2">
                                            <p:graphicEl>
                                              <a:dgm id="{1F3AC3B1-5A94-044F-A1AF-2678FFB5C5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566C940-A6EB-684C-BCC5-F13CD753AE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2">
                                            <p:graphicEl>
                                              <a:dgm id="{7566C940-A6EB-684C-BCC5-F13CD753AE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2">
                                            <p:graphicEl>
                                              <a:dgm id="{7566C940-A6EB-684C-BCC5-F13CD753AE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2">
                                            <p:graphicEl>
                                              <a:dgm id="{7566C940-A6EB-684C-BCC5-F13CD753AE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F592C04-4A00-AA4A-9E95-2165FE63E0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2">
                                            <p:graphicEl>
                                              <a:dgm id="{1F592C04-4A00-AA4A-9E95-2165FE63E0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2">
                                            <p:graphicEl>
                                              <a:dgm id="{1F592C04-4A00-AA4A-9E95-2165FE63E0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2">
                                            <p:graphicEl>
                                              <a:dgm id="{1F592C04-4A00-AA4A-9E95-2165FE63E0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FACF15A-095A-AE49-B1EE-B238D7D3DC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" fill="hold"/>
                                        <p:tgtEl>
                                          <p:spTgt spid="2">
                                            <p:graphicEl>
                                              <a:dgm id="{CFACF15A-095A-AE49-B1EE-B238D7D3DC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2">
                                            <p:graphicEl>
                                              <a:dgm id="{CFACF15A-095A-AE49-B1EE-B238D7D3DC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"/>
                                        <p:tgtEl>
                                          <p:spTgt spid="2">
                                            <p:graphicEl>
                                              <a:dgm id="{CFACF15A-095A-AE49-B1EE-B238D7D3DC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4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Graphic spid="2" grpId="0">
        <p:bldSub>
          <a:bldDgm bld="one"/>
        </p:bldSub>
      </p:bldGraphic>
      <p:bldP spid="1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sic p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Basic Pie SmartArt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741348" y="10046592"/>
            <a:ext cx="21297514" cy="2089504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36915" y="5663085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1536915" y="6110413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3085427" y="3943322"/>
            <a:ext cx="1860111" cy="168818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70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18008764" y="5663085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18008764" y="6110413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19557276" y="3943322"/>
            <a:ext cx="1860111" cy="168818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70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5" name="Rounded Rectangle 14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47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animBg="1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martArt with three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Radial SmartArt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741348" y="10046592"/>
            <a:ext cx="21297514" cy="2089504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36915" y="4777869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1536915" y="5225195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18039020" y="4777869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18039020" y="5225195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9" name="Rounded Rectangle 8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18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mart art with two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Radial SmartArt </a:t>
            </a:r>
            <a:r>
              <a:rPr lang="es-ES_tradnl" dirty="0" err="1" smtClean="0"/>
              <a:t>Example</a:t>
            </a:r>
            <a:r>
              <a:rPr lang="es-ES_tradnl" dirty="0" smtClean="0"/>
              <a:t> without </a:t>
            </a:r>
            <a:r>
              <a:rPr lang="es-ES_tradnl" dirty="0" err="1" smtClean="0"/>
              <a:t>footer</a:t>
            </a:r>
            <a:endParaRPr lang="es-ES_tradnl" dirty="0" smtClean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36915" y="4951065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1536915" y="5398391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18039020" y="4951065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18039020" y="5398391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8" name="Rounded Rectangle 7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73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mart art with four text box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SmartArt </a:t>
            </a:r>
            <a:r>
              <a:rPr lang="es-ES_tradnl" dirty="0" err="1" smtClean="0"/>
              <a:t>Example</a:t>
            </a:r>
            <a:r>
              <a:rPr lang="es-ES_tradnl" dirty="0" smtClean="0"/>
              <a:t> </a:t>
            </a:r>
            <a:r>
              <a:rPr lang="es-ES_tradnl" dirty="0" err="1" smtClean="0"/>
              <a:t>with</a:t>
            </a:r>
            <a:r>
              <a:rPr lang="es-ES_tradnl" dirty="0" smtClean="0"/>
              <a:t> </a:t>
            </a:r>
            <a:r>
              <a:rPr lang="es-ES_tradnl" dirty="0" err="1" smtClean="0"/>
              <a:t>four</a:t>
            </a:r>
            <a:r>
              <a:rPr lang="es-ES_tradnl" dirty="0" smtClean="0"/>
              <a:t> </a:t>
            </a:r>
            <a:r>
              <a:rPr lang="es-ES_tradnl" dirty="0" err="1" smtClean="0"/>
              <a:t>text</a:t>
            </a:r>
            <a:r>
              <a:rPr lang="es-ES_tradnl" dirty="0" smtClean="0"/>
              <a:t> box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36915" y="3411560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1536915" y="3974350"/>
            <a:ext cx="4929817" cy="195273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18039023" y="3411560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18039023" y="3974350"/>
            <a:ext cx="4929817" cy="195273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1536915" y="9069230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1536915" y="9632020"/>
            <a:ext cx="4929817" cy="195273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18039023" y="9069230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8" hasCustomPrompt="1"/>
          </p:nvPr>
        </p:nvSpPr>
        <p:spPr>
          <a:xfrm>
            <a:off x="18039023" y="9632020"/>
            <a:ext cx="4929817" cy="195273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5" name="Rounded Rectangle 14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71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parato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064644" y="7072899"/>
            <a:ext cx="1279428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 baseline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064644" y="8162940"/>
            <a:ext cx="1279428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500" b="0">
                <a:solidFill>
                  <a:schemeClr val="accent3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064644" y="8858468"/>
            <a:ext cx="12794285" cy="1261518"/>
          </a:xfrm>
          <a:prstGeom prst="rect">
            <a:avLst/>
          </a:prstGeom>
        </p:spPr>
        <p:txBody>
          <a:bodyPr vert="horz" lIns="0" tIns="121900" rIns="0" bIns="12190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8" name="Right Triangle 1"/>
          <p:cNvSpPr/>
          <p:nvPr userDrawn="1"/>
        </p:nvSpPr>
        <p:spPr bwMode="auto">
          <a:xfrm rot="17983745" flipH="1" flipV="1">
            <a:off x="987816" y="901984"/>
            <a:ext cx="3741032" cy="8466030"/>
          </a:xfrm>
          <a:custGeom>
            <a:avLst/>
            <a:gdLst>
              <a:gd name="connsiteX0" fmla="*/ 0 w 1847440"/>
              <a:gd name="connsiteY0" fmla="*/ 6974030 h 6974030"/>
              <a:gd name="connsiteX1" fmla="*/ 0 w 1847440"/>
              <a:gd name="connsiteY1" fmla="*/ 0 h 6974030"/>
              <a:gd name="connsiteX2" fmla="*/ 1847440 w 1847440"/>
              <a:gd name="connsiteY2" fmla="*/ 6974030 h 6974030"/>
              <a:gd name="connsiteX3" fmla="*/ 0 w 1847440"/>
              <a:gd name="connsiteY3" fmla="*/ 6974030 h 6974030"/>
              <a:gd name="connsiteX0" fmla="*/ 461860 w 2309300"/>
              <a:gd name="connsiteY0" fmla="*/ 8090169 h 8090169"/>
              <a:gd name="connsiteX1" fmla="*/ 0 w 2309300"/>
              <a:gd name="connsiteY1" fmla="*/ 0 h 8090169"/>
              <a:gd name="connsiteX2" fmla="*/ 2309300 w 2309300"/>
              <a:gd name="connsiteY2" fmla="*/ 8090169 h 8090169"/>
              <a:gd name="connsiteX3" fmla="*/ 461860 w 2309300"/>
              <a:gd name="connsiteY3" fmla="*/ 8090169 h 8090169"/>
              <a:gd name="connsiteX0" fmla="*/ 461860 w 2309300"/>
              <a:gd name="connsiteY0" fmla="*/ 8090169 h 8090169"/>
              <a:gd name="connsiteX1" fmla="*/ 0 w 2309300"/>
              <a:gd name="connsiteY1" fmla="*/ 0 h 8090169"/>
              <a:gd name="connsiteX2" fmla="*/ 2309300 w 2309300"/>
              <a:gd name="connsiteY2" fmla="*/ 8090169 h 8090169"/>
              <a:gd name="connsiteX3" fmla="*/ 461860 w 2309300"/>
              <a:gd name="connsiteY3" fmla="*/ 8090169 h 8090169"/>
              <a:gd name="connsiteX0" fmla="*/ 461860 w 2309300"/>
              <a:gd name="connsiteY0" fmla="*/ 8090169 h 8090169"/>
              <a:gd name="connsiteX1" fmla="*/ 0 w 2309300"/>
              <a:gd name="connsiteY1" fmla="*/ 0 h 8090169"/>
              <a:gd name="connsiteX2" fmla="*/ 2309300 w 2309300"/>
              <a:gd name="connsiteY2" fmla="*/ 8090169 h 8090169"/>
              <a:gd name="connsiteX3" fmla="*/ 461860 w 2309300"/>
              <a:gd name="connsiteY3" fmla="*/ 8090169 h 8090169"/>
              <a:gd name="connsiteX0" fmla="*/ 0 w 1847440"/>
              <a:gd name="connsiteY0" fmla="*/ 5742428 h 5742428"/>
              <a:gd name="connsiteX1" fmla="*/ 384883 w 1847440"/>
              <a:gd name="connsiteY1" fmla="*/ 0 h 5742428"/>
              <a:gd name="connsiteX2" fmla="*/ 1847440 w 1847440"/>
              <a:gd name="connsiteY2" fmla="*/ 5742428 h 5742428"/>
              <a:gd name="connsiteX3" fmla="*/ 0 w 1847440"/>
              <a:gd name="connsiteY3" fmla="*/ 5742428 h 5742428"/>
              <a:gd name="connsiteX0" fmla="*/ 0 w 1847440"/>
              <a:gd name="connsiteY0" fmla="*/ 5742428 h 5742428"/>
              <a:gd name="connsiteX1" fmla="*/ 384883 w 1847440"/>
              <a:gd name="connsiteY1" fmla="*/ 0 h 5742428"/>
              <a:gd name="connsiteX2" fmla="*/ 1847440 w 1847440"/>
              <a:gd name="connsiteY2" fmla="*/ 5742428 h 5742428"/>
              <a:gd name="connsiteX3" fmla="*/ 0 w 1847440"/>
              <a:gd name="connsiteY3" fmla="*/ 5742428 h 5742428"/>
              <a:gd name="connsiteX0" fmla="*/ 0 w 1847440"/>
              <a:gd name="connsiteY0" fmla="*/ 5742428 h 5742428"/>
              <a:gd name="connsiteX1" fmla="*/ 384883 w 1847440"/>
              <a:gd name="connsiteY1" fmla="*/ 0 h 5742428"/>
              <a:gd name="connsiteX2" fmla="*/ 1847440 w 1847440"/>
              <a:gd name="connsiteY2" fmla="*/ 5742428 h 5742428"/>
              <a:gd name="connsiteX3" fmla="*/ 0 w 1847440"/>
              <a:gd name="connsiteY3" fmla="*/ 5742428 h 5742428"/>
              <a:gd name="connsiteX0" fmla="*/ 556857 w 1557553"/>
              <a:gd name="connsiteY0" fmla="*/ 5819403 h 5819403"/>
              <a:gd name="connsiteX1" fmla="*/ 94996 w 1557553"/>
              <a:gd name="connsiteY1" fmla="*/ 0 h 5819403"/>
              <a:gd name="connsiteX2" fmla="*/ 1557553 w 1557553"/>
              <a:gd name="connsiteY2" fmla="*/ 5742428 h 5819403"/>
              <a:gd name="connsiteX3" fmla="*/ 556857 w 1557553"/>
              <a:gd name="connsiteY3" fmla="*/ 5819403 h 5819403"/>
              <a:gd name="connsiteX0" fmla="*/ 680126 w 1680822"/>
              <a:gd name="connsiteY0" fmla="*/ 5819403 h 5819403"/>
              <a:gd name="connsiteX1" fmla="*/ 218265 w 1680822"/>
              <a:gd name="connsiteY1" fmla="*/ 0 h 5819403"/>
              <a:gd name="connsiteX2" fmla="*/ 1680822 w 1680822"/>
              <a:gd name="connsiteY2" fmla="*/ 5742428 h 5819403"/>
              <a:gd name="connsiteX3" fmla="*/ 680126 w 1680822"/>
              <a:gd name="connsiteY3" fmla="*/ 5819403 h 5819403"/>
              <a:gd name="connsiteX0" fmla="*/ 680126 w 1680822"/>
              <a:gd name="connsiteY0" fmla="*/ 5819403 h 5819403"/>
              <a:gd name="connsiteX1" fmla="*/ 218265 w 1680822"/>
              <a:gd name="connsiteY1" fmla="*/ 0 h 5819403"/>
              <a:gd name="connsiteX2" fmla="*/ 1680822 w 1680822"/>
              <a:gd name="connsiteY2" fmla="*/ 5742428 h 5819403"/>
              <a:gd name="connsiteX3" fmla="*/ 680126 w 1680822"/>
              <a:gd name="connsiteY3" fmla="*/ 5819403 h 5819403"/>
              <a:gd name="connsiteX0" fmla="*/ 2415894 w 3416590"/>
              <a:gd name="connsiteY0" fmla="*/ 7656719 h 7656719"/>
              <a:gd name="connsiteX1" fmla="*/ 50833 w 3416590"/>
              <a:gd name="connsiteY1" fmla="*/ 0 h 7656719"/>
              <a:gd name="connsiteX2" fmla="*/ 3416590 w 3416590"/>
              <a:gd name="connsiteY2" fmla="*/ 7579744 h 7656719"/>
              <a:gd name="connsiteX3" fmla="*/ 2415894 w 3416590"/>
              <a:gd name="connsiteY3" fmla="*/ 7656719 h 7656719"/>
              <a:gd name="connsiteX0" fmla="*/ 2365061 w 3365757"/>
              <a:gd name="connsiteY0" fmla="*/ 7656719 h 7656719"/>
              <a:gd name="connsiteX1" fmla="*/ 0 w 3365757"/>
              <a:gd name="connsiteY1" fmla="*/ 0 h 7656719"/>
              <a:gd name="connsiteX2" fmla="*/ 3365757 w 3365757"/>
              <a:gd name="connsiteY2" fmla="*/ 7579744 h 7656719"/>
              <a:gd name="connsiteX3" fmla="*/ 2365061 w 3365757"/>
              <a:gd name="connsiteY3" fmla="*/ 7656719 h 7656719"/>
              <a:gd name="connsiteX0" fmla="*/ 2565281 w 3365757"/>
              <a:gd name="connsiteY0" fmla="*/ 8231392 h 8231392"/>
              <a:gd name="connsiteX1" fmla="*/ 0 w 3365757"/>
              <a:gd name="connsiteY1" fmla="*/ 0 h 8231392"/>
              <a:gd name="connsiteX2" fmla="*/ 3365757 w 3365757"/>
              <a:gd name="connsiteY2" fmla="*/ 7579744 h 8231392"/>
              <a:gd name="connsiteX3" fmla="*/ 2565281 w 3365757"/>
              <a:gd name="connsiteY3" fmla="*/ 8231392 h 8231392"/>
              <a:gd name="connsiteX0" fmla="*/ 2565281 w 3365757"/>
              <a:gd name="connsiteY0" fmla="*/ 8231392 h 8231392"/>
              <a:gd name="connsiteX1" fmla="*/ 0 w 3365757"/>
              <a:gd name="connsiteY1" fmla="*/ 0 h 8231392"/>
              <a:gd name="connsiteX2" fmla="*/ 3365757 w 3365757"/>
              <a:gd name="connsiteY2" fmla="*/ 7579744 h 8231392"/>
              <a:gd name="connsiteX3" fmla="*/ 2565281 w 3365757"/>
              <a:gd name="connsiteY3" fmla="*/ 8231392 h 8231392"/>
              <a:gd name="connsiteX0" fmla="*/ 2565281 w 3741032"/>
              <a:gd name="connsiteY0" fmla="*/ 8231392 h 8231392"/>
              <a:gd name="connsiteX1" fmla="*/ 0 w 3741032"/>
              <a:gd name="connsiteY1" fmla="*/ 0 h 8231392"/>
              <a:gd name="connsiteX2" fmla="*/ 3741032 w 3741032"/>
              <a:gd name="connsiteY2" fmla="*/ 7436111 h 8231392"/>
              <a:gd name="connsiteX3" fmla="*/ 2565281 w 3741032"/>
              <a:gd name="connsiteY3" fmla="*/ 8231392 h 8231392"/>
              <a:gd name="connsiteX0" fmla="*/ 2565281 w 3741032"/>
              <a:gd name="connsiteY0" fmla="*/ 8231392 h 8231392"/>
              <a:gd name="connsiteX1" fmla="*/ 0 w 3741032"/>
              <a:gd name="connsiteY1" fmla="*/ 0 h 8231392"/>
              <a:gd name="connsiteX2" fmla="*/ 3741032 w 3741032"/>
              <a:gd name="connsiteY2" fmla="*/ 7436111 h 8231392"/>
              <a:gd name="connsiteX3" fmla="*/ 2565281 w 3741032"/>
              <a:gd name="connsiteY3" fmla="*/ 8231392 h 8231392"/>
              <a:gd name="connsiteX0" fmla="*/ 2565281 w 3741032"/>
              <a:gd name="connsiteY0" fmla="*/ 8231392 h 8231392"/>
              <a:gd name="connsiteX1" fmla="*/ 0 w 3741032"/>
              <a:gd name="connsiteY1" fmla="*/ 0 h 8231392"/>
              <a:gd name="connsiteX2" fmla="*/ 3741032 w 3741032"/>
              <a:gd name="connsiteY2" fmla="*/ 7436111 h 8231392"/>
              <a:gd name="connsiteX3" fmla="*/ 2565281 w 3741032"/>
              <a:gd name="connsiteY3" fmla="*/ 8231392 h 8231392"/>
              <a:gd name="connsiteX0" fmla="*/ 2565281 w 3741032"/>
              <a:gd name="connsiteY0" fmla="*/ 8231392 h 8231392"/>
              <a:gd name="connsiteX1" fmla="*/ 0 w 3741032"/>
              <a:gd name="connsiteY1" fmla="*/ 0 h 8231392"/>
              <a:gd name="connsiteX2" fmla="*/ 3741032 w 3741032"/>
              <a:gd name="connsiteY2" fmla="*/ 7436111 h 8231392"/>
              <a:gd name="connsiteX3" fmla="*/ 2565281 w 3741032"/>
              <a:gd name="connsiteY3" fmla="*/ 8231392 h 8231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1032" h="8231392">
                <a:moveTo>
                  <a:pt x="2565281" y="8231392"/>
                </a:moveTo>
                <a:cubicBezTo>
                  <a:pt x="1846831" y="6509687"/>
                  <a:pt x="8868" y="3224981"/>
                  <a:pt x="0" y="0"/>
                </a:cubicBezTo>
                <a:cubicBezTo>
                  <a:pt x="17284" y="1651663"/>
                  <a:pt x="1926727" y="5262481"/>
                  <a:pt x="3741032" y="7436111"/>
                </a:cubicBezTo>
                <a:lnTo>
                  <a:pt x="2565281" y="8231392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0000" dirty="0">
              <a:solidFill>
                <a:srgbClr val="FFFFFF"/>
              </a:solidFill>
              <a:latin typeface="Lato Black"/>
              <a:cs typeface="Lato Black"/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-76978" y="0"/>
            <a:ext cx="24464152" cy="13717498"/>
          </a:xfrm>
          <a:custGeom>
            <a:avLst/>
            <a:gdLst>
              <a:gd name="connsiteX0" fmla="*/ 0 w 24387175"/>
              <a:gd name="connsiteY0" fmla="*/ 0 h 13716000"/>
              <a:gd name="connsiteX1" fmla="*/ 24387175 w 24387175"/>
              <a:gd name="connsiteY1" fmla="*/ 0 h 13716000"/>
              <a:gd name="connsiteX2" fmla="*/ 24387175 w 24387175"/>
              <a:gd name="connsiteY2" fmla="*/ 13716000 h 13716000"/>
              <a:gd name="connsiteX3" fmla="*/ 0 w 24387175"/>
              <a:gd name="connsiteY3" fmla="*/ 13716000 h 13716000"/>
              <a:gd name="connsiteX4" fmla="*/ 0 w 24387175"/>
              <a:gd name="connsiteY4" fmla="*/ 0 h 13716000"/>
              <a:gd name="connsiteX0" fmla="*/ 38488 w 24425663"/>
              <a:gd name="connsiteY0" fmla="*/ 0 h 13716000"/>
              <a:gd name="connsiteX1" fmla="*/ 24425663 w 24425663"/>
              <a:gd name="connsiteY1" fmla="*/ 0 h 13716000"/>
              <a:gd name="connsiteX2" fmla="*/ 24425663 w 24425663"/>
              <a:gd name="connsiteY2" fmla="*/ 13716000 h 13716000"/>
              <a:gd name="connsiteX3" fmla="*/ 0 w 24425663"/>
              <a:gd name="connsiteY3" fmla="*/ 5210252 h 13716000"/>
              <a:gd name="connsiteX4" fmla="*/ 38488 w 24425663"/>
              <a:gd name="connsiteY4" fmla="*/ 0 h 13716000"/>
              <a:gd name="connsiteX0" fmla="*/ 0 w 24387175"/>
              <a:gd name="connsiteY0" fmla="*/ 0 h 13716000"/>
              <a:gd name="connsiteX1" fmla="*/ 24387175 w 24387175"/>
              <a:gd name="connsiteY1" fmla="*/ 0 h 13716000"/>
              <a:gd name="connsiteX2" fmla="*/ 24387175 w 24387175"/>
              <a:gd name="connsiteY2" fmla="*/ 13716000 h 13716000"/>
              <a:gd name="connsiteX3" fmla="*/ 115465 w 24387175"/>
              <a:gd name="connsiteY3" fmla="*/ 822672 h 13716000"/>
              <a:gd name="connsiteX4" fmla="*/ 0 w 24387175"/>
              <a:gd name="connsiteY4" fmla="*/ 0 h 13716000"/>
              <a:gd name="connsiteX0" fmla="*/ 0 w 24387175"/>
              <a:gd name="connsiteY0" fmla="*/ 0 h 13716000"/>
              <a:gd name="connsiteX1" fmla="*/ 24387175 w 24387175"/>
              <a:gd name="connsiteY1" fmla="*/ 0 h 13716000"/>
              <a:gd name="connsiteX2" fmla="*/ 24387175 w 24387175"/>
              <a:gd name="connsiteY2" fmla="*/ 13716000 h 13716000"/>
              <a:gd name="connsiteX3" fmla="*/ 115465 w 24387175"/>
              <a:gd name="connsiteY3" fmla="*/ 822672 h 13716000"/>
              <a:gd name="connsiteX4" fmla="*/ 0 w 24387175"/>
              <a:gd name="connsiteY4" fmla="*/ 0 h 13716000"/>
              <a:gd name="connsiteX0" fmla="*/ 153953 w 24541128"/>
              <a:gd name="connsiteY0" fmla="*/ 0 h 13716000"/>
              <a:gd name="connsiteX1" fmla="*/ 24541128 w 24541128"/>
              <a:gd name="connsiteY1" fmla="*/ 0 h 13716000"/>
              <a:gd name="connsiteX2" fmla="*/ 24541128 w 24541128"/>
              <a:gd name="connsiteY2" fmla="*/ 13716000 h 13716000"/>
              <a:gd name="connsiteX3" fmla="*/ 0 w 24541128"/>
              <a:gd name="connsiteY3" fmla="*/ 784184 h 13716000"/>
              <a:gd name="connsiteX4" fmla="*/ 153953 w 24541128"/>
              <a:gd name="connsiteY4" fmla="*/ 0 h 13716000"/>
              <a:gd name="connsiteX0" fmla="*/ 153953 w 24541128"/>
              <a:gd name="connsiteY0" fmla="*/ 0 h 13717282"/>
              <a:gd name="connsiteX1" fmla="*/ 24541128 w 24541128"/>
              <a:gd name="connsiteY1" fmla="*/ 0 h 13717282"/>
              <a:gd name="connsiteX2" fmla="*/ 24541128 w 24541128"/>
              <a:gd name="connsiteY2" fmla="*/ 13716000 h 13717282"/>
              <a:gd name="connsiteX3" fmla="*/ 0 w 24541128"/>
              <a:gd name="connsiteY3" fmla="*/ 784184 h 13717282"/>
              <a:gd name="connsiteX4" fmla="*/ 153953 w 24541128"/>
              <a:gd name="connsiteY4" fmla="*/ 0 h 13717282"/>
              <a:gd name="connsiteX0" fmla="*/ 76977 w 24464152"/>
              <a:gd name="connsiteY0" fmla="*/ 0 h 13717741"/>
              <a:gd name="connsiteX1" fmla="*/ 24464152 w 24464152"/>
              <a:gd name="connsiteY1" fmla="*/ 0 h 13717741"/>
              <a:gd name="connsiteX2" fmla="*/ 24464152 w 24464152"/>
              <a:gd name="connsiteY2" fmla="*/ 13716000 h 13717741"/>
              <a:gd name="connsiteX3" fmla="*/ 0 w 24464152"/>
              <a:gd name="connsiteY3" fmla="*/ 3324362 h 13717741"/>
              <a:gd name="connsiteX4" fmla="*/ 76977 w 24464152"/>
              <a:gd name="connsiteY4" fmla="*/ 0 h 13717741"/>
              <a:gd name="connsiteX0" fmla="*/ 76977 w 24464152"/>
              <a:gd name="connsiteY0" fmla="*/ 0 h 13717498"/>
              <a:gd name="connsiteX1" fmla="*/ 24464152 w 24464152"/>
              <a:gd name="connsiteY1" fmla="*/ 0 h 13717498"/>
              <a:gd name="connsiteX2" fmla="*/ 24464152 w 24464152"/>
              <a:gd name="connsiteY2" fmla="*/ 13716000 h 13717498"/>
              <a:gd name="connsiteX3" fmla="*/ 0 w 24464152"/>
              <a:gd name="connsiteY3" fmla="*/ 3324362 h 13717498"/>
              <a:gd name="connsiteX4" fmla="*/ 76977 w 24464152"/>
              <a:gd name="connsiteY4" fmla="*/ 0 h 13717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64152" h="13717498">
                <a:moveTo>
                  <a:pt x="76977" y="0"/>
                </a:moveTo>
                <a:lnTo>
                  <a:pt x="24464152" y="0"/>
                </a:lnTo>
                <a:lnTo>
                  <a:pt x="24464152" y="13716000"/>
                </a:lnTo>
                <a:cubicBezTo>
                  <a:pt x="10831261" y="13844292"/>
                  <a:pt x="22100325" y="5697760"/>
                  <a:pt x="0" y="3324362"/>
                </a:cubicBezTo>
                <a:lnTo>
                  <a:pt x="76977" y="0"/>
                </a:lnTo>
                <a:close/>
              </a:path>
            </a:pathLst>
          </a:cu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89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/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Radial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Left</a:t>
            </a:r>
            <a:r>
              <a:rPr lang="es-ES_tradnl" dirty="0" smtClean="0"/>
              <a:t> </a:t>
            </a:r>
            <a:r>
              <a:rPr lang="es-ES_tradnl" dirty="0" err="1" smtClean="0"/>
              <a:t>text</a:t>
            </a:r>
            <a:r>
              <a:rPr lang="es-ES_tradnl" dirty="0" smtClean="0"/>
              <a:t> </a:t>
            </a:r>
            <a:r>
              <a:rPr lang="es-ES_tradnl" dirty="0" err="1" smtClean="0"/>
              <a:t>Slide</a:t>
            </a:r>
            <a:endParaRPr lang="es-ES_tradnl" dirty="0" smtClean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36915" y="4777869"/>
            <a:ext cx="10009587" cy="50031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1536915" y="5225195"/>
            <a:ext cx="10009587" cy="3973329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l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6" name="Rounded Rectangle 5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5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animBg="1"/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Radial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Right</a:t>
            </a:r>
            <a:r>
              <a:rPr lang="es-ES_tradnl" dirty="0" smtClean="0"/>
              <a:t> </a:t>
            </a:r>
            <a:r>
              <a:rPr lang="es-ES_tradnl" dirty="0" err="1" smtClean="0"/>
              <a:t>text</a:t>
            </a:r>
            <a:r>
              <a:rPr lang="es-ES_tradnl" dirty="0" smtClean="0"/>
              <a:t> </a:t>
            </a:r>
            <a:r>
              <a:rPr lang="es-ES_tradnl" dirty="0" err="1" smtClean="0"/>
              <a:t>Slide</a:t>
            </a:r>
            <a:endParaRPr lang="es-ES_tradnl" dirty="0" smtClean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2959253" y="4777869"/>
            <a:ext cx="10009587" cy="50031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12959253" y="5225195"/>
            <a:ext cx="10009587" cy="3973329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6" name="Rounded Rectangle 5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623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animBg="1"/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mple pro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SmartArt </a:t>
            </a:r>
            <a:r>
              <a:rPr lang="es-ES_tradnl" dirty="0" err="1" smtClean="0"/>
              <a:t>Slides</a:t>
            </a:r>
            <a:endParaRPr lang="es-ES_tradnl" dirty="0" smtClean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6915" y="2676234"/>
            <a:ext cx="21501948" cy="2089504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36915" y="8503859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1536915" y="9031821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7028597" y="8503859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7028597" y="9031821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12591814" y="8503859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12591814" y="9031821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18039020" y="8503859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18039020" y="9031821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13" name="Rounded Rectangle 12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378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animBg="1"/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rrow pro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SmartArt </a:t>
            </a:r>
            <a:r>
              <a:rPr lang="es-ES_tradnl" dirty="0" err="1" smtClean="0"/>
              <a:t>Slides</a:t>
            </a:r>
            <a:endParaRPr lang="es-ES_tradnl" dirty="0" smtClean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6915" y="2676234"/>
            <a:ext cx="21501948" cy="2089504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36915" y="7856853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1536915" y="8304181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7028597" y="7856853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7028597" y="8304181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12591814" y="7856853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12591814" y="8304181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18039020" y="7856853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18039020" y="8304181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3131669" y="6168674"/>
            <a:ext cx="1860111" cy="168818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70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8617882" y="6168674"/>
            <a:ext cx="1860111" cy="168818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70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31" hasCustomPrompt="1"/>
          </p:nvPr>
        </p:nvSpPr>
        <p:spPr>
          <a:xfrm>
            <a:off x="14200342" y="6168674"/>
            <a:ext cx="1860111" cy="168818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70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32" hasCustomPrompt="1"/>
          </p:nvPr>
        </p:nvSpPr>
        <p:spPr>
          <a:xfrm>
            <a:off x="19551804" y="6168674"/>
            <a:ext cx="1860111" cy="168818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70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2" name="Rounded Rectangle 21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91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4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mart art with four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SmartArt </a:t>
            </a:r>
            <a:r>
              <a:rPr lang="es-ES_tradnl" dirty="0" err="1" smtClean="0"/>
              <a:t>Slides</a:t>
            </a:r>
            <a:endParaRPr lang="es-ES_tradnl" dirty="0" smtClean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36915" y="8761321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1536915" y="9208649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7028597" y="8761321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7028597" y="9208649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12591814" y="8761321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12591814" y="9208649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18039020" y="8761321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18039020" y="9208649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3131669" y="7073142"/>
            <a:ext cx="1860111" cy="168818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70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8617882" y="7073142"/>
            <a:ext cx="1860111" cy="168818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70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31" hasCustomPrompt="1"/>
          </p:nvPr>
        </p:nvSpPr>
        <p:spPr>
          <a:xfrm>
            <a:off x="14200342" y="7073142"/>
            <a:ext cx="1860111" cy="168818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70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32" hasCustomPrompt="1"/>
          </p:nvPr>
        </p:nvSpPr>
        <p:spPr>
          <a:xfrm>
            <a:off x="19551804" y="7073142"/>
            <a:ext cx="1860111" cy="168818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70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6" name="Rounded Rectangle 15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80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mart art with three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SmartArt </a:t>
            </a:r>
            <a:r>
              <a:rPr lang="es-ES_tradnl" dirty="0" err="1" smtClean="0"/>
              <a:t>Slides</a:t>
            </a:r>
            <a:endParaRPr lang="es-ES_tradnl" dirty="0" smtClean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21030" y="8761321"/>
            <a:ext cx="656158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721030" y="9208649"/>
            <a:ext cx="656158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8483305" y="8761321"/>
            <a:ext cx="656158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8483305" y="9208649"/>
            <a:ext cx="656158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16407253" y="8761321"/>
            <a:ext cx="656158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16407253" y="9208649"/>
            <a:ext cx="656158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2823821" y="7073142"/>
            <a:ext cx="2475807" cy="168818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70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10580627" y="7073142"/>
            <a:ext cx="2475807" cy="168818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70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31" hasCustomPrompt="1"/>
          </p:nvPr>
        </p:nvSpPr>
        <p:spPr>
          <a:xfrm>
            <a:off x="18523818" y="7073142"/>
            <a:ext cx="2475807" cy="168818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70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3" name="Rounded Rectangle 12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5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animBg="1"/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mart art with three text box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SmartArt </a:t>
            </a:r>
            <a:r>
              <a:rPr lang="es-ES_tradnl" dirty="0" err="1" smtClean="0"/>
              <a:t>Slides</a:t>
            </a:r>
            <a:endParaRPr lang="es-ES_tradnl" dirty="0" smtClean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21030" y="8761321"/>
            <a:ext cx="656158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721030" y="9208649"/>
            <a:ext cx="656158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8483305" y="8761321"/>
            <a:ext cx="656158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8483305" y="9208649"/>
            <a:ext cx="656158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16407253" y="8761321"/>
            <a:ext cx="656158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16407253" y="9208649"/>
            <a:ext cx="656158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72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animBg="1"/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martArt with four text box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SmartArt </a:t>
            </a:r>
            <a:r>
              <a:rPr lang="es-ES_tradnl" dirty="0" err="1" smtClean="0"/>
              <a:t>Slides</a:t>
            </a:r>
            <a:endParaRPr lang="es-ES_tradnl" dirty="0" smtClean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536915" y="8838297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1536915" y="9285625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7028597" y="8838297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7028597" y="9285625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12591814" y="8838297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12591814" y="9285625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18039020" y="8838297"/>
            <a:ext cx="4929817" cy="53423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18039020" y="9285625"/>
            <a:ext cx="4929817" cy="3088106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zacomic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quam vitae portfolio.</a:t>
            </a:r>
            <a:endParaRPr lang="en-US" dirty="0"/>
          </a:p>
        </p:txBody>
      </p:sp>
      <p:sp>
        <p:nvSpPr>
          <p:cNvPr id="12" name="Rounded Rectangle 11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634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animBg="1"/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rcular Picture Callou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Circular Picture </a:t>
            </a:r>
            <a:r>
              <a:rPr lang="es-ES_tradnl" dirty="0" err="1" smtClean="0"/>
              <a:t>Callout</a:t>
            </a:r>
            <a:endParaRPr lang="es-ES_tradnl" dirty="0" smtClean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6915" y="9753982"/>
            <a:ext cx="21501948" cy="2089504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5" name="Rounded Rectangle 4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419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animBg="1"/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ice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Price </a:t>
            </a:r>
            <a:r>
              <a:rPr lang="es-ES_tradnl" dirty="0" err="1" smtClean="0"/>
              <a:t>list</a:t>
            </a:r>
            <a:endParaRPr lang="es-ES_tradnl" dirty="0" smtClean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5" name="Rounded Rectangle 4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1537108" y="3289576"/>
            <a:ext cx="5028011" cy="880572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00">
              <a:solidFill>
                <a:schemeClr val="tx1"/>
              </a:solidFill>
              <a:latin typeface="Lato Regular"/>
              <a:cs typeface="Lato Regular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1537108" y="3224134"/>
            <a:ext cx="5028011" cy="7336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00">
              <a:solidFill>
                <a:schemeClr val="tx1"/>
              </a:solidFill>
              <a:latin typeface="Lato Regular"/>
              <a:cs typeface="Lato Regular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1537108" y="10524589"/>
            <a:ext cx="5028011" cy="1570714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00">
              <a:solidFill>
                <a:schemeClr val="tx1"/>
              </a:solidFill>
              <a:latin typeface="Lato Regular"/>
              <a:cs typeface="Lato Regular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537108" y="5686694"/>
            <a:ext cx="502801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1537108" y="6957116"/>
            <a:ext cx="502801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>
            <a:off x="1537108" y="8066498"/>
            <a:ext cx="502801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>
            <a:off x="1537108" y="9175882"/>
            <a:ext cx="502801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2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2154252" y="6088289"/>
            <a:ext cx="4025988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rgbClr val="797979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Editable Content</a:t>
            </a:r>
          </a:p>
        </p:txBody>
      </p:sp>
      <p:sp>
        <p:nvSpPr>
          <p:cNvPr id="7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154252" y="7242916"/>
            <a:ext cx="4025988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rgbClr val="797979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Editable Content</a:t>
            </a:r>
          </a:p>
        </p:txBody>
      </p:sp>
      <p:sp>
        <p:nvSpPr>
          <p:cNvPr id="74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154252" y="8397542"/>
            <a:ext cx="4025988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rgbClr val="797979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Editable Content</a:t>
            </a:r>
          </a:p>
        </p:txBody>
      </p:sp>
      <p:sp>
        <p:nvSpPr>
          <p:cNvPr id="75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2154252" y="9629144"/>
            <a:ext cx="4025988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rgbClr val="797979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Editable Content</a:t>
            </a:r>
          </a:p>
        </p:txBody>
      </p:sp>
      <p:sp>
        <p:nvSpPr>
          <p:cNvPr id="76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36915" y="4113038"/>
            <a:ext cx="5028204" cy="134272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chemeClr val="accent1"/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$5</a:t>
            </a:r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1536916" y="3224134"/>
            <a:ext cx="5028204" cy="733625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>
                <a:solidFill>
                  <a:schemeClr val="bg1"/>
                </a:solidFill>
                <a:latin typeface="Lato Bold"/>
                <a:cs typeface="Lato Bold"/>
              </a:defRPr>
            </a:lvl1pPr>
          </a:lstStyle>
          <a:p>
            <a:pPr lvl="0"/>
            <a:r>
              <a:rPr lang="es-ES_tradnl" dirty="0" smtClean="0"/>
              <a:t>Editable </a:t>
            </a:r>
            <a:r>
              <a:rPr lang="es-ES_tradnl" dirty="0" err="1" smtClean="0"/>
              <a:t>Name</a:t>
            </a:r>
            <a:endParaRPr lang="es-ES_tradnl" dirty="0" smtClean="0"/>
          </a:p>
        </p:txBody>
      </p:sp>
      <p:sp>
        <p:nvSpPr>
          <p:cNvPr id="79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6916" y="10998618"/>
            <a:ext cx="5028204" cy="733625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>
                <a:solidFill>
                  <a:schemeClr val="accent1"/>
                </a:solidFill>
                <a:latin typeface="Lato Bold"/>
                <a:cs typeface="Lato Bold"/>
              </a:defRPr>
            </a:lvl1pPr>
          </a:lstStyle>
          <a:p>
            <a:pPr lvl="0"/>
            <a:r>
              <a:rPr lang="es-ES_tradnl" dirty="0" smtClean="0"/>
              <a:t>MONTHLY</a:t>
            </a:r>
          </a:p>
        </p:txBody>
      </p:sp>
      <p:sp>
        <p:nvSpPr>
          <p:cNvPr id="80" name="Rectangle 79"/>
          <p:cNvSpPr/>
          <p:nvPr userDrawn="1"/>
        </p:nvSpPr>
        <p:spPr>
          <a:xfrm>
            <a:off x="7002453" y="3289576"/>
            <a:ext cx="5028011" cy="880572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00">
              <a:solidFill>
                <a:schemeClr val="tx1"/>
              </a:solidFill>
              <a:latin typeface="Lato Regular"/>
              <a:cs typeface="Lato Regular"/>
            </a:endParaRPr>
          </a:p>
        </p:txBody>
      </p:sp>
      <p:sp>
        <p:nvSpPr>
          <p:cNvPr id="81" name="Rectangle 80"/>
          <p:cNvSpPr/>
          <p:nvPr userDrawn="1"/>
        </p:nvSpPr>
        <p:spPr>
          <a:xfrm>
            <a:off x="7002453" y="3224134"/>
            <a:ext cx="5028011" cy="7336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00">
              <a:solidFill>
                <a:schemeClr val="tx1"/>
              </a:solidFill>
              <a:latin typeface="Lato Regular"/>
              <a:cs typeface="Lato Regular"/>
            </a:endParaRPr>
          </a:p>
        </p:txBody>
      </p:sp>
      <p:sp>
        <p:nvSpPr>
          <p:cNvPr id="82" name="Rectangle 81"/>
          <p:cNvSpPr/>
          <p:nvPr userDrawn="1"/>
        </p:nvSpPr>
        <p:spPr>
          <a:xfrm>
            <a:off x="7002453" y="10524589"/>
            <a:ext cx="5028011" cy="1570714"/>
          </a:xfrm>
          <a:prstGeom prst="rect">
            <a:avLst/>
          </a:prstGeom>
          <a:solidFill>
            <a:schemeClr val="accent2">
              <a:alpha val="10000"/>
            </a:schemeClr>
          </a:soli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00">
              <a:solidFill>
                <a:schemeClr val="tx1"/>
              </a:solidFill>
              <a:latin typeface="Lato Regular"/>
              <a:cs typeface="Lato Regular"/>
            </a:endParaRPr>
          </a:p>
        </p:txBody>
      </p:sp>
      <p:cxnSp>
        <p:nvCxnSpPr>
          <p:cNvPr id="83" name="Straight Connector 82"/>
          <p:cNvCxnSpPr/>
          <p:nvPr userDrawn="1"/>
        </p:nvCxnSpPr>
        <p:spPr>
          <a:xfrm>
            <a:off x="7002453" y="5686694"/>
            <a:ext cx="502801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 userDrawn="1"/>
        </p:nvCxnSpPr>
        <p:spPr>
          <a:xfrm>
            <a:off x="7002453" y="6957116"/>
            <a:ext cx="502801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 userDrawn="1"/>
        </p:nvCxnSpPr>
        <p:spPr>
          <a:xfrm>
            <a:off x="7002453" y="8066498"/>
            <a:ext cx="502801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 userDrawn="1"/>
        </p:nvCxnSpPr>
        <p:spPr>
          <a:xfrm>
            <a:off x="7002453" y="9175882"/>
            <a:ext cx="502801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7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7619597" y="6088289"/>
            <a:ext cx="4025988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rgbClr val="797979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Editable Content</a:t>
            </a:r>
          </a:p>
        </p:txBody>
      </p:sp>
      <p:sp>
        <p:nvSpPr>
          <p:cNvPr id="88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7619597" y="7242916"/>
            <a:ext cx="4025988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rgbClr val="797979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Editable Content</a:t>
            </a:r>
          </a:p>
        </p:txBody>
      </p:sp>
      <p:sp>
        <p:nvSpPr>
          <p:cNvPr id="89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7619597" y="8397542"/>
            <a:ext cx="4025988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rgbClr val="797979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Editable Content</a:t>
            </a:r>
          </a:p>
        </p:txBody>
      </p:sp>
      <p:sp>
        <p:nvSpPr>
          <p:cNvPr id="90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7619597" y="9629144"/>
            <a:ext cx="4025988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rgbClr val="797979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Editable Content</a:t>
            </a:r>
          </a:p>
        </p:txBody>
      </p:sp>
      <p:sp>
        <p:nvSpPr>
          <p:cNvPr id="91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7002260" y="4113038"/>
            <a:ext cx="5028204" cy="134272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chemeClr val="accent2"/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$10</a:t>
            </a:r>
          </a:p>
        </p:txBody>
      </p:sp>
      <p:sp>
        <p:nvSpPr>
          <p:cNvPr id="92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7002261" y="3224134"/>
            <a:ext cx="5028204" cy="733625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>
                <a:solidFill>
                  <a:schemeClr val="bg1"/>
                </a:solidFill>
                <a:latin typeface="Lato Bold"/>
                <a:cs typeface="Lato Bold"/>
              </a:defRPr>
            </a:lvl1pPr>
          </a:lstStyle>
          <a:p>
            <a:pPr lvl="0"/>
            <a:r>
              <a:rPr lang="es-ES_tradnl" dirty="0" smtClean="0"/>
              <a:t>Editable </a:t>
            </a:r>
            <a:r>
              <a:rPr lang="es-ES_tradnl" dirty="0" err="1" smtClean="0"/>
              <a:t>Name</a:t>
            </a:r>
            <a:endParaRPr lang="es-ES_tradnl" dirty="0" smtClean="0"/>
          </a:p>
        </p:txBody>
      </p:sp>
      <p:sp>
        <p:nvSpPr>
          <p:cNvPr id="93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7002261" y="10998618"/>
            <a:ext cx="5028204" cy="733625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>
                <a:solidFill>
                  <a:schemeClr val="accent2"/>
                </a:solidFill>
                <a:latin typeface="Lato Bold"/>
                <a:cs typeface="Lato Bold"/>
              </a:defRPr>
            </a:lvl1pPr>
          </a:lstStyle>
          <a:p>
            <a:pPr lvl="0"/>
            <a:r>
              <a:rPr lang="es-ES_tradnl" dirty="0" smtClean="0"/>
              <a:t>MONTHLY</a:t>
            </a:r>
          </a:p>
        </p:txBody>
      </p:sp>
      <p:sp>
        <p:nvSpPr>
          <p:cNvPr id="94" name="Rectangle 93"/>
          <p:cNvSpPr/>
          <p:nvPr userDrawn="1"/>
        </p:nvSpPr>
        <p:spPr>
          <a:xfrm>
            <a:off x="12506289" y="3289576"/>
            <a:ext cx="5028011" cy="880572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00">
              <a:solidFill>
                <a:schemeClr val="tx1"/>
              </a:solidFill>
              <a:latin typeface="Lato Regular"/>
              <a:cs typeface="Lato Regular"/>
            </a:endParaRPr>
          </a:p>
        </p:txBody>
      </p:sp>
      <p:sp>
        <p:nvSpPr>
          <p:cNvPr id="95" name="Rectangle 94"/>
          <p:cNvSpPr/>
          <p:nvPr userDrawn="1"/>
        </p:nvSpPr>
        <p:spPr>
          <a:xfrm>
            <a:off x="12506289" y="3224134"/>
            <a:ext cx="5028011" cy="7336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00">
              <a:solidFill>
                <a:schemeClr val="tx1"/>
              </a:solidFill>
              <a:latin typeface="Lato Regular"/>
              <a:cs typeface="Lato Regular"/>
            </a:endParaRPr>
          </a:p>
        </p:txBody>
      </p:sp>
      <p:sp>
        <p:nvSpPr>
          <p:cNvPr id="96" name="Rectangle 95"/>
          <p:cNvSpPr/>
          <p:nvPr userDrawn="1"/>
        </p:nvSpPr>
        <p:spPr>
          <a:xfrm>
            <a:off x="12506289" y="10524589"/>
            <a:ext cx="5028011" cy="1570714"/>
          </a:xfrm>
          <a:prstGeom prst="rect">
            <a:avLst/>
          </a:prstGeom>
          <a:solidFill>
            <a:schemeClr val="accent3">
              <a:alpha val="10000"/>
            </a:schemeClr>
          </a:soli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00">
              <a:solidFill>
                <a:schemeClr val="tx1"/>
              </a:solidFill>
              <a:latin typeface="Lato Regular"/>
              <a:cs typeface="Lato Regular"/>
            </a:endParaRPr>
          </a:p>
        </p:txBody>
      </p:sp>
      <p:cxnSp>
        <p:nvCxnSpPr>
          <p:cNvPr id="97" name="Straight Connector 96"/>
          <p:cNvCxnSpPr/>
          <p:nvPr userDrawn="1"/>
        </p:nvCxnSpPr>
        <p:spPr>
          <a:xfrm>
            <a:off x="12506289" y="5686694"/>
            <a:ext cx="502801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 userDrawn="1"/>
        </p:nvCxnSpPr>
        <p:spPr>
          <a:xfrm>
            <a:off x="12506289" y="6957116"/>
            <a:ext cx="502801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 userDrawn="1"/>
        </p:nvCxnSpPr>
        <p:spPr>
          <a:xfrm>
            <a:off x="12506289" y="8066498"/>
            <a:ext cx="502801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 userDrawn="1"/>
        </p:nvCxnSpPr>
        <p:spPr>
          <a:xfrm>
            <a:off x="12506289" y="9175882"/>
            <a:ext cx="502801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1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13123433" y="6088289"/>
            <a:ext cx="4025988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rgbClr val="797979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Editable Content</a:t>
            </a:r>
          </a:p>
        </p:txBody>
      </p:sp>
      <p:sp>
        <p:nvSpPr>
          <p:cNvPr id="102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13123433" y="7242916"/>
            <a:ext cx="4025988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rgbClr val="797979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Editable Content</a:t>
            </a:r>
          </a:p>
        </p:txBody>
      </p:sp>
      <p:sp>
        <p:nvSpPr>
          <p:cNvPr id="103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13123433" y="8397542"/>
            <a:ext cx="4025988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rgbClr val="797979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Editable Content</a:t>
            </a:r>
          </a:p>
        </p:txBody>
      </p:sp>
      <p:sp>
        <p:nvSpPr>
          <p:cNvPr id="104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13123433" y="9629144"/>
            <a:ext cx="4025988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rgbClr val="797979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Editable Content</a:t>
            </a:r>
          </a:p>
        </p:txBody>
      </p:sp>
      <p:sp>
        <p:nvSpPr>
          <p:cNvPr id="105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12506096" y="4113038"/>
            <a:ext cx="5028204" cy="134272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chemeClr val="accent3"/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$15</a:t>
            </a:r>
          </a:p>
        </p:txBody>
      </p:sp>
      <p:sp>
        <p:nvSpPr>
          <p:cNvPr id="106" name="Text Placeholder 7"/>
          <p:cNvSpPr>
            <a:spLocks noGrp="1"/>
          </p:cNvSpPr>
          <p:nvPr>
            <p:ph type="body" sz="quarter" idx="31" hasCustomPrompt="1"/>
          </p:nvPr>
        </p:nvSpPr>
        <p:spPr>
          <a:xfrm>
            <a:off x="12506097" y="3224134"/>
            <a:ext cx="5028204" cy="733625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>
                <a:solidFill>
                  <a:schemeClr val="bg1"/>
                </a:solidFill>
                <a:latin typeface="Lato Bold"/>
                <a:cs typeface="Lato Bold"/>
              </a:defRPr>
            </a:lvl1pPr>
          </a:lstStyle>
          <a:p>
            <a:pPr lvl="0"/>
            <a:r>
              <a:rPr lang="es-ES_tradnl" dirty="0" smtClean="0"/>
              <a:t>Editable </a:t>
            </a:r>
            <a:r>
              <a:rPr lang="es-ES_tradnl" dirty="0" err="1" smtClean="0"/>
              <a:t>Name</a:t>
            </a:r>
            <a:endParaRPr lang="es-ES_tradnl" dirty="0" smtClean="0"/>
          </a:p>
        </p:txBody>
      </p:sp>
      <p:sp>
        <p:nvSpPr>
          <p:cNvPr id="107" name="Text Placeholder 7"/>
          <p:cNvSpPr>
            <a:spLocks noGrp="1"/>
          </p:cNvSpPr>
          <p:nvPr>
            <p:ph type="body" sz="quarter" idx="32" hasCustomPrompt="1"/>
          </p:nvPr>
        </p:nvSpPr>
        <p:spPr>
          <a:xfrm>
            <a:off x="12506097" y="10998618"/>
            <a:ext cx="5028204" cy="733625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>
                <a:solidFill>
                  <a:schemeClr val="accent3"/>
                </a:solidFill>
                <a:latin typeface="Lato Bold"/>
                <a:cs typeface="Lato Bold"/>
              </a:defRPr>
            </a:lvl1pPr>
          </a:lstStyle>
          <a:p>
            <a:pPr lvl="0"/>
            <a:r>
              <a:rPr lang="es-ES_tradnl" dirty="0" smtClean="0"/>
              <a:t>MONTHLY</a:t>
            </a:r>
          </a:p>
        </p:txBody>
      </p:sp>
      <p:sp>
        <p:nvSpPr>
          <p:cNvPr id="108" name="Rectangle 107"/>
          <p:cNvSpPr/>
          <p:nvPr userDrawn="1"/>
        </p:nvSpPr>
        <p:spPr>
          <a:xfrm>
            <a:off x="17940828" y="3289576"/>
            <a:ext cx="5028011" cy="8805727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00">
              <a:solidFill>
                <a:schemeClr val="tx1"/>
              </a:solidFill>
              <a:latin typeface="Lato Regular"/>
              <a:cs typeface="Lato Regular"/>
            </a:endParaRPr>
          </a:p>
        </p:txBody>
      </p:sp>
      <p:sp>
        <p:nvSpPr>
          <p:cNvPr id="109" name="Rectangle 108"/>
          <p:cNvSpPr/>
          <p:nvPr userDrawn="1"/>
        </p:nvSpPr>
        <p:spPr>
          <a:xfrm>
            <a:off x="17940828" y="3224134"/>
            <a:ext cx="5028011" cy="7336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00">
              <a:solidFill>
                <a:schemeClr val="tx1"/>
              </a:solidFill>
              <a:latin typeface="Lato Regular"/>
              <a:cs typeface="Lato Regular"/>
            </a:endParaRPr>
          </a:p>
        </p:txBody>
      </p:sp>
      <p:sp>
        <p:nvSpPr>
          <p:cNvPr id="110" name="Rectangle 109"/>
          <p:cNvSpPr/>
          <p:nvPr userDrawn="1"/>
        </p:nvSpPr>
        <p:spPr>
          <a:xfrm>
            <a:off x="17940828" y="10524589"/>
            <a:ext cx="5028011" cy="1570714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00">
              <a:solidFill>
                <a:schemeClr val="tx1"/>
              </a:solidFill>
              <a:latin typeface="Lato Regular"/>
              <a:cs typeface="Lato Regular"/>
            </a:endParaRPr>
          </a:p>
        </p:txBody>
      </p:sp>
      <p:cxnSp>
        <p:nvCxnSpPr>
          <p:cNvPr id="111" name="Straight Connector 110"/>
          <p:cNvCxnSpPr/>
          <p:nvPr userDrawn="1"/>
        </p:nvCxnSpPr>
        <p:spPr>
          <a:xfrm>
            <a:off x="17940828" y="5686694"/>
            <a:ext cx="502801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 userDrawn="1"/>
        </p:nvCxnSpPr>
        <p:spPr>
          <a:xfrm>
            <a:off x="17940828" y="6957116"/>
            <a:ext cx="502801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 userDrawn="1"/>
        </p:nvCxnSpPr>
        <p:spPr>
          <a:xfrm>
            <a:off x="17940828" y="8066498"/>
            <a:ext cx="502801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 userDrawn="1"/>
        </p:nvCxnSpPr>
        <p:spPr>
          <a:xfrm>
            <a:off x="17940828" y="9175882"/>
            <a:ext cx="502801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5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18557972" y="6088289"/>
            <a:ext cx="4025988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rgbClr val="797979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Editable Content</a:t>
            </a:r>
          </a:p>
        </p:txBody>
      </p:sp>
      <p:sp>
        <p:nvSpPr>
          <p:cNvPr id="116" name="Text Placeholder 7"/>
          <p:cNvSpPr>
            <a:spLocks noGrp="1"/>
          </p:cNvSpPr>
          <p:nvPr>
            <p:ph type="body" sz="quarter" idx="34" hasCustomPrompt="1"/>
          </p:nvPr>
        </p:nvSpPr>
        <p:spPr>
          <a:xfrm>
            <a:off x="18557972" y="7242916"/>
            <a:ext cx="4025988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rgbClr val="797979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Editable Content</a:t>
            </a:r>
          </a:p>
        </p:txBody>
      </p:sp>
      <p:sp>
        <p:nvSpPr>
          <p:cNvPr id="117" name="Text Placeholder 7"/>
          <p:cNvSpPr>
            <a:spLocks noGrp="1"/>
          </p:cNvSpPr>
          <p:nvPr>
            <p:ph type="body" sz="quarter" idx="35" hasCustomPrompt="1"/>
          </p:nvPr>
        </p:nvSpPr>
        <p:spPr>
          <a:xfrm>
            <a:off x="18557972" y="8397542"/>
            <a:ext cx="4025988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rgbClr val="797979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Editable Content</a:t>
            </a:r>
          </a:p>
        </p:txBody>
      </p:sp>
      <p:sp>
        <p:nvSpPr>
          <p:cNvPr id="118" name="Text Placeholder 7"/>
          <p:cNvSpPr>
            <a:spLocks noGrp="1"/>
          </p:cNvSpPr>
          <p:nvPr>
            <p:ph type="body" sz="quarter" idx="36" hasCustomPrompt="1"/>
          </p:nvPr>
        </p:nvSpPr>
        <p:spPr>
          <a:xfrm>
            <a:off x="18557972" y="9629144"/>
            <a:ext cx="4025988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rgbClr val="797979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Editable Content</a:t>
            </a:r>
          </a:p>
        </p:txBody>
      </p:sp>
      <p:sp>
        <p:nvSpPr>
          <p:cNvPr id="119" name="Text Placeholder 7"/>
          <p:cNvSpPr>
            <a:spLocks noGrp="1"/>
          </p:cNvSpPr>
          <p:nvPr>
            <p:ph type="body" sz="quarter" idx="37" hasCustomPrompt="1"/>
          </p:nvPr>
        </p:nvSpPr>
        <p:spPr>
          <a:xfrm>
            <a:off x="17940635" y="4113038"/>
            <a:ext cx="5028204" cy="134272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chemeClr val="accent4"/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$20</a:t>
            </a:r>
          </a:p>
        </p:txBody>
      </p:sp>
      <p:sp>
        <p:nvSpPr>
          <p:cNvPr id="120" name="Text Placeholder 7"/>
          <p:cNvSpPr>
            <a:spLocks noGrp="1"/>
          </p:cNvSpPr>
          <p:nvPr>
            <p:ph type="body" sz="quarter" idx="38" hasCustomPrompt="1"/>
          </p:nvPr>
        </p:nvSpPr>
        <p:spPr>
          <a:xfrm>
            <a:off x="17940636" y="3224134"/>
            <a:ext cx="5028204" cy="733625"/>
          </a:xfrm>
          <a:prstGeom prst="rect">
            <a:avLst/>
          </a:prstGeom>
          <a:solidFill>
            <a:schemeClr val="accent4"/>
          </a:solidFill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>
                <a:solidFill>
                  <a:schemeClr val="bg1"/>
                </a:solidFill>
                <a:latin typeface="Lato Bold"/>
                <a:cs typeface="Lato Bold"/>
              </a:defRPr>
            </a:lvl1pPr>
          </a:lstStyle>
          <a:p>
            <a:pPr lvl="0"/>
            <a:r>
              <a:rPr lang="es-ES_tradnl" dirty="0" smtClean="0"/>
              <a:t>Editable </a:t>
            </a:r>
            <a:r>
              <a:rPr lang="es-ES_tradnl" dirty="0" err="1" smtClean="0"/>
              <a:t>Name</a:t>
            </a:r>
            <a:endParaRPr lang="es-ES_tradnl" dirty="0" smtClean="0"/>
          </a:p>
        </p:txBody>
      </p:sp>
      <p:sp>
        <p:nvSpPr>
          <p:cNvPr id="121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17940636" y="10998618"/>
            <a:ext cx="5028204" cy="733625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 b="0">
                <a:solidFill>
                  <a:schemeClr val="accent4"/>
                </a:solidFill>
                <a:latin typeface="Lato Bold"/>
                <a:cs typeface="Lato Bold"/>
              </a:defRPr>
            </a:lvl1pPr>
          </a:lstStyle>
          <a:p>
            <a:pPr lvl="0"/>
            <a:r>
              <a:rPr lang="es-ES_tradnl" dirty="0" smtClean="0"/>
              <a:t>MONTHLY</a:t>
            </a:r>
          </a:p>
        </p:txBody>
      </p:sp>
    </p:spTree>
    <p:extLst>
      <p:ext uri="{BB962C8B-B14F-4D97-AF65-F5344CB8AC3E}">
        <p14:creationId xmlns:p14="http://schemas.microsoft.com/office/powerpoint/2010/main" val="116657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9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1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3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4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6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7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8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9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0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100"/>
                            </p:stCondLst>
                            <p:childTnLst>
                              <p:par>
                                <p:cTn id="1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00"/>
                            </p:stCondLst>
                            <p:childTnLst>
                              <p:par>
                                <p:cTn id="1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300"/>
                            </p:stCondLst>
                            <p:childTnLst>
                              <p:par>
                                <p:cTn id="1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400"/>
                            </p:stCondLst>
                            <p:childTnLst>
                              <p:par>
                                <p:cTn id="1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3500"/>
                            </p:stCondLst>
                            <p:childTnLst>
                              <p:par>
                                <p:cTn id="1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600"/>
                            </p:stCondLst>
                            <p:childTnLst>
                              <p:par>
                                <p:cTn id="1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3700"/>
                            </p:stCondLst>
                            <p:childTnLst>
                              <p:par>
                                <p:cTn id="1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" fill="hold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" fill="hold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800"/>
                            </p:stCondLst>
                            <p:childTnLst>
                              <p:par>
                                <p:cTn id="1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3900"/>
                            </p:stCondLst>
                            <p:childTnLst>
                              <p:par>
                                <p:cTn id="1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" fill="hold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" fill="hold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4000"/>
                            </p:stCondLst>
                            <p:childTnLst>
                              <p:par>
                                <p:cTn id="1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" fill="hold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" fill="hold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4100"/>
                            </p:stCondLst>
                            <p:childTnLst>
                              <p:par>
                                <p:cTn id="1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200"/>
                            </p:stCondLst>
                            <p:childTnLst>
                              <p:par>
                                <p:cTn id="1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1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4300"/>
                            </p:stCondLst>
                            <p:childTnLst>
                              <p:par>
                                <p:cTn id="1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1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4400"/>
                            </p:stCondLst>
                            <p:childTnLst>
                              <p:par>
                                <p:cTn id="2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100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4600"/>
                            </p:stCondLst>
                            <p:childTnLst>
                              <p:par>
                                <p:cTn id="2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1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1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700"/>
                            </p:stCondLst>
                            <p:childTnLst>
                              <p:par>
                                <p:cTn id="2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1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1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4800"/>
                            </p:stCondLst>
                            <p:childTnLst>
                              <p:par>
                                <p:cTn id="2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4900"/>
                            </p:stCondLst>
                            <p:childTnLst>
                              <p:par>
                                <p:cTn id="2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1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5000"/>
                            </p:stCondLst>
                            <p:childTnLst>
                              <p:par>
                                <p:cTn id="2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5100"/>
                            </p:stCondLst>
                            <p:childTnLst>
                              <p:par>
                                <p:cTn id="2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1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100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5200"/>
                            </p:stCondLst>
                            <p:childTnLst>
                              <p:par>
                                <p:cTn id="2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1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5300"/>
                            </p:stCondLst>
                            <p:childTnLst>
                              <p:par>
                                <p:cTn id="2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100" fill="hold"/>
                                        <p:tgtEl>
                                          <p:spTgt spid="10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" fill="hold"/>
                                        <p:tgtEl>
                                          <p:spTgt spid="10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100"/>
                                        <p:tgtEl>
                                          <p:spTgt spid="10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1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100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00"/>
                            </p:stCondLst>
                            <p:childTnLst>
                              <p:par>
                                <p:cTn id="2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1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100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200"/>
                            </p:stCondLst>
                            <p:childTnLst>
                              <p:par>
                                <p:cTn id="2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1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1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300"/>
                            </p:stCondLst>
                            <p:childTnLst>
                              <p:par>
                                <p:cTn id="2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1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1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400"/>
                            </p:stCondLst>
                            <p:childTnLst>
                              <p:par>
                                <p:cTn id="2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1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1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500"/>
                            </p:stCondLst>
                            <p:childTnLst>
                              <p:par>
                                <p:cTn id="2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100" fill="hold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" fill="hold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100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600"/>
                            </p:stCondLst>
                            <p:childTnLst>
                              <p:par>
                                <p:cTn id="30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1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1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700"/>
                            </p:stCondLst>
                            <p:childTnLst>
                              <p:par>
                                <p:cTn id="30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1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2" dur="1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800"/>
                            </p:stCondLst>
                            <p:childTnLst>
                              <p:par>
                                <p:cTn id="3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1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1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900"/>
                            </p:stCondLst>
                            <p:childTnLst>
                              <p:par>
                                <p:cTn id="3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1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1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00"/>
                            </p:stCondLst>
                            <p:childTnLst>
                              <p:par>
                                <p:cTn id="3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1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100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100"/>
                            </p:stCondLst>
                            <p:childTnLst>
                              <p:par>
                                <p:cTn id="3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100" fill="hold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" fill="hold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6" dur="1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200"/>
                            </p:stCondLst>
                            <p:childTnLst>
                              <p:par>
                                <p:cTn id="3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100" fill="hold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00" fill="hold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2" dur="100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300"/>
                            </p:stCondLst>
                            <p:childTnLst>
                              <p:par>
                                <p:cTn id="3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6" dur="100" fill="hold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" fill="hold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8" dur="100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400"/>
                            </p:stCondLst>
                            <p:childTnLst>
                              <p:par>
                                <p:cTn id="3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100" fill="hold"/>
                                        <p:tgtEl>
                                          <p:spTgt spid="12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100" fill="hold"/>
                                        <p:tgtEl>
                                          <p:spTgt spid="12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100"/>
                                        <p:tgtEl>
                                          <p:spTgt spid="1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100" fill="hold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00" fill="hold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100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100"/>
                            </p:stCondLst>
                            <p:childTnLst>
                              <p:par>
                                <p:cTn id="3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1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100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  <p:bldP spid="6" grpId="0" animBg="1"/>
      <p:bldP spid="7" grpId="0" animBg="1"/>
      <p:bldP spid="8" grpId="0" animBg="1"/>
      <p:bldP spid="7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7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7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7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7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7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7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7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7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7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7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7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7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7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7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7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7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7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7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7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0" grpId="0" animBg="1"/>
      <p:bldP spid="81" grpId="0" animBg="1"/>
      <p:bldP spid="82" grpId="0" animBg="1"/>
      <p:bldP spid="8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8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8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8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8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8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8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8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8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8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9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9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9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9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9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9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9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9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9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9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9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9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4" grpId="0" animBg="1"/>
      <p:bldP spid="95" grpId="0" animBg="1"/>
      <p:bldP spid="96" grpId="0" animBg="1"/>
      <p:bldP spid="10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10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10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10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10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10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10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10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10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10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10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10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10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10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10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10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6" grpId="0" build="p" animBg="1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10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10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10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10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10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10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8" grpId="0" animBg="1"/>
      <p:bldP spid="109" grpId="0" animBg="1"/>
      <p:bldP spid="110" grpId="0" animBg="1"/>
      <p:bldP spid="11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1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1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1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1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1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1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1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1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1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1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1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1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1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1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1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0" grpId="0" build="p" animBg="1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1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1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1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" fill="hold"/>
                        <p:tgtEl>
                          <p:spTgt spid="1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" fill="hold"/>
                        <p:tgtEl>
                          <p:spTgt spid="1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"/>
                        <p:tgtEl>
                          <p:spTgt spid="12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parato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0552939" y="8351415"/>
            <a:ext cx="1279428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 baseline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0552939" y="9441456"/>
            <a:ext cx="1279428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500" b="0">
                <a:solidFill>
                  <a:schemeClr val="accent2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0552939" y="10136984"/>
            <a:ext cx="12794285" cy="1261518"/>
          </a:xfrm>
          <a:prstGeom prst="rect">
            <a:avLst/>
          </a:prstGeom>
        </p:spPr>
        <p:txBody>
          <a:bodyPr vert="horz" lIns="0" tIns="121900" rIns="0" bIns="12190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-45243" y="0"/>
            <a:ext cx="24432418" cy="14009468"/>
          </a:xfrm>
          <a:custGeom>
            <a:avLst/>
            <a:gdLst>
              <a:gd name="connsiteX0" fmla="*/ 0 w 24355441"/>
              <a:gd name="connsiteY0" fmla="*/ 0 h 6850784"/>
              <a:gd name="connsiteX1" fmla="*/ 24355441 w 24355441"/>
              <a:gd name="connsiteY1" fmla="*/ 0 h 6850784"/>
              <a:gd name="connsiteX2" fmla="*/ 24355441 w 24355441"/>
              <a:gd name="connsiteY2" fmla="*/ 6850784 h 6850784"/>
              <a:gd name="connsiteX3" fmla="*/ 0 w 24355441"/>
              <a:gd name="connsiteY3" fmla="*/ 6850784 h 6850784"/>
              <a:gd name="connsiteX4" fmla="*/ 0 w 24355441"/>
              <a:gd name="connsiteY4" fmla="*/ 0 h 6850784"/>
              <a:gd name="connsiteX0" fmla="*/ 76977 w 24432418"/>
              <a:gd name="connsiteY0" fmla="*/ 0 h 14009468"/>
              <a:gd name="connsiteX1" fmla="*/ 24432418 w 24432418"/>
              <a:gd name="connsiteY1" fmla="*/ 0 h 14009468"/>
              <a:gd name="connsiteX2" fmla="*/ 24432418 w 24432418"/>
              <a:gd name="connsiteY2" fmla="*/ 6850784 h 14009468"/>
              <a:gd name="connsiteX3" fmla="*/ 0 w 24432418"/>
              <a:gd name="connsiteY3" fmla="*/ 14009468 h 14009468"/>
              <a:gd name="connsiteX4" fmla="*/ 76977 w 24432418"/>
              <a:gd name="connsiteY4" fmla="*/ 0 h 14009468"/>
              <a:gd name="connsiteX0" fmla="*/ 76977 w 24432418"/>
              <a:gd name="connsiteY0" fmla="*/ 0 h 14009468"/>
              <a:gd name="connsiteX1" fmla="*/ 24432418 w 24432418"/>
              <a:gd name="connsiteY1" fmla="*/ 0 h 14009468"/>
              <a:gd name="connsiteX2" fmla="*/ 24432418 w 24432418"/>
              <a:gd name="connsiteY2" fmla="*/ 6850784 h 14009468"/>
              <a:gd name="connsiteX3" fmla="*/ 0 w 24432418"/>
              <a:gd name="connsiteY3" fmla="*/ 14009468 h 14009468"/>
              <a:gd name="connsiteX4" fmla="*/ 76977 w 24432418"/>
              <a:gd name="connsiteY4" fmla="*/ 0 h 14009468"/>
              <a:gd name="connsiteX0" fmla="*/ 76977 w 24432418"/>
              <a:gd name="connsiteY0" fmla="*/ 0 h 14009468"/>
              <a:gd name="connsiteX1" fmla="*/ 24432418 w 24432418"/>
              <a:gd name="connsiteY1" fmla="*/ 0 h 14009468"/>
              <a:gd name="connsiteX2" fmla="*/ 24432418 w 24432418"/>
              <a:gd name="connsiteY2" fmla="*/ 6850784 h 14009468"/>
              <a:gd name="connsiteX3" fmla="*/ 0 w 24432418"/>
              <a:gd name="connsiteY3" fmla="*/ 14009468 h 14009468"/>
              <a:gd name="connsiteX4" fmla="*/ 76977 w 24432418"/>
              <a:gd name="connsiteY4" fmla="*/ 0 h 1400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32418" h="14009468">
                <a:moveTo>
                  <a:pt x="76977" y="0"/>
                </a:moveTo>
                <a:lnTo>
                  <a:pt x="24432418" y="0"/>
                </a:lnTo>
                <a:lnTo>
                  <a:pt x="24432418" y="6850784"/>
                </a:lnTo>
                <a:cubicBezTo>
                  <a:pt x="16288279" y="9237012"/>
                  <a:pt x="13955878" y="-423363"/>
                  <a:pt x="0" y="14009468"/>
                </a:cubicBezTo>
                <a:lnTo>
                  <a:pt x="76977" y="0"/>
                </a:lnTo>
                <a:close/>
              </a:path>
            </a:pathLst>
          </a:cu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0" name="Right Triangle 1"/>
          <p:cNvSpPr/>
          <p:nvPr userDrawn="1"/>
        </p:nvSpPr>
        <p:spPr bwMode="auto">
          <a:xfrm rot="14091932" flipH="1" flipV="1">
            <a:off x="2997294" y="8014050"/>
            <a:ext cx="2684592" cy="8707187"/>
          </a:xfrm>
          <a:custGeom>
            <a:avLst/>
            <a:gdLst>
              <a:gd name="connsiteX0" fmla="*/ 0 w 1847440"/>
              <a:gd name="connsiteY0" fmla="*/ 6974030 h 6974030"/>
              <a:gd name="connsiteX1" fmla="*/ 0 w 1847440"/>
              <a:gd name="connsiteY1" fmla="*/ 0 h 6974030"/>
              <a:gd name="connsiteX2" fmla="*/ 1847440 w 1847440"/>
              <a:gd name="connsiteY2" fmla="*/ 6974030 h 6974030"/>
              <a:gd name="connsiteX3" fmla="*/ 0 w 1847440"/>
              <a:gd name="connsiteY3" fmla="*/ 6974030 h 6974030"/>
              <a:gd name="connsiteX0" fmla="*/ 461860 w 2309300"/>
              <a:gd name="connsiteY0" fmla="*/ 8090169 h 8090169"/>
              <a:gd name="connsiteX1" fmla="*/ 0 w 2309300"/>
              <a:gd name="connsiteY1" fmla="*/ 0 h 8090169"/>
              <a:gd name="connsiteX2" fmla="*/ 2309300 w 2309300"/>
              <a:gd name="connsiteY2" fmla="*/ 8090169 h 8090169"/>
              <a:gd name="connsiteX3" fmla="*/ 461860 w 2309300"/>
              <a:gd name="connsiteY3" fmla="*/ 8090169 h 8090169"/>
              <a:gd name="connsiteX0" fmla="*/ 461860 w 2309300"/>
              <a:gd name="connsiteY0" fmla="*/ 8090169 h 8090169"/>
              <a:gd name="connsiteX1" fmla="*/ 0 w 2309300"/>
              <a:gd name="connsiteY1" fmla="*/ 0 h 8090169"/>
              <a:gd name="connsiteX2" fmla="*/ 2309300 w 2309300"/>
              <a:gd name="connsiteY2" fmla="*/ 8090169 h 8090169"/>
              <a:gd name="connsiteX3" fmla="*/ 461860 w 2309300"/>
              <a:gd name="connsiteY3" fmla="*/ 8090169 h 8090169"/>
              <a:gd name="connsiteX0" fmla="*/ 461860 w 2309300"/>
              <a:gd name="connsiteY0" fmla="*/ 8090169 h 8090169"/>
              <a:gd name="connsiteX1" fmla="*/ 0 w 2309300"/>
              <a:gd name="connsiteY1" fmla="*/ 0 h 8090169"/>
              <a:gd name="connsiteX2" fmla="*/ 2309300 w 2309300"/>
              <a:gd name="connsiteY2" fmla="*/ 8090169 h 8090169"/>
              <a:gd name="connsiteX3" fmla="*/ 461860 w 2309300"/>
              <a:gd name="connsiteY3" fmla="*/ 8090169 h 8090169"/>
              <a:gd name="connsiteX0" fmla="*/ 0 w 1847440"/>
              <a:gd name="connsiteY0" fmla="*/ 5742428 h 5742428"/>
              <a:gd name="connsiteX1" fmla="*/ 384883 w 1847440"/>
              <a:gd name="connsiteY1" fmla="*/ 0 h 5742428"/>
              <a:gd name="connsiteX2" fmla="*/ 1847440 w 1847440"/>
              <a:gd name="connsiteY2" fmla="*/ 5742428 h 5742428"/>
              <a:gd name="connsiteX3" fmla="*/ 0 w 1847440"/>
              <a:gd name="connsiteY3" fmla="*/ 5742428 h 5742428"/>
              <a:gd name="connsiteX0" fmla="*/ 0 w 1847440"/>
              <a:gd name="connsiteY0" fmla="*/ 5742428 h 5742428"/>
              <a:gd name="connsiteX1" fmla="*/ 384883 w 1847440"/>
              <a:gd name="connsiteY1" fmla="*/ 0 h 5742428"/>
              <a:gd name="connsiteX2" fmla="*/ 1847440 w 1847440"/>
              <a:gd name="connsiteY2" fmla="*/ 5742428 h 5742428"/>
              <a:gd name="connsiteX3" fmla="*/ 0 w 1847440"/>
              <a:gd name="connsiteY3" fmla="*/ 5742428 h 5742428"/>
              <a:gd name="connsiteX0" fmla="*/ 0 w 1847440"/>
              <a:gd name="connsiteY0" fmla="*/ 5742428 h 5742428"/>
              <a:gd name="connsiteX1" fmla="*/ 384883 w 1847440"/>
              <a:gd name="connsiteY1" fmla="*/ 0 h 5742428"/>
              <a:gd name="connsiteX2" fmla="*/ 1847440 w 1847440"/>
              <a:gd name="connsiteY2" fmla="*/ 5742428 h 5742428"/>
              <a:gd name="connsiteX3" fmla="*/ 0 w 1847440"/>
              <a:gd name="connsiteY3" fmla="*/ 5742428 h 5742428"/>
              <a:gd name="connsiteX0" fmla="*/ 556857 w 1557553"/>
              <a:gd name="connsiteY0" fmla="*/ 5819403 h 5819403"/>
              <a:gd name="connsiteX1" fmla="*/ 94996 w 1557553"/>
              <a:gd name="connsiteY1" fmla="*/ 0 h 5819403"/>
              <a:gd name="connsiteX2" fmla="*/ 1557553 w 1557553"/>
              <a:gd name="connsiteY2" fmla="*/ 5742428 h 5819403"/>
              <a:gd name="connsiteX3" fmla="*/ 556857 w 1557553"/>
              <a:gd name="connsiteY3" fmla="*/ 5819403 h 5819403"/>
              <a:gd name="connsiteX0" fmla="*/ 680126 w 1680822"/>
              <a:gd name="connsiteY0" fmla="*/ 5819403 h 5819403"/>
              <a:gd name="connsiteX1" fmla="*/ 218265 w 1680822"/>
              <a:gd name="connsiteY1" fmla="*/ 0 h 5819403"/>
              <a:gd name="connsiteX2" fmla="*/ 1680822 w 1680822"/>
              <a:gd name="connsiteY2" fmla="*/ 5742428 h 5819403"/>
              <a:gd name="connsiteX3" fmla="*/ 680126 w 1680822"/>
              <a:gd name="connsiteY3" fmla="*/ 5819403 h 5819403"/>
              <a:gd name="connsiteX0" fmla="*/ 680126 w 1680822"/>
              <a:gd name="connsiteY0" fmla="*/ 5819403 h 5819403"/>
              <a:gd name="connsiteX1" fmla="*/ 218265 w 1680822"/>
              <a:gd name="connsiteY1" fmla="*/ 0 h 5819403"/>
              <a:gd name="connsiteX2" fmla="*/ 1680822 w 1680822"/>
              <a:gd name="connsiteY2" fmla="*/ 5742428 h 5819403"/>
              <a:gd name="connsiteX3" fmla="*/ 680126 w 1680822"/>
              <a:gd name="connsiteY3" fmla="*/ 5819403 h 5819403"/>
              <a:gd name="connsiteX0" fmla="*/ 639784 w 1640480"/>
              <a:gd name="connsiteY0" fmla="*/ 5819403 h 5819403"/>
              <a:gd name="connsiteX1" fmla="*/ 177923 w 1640480"/>
              <a:gd name="connsiteY1" fmla="*/ 0 h 5819403"/>
              <a:gd name="connsiteX2" fmla="*/ 1640480 w 1640480"/>
              <a:gd name="connsiteY2" fmla="*/ 5742428 h 5819403"/>
              <a:gd name="connsiteX3" fmla="*/ 639784 w 1640480"/>
              <a:gd name="connsiteY3" fmla="*/ 5819403 h 5819403"/>
              <a:gd name="connsiteX0" fmla="*/ 639784 w 1856701"/>
              <a:gd name="connsiteY0" fmla="*/ 5819403 h 5819403"/>
              <a:gd name="connsiteX1" fmla="*/ 177923 w 1856701"/>
              <a:gd name="connsiteY1" fmla="*/ 0 h 5819403"/>
              <a:gd name="connsiteX2" fmla="*/ 1856701 w 1856701"/>
              <a:gd name="connsiteY2" fmla="*/ 5613004 h 5819403"/>
              <a:gd name="connsiteX3" fmla="*/ 639784 w 1856701"/>
              <a:gd name="connsiteY3" fmla="*/ 5819403 h 5819403"/>
              <a:gd name="connsiteX0" fmla="*/ 783853 w 2000770"/>
              <a:gd name="connsiteY0" fmla="*/ 5788402 h 5788402"/>
              <a:gd name="connsiteX1" fmla="*/ 143746 w 2000770"/>
              <a:gd name="connsiteY1" fmla="*/ 0 h 5788402"/>
              <a:gd name="connsiteX2" fmla="*/ 2000770 w 2000770"/>
              <a:gd name="connsiteY2" fmla="*/ 5582003 h 5788402"/>
              <a:gd name="connsiteX3" fmla="*/ 783853 w 2000770"/>
              <a:gd name="connsiteY3" fmla="*/ 5788402 h 5788402"/>
              <a:gd name="connsiteX0" fmla="*/ 672367 w 1889284"/>
              <a:gd name="connsiteY0" fmla="*/ 5788402 h 5788402"/>
              <a:gd name="connsiteX1" fmla="*/ 32260 w 1889284"/>
              <a:gd name="connsiteY1" fmla="*/ 0 h 5788402"/>
              <a:gd name="connsiteX2" fmla="*/ 1889284 w 1889284"/>
              <a:gd name="connsiteY2" fmla="*/ 5582003 h 5788402"/>
              <a:gd name="connsiteX3" fmla="*/ 672367 w 1889284"/>
              <a:gd name="connsiteY3" fmla="*/ 5788402 h 5788402"/>
              <a:gd name="connsiteX0" fmla="*/ 672367 w 1784675"/>
              <a:gd name="connsiteY0" fmla="*/ 5788402 h 5788402"/>
              <a:gd name="connsiteX1" fmla="*/ 32260 w 1784675"/>
              <a:gd name="connsiteY1" fmla="*/ 0 h 5788402"/>
              <a:gd name="connsiteX2" fmla="*/ 1784675 w 1784675"/>
              <a:gd name="connsiteY2" fmla="*/ 4663646 h 5788402"/>
              <a:gd name="connsiteX3" fmla="*/ 672367 w 1784675"/>
              <a:gd name="connsiteY3" fmla="*/ 5788402 h 5788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4675" h="5788402">
                <a:moveTo>
                  <a:pt x="672367" y="5788402"/>
                </a:moveTo>
                <a:cubicBezTo>
                  <a:pt x="132164" y="4035697"/>
                  <a:pt x="-88785" y="2767842"/>
                  <a:pt x="32260" y="0"/>
                </a:cubicBezTo>
                <a:cubicBezTo>
                  <a:pt x="186214" y="2080923"/>
                  <a:pt x="514559" y="2313311"/>
                  <a:pt x="1784675" y="4663646"/>
                </a:cubicBezTo>
                <a:lnTo>
                  <a:pt x="672367" y="578840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0000" dirty="0">
              <a:solidFill>
                <a:srgbClr val="FFFFFF"/>
              </a:solidFill>
              <a:latin typeface="Lato Black"/>
              <a:cs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426588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/>
    </p:bld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le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Circular Picture </a:t>
            </a:r>
            <a:r>
              <a:rPr lang="es-ES_tradnl" dirty="0" err="1" smtClean="0"/>
              <a:t>Callout</a:t>
            </a:r>
            <a:endParaRPr lang="es-ES_tradnl" dirty="0" smtClean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536915" y="9369102"/>
            <a:ext cx="21501948" cy="2089504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endParaRPr lang="en-US" dirty="0"/>
          </a:p>
        </p:txBody>
      </p:sp>
      <p:graphicFrame>
        <p:nvGraphicFramePr>
          <p:cNvPr id="4" name="Diagram 3"/>
          <p:cNvGraphicFramePr/>
          <p:nvPr userDrawn="1">
            <p:extLst>
              <p:ext uri="{D42A27DB-BD31-4B8C-83A1-F6EECF244321}">
                <p14:modId xmlns:p14="http://schemas.microsoft.com/office/powerpoint/2010/main" val="3672375981"/>
              </p:ext>
            </p:extLst>
          </p:nvPr>
        </p:nvGraphicFramePr>
        <p:xfrm>
          <a:off x="1536915" y="3431822"/>
          <a:ext cx="21431925" cy="5272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ounded Rectangle 5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77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animBg="1"/>
    </p:bld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Simpl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8425380" y="3711046"/>
            <a:ext cx="7513412" cy="7665746"/>
          </a:xfrm>
          <a:custGeom>
            <a:avLst/>
            <a:gdLst/>
            <a:ahLst/>
            <a:cxnLst/>
            <a:rect l="l" t="t" r="r" b="b"/>
            <a:pathLst>
              <a:path w="7513412" h="7665746">
                <a:moveTo>
                  <a:pt x="3756706" y="0"/>
                </a:moveTo>
                <a:cubicBezTo>
                  <a:pt x="4550623" y="0"/>
                  <a:pt x="5288171" y="241318"/>
                  <a:pt x="5899981" y="654595"/>
                </a:cubicBezTo>
                <a:lnTo>
                  <a:pt x="6053244" y="769188"/>
                </a:lnTo>
                <a:lnTo>
                  <a:pt x="6020915" y="795862"/>
                </a:lnTo>
                <a:cubicBezTo>
                  <a:pt x="5873416" y="943360"/>
                  <a:pt x="5782187" y="1147127"/>
                  <a:pt x="5782187" y="1372202"/>
                </a:cubicBezTo>
                <a:cubicBezTo>
                  <a:pt x="5782187" y="1822352"/>
                  <a:pt x="6147105" y="2187270"/>
                  <a:pt x="6597255" y="2187270"/>
                </a:cubicBezTo>
                <a:lnTo>
                  <a:pt x="6597471" y="2187270"/>
                </a:lnTo>
                <a:cubicBezTo>
                  <a:pt x="6766277" y="2187270"/>
                  <a:pt x="6923098" y="2135954"/>
                  <a:pt x="7053183" y="2048070"/>
                </a:cubicBezTo>
                <a:lnTo>
                  <a:pt x="7119972" y="1992964"/>
                </a:lnTo>
                <a:lnTo>
                  <a:pt x="7127411" y="2005898"/>
                </a:lnTo>
                <a:cubicBezTo>
                  <a:pt x="7274943" y="2277445"/>
                  <a:pt x="7390610" y="2568811"/>
                  <a:pt x="7469393" y="2874979"/>
                </a:cubicBezTo>
                <a:lnTo>
                  <a:pt x="7513412" y="3071289"/>
                </a:lnTo>
                <a:lnTo>
                  <a:pt x="7506634" y="3071631"/>
                </a:lnTo>
                <a:cubicBezTo>
                  <a:pt x="7095631" y="3113371"/>
                  <a:pt x="6774902" y="3460476"/>
                  <a:pt x="6774902" y="3882491"/>
                </a:cubicBezTo>
                <a:cubicBezTo>
                  <a:pt x="6774902" y="4276372"/>
                  <a:pt x="7054292" y="4604998"/>
                  <a:pt x="7425705" y="4681000"/>
                </a:cubicBezTo>
                <a:lnTo>
                  <a:pt x="7492382" y="4691176"/>
                </a:lnTo>
                <a:lnTo>
                  <a:pt x="7469393" y="4790768"/>
                </a:lnTo>
                <a:cubicBezTo>
                  <a:pt x="7389624" y="5100763"/>
                  <a:pt x="7272045" y="5395584"/>
                  <a:pt x="7121863" y="5670022"/>
                </a:cubicBezTo>
                <a:lnTo>
                  <a:pt x="7041188" y="5804158"/>
                </a:lnTo>
                <a:lnTo>
                  <a:pt x="7040483" y="5803577"/>
                </a:lnTo>
                <a:cubicBezTo>
                  <a:pt x="6910398" y="5715693"/>
                  <a:pt x="6753577" y="5664376"/>
                  <a:pt x="6584771" y="5664376"/>
                </a:cubicBezTo>
                <a:lnTo>
                  <a:pt x="6584555" y="5664376"/>
                </a:lnTo>
                <a:cubicBezTo>
                  <a:pt x="6134405" y="5664376"/>
                  <a:pt x="5769487" y="6029294"/>
                  <a:pt x="5769487" y="6479444"/>
                </a:cubicBezTo>
                <a:cubicBezTo>
                  <a:pt x="5769487" y="6648250"/>
                  <a:pt x="5820804" y="6805071"/>
                  <a:pt x="5908688" y="6935157"/>
                </a:cubicBezTo>
                <a:lnTo>
                  <a:pt x="5943930" y="6977870"/>
                </a:lnTo>
                <a:lnTo>
                  <a:pt x="5871210" y="7030398"/>
                </a:lnTo>
                <a:cubicBezTo>
                  <a:pt x="5265109" y="7431911"/>
                  <a:pt x="4538218" y="7665746"/>
                  <a:pt x="3756706" y="7665746"/>
                </a:cubicBezTo>
                <a:cubicBezTo>
                  <a:pt x="2975194" y="7665746"/>
                  <a:pt x="2248303" y="7431911"/>
                  <a:pt x="1642202" y="7030398"/>
                </a:cubicBezTo>
                <a:lnTo>
                  <a:pt x="1627312" y="7019642"/>
                </a:lnTo>
                <a:lnTo>
                  <a:pt x="1697019" y="6935157"/>
                </a:lnTo>
                <a:cubicBezTo>
                  <a:pt x="1784903" y="6805071"/>
                  <a:pt x="1836220" y="6648250"/>
                  <a:pt x="1836220" y="6479444"/>
                </a:cubicBezTo>
                <a:cubicBezTo>
                  <a:pt x="1836220" y="6029294"/>
                  <a:pt x="1471302" y="5664376"/>
                  <a:pt x="1021152" y="5664376"/>
                </a:cubicBezTo>
                <a:lnTo>
                  <a:pt x="1020936" y="5664376"/>
                </a:lnTo>
                <a:cubicBezTo>
                  <a:pt x="852130" y="5664376"/>
                  <a:pt x="695309" y="5715693"/>
                  <a:pt x="565223" y="5803577"/>
                </a:cubicBezTo>
                <a:lnTo>
                  <a:pt x="502834" y="5855053"/>
                </a:lnTo>
                <a:lnTo>
                  <a:pt x="391549" y="5670022"/>
                </a:lnTo>
                <a:cubicBezTo>
                  <a:pt x="241367" y="5395584"/>
                  <a:pt x="123788" y="5100763"/>
                  <a:pt x="44019" y="4790768"/>
                </a:cubicBezTo>
                <a:lnTo>
                  <a:pt x="21030" y="4691176"/>
                </a:lnTo>
                <a:lnTo>
                  <a:pt x="87707" y="4681000"/>
                </a:lnTo>
                <a:cubicBezTo>
                  <a:pt x="459120" y="4604998"/>
                  <a:pt x="738510" y="4276372"/>
                  <a:pt x="738510" y="3882491"/>
                </a:cubicBezTo>
                <a:cubicBezTo>
                  <a:pt x="738510" y="3460476"/>
                  <a:pt x="417781" y="3113371"/>
                  <a:pt x="6778" y="3071631"/>
                </a:cubicBezTo>
                <a:lnTo>
                  <a:pt x="0" y="3071289"/>
                </a:lnTo>
                <a:lnTo>
                  <a:pt x="44018" y="2874979"/>
                </a:lnTo>
                <a:cubicBezTo>
                  <a:pt x="122802" y="2568811"/>
                  <a:pt x="238469" y="2277445"/>
                  <a:pt x="386001" y="2005898"/>
                </a:cubicBezTo>
                <a:lnTo>
                  <a:pt x="429504" y="1930251"/>
                </a:lnTo>
                <a:lnTo>
                  <a:pt x="444596" y="1948543"/>
                </a:lnTo>
                <a:cubicBezTo>
                  <a:pt x="592094" y="2096041"/>
                  <a:pt x="795861" y="2187270"/>
                  <a:pt x="1020936" y="2187270"/>
                </a:cubicBezTo>
                <a:lnTo>
                  <a:pt x="1021152" y="2187270"/>
                </a:lnTo>
                <a:cubicBezTo>
                  <a:pt x="1471302" y="2187270"/>
                  <a:pt x="1836220" y="1822352"/>
                  <a:pt x="1836220" y="1372202"/>
                </a:cubicBezTo>
                <a:cubicBezTo>
                  <a:pt x="1836220" y="1147127"/>
                  <a:pt x="1744990" y="943360"/>
                  <a:pt x="1597492" y="795862"/>
                </a:cubicBezTo>
                <a:lnTo>
                  <a:pt x="1515249" y="728005"/>
                </a:lnTo>
                <a:lnTo>
                  <a:pt x="1613431" y="654595"/>
                </a:lnTo>
                <a:cubicBezTo>
                  <a:pt x="2225241" y="241318"/>
                  <a:pt x="2962789" y="0"/>
                  <a:pt x="3756706" y="0"/>
                </a:cubicBezTo>
                <a:close/>
              </a:path>
            </a:pathLst>
          </a:custGeom>
          <a:ln>
            <a:noFill/>
          </a:ln>
        </p:spPr>
        <p:txBody>
          <a:bodyPr lIns="243798" tIns="121900" rIns="243798" bIns="121900" anchor="t">
            <a:normAutofit/>
          </a:bodyPr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id-ID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Rounded Rectangle 5"/>
          <p:cNvSpPr/>
          <p:nvPr userDrawn="1"/>
        </p:nvSpPr>
        <p:spPr>
          <a:xfrm>
            <a:off x="8726329" y="4363248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8830643" y="4577034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0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</a:lstStyle>
          <a:p>
            <a:pPr lvl="0"/>
            <a:r>
              <a:rPr lang="es-ES_tradnl" dirty="0" smtClean="0"/>
              <a:t>ICON</a:t>
            </a:r>
          </a:p>
        </p:txBody>
      </p:sp>
      <p:sp>
        <p:nvSpPr>
          <p:cNvPr id="33" name="Rounded Rectangle 32"/>
          <p:cNvSpPr/>
          <p:nvPr userDrawn="1"/>
        </p:nvSpPr>
        <p:spPr>
          <a:xfrm>
            <a:off x="14296467" y="4363248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14400781" y="4577034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0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</a:lstStyle>
          <a:p>
            <a:pPr lvl="0"/>
            <a:r>
              <a:rPr lang="es-ES_tradnl" dirty="0" smtClean="0"/>
              <a:t>ICON</a:t>
            </a:r>
          </a:p>
        </p:txBody>
      </p:sp>
      <p:sp>
        <p:nvSpPr>
          <p:cNvPr id="35" name="Rounded Rectangle 34"/>
          <p:cNvSpPr/>
          <p:nvPr userDrawn="1"/>
        </p:nvSpPr>
        <p:spPr>
          <a:xfrm>
            <a:off x="7628619" y="6872557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7732933" y="7086343"/>
            <a:ext cx="1222966" cy="905868"/>
          </a:xfrm>
          <a:prstGeom prst="rect">
            <a:avLst/>
          </a:prstGeom>
          <a:noFill/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0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</a:lstStyle>
          <a:p>
            <a:pPr lvl="0"/>
            <a:r>
              <a:rPr lang="es-ES_tradnl" dirty="0" smtClean="0"/>
              <a:t>ICON</a:t>
            </a:r>
          </a:p>
        </p:txBody>
      </p:sp>
      <p:sp>
        <p:nvSpPr>
          <p:cNvPr id="37" name="Rounded Rectangle 36"/>
          <p:cNvSpPr/>
          <p:nvPr userDrawn="1"/>
        </p:nvSpPr>
        <p:spPr>
          <a:xfrm>
            <a:off x="15295363" y="6872557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15399677" y="7086343"/>
            <a:ext cx="1222966" cy="905868"/>
          </a:xfrm>
          <a:prstGeom prst="rect">
            <a:avLst/>
          </a:prstGeom>
          <a:noFill/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0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</a:lstStyle>
          <a:p>
            <a:pPr lvl="0"/>
            <a:r>
              <a:rPr lang="es-ES_tradnl" dirty="0" smtClean="0"/>
              <a:t>ICON</a:t>
            </a:r>
          </a:p>
        </p:txBody>
      </p:sp>
      <p:sp>
        <p:nvSpPr>
          <p:cNvPr id="39" name="Rounded Rectangle 38"/>
          <p:cNvSpPr/>
          <p:nvPr userDrawn="1"/>
        </p:nvSpPr>
        <p:spPr>
          <a:xfrm>
            <a:off x="8726329" y="9474801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8830643" y="9688587"/>
            <a:ext cx="1222966" cy="905868"/>
          </a:xfrm>
          <a:prstGeom prst="rect">
            <a:avLst/>
          </a:prstGeom>
          <a:noFill/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0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</a:lstStyle>
          <a:p>
            <a:pPr lvl="0"/>
            <a:r>
              <a:rPr lang="es-ES_tradnl" dirty="0" smtClean="0"/>
              <a:t>ICON</a:t>
            </a:r>
          </a:p>
        </p:txBody>
      </p:sp>
      <p:sp>
        <p:nvSpPr>
          <p:cNvPr id="41" name="Rounded Rectangle 40"/>
          <p:cNvSpPr/>
          <p:nvPr userDrawn="1"/>
        </p:nvSpPr>
        <p:spPr>
          <a:xfrm>
            <a:off x="14296467" y="9474801"/>
            <a:ext cx="1440189" cy="14400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14400781" y="9688587"/>
            <a:ext cx="1222966" cy="905868"/>
          </a:xfrm>
          <a:prstGeom prst="rect">
            <a:avLst/>
          </a:prstGeom>
          <a:noFill/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0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</a:lstStyle>
          <a:p>
            <a:pPr lvl="0"/>
            <a:r>
              <a:rPr lang="es-ES_tradnl" dirty="0" smtClean="0"/>
              <a:t>ICON</a:t>
            </a:r>
          </a:p>
        </p:txBody>
      </p:sp>
      <p:sp>
        <p:nvSpPr>
          <p:cNvPr id="43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1536915" y="4002109"/>
            <a:ext cx="6811799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44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1536916" y="4731929"/>
            <a:ext cx="6811798" cy="12838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</a:t>
            </a:r>
            <a:endParaRPr lang="en-US" dirty="0"/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16157041" y="4002109"/>
            <a:ext cx="6811799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46" name="Text Placeholder 2"/>
          <p:cNvSpPr>
            <a:spLocks noGrp="1"/>
          </p:cNvSpPr>
          <p:nvPr>
            <p:ph type="body" sz="quarter" idx="31" hasCustomPrompt="1"/>
          </p:nvPr>
        </p:nvSpPr>
        <p:spPr>
          <a:xfrm>
            <a:off x="16157042" y="4731929"/>
            <a:ext cx="6811798" cy="12838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</a:t>
            </a:r>
            <a:endParaRPr lang="en-US" dirty="0"/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32" hasCustomPrompt="1"/>
          </p:nvPr>
        </p:nvSpPr>
        <p:spPr>
          <a:xfrm>
            <a:off x="1536915" y="6620458"/>
            <a:ext cx="5680883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48" name="Text Placeholder 2"/>
          <p:cNvSpPr>
            <a:spLocks noGrp="1"/>
          </p:cNvSpPr>
          <p:nvPr>
            <p:ph type="body" sz="quarter" idx="33" hasCustomPrompt="1"/>
          </p:nvPr>
        </p:nvSpPr>
        <p:spPr>
          <a:xfrm>
            <a:off x="1536916" y="7350278"/>
            <a:ext cx="5680882" cy="12838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</a:t>
            </a:r>
            <a:r>
              <a:rPr lang="en-US" dirty="0" err="1" smtClean="0"/>
              <a:t>porttit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9" name="Text Placeholder 7"/>
          <p:cNvSpPr>
            <a:spLocks noGrp="1"/>
          </p:cNvSpPr>
          <p:nvPr>
            <p:ph type="body" sz="quarter" idx="34" hasCustomPrompt="1"/>
          </p:nvPr>
        </p:nvSpPr>
        <p:spPr>
          <a:xfrm>
            <a:off x="17287957" y="6620458"/>
            <a:ext cx="5680883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35" hasCustomPrompt="1"/>
          </p:nvPr>
        </p:nvSpPr>
        <p:spPr>
          <a:xfrm>
            <a:off x="17287958" y="7350278"/>
            <a:ext cx="5680882" cy="12838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</a:t>
            </a:r>
            <a:r>
              <a:rPr lang="en-US" dirty="0" err="1" smtClean="0"/>
              <a:t>porttit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1" name="Text Placeholder 7"/>
          <p:cNvSpPr>
            <a:spLocks noGrp="1"/>
          </p:cNvSpPr>
          <p:nvPr>
            <p:ph type="body" sz="quarter" idx="36" hasCustomPrompt="1"/>
          </p:nvPr>
        </p:nvSpPr>
        <p:spPr>
          <a:xfrm>
            <a:off x="1536915" y="9232818"/>
            <a:ext cx="6811799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52" name="Text Placeholder 2"/>
          <p:cNvSpPr>
            <a:spLocks noGrp="1"/>
          </p:cNvSpPr>
          <p:nvPr>
            <p:ph type="body" sz="quarter" idx="37" hasCustomPrompt="1"/>
          </p:nvPr>
        </p:nvSpPr>
        <p:spPr>
          <a:xfrm>
            <a:off x="1536916" y="9962638"/>
            <a:ext cx="6811798" cy="12838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</a:t>
            </a:r>
            <a:endParaRPr lang="en-US" dirty="0"/>
          </a:p>
        </p:txBody>
      </p:sp>
      <p:sp>
        <p:nvSpPr>
          <p:cNvPr id="53" name="Text Placeholder 7"/>
          <p:cNvSpPr>
            <a:spLocks noGrp="1"/>
          </p:cNvSpPr>
          <p:nvPr>
            <p:ph type="body" sz="quarter" idx="38" hasCustomPrompt="1"/>
          </p:nvPr>
        </p:nvSpPr>
        <p:spPr>
          <a:xfrm>
            <a:off x="16157041" y="9232818"/>
            <a:ext cx="6811799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54" name="Text Placeholder 2"/>
          <p:cNvSpPr>
            <a:spLocks noGrp="1"/>
          </p:cNvSpPr>
          <p:nvPr>
            <p:ph type="body" sz="quarter" idx="39" hasCustomPrompt="1"/>
          </p:nvPr>
        </p:nvSpPr>
        <p:spPr>
          <a:xfrm>
            <a:off x="16157042" y="9962638"/>
            <a:ext cx="6811798" cy="12838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471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 nodePh="1">
                                  <p:stCondLst>
                                    <p:cond delay="20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animBg="1"/>
      <p:bldP spid="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animBg="1"/>
      <p:bldP spid="3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animBg="1"/>
      <p:bldP spid="3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animBg="1"/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animBg="1"/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Numeric Li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6915" y="181318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Numeric</a:t>
            </a:r>
            <a:r>
              <a:rPr lang="es-ES_tradnl" dirty="0" smtClean="0"/>
              <a:t> </a:t>
            </a:r>
            <a:r>
              <a:rPr lang="es-ES_tradnl" dirty="0" err="1" smtClean="0"/>
              <a:t>List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r>
              <a:rPr lang="es-ES_tradnl" dirty="0" smtClean="0"/>
              <a:t> 2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536915" y="278775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9" name="Rounded Rectangle 28"/>
          <p:cNvSpPr/>
          <p:nvPr userDrawn="1"/>
        </p:nvSpPr>
        <p:spPr>
          <a:xfrm>
            <a:off x="13237951" y="4239532"/>
            <a:ext cx="1440189" cy="1440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13342265" y="445331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01</a:t>
            </a:r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14949119" y="3996261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14949119" y="4726081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37" name="Rounded Rectangle 36"/>
          <p:cNvSpPr/>
          <p:nvPr userDrawn="1"/>
        </p:nvSpPr>
        <p:spPr>
          <a:xfrm>
            <a:off x="13237951" y="7219798"/>
            <a:ext cx="1440189" cy="14400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13342265" y="7433584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02</a:t>
            </a:r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14949119" y="6976531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14949119" y="7706349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45" name="Rounded Rectangle 44"/>
          <p:cNvSpPr/>
          <p:nvPr userDrawn="1"/>
        </p:nvSpPr>
        <p:spPr>
          <a:xfrm>
            <a:off x="13237951" y="10177486"/>
            <a:ext cx="1440189" cy="1440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6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13342265" y="10391272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03</a:t>
            </a:r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34" hasCustomPrompt="1"/>
          </p:nvPr>
        </p:nvSpPr>
        <p:spPr>
          <a:xfrm>
            <a:off x="14949119" y="9934219"/>
            <a:ext cx="8019708" cy="67671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48" name="Text Placeholder 2"/>
          <p:cNvSpPr>
            <a:spLocks noGrp="1"/>
          </p:cNvSpPr>
          <p:nvPr>
            <p:ph type="body" sz="quarter" idx="35" hasCustomPrompt="1"/>
          </p:nvPr>
        </p:nvSpPr>
        <p:spPr>
          <a:xfrm>
            <a:off x="14949119" y="10664037"/>
            <a:ext cx="8019708" cy="164083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71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1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animBg="1"/>
      <p:bldP spid="3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animBg="1"/>
      <p:bldP spid="3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animBg="1"/>
      <p:bldP spid="4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wo team memb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Three</a:t>
            </a:r>
            <a:r>
              <a:rPr lang="es-ES_tradnl" dirty="0" smtClean="0"/>
              <a:t> </a:t>
            </a:r>
            <a:r>
              <a:rPr lang="es-ES_tradnl" dirty="0" err="1" smtClean="0"/>
              <a:t>team</a:t>
            </a:r>
            <a:r>
              <a:rPr lang="es-ES_tradnl" dirty="0" smtClean="0"/>
              <a:t> </a:t>
            </a:r>
            <a:r>
              <a:rPr lang="es-ES_tradnl" dirty="0" err="1" smtClean="0"/>
              <a:t>member</a:t>
            </a:r>
            <a:r>
              <a:rPr lang="es-ES_tradnl" dirty="0" smtClean="0"/>
              <a:t> </a:t>
            </a:r>
            <a:r>
              <a:rPr lang="es-ES_tradnl" dirty="0" err="1" smtClean="0"/>
              <a:t>slide</a:t>
            </a:r>
            <a:endParaRPr lang="es-ES_tradnl" dirty="0" smtClean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9" name="Rounded Rectangle 28"/>
          <p:cNvSpPr/>
          <p:nvPr userDrawn="1"/>
        </p:nvSpPr>
        <p:spPr>
          <a:xfrm>
            <a:off x="11833726" y="-284631"/>
            <a:ext cx="824406" cy="569262"/>
          </a:xfrm>
          <a:prstGeom prst="roundRect">
            <a:avLst>
              <a:gd name="adj" fmla="val 2173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96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536905" y="3002838"/>
            <a:ext cx="6592157" cy="5937964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7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8897514" y="3002838"/>
            <a:ext cx="6592157" cy="5937964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8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6376685" y="3002838"/>
            <a:ext cx="6592157" cy="5937964"/>
          </a:xfrm>
          <a:prstGeom prst="rect">
            <a:avLst/>
          </a:pr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6897" y="9187359"/>
            <a:ext cx="6592161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Member</a:t>
            </a:r>
            <a:r>
              <a:rPr lang="es-ES_tradnl" dirty="0" smtClean="0"/>
              <a:t> </a:t>
            </a:r>
            <a:r>
              <a:rPr lang="es-ES_tradnl" dirty="0" err="1" smtClean="0"/>
              <a:t>Name</a:t>
            </a:r>
            <a:endParaRPr lang="es-ES_tradnl" dirty="0" smtClean="0"/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1536905" y="9666273"/>
            <a:ext cx="6592157" cy="80992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Member Position in the Company</a:t>
            </a:r>
            <a:endParaRPr lang="en-US" dirty="0"/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8897506" y="9187359"/>
            <a:ext cx="6592161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marR="0" indent="0" algn="ctr" defTabSz="10388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10388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s-ES_tradnl" dirty="0" err="1" smtClean="0"/>
              <a:t>Member</a:t>
            </a:r>
            <a:r>
              <a:rPr lang="es-ES_tradnl" dirty="0" smtClean="0"/>
              <a:t> </a:t>
            </a:r>
            <a:r>
              <a:rPr lang="es-ES_tradnl" dirty="0" err="1" smtClean="0"/>
              <a:t>Name</a:t>
            </a:r>
            <a:endParaRPr lang="es-ES_tradnl" dirty="0" smtClean="0"/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8897514" y="9666273"/>
            <a:ext cx="6592157" cy="80992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Member Position in the Company</a:t>
            </a:r>
            <a:endParaRPr lang="en-US" dirty="0"/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16376677" y="9187359"/>
            <a:ext cx="6592161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Member</a:t>
            </a:r>
            <a:r>
              <a:rPr lang="es-ES_tradnl" dirty="0" smtClean="0"/>
              <a:t> </a:t>
            </a:r>
            <a:r>
              <a:rPr lang="es-ES_tradnl" dirty="0" err="1" smtClean="0"/>
              <a:t>Name</a:t>
            </a:r>
            <a:endParaRPr lang="es-ES_tradnl" dirty="0" smtClean="0"/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16376685" y="9666273"/>
            <a:ext cx="6592157" cy="80992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Member Position in the Company</a:t>
            </a:r>
            <a:endParaRPr lang="en-US" dirty="0"/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1536905" y="10501644"/>
            <a:ext cx="6592157" cy="119375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A short description or history about this team member in the company.</a:t>
            </a:r>
            <a:endParaRPr lang="en-US" dirty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8897514" y="10501644"/>
            <a:ext cx="6592157" cy="119375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A short description or history about this team member in the company.</a:t>
            </a:r>
            <a:endParaRPr lang="en-US" dirty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28" hasCustomPrompt="1"/>
          </p:nvPr>
        </p:nvSpPr>
        <p:spPr>
          <a:xfrm>
            <a:off x="16376685" y="10501644"/>
            <a:ext cx="6592157" cy="119375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A short description or history about this team member in the company.</a:t>
            </a:r>
            <a:endParaRPr lang="en-US" dirty="0"/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2888172" y="1169539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4111136" y="1169539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31" hasCustomPrompt="1"/>
          </p:nvPr>
        </p:nvSpPr>
        <p:spPr>
          <a:xfrm>
            <a:off x="5334099" y="1169539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32" hasCustomPrompt="1"/>
          </p:nvPr>
        </p:nvSpPr>
        <p:spPr>
          <a:xfrm>
            <a:off x="10765595" y="1169539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11988558" y="1169539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3" name="Text Placeholder 7"/>
          <p:cNvSpPr>
            <a:spLocks noGrp="1"/>
          </p:cNvSpPr>
          <p:nvPr>
            <p:ph type="body" sz="quarter" idx="34" hasCustomPrompt="1"/>
          </p:nvPr>
        </p:nvSpPr>
        <p:spPr>
          <a:xfrm>
            <a:off x="13211524" y="1169539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35" hasCustomPrompt="1"/>
          </p:nvPr>
        </p:nvSpPr>
        <p:spPr>
          <a:xfrm>
            <a:off x="17810778" y="1169539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36" hasCustomPrompt="1"/>
          </p:nvPr>
        </p:nvSpPr>
        <p:spPr>
          <a:xfrm>
            <a:off x="19033742" y="1169539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6" name="Text Placeholder 7"/>
          <p:cNvSpPr>
            <a:spLocks noGrp="1"/>
          </p:cNvSpPr>
          <p:nvPr>
            <p:ph type="body" sz="quarter" idx="37" hasCustomPrompt="1"/>
          </p:nvPr>
        </p:nvSpPr>
        <p:spPr>
          <a:xfrm>
            <a:off x="20256708" y="11695398"/>
            <a:ext cx="1222966" cy="90586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8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101319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4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4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4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4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4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animBg="1"/>
      <p:bldP spid="96" grpId="0"/>
      <p:bldP spid="97" grpId="0"/>
      <p:bldP spid="98" grpId="0"/>
      <p:bldP spid="26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ive triangl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54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36897" y="9187359"/>
            <a:ext cx="6056897" cy="47891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1" baseline="0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1536905" y="9666273"/>
            <a:ext cx="6056889" cy="80992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Put </a:t>
            </a:r>
            <a:r>
              <a:rPr lang="en-US" dirty="0" err="1" smtClean="0"/>
              <a:t>secundary</a:t>
            </a:r>
            <a:r>
              <a:rPr lang="en-US" dirty="0" smtClean="0"/>
              <a:t> subtitle here</a:t>
            </a:r>
            <a:endParaRPr lang="en-US" dirty="0"/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1536905" y="10501644"/>
            <a:ext cx="6056889" cy="119375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A short description or history about this team member in the company.</a:t>
            </a:r>
            <a:endParaRPr lang="en-US" dirty="0"/>
          </a:p>
        </p:txBody>
      </p:sp>
      <p:sp>
        <p:nvSpPr>
          <p:cNvPr id="25" name="Picture Placeholder 46"/>
          <p:cNvSpPr>
            <a:spLocks noGrp="1"/>
          </p:cNvSpPr>
          <p:nvPr>
            <p:ph type="pic" sz="quarter" idx="38"/>
          </p:nvPr>
        </p:nvSpPr>
        <p:spPr>
          <a:xfrm>
            <a:off x="5226658" y="2839471"/>
            <a:ext cx="6214296" cy="5630975"/>
          </a:xfrm>
          <a:custGeom>
            <a:avLst/>
            <a:gdLst>
              <a:gd name="connsiteX0" fmla="*/ 0 w 2891422"/>
              <a:gd name="connsiteY0" fmla="*/ 0 h 2620012"/>
              <a:gd name="connsiteX1" fmla="*/ 2891422 w 2891422"/>
              <a:gd name="connsiteY1" fmla="*/ 0 h 2620012"/>
              <a:gd name="connsiteX2" fmla="*/ 1454696 w 2891422"/>
              <a:gd name="connsiteY2" fmla="*/ 2620012 h 2620012"/>
              <a:gd name="connsiteX3" fmla="*/ 1436727 w 2891422"/>
              <a:gd name="connsiteY3" fmla="*/ 2620012 h 2620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1422" h="2620012">
                <a:moveTo>
                  <a:pt x="0" y="0"/>
                </a:moveTo>
                <a:lnTo>
                  <a:pt x="2891422" y="0"/>
                </a:lnTo>
                <a:lnTo>
                  <a:pt x="1454696" y="2620012"/>
                </a:lnTo>
                <a:lnTo>
                  <a:pt x="1436727" y="262001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386118" y="2839471"/>
            <a:ext cx="6207676" cy="5659035"/>
          </a:xfrm>
          <a:prstGeom prst="triangle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9077993" y="2839471"/>
            <a:ext cx="6207676" cy="5659035"/>
          </a:xfrm>
          <a:prstGeom prst="triangle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8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16761166" y="2877959"/>
            <a:ext cx="6207676" cy="5659035"/>
          </a:xfrm>
          <a:prstGeom prst="triangle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9" name="Picture Placeholder 53"/>
          <p:cNvSpPr>
            <a:spLocks noGrp="1"/>
          </p:cNvSpPr>
          <p:nvPr>
            <p:ph type="pic" sz="quarter" idx="40"/>
          </p:nvPr>
        </p:nvSpPr>
        <p:spPr>
          <a:xfrm>
            <a:off x="12826167" y="2839471"/>
            <a:ext cx="6214296" cy="5630975"/>
          </a:xfrm>
          <a:custGeom>
            <a:avLst/>
            <a:gdLst>
              <a:gd name="connsiteX0" fmla="*/ 0 w 2891422"/>
              <a:gd name="connsiteY0" fmla="*/ 0 h 2620012"/>
              <a:gd name="connsiteX1" fmla="*/ 2891422 w 2891422"/>
              <a:gd name="connsiteY1" fmla="*/ 0 h 2620012"/>
              <a:gd name="connsiteX2" fmla="*/ 1454696 w 2891422"/>
              <a:gd name="connsiteY2" fmla="*/ 2620012 h 2620012"/>
              <a:gd name="connsiteX3" fmla="*/ 1436727 w 2891422"/>
              <a:gd name="connsiteY3" fmla="*/ 2620012 h 2620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1422" h="2620012">
                <a:moveTo>
                  <a:pt x="0" y="0"/>
                </a:moveTo>
                <a:lnTo>
                  <a:pt x="2891422" y="0"/>
                </a:lnTo>
                <a:lnTo>
                  <a:pt x="1454696" y="2620012"/>
                </a:lnTo>
                <a:lnTo>
                  <a:pt x="1436727" y="262001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50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9077993" y="9187359"/>
            <a:ext cx="6056897" cy="47891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51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9078001" y="9666273"/>
            <a:ext cx="6056889" cy="80992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Put </a:t>
            </a:r>
            <a:r>
              <a:rPr lang="en-US" dirty="0" err="1" smtClean="0"/>
              <a:t>secundary</a:t>
            </a:r>
            <a:r>
              <a:rPr lang="en-US" dirty="0" smtClean="0"/>
              <a:t> subtitle here</a:t>
            </a:r>
            <a:endParaRPr lang="en-US" dirty="0"/>
          </a:p>
        </p:txBody>
      </p:sp>
      <p:sp>
        <p:nvSpPr>
          <p:cNvPr id="52" name="Text Placeholder 2"/>
          <p:cNvSpPr>
            <a:spLocks noGrp="1"/>
          </p:cNvSpPr>
          <p:nvPr>
            <p:ph type="body" sz="quarter" idx="43" hasCustomPrompt="1"/>
          </p:nvPr>
        </p:nvSpPr>
        <p:spPr>
          <a:xfrm>
            <a:off x="9078001" y="10501644"/>
            <a:ext cx="6056889" cy="119375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A short description or history about this team member in the company.</a:t>
            </a:r>
            <a:endParaRPr lang="en-US" dirty="0"/>
          </a:p>
        </p:txBody>
      </p:sp>
      <p:sp>
        <p:nvSpPr>
          <p:cNvPr id="53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16761166" y="9187359"/>
            <a:ext cx="6056897" cy="47891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54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16761174" y="9666273"/>
            <a:ext cx="6056889" cy="80992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Put </a:t>
            </a:r>
            <a:r>
              <a:rPr lang="en-US" dirty="0" err="1" smtClean="0"/>
              <a:t>secundary</a:t>
            </a:r>
            <a:r>
              <a:rPr lang="en-US" dirty="0" smtClean="0"/>
              <a:t> subtitle here</a:t>
            </a:r>
            <a:endParaRPr lang="en-US" dirty="0"/>
          </a:p>
        </p:txBody>
      </p:sp>
      <p:sp>
        <p:nvSpPr>
          <p:cNvPr id="55" name="Text Placeholder 2"/>
          <p:cNvSpPr>
            <a:spLocks noGrp="1"/>
          </p:cNvSpPr>
          <p:nvPr>
            <p:ph type="body" sz="quarter" idx="46" hasCustomPrompt="1"/>
          </p:nvPr>
        </p:nvSpPr>
        <p:spPr>
          <a:xfrm>
            <a:off x="16761174" y="10501644"/>
            <a:ext cx="6056889" cy="119375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A short description or history about this team member in the company.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8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3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/>
      <p:bldP spid="29" grpId="0"/>
      <p:bldP spid="47" grpId="0"/>
      <p:bldP spid="48" grpId="0"/>
      <p:bldP spid="49" grpId="0"/>
      <p:bldP spid="50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9038" y="1219202"/>
            <a:ext cx="20729099" cy="8534400"/>
          </a:xfrm>
          <a:prstGeom prst="rect">
            <a:avLst/>
          </a:prstGeom>
        </p:spPr>
        <p:txBody>
          <a:bodyPr lIns="91432" tIns="45716" rIns="91432" bIns="45716" anchor="b">
            <a:noAutofit/>
          </a:bodyPr>
          <a:lstStyle>
            <a:lvl1pPr>
              <a:lnSpc>
                <a:spcPct val="100000"/>
              </a:lnSpc>
              <a:defRPr sz="2132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8076" y="9906000"/>
            <a:ext cx="17071024" cy="2438399"/>
          </a:xfrm>
          <a:prstGeom prst="rect">
            <a:avLst/>
          </a:prstGeom>
        </p:spPr>
        <p:txBody>
          <a:bodyPr lIns="91432" tIns="45716" rIns="91432" bIns="45716">
            <a:normAutofit/>
          </a:bodyPr>
          <a:lstStyle>
            <a:lvl1pPr marL="0" indent="0" algn="ctr">
              <a:buNone/>
              <a:defRPr sz="6398">
                <a:solidFill>
                  <a:schemeClr val="tx1">
                    <a:tint val="75000"/>
                  </a:schemeClr>
                </a:solidFill>
              </a:defRPr>
            </a:lvl1pPr>
            <a:lvl2pPr marL="12188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437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6564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875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0940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312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8531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9750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6971138" y="12712702"/>
            <a:ext cx="5563324" cy="730249"/>
          </a:xfrm>
          <a:prstGeom prst="rect">
            <a:avLst/>
          </a:prstGeom>
        </p:spPr>
        <p:txBody>
          <a:bodyPr lIns="91432" tIns="45716" rIns="91432" bIns="45716"/>
          <a:lstStyle/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11/13/2018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22785043" y="12712702"/>
            <a:ext cx="1498796" cy="730249"/>
          </a:xfrm>
          <a:prstGeom prst="rect">
            <a:avLst/>
          </a:prstGeom>
        </p:spPr>
        <p:txBody>
          <a:bodyPr lIns="91432" tIns="45716" rIns="91432" bIns="45716"/>
          <a:lstStyle/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>
          <a:xfrm>
            <a:off x="1758004" y="12712702"/>
            <a:ext cx="7595590" cy="730249"/>
          </a:xfrm>
          <a:prstGeom prst="rect">
            <a:avLst/>
          </a:prstGeom>
        </p:spPr>
        <p:txBody>
          <a:bodyPr lIns="91432" tIns="45716" rIns="91432" bIns="45716"/>
          <a:lstStyle/>
          <a:p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685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97525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29038" y="1237823"/>
            <a:ext cx="20729099" cy="1635122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8800" b="0" i="0">
                <a:solidFill>
                  <a:schemeClr val="accent1"/>
                </a:solidFill>
                <a:latin typeface="Roboto Condensed Light" charset="0"/>
                <a:ea typeface="Roboto Condensed Light" charset="0"/>
                <a:cs typeface="Roboto Condensed Light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829038" y="2659035"/>
            <a:ext cx="20729099" cy="39708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i="0">
                <a:solidFill>
                  <a:schemeClr val="tx1">
                    <a:alpha val="50000"/>
                  </a:schemeClr>
                </a:solidFill>
                <a:latin typeface="Roboto Condensed Light" charset="0"/>
                <a:ea typeface="Roboto Condensed Light" charset="0"/>
                <a:cs typeface="Roboto Condensed Light" charset="0"/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4137652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29038" y="4260851"/>
            <a:ext cx="20729099" cy="29400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658076" y="7772400"/>
            <a:ext cx="17071023" cy="35052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886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265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443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531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620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709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7756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462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parato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0552939" y="7504679"/>
            <a:ext cx="1279428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 baseline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0552939" y="8594720"/>
            <a:ext cx="1279428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500" b="0">
                <a:solidFill>
                  <a:schemeClr val="accent1">
                    <a:lumMod val="60000"/>
                    <a:lumOff val="4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0552939" y="9290248"/>
            <a:ext cx="12794285" cy="1261518"/>
          </a:xfrm>
          <a:prstGeom prst="rect">
            <a:avLst/>
          </a:prstGeom>
        </p:spPr>
        <p:txBody>
          <a:bodyPr vert="horz" lIns="0" tIns="121900" rIns="0" bIns="121900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-76976" y="-37913"/>
            <a:ext cx="24664942" cy="13932492"/>
          </a:xfrm>
          <a:custGeom>
            <a:avLst/>
            <a:gdLst>
              <a:gd name="connsiteX0" fmla="*/ 0 w 21431925"/>
              <a:gd name="connsiteY0" fmla="*/ 0 h 5733342"/>
              <a:gd name="connsiteX1" fmla="*/ 21431925 w 21431925"/>
              <a:gd name="connsiteY1" fmla="*/ 0 h 5733342"/>
              <a:gd name="connsiteX2" fmla="*/ 21431925 w 21431925"/>
              <a:gd name="connsiteY2" fmla="*/ 5733342 h 5733342"/>
              <a:gd name="connsiteX3" fmla="*/ 0 w 21431925"/>
              <a:gd name="connsiteY3" fmla="*/ 5733342 h 5733342"/>
              <a:gd name="connsiteX4" fmla="*/ 0 w 21431925"/>
              <a:gd name="connsiteY4" fmla="*/ 0 h 5733342"/>
              <a:gd name="connsiteX0" fmla="*/ 0 w 21431925"/>
              <a:gd name="connsiteY0" fmla="*/ 0 h 13815727"/>
              <a:gd name="connsiteX1" fmla="*/ 21431925 w 21431925"/>
              <a:gd name="connsiteY1" fmla="*/ 0 h 13815727"/>
              <a:gd name="connsiteX2" fmla="*/ 21431925 w 21431925"/>
              <a:gd name="connsiteY2" fmla="*/ 5733342 h 13815727"/>
              <a:gd name="connsiteX3" fmla="*/ 0 w 21431925"/>
              <a:gd name="connsiteY3" fmla="*/ 13815727 h 13815727"/>
              <a:gd name="connsiteX4" fmla="*/ 0 w 21431925"/>
              <a:gd name="connsiteY4" fmla="*/ 0 h 13815727"/>
              <a:gd name="connsiteX0" fmla="*/ 0 w 21431925"/>
              <a:gd name="connsiteY0" fmla="*/ 615800 h 14431527"/>
              <a:gd name="connsiteX1" fmla="*/ 8153446 w 21431925"/>
              <a:gd name="connsiteY1" fmla="*/ 0 h 14431527"/>
              <a:gd name="connsiteX2" fmla="*/ 21431925 w 21431925"/>
              <a:gd name="connsiteY2" fmla="*/ 6349142 h 14431527"/>
              <a:gd name="connsiteX3" fmla="*/ 0 w 21431925"/>
              <a:gd name="connsiteY3" fmla="*/ 14431527 h 14431527"/>
              <a:gd name="connsiteX4" fmla="*/ 0 w 21431925"/>
              <a:gd name="connsiteY4" fmla="*/ 615800 h 14431527"/>
              <a:gd name="connsiteX0" fmla="*/ 0 w 9231119"/>
              <a:gd name="connsiteY0" fmla="*/ 615800 h 14431527"/>
              <a:gd name="connsiteX1" fmla="*/ 8153446 w 9231119"/>
              <a:gd name="connsiteY1" fmla="*/ 0 h 14431527"/>
              <a:gd name="connsiteX2" fmla="*/ 9231119 w 9231119"/>
              <a:gd name="connsiteY2" fmla="*/ 383572 h 14431527"/>
              <a:gd name="connsiteX3" fmla="*/ 0 w 9231119"/>
              <a:gd name="connsiteY3" fmla="*/ 14431527 h 14431527"/>
              <a:gd name="connsiteX4" fmla="*/ 0 w 9231119"/>
              <a:gd name="connsiteY4" fmla="*/ 615800 h 14431527"/>
              <a:gd name="connsiteX0" fmla="*/ 0 w 9231119"/>
              <a:gd name="connsiteY0" fmla="*/ 232228 h 14047955"/>
              <a:gd name="connsiteX1" fmla="*/ 7114260 w 9231119"/>
              <a:gd name="connsiteY1" fmla="*/ 116766 h 14047955"/>
              <a:gd name="connsiteX2" fmla="*/ 9231119 w 9231119"/>
              <a:gd name="connsiteY2" fmla="*/ 0 h 14047955"/>
              <a:gd name="connsiteX3" fmla="*/ 0 w 9231119"/>
              <a:gd name="connsiteY3" fmla="*/ 14047955 h 14047955"/>
              <a:gd name="connsiteX4" fmla="*/ 0 w 9231119"/>
              <a:gd name="connsiteY4" fmla="*/ 232228 h 14047955"/>
              <a:gd name="connsiteX0" fmla="*/ 0 w 16312974"/>
              <a:gd name="connsiteY0" fmla="*/ 115462 h 13931189"/>
              <a:gd name="connsiteX1" fmla="*/ 7114260 w 16312974"/>
              <a:gd name="connsiteY1" fmla="*/ 0 h 13931189"/>
              <a:gd name="connsiteX2" fmla="*/ 16312974 w 16312974"/>
              <a:gd name="connsiteY2" fmla="*/ 114159 h 13931189"/>
              <a:gd name="connsiteX3" fmla="*/ 0 w 16312974"/>
              <a:gd name="connsiteY3" fmla="*/ 13931189 h 13931189"/>
              <a:gd name="connsiteX4" fmla="*/ 0 w 16312974"/>
              <a:gd name="connsiteY4" fmla="*/ 115462 h 13931189"/>
              <a:gd name="connsiteX0" fmla="*/ 0 w 17159717"/>
              <a:gd name="connsiteY0" fmla="*/ 115462 h 13931189"/>
              <a:gd name="connsiteX1" fmla="*/ 7114260 w 17159717"/>
              <a:gd name="connsiteY1" fmla="*/ 0 h 13931189"/>
              <a:gd name="connsiteX2" fmla="*/ 17159717 w 17159717"/>
              <a:gd name="connsiteY2" fmla="*/ 37184 h 13931189"/>
              <a:gd name="connsiteX3" fmla="*/ 0 w 17159717"/>
              <a:gd name="connsiteY3" fmla="*/ 13931189 h 13931189"/>
              <a:gd name="connsiteX4" fmla="*/ 0 w 17159717"/>
              <a:gd name="connsiteY4" fmla="*/ 115462 h 13931189"/>
              <a:gd name="connsiteX0" fmla="*/ 0 w 17159717"/>
              <a:gd name="connsiteY0" fmla="*/ 78278 h 13894005"/>
              <a:gd name="connsiteX1" fmla="*/ 7306701 w 17159717"/>
              <a:gd name="connsiteY1" fmla="*/ 39791 h 13894005"/>
              <a:gd name="connsiteX2" fmla="*/ 17159717 w 17159717"/>
              <a:gd name="connsiteY2" fmla="*/ 0 h 13894005"/>
              <a:gd name="connsiteX3" fmla="*/ 0 w 17159717"/>
              <a:gd name="connsiteY3" fmla="*/ 13894005 h 13894005"/>
              <a:gd name="connsiteX4" fmla="*/ 0 w 17159717"/>
              <a:gd name="connsiteY4" fmla="*/ 78278 h 13894005"/>
              <a:gd name="connsiteX0" fmla="*/ 0 w 17159717"/>
              <a:gd name="connsiteY0" fmla="*/ 78278 h 13894005"/>
              <a:gd name="connsiteX1" fmla="*/ 17159717 w 17159717"/>
              <a:gd name="connsiteY1" fmla="*/ 0 h 13894005"/>
              <a:gd name="connsiteX2" fmla="*/ 0 w 17159717"/>
              <a:gd name="connsiteY2" fmla="*/ 13894005 h 13894005"/>
              <a:gd name="connsiteX3" fmla="*/ 0 w 17159717"/>
              <a:gd name="connsiteY3" fmla="*/ 78278 h 13894005"/>
              <a:gd name="connsiteX0" fmla="*/ 0 w 17313669"/>
              <a:gd name="connsiteY0" fmla="*/ 0 h 13815727"/>
              <a:gd name="connsiteX1" fmla="*/ 17313669 w 17313669"/>
              <a:gd name="connsiteY1" fmla="*/ 75672 h 13815727"/>
              <a:gd name="connsiteX2" fmla="*/ 0 w 17313669"/>
              <a:gd name="connsiteY2" fmla="*/ 13815727 h 13815727"/>
              <a:gd name="connsiteX3" fmla="*/ 0 w 17313669"/>
              <a:gd name="connsiteY3" fmla="*/ 0 h 13815727"/>
              <a:gd name="connsiteX0" fmla="*/ 0 w 17352156"/>
              <a:gd name="connsiteY0" fmla="*/ 0 h 13815727"/>
              <a:gd name="connsiteX1" fmla="*/ 17352156 w 17352156"/>
              <a:gd name="connsiteY1" fmla="*/ 37184 h 13815727"/>
              <a:gd name="connsiteX2" fmla="*/ 0 w 17352156"/>
              <a:gd name="connsiteY2" fmla="*/ 13815727 h 13815727"/>
              <a:gd name="connsiteX3" fmla="*/ 0 w 17352156"/>
              <a:gd name="connsiteY3" fmla="*/ 0 h 13815727"/>
              <a:gd name="connsiteX0" fmla="*/ 0 w 24587964"/>
              <a:gd name="connsiteY0" fmla="*/ 39791 h 13855518"/>
              <a:gd name="connsiteX1" fmla="*/ 24587964 w 24587964"/>
              <a:gd name="connsiteY1" fmla="*/ 0 h 13855518"/>
              <a:gd name="connsiteX2" fmla="*/ 0 w 24587964"/>
              <a:gd name="connsiteY2" fmla="*/ 13855518 h 13855518"/>
              <a:gd name="connsiteX3" fmla="*/ 0 w 24587964"/>
              <a:gd name="connsiteY3" fmla="*/ 39791 h 13855518"/>
              <a:gd name="connsiteX0" fmla="*/ 0 w 24587964"/>
              <a:gd name="connsiteY0" fmla="*/ 39791 h 13855518"/>
              <a:gd name="connsiteX1" fmla="*/ 24587964 w 24587964"/>
              <a:gd name="connsiteY1" fmla="*/ 0 h 13855518"/>
              <a:gd name="connsiteX2" fmla="*/ 0 w 24587964"/>
              <a:gd name="connsiteY2" fmla="*/ 13855518 h 13855518"/>
              <a:gd name="connsiteX3" fmla="*/ 0 w 24587964"/>
              <a:gd name="connsiteY3" fmla="*/ 39791 h 13855518"/>
              <a:gd name="connsiteX0" fmla="*/ 0 w 24587964"/>
              <a:gd name="connsiteY0" fmla="*/ 39791 h 12008115"/>
              <a:gd name="connsiteX1" fmla="*/ 24587964 w 24587964"/>
              <a:gd name="connsiteY1" fmla="*/ 0 h 12008115"/>
              <a:gd name="connsiteX2" fmla="*/ 11777433 w 24587964"/>
              <a:gd name="connsiteY2" fmla="*/ 12008115 h 12008115"/>
              <a:gd name="connsiteX3" fmla="*/ 0 w 24587964"/>
              <a:gd name="connsiteY3" fmla="*/ 39791 h 12008115"/>
              <a:gd name="connsiteX0" fmla="*/ 0 w 24587964"/>
              <a:gd name="connsiteY0" fmla="*/ 39791 h 13855517"/>
              <a:gd name="connsiteX1" fmla="*/ 24587964 w 24587964"/>
              <a:gd name="connsiteY1" fmla="*/ 0 h 13855517"/>
              <a:gd name="connsiteX2" fmla="*/ 8505924 w 24587964"/>
              <a:gd name="connsiteY2" fmla="*/ 13855517 h 13855517"/>
              <a:gd name="connsiteX3" fmla="*/ 0 w 24587964"/>
              <a:gd name="connsiteY3" fmla="*/ 39791 h 13855517"/>
              <a:gd name="connsiteX0" fmla="*/ 0 w 24587964"/>
              <a:gd name="connsiteY0" fmla="*/ 39791 h 13855517"/>
              <a:gd name="connsiteX1" fmla="*/ 24587964 w 24587964"/>
              <a:gd name="connsiteY1" fmla="*/ 0 h 13855517"/>
              <a:gd name="connsiteX2" fmla="*/ 8505924 w 24587964"/>
              <a:gd name="connsiteY2" fmla="*/ 13855517 h 13855517"/>
              <a:gd name="connsiteX3" fmla="*/ 0 w 24587964"/>
              <a:gd name="connsiteY3" fmla="*/ 39791 h 13855517"/>
              <a:gd name="connsiteX0" fmla="*/ 0 w 24587964"/>
              <a:gd name="connsiteY0" fmla="*/ 39791 h 13932492"/>
              <a:gd name="connsiteX1" fmla="*/ 24587964 w 24587964"/>
              <a:gd name="connsiteY1" fmla="*/ 0 h 13932492"/>
              <a:gd name="connsiteX2" fmla="*/ 4387671 w 24587964"/>
              <a:gd name="connsiteY2" fmla="*/ 13932492 h 13932492"/>
              <a:gd name="connsiteX3" fmla="*/ 0 w 24587964"/>
              <a:gd name="connsiteY3" fmla="*/ 39791 h 13932492"/>
              <a:gd name="connsiteX0" fmla="*/ 0 w 24587964"/>
              <a:gd name="connsiteY0" fmla="*/ 39791 h 13932492"/>
              <a:gd name="connsiteX1" fmla="*/ 24587964 w 24587964"/>
              <a:gd name="connsiteY1" fmla="*/ 0 h 13932492"/>
              <a:gd name="connsiteX2" fmla="*/ 4387671 w 24587964"/>
              <a:gd name="connsiteY2" fmla="*/ 13932492 h 13932492"/>
              <a:gd name="connsiteX3" fmla="*/ 2001392 w 24587964"/>
              <a:gd name="connsiteY3" fmla="*/ 6657771 h 13932492"/>
              <a:gd name="connsiteX4" fmla="*/ 0 w 24587964"/>
              <a:gd name="connsiteY4" fmla="*/ 39791 h 13932492"/>
              <a:gd name="connsiteX0" fmla="*/ 76978 w 24664942"/>
              <a:gd name="connsiteY0" fmla="*/ 39791 h 13932492"/>
              <a:gd name="connsiteX1" fmla="*/ 24664942 w 24664942"/>
              <a:gd name="connsiteY1" fmla="*/ 0 h 13932492"/>
              <a:gd name="connsiteX2" fmla="*/ 4464649 w 24664942"/>
              <a:gd name="connsiteY2" fmla="*/ 13932492 h 13932492"/>
              <a:gd name="connsiteX3" fmla="*/ 0 w 24664942"/>
              <a:gd name="connsiteY3" fmla="*/ 13854943 h 13932492"/>
              <a:gd name="connsiteX4" fmla="*/ 76978 w 24664942"/>
              <a:gd name="connsiteY4" fmla="*/ 39791 h 13932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64942" h="13932492">
                <a:moveTo>
                  <a:pt x="76978" y="39791"/>
                </a:moveTo>
                <a:lnTo>
                  <a:pt x="24664942" y="0"/>
                </a:lnTo>
                <a:cubicBezTo>
                  <a:pt x="6692915" y="3155979"/>
                  <a:pt x="12660637" y="9313986"/>
                  <a:pt x="4464649" y="13932492"/>
                </a:cubicBezTo>
                <a:lnTo>
                  <a:pt x="0" y="13854943"/>
                </a:lnTo>
                <a:lnTo>
                  <a:pt x="76978" y="39791"/>
                </a:lnTo>
                <a:close/>
              </a:path>
            </a:pathLst>
          </a:custGeom>
        </p:spPr>
        <p:txBody>
          <a:bodyPr vert="horz" lIns="243798" tIns="121900" rIns="243798" bIns="121900"/>
          <a:lstStyle>
            <a:lvl1pPr marL="0" indent="0" algn="ctr">
              <a:buNone/>
              <a:defRPr sz="24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Right Triangle 1"/>
          <p:cNvSpPr/>
          <p:nvPr userDrawn="1"/>
        </p:nvSpPr>
        <p:spPr bwMode="auto">
          <a:xfrm rot="13941397" flipH="1">
            <a:off x="19000361" y="-1843998"/>
            <a:ext cx="3741032" cy="8231392"/>
          </a:xfrm>
          <a:custGeom>
            <a:avLst/>
            <a:gdLst>
              <a:gd name="connsiteX0" fmla="*/ 0 w 1847440"/>
              <a:gd name="connsiteY0" fmla="*/ 6974030 h 6974030"/>
              <a:gd name="connsiteX1" fmla="*/ 0 w 1847440"/>
              <a:gd name="connsiteY1" fmla="*/ 0 h 6974030"/>
              <a:gd name="connsiteX2" fmla="*/ 1847440 w 1847440"/>
              <a:gd name="connsiteY2" fmla="*/ 6974030 h 6974030"/>
              <a:gd name="connsiteX3" fmla="*/ 0 w 1847440"/>
              <a:gd name="connsiteY3" fmla="*/ 6974030 h 6974030"/>
              <a:gd name="connsiteX0" fmla="*/ 461860 w 2309300"/>
              <a:gd name="connsiteY0" fmla="*/ 8090169 h 8090169"/>
              <a:gd name="connsiteX1" fmla="*/ 0 w 2309300"/>
              <a:gd name="connsiteY1" fmla="*/ 0 h 8090169"/>
              <a:gd name="connsiteX2" fmla="*/ 2309300 w 2309300"/>
              <a:gd name="connsiteY2" fmla="*/ 8090169 h 8090169"/>
              <a:gd name="connsiteX3" fmla="*/ 461860 w 2309300"/>
              <a:gd name="connsiteY3" fmla="*/ 8090169 h 8090169"/>
              <a:gd name="connsiteX0" fmla="*/ 461860 w 2309300"/>
              <a:gd name="connsiteY0" fmla="*/ 8090169 h 8090169"/>
              <a:gd name="connsiteX1" fmla="*/ 0 w 2309300"/>
              <a:gd name="connsiteY1" fmla="*/ 0 h 8090169"/>
              <a:gd name="connsiteX2" fmla="*/ 2309300 w 2309300"/>
              <a:gd name="connsiteY2" fmla="*/ 8090169 h 8090169"/>
              <a:gd name="connsiteX3" fmla="*/ 461860 w 2309300"/>
              <a:gd name="connsiteY3" fmla="*/ 8090169 h 8090169"/>
              <a:gd name="connsiteX0" fmla="*/ 461860 w 2309300"/>
              <a:gd name="connsiteY0" fmla="*/ 8090169 h 8090169"/>
              <a:gd name="connsiteX1" fmla="*/ 0 w 2309300"/>
              <a:gd name="connsiteY1" fmla="*/ 0 h 8090169"/>
              <a:gd name="connsiteX2" fmla="*/ 2309300 w 2309300"/>
              <a:gd name="connsiteY2" fmla="*/ 8090169 h 8090169"/>
              <a:gd name="connsiteX3" fmla="*/ 461860 w 2309300"/>
              <a:gd name="connsiteY3" fmla="*/ 8090169 h 8090169"/>
              <a:gd name="connsiteX0" fmla="*/ 0 w 1847440"/>
              <a:gd name="connsiteY0" fmla="*/ 5742428 h 5742428"/>
              <a:gd name="connsiteX1" fmla="*/ 384883 w 1847440"/>
              <a:gd name="connsiteY1" fmla="*/ 0 h 5742428"/>
              <a:gd name="connsiteX2" fmla="*/ 1847440 w 1847440"/>
              <a:gd name="connsiteY2" fmla="*/ 5742428 h 5742428"/>
              <a:gd name="connsiteX3" fmla="*/ 0 w 1847440"/>
              <a:gd name="connsiteY3" fmla="*/ 5742428 h 5742428"/>
              <a:gd name="connsiteX0" fmla="*/ 0 w 1847440"/>
              <a:gd name="connsiteY0" fmla="*/ 5742428 h 5742428"/>
              <a:gd name="connsiteX1" fmla="*/ 384883 w 1847440"/>
              <a:gd name="connsiteY1" fmla="*/ 0 h 5742428"/>
              <a:gd name="connsiteX2" fmla="*/ 1847440 w 1847440"/>
              <a:gd name="connsiteY2" fmla="*/ 5742428 h 5742428"/>
              <a:gd name="connsiteX3" fmla="*/ 0 w 1847440"/>
              <a:gd name="connsiteY3" fmla="*/ 5742428 h 5742428"/>
              <a:gd name="connsiteX0" fmla="*/ 0 w 1847440"/>
              <a:gd name="connsiteY0" fmla="*/ 5742428 h 5742428"/>
              <a:gd name="connsiteX1" fmla="*/ 384883 w 1847440"/>
              <a:gd name="connsiteY1" fmla="*/ 0 h 5742428"/>
              <a:gd name="connsiteX2" fmla="*/ 1847440 w 1847440"/>
              <a:gd name="connsiteY2" fmla="*/ 5742428 h 5742428"/>
              <a:gd name="connsiteX3" fmla="*/ 0 w 1847440"/>
              <a:gd name="connsiteY3" fmla="*/ 5742428 h 5742428"/>
              <a:gd name="connsiteX0" fmla="*/ 556857 w 1557553"/>
              <a:gd name="connsiteY0" fmla="*/ 5819403 h 5819403"/>
              <a:gd name="connsiteX1" fmla="*/ 94996 w 1557553"/>
              <a:gd name="connsiteY1" fmla="*/ 0 h 5819403"/>
              <a:gd name="connsiteX2" fmla="*/ 1557553 w 1557553"/>
              <a:gd name="connsiteY2" fmla="*/ 5742428 h 5819403"/>
              <a:gd name="connsiteX3" fmla="*/ 556857 w 1557553"/>
              <a:gd name="connsiteY3" fmla="*/ 5819403 h 5819403"/>
              <a:gd name="connsiteX0" fmla="*/ 680126 w 1680822"/>
              <a:gd name="connsiteY0" fmla="*/ 5819403 h 5819403"/>
              <a:gd name="connsiteX1" fmla="*/ 218265 w 1680822"/>
              <a:gd name="connsiteY1" fmla="*/ 0 h 5819403"/>
              <a:gd name="connsiteX2" fmla="*/ 1680822 w 1680822"/>
              <a:gd name="connsiteY2" fmla="*/ 5742428 h 5819403"/>
              <a:gd name="connsiteX3" fmla="*/ 680126 w 1680822"/>
              <a:gd name="connsiteY3" fmla="*/ 5819403 h 5819403"/>
              <a:gd name="connsiteX0" fmla="*/ 680126 w 1680822"/>
              <a:gd name="connsiteY0" fmla="*/ 5819403 h 5819403"/>
              <a:gd name="connsiteX1" fmla="*/ 218265 w 1680822"/>
              <a:gd name="connsiteY1" fmla="*/ 0 h 5819403"/>
              <a:gd name="connsiteX2" fmla="*/ 1680822 w 1680822"/>
              <a:gd name="connsiteY2" fmla="*/ 5742428 h 5819403"/>
              <a:gd name="connsiteX3" fmla="*/ 680126 w 1680822"/>
              <a:gd name="connsiteY3" fmla="*/ 5819403 h 5819403"/>
              <a:gd name="connsiteX0" fmla="*/ 2415894 w 3416590"/>
              <a:gd name="connsiteY0" fmla="*/ 7656719 h 7656719"/>
              <a:gd name="connsiteX1" fmla="*/ 50833 w 3416590"/>
              <a:gd name="connsiteY1" fmla="*/ 0 h 7656719"/>
              <a:gd name="connsiteX2" fmla="*/ 3416590 w 3416590"/>
              <a:gd name="connsiteY2" fmla="*/ 7579744 h 7656719"/>
              <a:gd name="connsiteX3" fmla="*/ 2415894 w 3416590"/>
              <a:gd name="connsiteY3" fmla="*/ 7656719 h 7656719"/>
              <a:gd name="connsiteX0" fmla="*/ 2365061 w 3365757"/>
              <a:gd name="connsiteY0" fmla="*/ 7656719 h 7656719"/>
              <a:gd name="connsiteX1" fmla="*/ 0 w 3365757"/>
              <a:gd name="connsiteY1" fmla="*/ 0 h 7656719"/>
              <a:gd name="connsiteX2" fmla="*/ 3365757 w 3365757"/>
              <a:gd name="connsiteY2" fmla="*/ 7579744 h 7656719"/>
              <a:gd name="connsiteX3" fmla="*/ 2365061 w 3365757"/>
              <a:gd name="connsiteY3" fmla="*/ 7656719 h 7656719"/>
              <a:gd name="connsiteX0" fmla="*/ 2565281 w 3365757"/>
              <a:gd name="connsiteY0" fmla="*/ 8231392 h 8231392"/>
              <a:gd name="connsiteX1" fmla="*/ 0 w 3365757"/>
              <a:gd name="connsiteY1" fmla="*/ 0 h 8231392"/>
              <a:gd name="connsiteX2" fmla="*/ 3365757 w 3365757"/>
              <a:gd name="connsiteY2" fmla="*/ 7579744 h 8231392"/>
              <a:gd name="connsiteX3" fmla="*/ 2565281 w 3365757"/>
              <a:gd name="connsiteY3" fmla="*/ 8231392 h 8231392"/>
              <a:gd name="connsiteX0" fmla="*/ 2565281 w 3365757"/>
              <a:gd name="connsiteY0" fmla="*/ 8231392 h 8231392"/>
              <a:gd name="connsiteX1" fmla="*/ 0 w 3365757"/>
              <a:gd name="connsiteY1" fmla="*/ 0 h 8231392"/>
              <a:gd name="connsiteX2" fmla="*/ 3365757 w 3365757"/>
              <a:gd name="connsiteY2" fmla="*/ 7579744 h 8231392"/>
              <a:gd name="connsiteX3" fmla="*/ 2565281 w 3365757"/>
              <a:gd name="connsiteY3" fmla="*/ 8231392 h 8231392"/>
              <a:gd name="connsiteX0" fmla="*/ 2565281 w 3741032"/>
              <a:gd name="connsiteY0" fmla="*/ 8231392 h 8231392"/>
              <a:gd name="connsiteX1" fmla="*/ 0 w 3741032"/>
              <a:gd name="connsiteY1" fmla="*/ 0 h 8231392"/>
              <a:gd name="connsiteX2" fmla="*/ 3741032 w 3741032"/>
              <a:gd name="connsiteY2" fmla="*/ 7436111 h 8231392"/>
              <a:gd name="connsiteX3" fmla="*/ 2565281 w 3741032"/>
              <a:gd name="connsiteY3" fmla="*/ 8231392 h 8231392"/>
              <a:gd name="connsiteX0" fmla="*/ 2565281 w 3741032"/>
              <a:gd name="connsiteY0" fmla="*/ 8231392 h 8231392"/>
              <a:gd name="connsiteX1" fmla="*/ 0 w 3741032"/>
              <a:gd name="connsiteY1" fmla="*/ 0 h 8231392"/>
              <a:gd name="connsiteX2" fmla="*/ 3741032 w 3741032"/>
              <a:gd name="connsiteY2" fmla="*/ 7436111 h 8231392"/>
              <a:gd name="connsiteX3" fmla="*/ 2565281 w 3741032"/>
              <a:gd name="connsiteY3" fmla="*/ 8231392 h 8231392"/>
              <a:gd name="connsiteX0" fmla="*/ 2565281 w 3741032"/>
              <a:gd name="connsiteY0" fmla="*/ 8231392 h 8231392"/>
              <a:gd name="connsiteX1" fmla="*/ 0 w 3741032"/>
              <a:gd name="connsiteY1" fmla="*/ 0 h 8231392"/>
              <a:gd name="connsiteX2" fmla="*/ 3741032 w 3741032"/>
              <a:gd name="connsiteY2" fmla="*/ 7436111 h 8231392"/>
              <a:gd name="connsiteX3" fmla="*/ 2565281 w 3741032"/>
              <a:gd name="connsiteY3" fmla="*/ 8231392 h 8231392"/>
              <a:gd name="connsiteX0" fmla="*/ 2565281 w 3741032"/>
              <a:gd name="connsiteY0" fmla="*/ 8231392 h 8231392"/>
              <a:gd name="connsiteX1" fmla="*/ 0 w 3741032"/>
              <a:gd name="connsiteY1" fmla="*/ 0 h 8231392"/>
              <a:gd name="connsiteX2" fmla="*/ 3741032 w 3741032"/>
              <a:gd name="connsiteY2" fmla="*/ 7436111 h 8231392"/>
              <a:gd name="connsiteX3" fmla="*/ 2565281 w 3741032"/>
              <a:gd name="connsiteY3" fmla="*/ 8231392 h 8231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1032" h="8231392">
                <a:moveTo>
                  <a:pt x="2565281" y="8231392"/>
                </a:moveTo>
                <a:cubicBezTo>
                  <a:pt x="1846831" y="6509687"/>
                  <a:pt x="8868" y="3224981"/>
                  <a:pt x="0" y="0"/>
                </a:cubicBezTo>
                <a:cubicBezTo>
                  <a:pt x="17284" y="1651663"/>
                  <a:pt x="1926727" y="5262481"/>
                  <a:pt x="3741032" y="7436111"/>
                </a:cubicBezTo>
                <a:lnTo>
                  <a:pt x="2565281" y="82313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0000" dirty="0">
              <a:solidFill>
                <a:srgbClr val="FFFFFF"/>
              </a:solidFill>
              <a:latin typeface="Lato Black"/>
              <a:cs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69733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/>
    </p:bld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6419" y="8813801"/>
            <a:ext cx="20729099" cy="2724150"/>
          </a:xfrm>
        </p:spPr>
        <p:txBody>
          <a:bodyPr anchor="t"/>
          <a:lstStyle>
            <a:lvl1pPr algn="l">
              <a:defRPr sz="95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26419" y="5813427"/>
            <a:ext cx="20729099" cy="3000374"/>
          </a:xfrm>
        </p:spPr>
        <p:txBody>
          <a:bodyPr anchor="b"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1088639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2pPr>
            <a:lvl3pPr marL="2177278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3pPr>
            <a:lvl4pPr marL="3265917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4pPr>
            <a:lvl5pPr marL="4354556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5pPr>
            <a:lvl6pPr marL="5443195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6pPr>
            <a:lvl7pPr marL="6531834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7pPr>
            <a:lvl8pPr marL="7620472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8pPr>
            <a:lvl9pPr marL="8709111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43355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19359" y="3200401"/>
            <a:ext cx="10771002" cy="9051926"/>
          </a:xfrm>
        </p:spPr>
        <p:txBody>
          <a:bodyPr/>
          <a:lstStyle>
            <a:lvl1pPr>
              <a:defRPr sz="6700"/>
            </a:lvl1pPr>
            <a:lvl2pPr>
              <a:defRPr sz="5700"/>
            </a:lvl2pPr>
            <a:lvl3pPr>
              <a:defRPr sz="48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396814" y="3200401"/>
            <a:ext cx="10771002" cy="9051926"/>
          </a:xfrm>
        </p:spPr>
        <p:txBody>
          <a:bodyPr/>
          <a:lstStyle>
            <a:lvl1pPr>
              <a:defRPr sz="6700"/>
            </a:lvl1pPr>
            <a:lvl2pPr>
              <a:defRPr sz="5700"/>
            </a:lvl2pPr>
            <a:lvl3pPr>
              <a:defRPr sz="48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90788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19359" y="3070226"/>
            <a:ext cx="10775238" cy="1279524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088639" indent="0">
              <a:buNone/>
              <a:defRPr sz="4800" b="1"/>
            </a:lvl2pPr>
            <a:lvl3pPr marL="2177278" indent="0">
              <a:buNone/>
              <a:defRPr sz="4300" b="1"/>
            </a:lvl3pPr>
            <a:lvl4pPr marL="3265917" indent="0">
              <a:buNone/>
              <a:defRPr sz="3800" b="1"/>
            </a:lvl4pPr>
            <a:lvl5pPr marL="4354556" indent="0">
              <a:buNone/>
              <a:defRPr sz="3800" b="1"/>
            </a:lvl5pPr>
            <a:lvl6pPr marL="5443195" indent="0">
              <a:buNone/>
              <a:defRPr sz="3800" b="1"/>
            </a:lvl6pPr>
            <a:lvl7pPr marL="6531834" indent="0">
              <a:buNone/>
              <a:defRPr sz="3800" b="1"/>
            </a:lvl7pPr>
            <a:lvl8pPr marL="7620472" indent="0">
              <a:buNone/>
              <a:defRPr sz="3800" b="1"/>
            </a:lvl8pPr>
            <a:lvl9pPr marL="8709111" indent="0">
              <a:buNone/>
              <a:defRPr sz="38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19359" y="4349750"/>
            <a:ext cx="10775238" cy="7902576"/>
          </a:xfrm>
        </p:spPr>
        <p:txBody>
          <a:bodyPr/>
          <a:lstStyle>
            <a:lvl1pPr>
              <a:defRPr sz="5700"/>
            </a:lvl1pPr>
            <a:lvl2pPr>
              <a:defRPr sz="4800"/>
            </a:lvl2pPr>
            <a:lvl3pPr>
              <a:defRPr sz="4300"/>
            </a:lvl3pPr>
            <a:lvl4pPr>
              <a:defRPr sz="3800"/>
            </a:lvl4pPr>
            <a:lvl5pPr>
              <a:defRPr sz="3800"/>
            </a:lvl5pPr>
            <a:lvl6pPr>
              <a:defRPr sz="3800"/>
            </a:lvl6pPr>
            <a:lvl7pPr>
              <a:defRPr sz="3800"/>
            </a:lvl7pPr>
            <a:lvl8pPr>
              <a:defRPr sz="3800"/>
            </a:lvl8pPr>
            <a:lvl9pPr>
              <a:defRPr sz="3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388348" y="3070226"/>
            <a:ext cx="10779470" cy="1279524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088639" indent="0">
              <a:buNone/>
              <a:defRPr sz="4800" b="1"/>
            </a:lvl2pPr>
            <a:lvl3pPr marL="2177278" indent="0">
              <a:buNone/>
              <a:defRPr sz="4300" b="1"/>
            </a:lvl3pPr>
            <a:lvl4pPr marL="3265917" indent="0">
              <a:buNone/>
              <a:defRPr sz="3800" b="1"/>
            </a:lvl4pPr>
            <a:lvl5pPr marL="4354556" indent="0">
              <a:buNone/>
              <a:defRPr sz="3800" b="1"/>
            </a:lvl5pPr>
            <a:lvl6pPr marL="5443195" indent="0">
              <a:buNone/>
              <a:defRPr sz="3800" b="1"/>
            </a:lvl6pPr>
            <a:lvl7pPr marL="6531834" indent="0">
              <a:buNone/>
              <a:defRPr sz="3800" b="1"/>
            </a:lvl7pPr>
            <a:lvl8pPr marL="7620472" indent="0">
              <a:buNone/>
              <a:defRPr sz="3800" b="1"/>
            </a:lvl8pPr>
            <a:lvl9pPr marL="8709111" indent="0">
              <a:buNone/>
              <a:defRPr sz="38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388348" y="4349750"/>
            <a:ext cx="10779470" cy="7902576"/>
          </a:xfrm>
        </p:spPr>
        <p:txBody>
          <a:bodyPr/>
          <a:lstStyle>
            <a:lvl1pPr>
              <a:defRPr sz="5700"/>
            </a:lvl1pPr>
            <a:lvl2pPr>
              <a:defRPr sz="4800"/>
            </a:lvl2pPr>
            <a:lvl3pPr>
              <a:defRPr sz="4300"/>
            </a:lvl3pPr>
            <a:lvl4pPr>
              <a:defRPr sz="3800"/>
            </a:lvl4pPr>
            <a:lvl5pPr>
              <a:defRPr sz="3800"/>
            </a:lvl5pPr>
            <a:lvl6pPr>
              <a:defRPr sz="3800"/>
            </a:lvl6pPr>
            <a:lvl7pPr>
              <a:defRPr sz="3800"/>
            </a:lvl7pPr>
            <a:lvl8pPr>
              <a:defRPr sz="3800"/>
            </a:lvl8pPr>
            <a:lvl9pPr>
              <a:defRPr sz="3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86536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94934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15491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360" y="546100"/>
            <a:ext cx="8023213" cy="2324100"/>
          </a:xfrm>
        </p:spPr>
        <p:txBody>
          <a:bodyPr anchor="b"/>
          <a:lstStyle>
            <a:lvl1pPr algn="l">
              <a:defRPr sz="4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534708" y="546101"/>
            <a:ext cx="13633108" cy="11706226"/>
          </a:xfrm>
        </p:spPr>
        <p:txBody>
          <a:bodyPr/>
          <a:lstStyle>
            <a:lvl1pPr>
              <a:defRPr sz="7600"/>
            </a:lvl1pPr>
            <a:lvl2pPr>
              <a:defRPr sz="6700"/>
            </a:lvl2pPr>
            <a:lvl3pPr>
              <a:defRPr sz="570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19360" y="2870201"/>
            <a:ext cx="8023213" cy="9382126"/>
          </a:xfrm>
        </p:spPr>
        <p:txBody>
          <a:bodyPr/>
          <a:lstStyle>
            <a:lvl1pPr marL="0" indent="0">
              <a:buNone/>
              <a:defRPr sz="3300"/>
            </a:lvl1pPr>
            <a:lvl2pPr marL="1088639" indent="0">
              <a:buNone/>
              <a:defRPr sz="2900"/>
            </a:lvl2pPr>
            <a:lvl3pPr marL="2177278" indent="0">
              <a:buNone/>
              <a:defRPr sz="2400"/>
            </a:lvl3pPr>
            <a:lvl4pPr marL="3265917" indent="0">
              <a:buNone/>
              <a:defRPr sz="2100"/>
            </a:lvl4pPr>
            <a:lvl5pPr marL="4354556" indent="0">
              <a:buNone/>
              <a:defRPr sz="2100"/>
            </a:lvl5pPr>
            <a:lvl6pPr marL="5443195" indent="0">
              <a:buNone/>
              <a:defRPr sz="2100"/>
            </a:lvl6pPr>
            <a:lvl7pPr marL="6531834" indent="0">
              <a:buNone/>
              <a:defRPr sz="2100"/>
            </a:lvl7pPr>
            <a:lvl8pPr marL="7620472" indent="0">
              <a:buNone/>
              <a:defRPr sz="2100"/>
            </a:lvl8pPr>
            <a:lvl9pPr marL="8709111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07181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80057" y="9601200"/>
            <a:ext cx="14632305" cy="1133476"/>
          </a:xfrm>
        </p:spPr>
        <p:txBody>
          <a:bodyPr anchor="b"/>
          <a:lstStyle>
            <a:lvl1pPr algn="l">
              <a:defRPr sz="4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780057" y="1225550"/>
            <a:ext cx="14632305" cy="8229600"/>
          </a:xfrm>
        </p:spPr>
        <p:txBody>
          <a:bodyPr/>
          <a:lstStyle>
            <a:lvl1pPr marL="0" indent="0">
              <a:buNone/>
              <a:defRPr sz="7600"/>
            </a:lvl1pPr>
            <a:lvl2pPr marL="1088639" indent="0">
              <a:buNone/>
              <a:defRPr sz="6700"/>
            </a:lvl2pPr>
            <a:lvl3pPr marL="2177278" indent="0">
              <a:buNone/>
              <a:defRPr sz="5700"/>
            </a:lvl3pPr>
            <a:lvl4pPr marL="3265917" indent="0">
              <a:buNone/>
              <a:defRPr sz="4800"/>
            </a:lvl4pPr>
            <a:lvl5pPr marL="4354556" indent="0">
              <a:buNone/>
              <a:defRPr sz="4800"/>
            </a:lvl5pPr>
            <a:lvl6pPr marL="5443195" indent="0">
              <a:buNone/>
              <a:defRPr sz="4800"/>
            </a:lvl6pPr>
            <a:lvl7pPr marL="6531834" indent="0">
              <a:buNone/>
              <a:defRPr sz="4800"/>
            </a:lvl7pPr>
            <a:lvl8pPr marL="7620472" indent="0">
              <a:buNone/>
              <a:defRPr sz="4800"/>
            </a:lvl8pPr>
            <a:lvl9pPr marL="8709111" indent="0">
              <a:buNone/>
              <a:defRPr sz="48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80057" y="10734676"/>
            <a:ext cx="14632305" cy="1609724"/>
          </a:xfrm>
        </p:spPr>
        <p:txBody>
          <a:bodyPr/>
          <a:lstStyle>
            <a:lvl1pPr marL="0" indent="0">
              <a:buNone/>
              <a:defRPr sz="3300"/>
            </a:lvl1pPr>
            <a:lvl2pPr marL="1088639" indent="0">
              <a:buNone/>
              <a:defRPr sz="2900"/>
            </a:lvl2pPr>
            <a:lvl3pPr marL="2177278" indent="0">
              <a:buNone/>
              <a:defRPr sz="2400"/>
            </a:lvl3pPr>
            <a:lvl4pPr marL="3265917" indent="0">
              <a:buNone/>
              <a:defRPr sz="2100"/>
            </a:lvl4pPr>
            <a:lvl5pPr marL="4354556" indent="0">
              <a:buNone/>
              <a:defRPr sz="2100"/>
            </a:lvl5pPr>
            <a:lvl6pPr marL="5443195" indent="0">
              <a:buNone/>
              <a:defRPr sz="2100"/>
            </a:lvl6pPr>
            <a:lvl7pPr marL="6531834" indent="0">
              <a:buNone/>
              <a:defRPr sz="2100"/>
            </a:lvl7pPr>
            <a:lvl8pPr marL="7620472" indent="0">
              <a:buNone/>
              <a:defRPr sz="2100"/>
            </a:lvl8pPr>
            <a:lvl9pPr marL="8709111" indent="0">
              <a:buNone/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13458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87427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680702" y="549277"/>
            <a:ext cx="5487114" cy="117030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19359" y="549277"/>
            <a:ext cx="16054890" cy="117030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138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imple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536915" y="649160"/>
            <a:ext cx="21431925" cy="86356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err="1" smtClean="0"/>
              <a:t>Put</a:t>
            </a:r>
            <a:r>
              <a:rPr lang="es-ES_tradnl" dirty="0" smtClean="0"/>
              <a:t> </a:t>
            </a:r>
            <a:r>
              <a:rPr lang="es-ES_tradnl" dirty="0" err="1" smtClean="0"/>
              <a:t>your</a:t>
            </a:r>
            <a:r>
              <a:rPr lang="es-ES_tradnl" dirty="0" smtClean="0"/>
              <a:t> </a:t>
            </a:r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536915" y="1623733"/>
            <a:ext cx="21431925" cy="456902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8360539" y="2234587"/>
            <a:ext cx="7681000" cy="87272"/>
          </a:xfrm>
          <a:prstGeom prst="roundRect">
            <a:avLst>
              <a:gd name="adj" fmla="val 2173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197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784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3160111" y="12811275"/>
            <a:ext cx="558869" cy="56926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23253188" y="12794342"/>
            <a:ext cx="388824" cy="586196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normAutofit/>
          </a:bodyPr>
          <a:lstStyle/>
          <a:p>
            <a:pPr algn="ctr">
              <a:lnSpc>
                <a:spcPct val="100000"/>
              </a:lnSpc>
            </a:pPr>
            <a:fld id="{FCEE2C88-6C8F-484D-AF69-578F576B1F44}" type="slidenum">
              <a:rPr lang="en-US" sz="2400" smtClean="0">
                <a:solidFill>
                  <a:schemeClr val="bg1"/>
                </a:solidFill>
                <a:latin typeface="Arial"/>
                <a:cs typeface="Arial"/>
              </a:rPr>
              <a:pPr algn="ctr">
                <a:lnSpc>
                  <a:spcPct val="100000"/>
                </a:lnSpc>
              </a:pPr>
              <a:t>‹#›</a:t>
            </a:fld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0276388" y="12784667"/>
            <a:ext cx="544728" cy="544656"/>
          </a:xfrm>
          <a:prstGeom prst="roundRect">
            <a:avLst>
              <a:gd name="adj" fmla="val 50000"/>
            </a:avLst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0936788" y="12784667"/>
            <a:ext cx="544728" cy="54465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1605654" y="12784667"/>
            <a:ext cx="544728" cy="54465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2291455" y="12784667"/>
            <a:ext cx="544728" cy="54465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2960322" y="12784667"/>
            <a:ext cx="544728" cy="544656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13603788" y="12784667"/>
            <a:ext cx="544728" cy="544656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98" tIns="121900" rIns="243798" bIns="121900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49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18" r:id="rId8"/>
    <p:sldLayoutId id="2147483652" r:id="rId9"/>
    <p:sldLayoutId id="2147483650" r:id="rId10"/>
    <p:sldLayoutId id="2147483711" r:id="rId11"/>
    <p:sldLayoutId id="2147483693" r:id="rId12"/>
    <p:sldLayoutId id="2147483659" r:id="rId13"/>
    <p:sldLayoutId id="2147483669" r:id="rId14"/>
    <p:sldLayoutId id="2147483745" r:id="rId15"/>
    <p:sldLayoutId id="2147483665" r:id="rId16"/>
    <p:sldLayoutId id="2147483668" r:id="rId17"/>
    <p:sldLayoutId id="2147483670" r:id="rId18"/>
    <p:sldLayoutId id="2147483660" r:id="rId19"/>
    <p:sldLayoutId id="2147483671" r:id="rId20"/>
    <p:sldLayoutId id="2147483653" r:id="rId21"/>
    <p:sldLayoutId id="2147483683" r:id="rId22"/>
    <p:sldLayoutId id="2147483684" r:id="rId23"/>
    <p:sldLayoutId id="2147483685" r:id="rId24"/>
    <p:sldLayoutId id="2147483675" r:id="rId25"/>
    <p:sldLayoutId id="2147483655" r:id="rId26"/>
    <p:sldLayoutId id="2147483719" r:id="rId27"/>
    <p:sldLayoutId id="2147483656" r:id="rId28"/>
    <p:sldLayoutId id="2147483720" r:id="rId29"/>
    <p:sldLayoutId id="2147483661" r:id="rId30"/>
    <p:sldLayoutId id="2147483662" r:id="rId31"/>
    <p:sldLayoutId id="2147483663" r:id="rId32"/>
    <p:sldLayoutId id="2147483664" r:id="rId33"/>
    <p:sldLayoutId id="2147483674" r:id="rId34"/>
    <p:sldLayoutId id="2147483676" r:id="rId35"/>
    <p:sldLayoutId id="2147483680" r:id="rId36"/>
    <p:sldLayoutId id="2147483677" r:id="rId37"/>
    <p:sldLayoutId id="2147483721" r:id="rId38"/>
    <p:sldLayoutId id="2147483722" r:id="rId39"/>
    <p:sldLayoutId id="2147483724" r:id="rId40"/>
    <p:sldLayoutId id="2147483678" r:id="rId41"/>
    <p:sldLayoutId id="2147483688" r:id="rId42"/>
    <p:sldLayoutId id="2147483681" r:id="rId43"/>
    <p:sldLayoutId id="2147483694" r:id="rId44"/>
    <p:sldLayoutId id="2147483700" r:id="rId45"/>
    <p:sldLayoutId id="2147483705" r:id="rId46"/>
    <p:sldLayoutId id="2147483702" r:id="rId47"/>
    <p:sldLayoutId id="2147483712" r:id="rId48"/>
    <p:sldLayoutId id="2147483717" r:id="rId49"/>
    <p:sldLayoutId id="2147483709" r:id="rId50"/>
    <p:sldLayoutId id="2147483710" r:id="rId51"/>
    <p:sldLayoutId id="2147483703" r:id="rId52"/>
    <p:sldLayoutId id="2147483704" r:id="rId53"/>
    <p:sldLayoutId id="2147483713" r:id="rId54"/>
    <p:sldLayoutId id="2147483715" r:id="rId55"/>
    <p:sldLayoutId id="2147483716" r:id="rId56"/>
    <p:sldLayoutId id="2147483714" r:id="rId57"/>
    <p:sldLayoutId id="2147483706" r:id="rId58"/>
    <p:sldLayoutId id="2147483723" r:id="rId59"/>
    <p:sldLayoutId id="2147483707" r:id="rId60"/>
    <p:sldLayoutId id="2147483734" r:id="rId61"/>
    <p:sldLayoutId id="2147483735" r:id="rId62"/>
    <p:sldLayoutId id="2147483737" r:id="rId63"/>
    <p:sldLayoutId id="2147483740" r:id="rId64"/>
    <p:sldLayoutId id="2147483742" r:id="rId65"/>
    <p:sldLayoutId id="2147483743" r:id="rId66"/>
    <p:sldLayoutId id="2147483744" r:id="rId6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9" grpId="0" animBg="1"/>
      <p:bldP spid="11" grpId="0" animBg="1"/>
      <p:bldP spid="13" grpId="0" animBg="1"/>
      <p:bldP spid="15" grpId="0" animBg="1"/>
      <p:bldP spid="17" grpId="0" animBg="1"/>
    </p:bldLst>
  </p:timing>
  <p:hf hdr="0" ftr="0" dt="0"/>
  <p:txStyles>
    <p:titleStyle>
      <a:lvl1pPr algn="ctr" defTabSz="1038822" rtl="0" eaLnBrk="1" latinLnBrk="0" hangingPunct="1">
        <a:spcBef>
          <a:spcPct val="0"/>
        </a:spcBef>
        <a:buNone/>
        <a:defRPr sz="10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9114" indent="-779114" algn="l" defTabSz="1038822" rtl="0" eaLnBrk="1" latinLnBrk="0" hangingPunct="1">
        <a:spcBef>
          <a:spcPct val="20000"/>
        </a:spcBef>
        <a:buFont typeface="Arial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1pPr>
      <a:lvl2pPr marL="1688084" indent="-649262" algn="l" defTabSz="1038822" rtl="0" eaLnBrk="1" latinLnBrk="0" hangingPunct="1">
        <a:spcBef>
          <a:spcPct val="20000"/>
        </a:spcBef>
        <a:buFont typeface="Arial"/>
        <a:buChar char="–"/>
        <a:defRPr sz="6400" kern="1200">
          <a:solidFill>
            <a:schemeClr val="tx1"/>
          </a:solidFill>
          <a:latin typeface="+mn-lt"/>
          <a:ea typeface="+mn-ea"/>
          <a:cs typeface="+mn-cs"/>
        </a:defRPr>
      </a:lvl2pPr>
      <a:lvl3pPr marL="2597052" indent="-519410" algn="l" defTabSz="1038822" rtl="0" eaLnBrk="1" latinLnBrk="0" hangingPunct="1">
        <a:spcBef>
          <a:spcPct val="20000"/>
        </a:spcBef>
        <a:buFont typeface="Arial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3635870" indent="-519410" algn="l" defTabSz="1038822" rtl="0" eaLnBrk="1" latinLnBrk="0" hangingPunct="1">
        <a:spcBef>
          <a:spcPct val="20000"/>
        </a:spcBef>
        <a:buFont typeface="Arial"/>
        <a:buChar char="–"/>
        <a:defRPr sz="4600" kern="1200">
          <a:solidFill>
            <a:schemeClr val="tx1"/>
          </a:solidFill>
          <a:latin typeface="+mn-lt"/>
          <a:ea typeface="+mn-ea"/>
          <a:cs typeface="+mn-cs"/>
        </a:defRPr>
      </a:lvl4pPr>
      <a:lvl5pPr marL="4674692" indent="-519410" algn="l" defTabSz="1038822" rtl="0" eaLnBrk="1" latinLnBrk="0" hangingPunct="1">
        <a:spcBef>
          <a:spcPct val="20000"/>
        </a:spcBef>
        <a:buFont typeface="Arial"/>
        <a:buChar char="»"/>
        <a:defRPr sz="4600" kern="1200">
          <a:solidFill>
            <a:schemeClr val="tx1"/>
          </a:solidFill>
          <a:latin typeface="+mn-lt"/>
          <a:ea typeface="+mn-ea"/>
          <a:cs typeface="+mn-cs"/>
        </a:defRPr>
      </a:lvl5pPr>
      <a:lvl6pPr marL="5713512" indent="-519410" algn="l" defTabSz="1038822" rtl="0" eaLnBrk="1" latinLnBrk="0" hangingPunct="1">
        <a:spcBef>
          <a:spcPct val="20000"/>
        </a:spcBef>
        <a:buFont typeface="Arial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6pPr>
      <a:lvl7pPr marL="6752334" indent="-519410" algn="l" defTabSz="1038822" rtl="0" eaLnBrk="1" latinLnBrk="0" hangingPunct="1">
        <a:spcBef>
          <a:spcPct val="20000"/>
        </a:spcBef>
        <a:buFont typeface="Arial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7pPr>
      <a:lvl8pPr marL="7791154" indent="-519410" algn="l" defTabSz="1038822" rtl="0" eaLnBrk="1" latinLnBrk="0" hangingPunct="1">
        <a:spcBef>
          <a:spcPct val="20000"/>
        </a:spcBef>
        <a:buFont typeface="Arial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8pPr>
      <a:lvl9pPr marL="8829974" indent="-519410" algn="l" defTabSz="1038822" rtl="0" eaLnBrk="1" latinLnBrk="0" hangingPunct="1">
        <a:spcBef>
          <a:spcPct val="20000"/>
        </a:spcBef>
        <a:buFont typeface="Arial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8822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1038822" algn="l" defTabSz="1038822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2077642" algn="l" defTabSz="1038822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116464" algn="l" defTabSz="1038822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4pPr>
      <a:lvl5pPr marL="4155282" algn="l" defTabSz="1038822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5pPr>
      <a:lvl6pPr marL="5194102" algn="l" defTabSz="1038822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6pPr>
      <a:lvl7pPr marL="6232922" algn="l" defTabSz="1038822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7pPr>
      <a:lvl8pPr marL="7271744" algn="l" defTabSz="1038822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8pPr>
      <a:lvl9pPr marL="8310564" algn="l" defTabSz="1038822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219359" y="549276"/>
            <a:ext cx="21948458" cy="2286000"/>
          </a:xfrm>
          <a:prstGeom prst="rect">
            <a:avLst/>
          </a:prstGeom>
        </p:spPr>
        <p:txBody>
          <a:bodyPr vert="horz" lIns="217728" tIns="108864" rIns="217728" bIns="10886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19359" y="3200401"/>
            <a:ext cx="21948458" cy="9051926"/>
          </a:xfrm>
          <a:prstGeom prst="rect">
            <a:avLst/>
          </a:prstGeom>
        </p:spPr>
        <p:txBody>
          <a:bodyPr vert="horz" lIns="217728" tIns="108864" rIns="217728" bIns="10886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219359" y="12712701"/>
            <a:ext cx="5690341" cy="730250"/>
          </a:xfrm>
          <a:prstGeom prst="rect">
            <a:avLst/>
          </a:prstGeom>
        </p:spPr>
        <p:txBody>
          <a:bodyPr vert="horz" lIns="217728" tIns="108864" rIns="217728" bIns="108864" rtlCol="0" anchor="ctr"/>
          <a:lstStyle>
            <a:lvl1pPr algn="l">
              <a:defRPr sz="2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177278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2177278"/>
              <a:t>2018/11/13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8332285" y="12712701"/>
            <a:ext cx="7722605" cy="730250"/>
          </a:xfrm>
          <a:prstGeom prst="rect">
            <a:avLst/>
          </a:prstGeom>
        </p:spPr>
        <p:txBody>
          <a:bodyPr vert="horz" lIns="217728" tIns="108864" rIns="217728" bIns="108864" rtlCol="0" anchor="ctr"/>
          <a:lstStyle>
            <a:lvl1pPr algn="ctr">
              <a:defRPr sz="2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177278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7477475" y="12712701"/>
            <a:ext cx="5690341" cy="730250"/>
          </a:xfrm>
          <a:prstGeom prst="rect">
            <a:avLst/>
          </a:prstGeom>
        </p:spPr>
        <p:txBody>
          <a:bodyPr vert="horz" lIns="217728" tIns="108864" rIns="217728" bIns="108864" rtlCol="0" anchor="ctr"/>
          <a:lstStyle>
            <a:lvl1pPr algn="r">
              <a:defRPr sz="2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177278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2177278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675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ctr" defTabSz="2177278" rtl="0" eaLnBrk="1" latinLnBrk="0" hangingPunct="1">
        <a:spcBef>
          <a:spcPct val="0"/>
        </a:spcBef>
        <a:buNone/>
        <a:defRPr sz="10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16479" indent="-816479" algn="l" defTabSz="2177278" rtl="0" eaLnBrk="1" latinLnBrk="0" hangingPunct="1">
        <a:spcBef>
          <a:spcPct val="20000"/>
        </a:spcBef>
        <a:buFont typeface="Arial" pitchFamily="34" charset="0"/>
        <a:buChar char="•"/>
        <a:defRPr sz="7600" kern="1200">
          <a:solidFill>
            <a:schemeClr val="tx1"/>
          </a:solidFill>
          <a:latin typeface="+mn-lt"/>
          <a:ea typeface="+mn-ea"/>
          <a:cs typeface="+mn-cs"/>
        </a:defRPr>
      </a:lvl1pPr>
      <a:lvl2pPr marL="1769038" indent="-680399" algn="l" defTabSz="2177278" rtl="0" eaLnBrk="1" latinLnBrk="0" hangingPunct="1">
        <a:spcBef>
          <a:spcPct val="20000"/>
        </a:spcBef>
        <a:buFont typeface="Arial" pitchFamily="34" charset="0"/>
        <a:buChar char="–"/>
        <a:defRPr sz="6700" kern="1200">
          <a:solidFill>
            <a:schemeClr val="tx1"/>
          </a:solidFill>
          <a:latin typeface="+mn-lt"/>
          <a:ea typeface="+mn-ea"/>
          <a:cs typeface="+mn-cs"/>
        </a:defRPr>
      </a:lvl2pPr>
      <a:lvl3pPr marL="2721597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3pPr>
      <a:lvl4pPr marL="3810236" indent="-544319" algn="l" defTabSz="2177278" rtl="0" eaLnBrk="1" latinLnBrk="0" hangingPunct="1">
        <a:spcBef>
          <a:spcPct val="20000"/>
        </a:spcBef>
        <a:buFont typeface="Arial" pitchFamily="34" charset="0"/>
        <a:buChar char="–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98875" indent="-544319" algn="l" defTabSz="2177278" rtl="0" eaLnBrk="1" latinLnBrk="0" hangingPunct="1">
        <a:spcBef>
          <a:spcPct val="20000"/>
        </a:spcBef>
        <a:buFont typeface="Arial" pitchFamily="34" charset="0"/>
        <a:buChar char="»"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5987514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076153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164792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253431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88639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77278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65917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54556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43195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31834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620472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709111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0.pn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0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10.png"/><Relationship Id="rId5" Type="http://schemas.openxmlformats.org/officeDocument/2006/relationships/image" Target="../media/image38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0.png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69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92"/>
            <a:ext cx="28873536" cy="13715108"/>
          </a:xfrm>
          <a:prstGeom prst="rect">
            <a:avLst/>
          </a:prstGeom>
        </p:spPr>
      </p:pic>
      <p:sp>
        <p:nvSpPr>
          <p:cNvPr id="33" name="TextBox 7"/>
          <p:cNvSpPr>
            <a:spLocks noChangeArrowheads="1"/>
          </p:cNvSpPr>
          <p:nvPr/>
        </p:nvSpPr>
        <p:spPr bwMode="auto">
          <a:xfrm>
            <a:off x="4540872" y="7193963"/>
            <a:ext cx="122598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这里输入关于什么的创业、商业计划书或公司团队名称</a:t>
            </a:r>
          </a:p>
        </p:txBody>
      </p:sp>
      <p:sp>
        <p:nvSpPr>
          <p:cNvPr id="34" name="TextBox 7"/>
          <p:cNvSpPr>
            <a:spLocks noChangeArrowheads="1"/>
          </p:cNvSpPr>
          <p:nvPr/>
        </p:nvSpPr>
        <p:spPr bwMode="auto">
          <a:xfrm>
            <a:off x="4540872" y="5627340"/>
            <a:ext cx="16027280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80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瑜伽教学宣传通用</a:t>
            </a:r>
            <a:r>
              <a:rPr lang="en-US" altLang="zh-CN" sz="80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endParaRPr lang="zh-CN" altLang="en-US" sz="80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5" name="TextBox 7"/>
          <p:cNvSpPr>
            <a:spLocks noChangeArrowheads="1"/>
          </p:cNvSpPr>
          <p:nvPr/>
        </p:nvSpPr>
        <p:spPr bwMode="auto">
          <a:xfrm>
            <a:off x="4540872" y="4698392"/>
            <a:ext cx="1426784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en-US" altLang="zh-CN" sz="4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4800" dirty="0">
              <a:solidFill>
                <a:schemeClr val="tx1">
                  <a:lumMod val="50000"/>
                  <a:lumOff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LilyUPC" pitchFamily="34" charset="-34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079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8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Title Example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auctor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lacus </a:t>
            </a:r>
            <a:r>
              <a:rPr lang="en-US" dirty="0" err="1">
                <a:solidFill>
                  <a:schemeClr val="tx1"/>
                </a:solidFill>
              </a:rPr>
              <a:t>porttitor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. In </a:t>
            </a:r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vitae </a:t>
            </a:r>
            <a:r>
              <a:rPr lang="en-US" dirty="0" err="1">
                <a:solidFill>
                  <a:schemeClr val="tx1"/>
                </a:solidFill>
              </a:rPr>
              <a:t>pellentesque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aliquam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Fusce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venenatis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lorem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faucibus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commodo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eget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egestas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orci</a:t>
            </a:r>
            <a:r>
              <a:rPr lang="en-US" dirty="0">
                <a:solidFill>
                  <a:schemeClr val="tx1"/>
                </a:solidFill>
              </a:rPr>
              <a:t>. </a:t>
            </a:r>
          </a:p>
          <a:p>
            <a:pPr lvl="0"/>
            <a:endParaRPr lang="en-US" dirty="0">
              <a:solidFill>
                <a:schemeClr val="tx1"/>
              </a:solidFill>
            </a:endParaRPr>
          </a:p>
          <a:p>
            <a:pPr lvl="0"/>
            <a:r>
              <a:rPr lang="en-US" dirty="0" err="1">
                <a:solidFill>
                  <a:schemeClr val="tx1"/>
                </a:solidFill>
              </a:rPr>
              <a:t>Nullam</a:t>
            </a:r>
            <a:r>
              <a:rPr lang="en-US" dirty="0">
                <a:solidFill>
                  <a:schemeClr val="tx1"/>
                </a:solidFill>
              </a:rPr>
              <a:t> at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congue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enim</a:t>
            </a:r>
            <a:r>
              <a:rPr lang="en-US" dirty="0">
                <a:solidFill>
                  <a:schemeClr val="tx1"/>
                </a:solidFill>
              </a:rPr>
              <a:t> id, dictum quam. </a:t>
            </a:r>
            <a:r>
              <a:rPr lang="en-US" dirty="0" err="1">
                <a:solidFill>
                  <a:schemeClr val="tx1"/>
                </a:solidFill>
              </a:rPr>
              <a:t>Praesent</a:t>
            </a:r>
            <a:r>
              <a:rPr lang="en-US" dirty="0">
                <a:solidFill>
                  <a:schemeClr val="tx1"/>
                </a:solidFill>
              </a:rPr>
              <a:t> a </a:t>
            </a:r>
            <a:r>
              <a:rPr lang="en-US" dirty="0" err="1">
                <a:solidFill>
                  <a:schemeClr val="tx1"/>
                </a:solidFill>
              </a:rPr>
              <a:t>tincidunt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tortor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Ut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malesuada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viverra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felis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quis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varius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Nulla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facilisi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Etiam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molestie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est.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  <a:ea typeface="FontAwesome"/>
                <a:sym typeface="FontAwesome"/>
              </a:rPr>
              <a:t>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  <a:ea typeface="FontAwesome"/>
                <a:sym typeface="FontAwesome"/>
              </a:rPr>
              <a:t>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  <a:ea typeface="FontAwesome"/>
                <a:sym typeface="FontAwesome"/>
              </a:rPr>
              <a:t>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  <a:ea typeface="FontAwesome"/>
                <a:sym typeface="FontAwesome"/>
              </a:rPr>
              <a:t>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8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  <a:ea typeface="FontAwesome"/>
                <a:sym typeface="FontAwesome"/>
              </a:rPr>
              <a:t>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994" b="18994"/>
          <a:stretch>
            <a:fillRect/>
          </a:stretch>
        </p:blipFill>
        <p:spPr/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290982"/>
            <a:ext cx="2203602" cy="220360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57525" y="-290982"/>
            <a:ext cx="1219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dirty="0"/>
              <a:t> </a:t>
            </a:r>
            <a:r>
              <a:rPr lang="zh-CN" altLang="en-US" sz="4800" b="1" dirty="0"/>
              <a:t>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79011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4506" y="5444209"/>
            <a:ext cx="5403909" cy="5403909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01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Subtitle Example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auctor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lacus </a:t>
            </a:r>
            <a:r>
              <a:rPr lang="en-US" dirty="0" err="1">
                <a:solidFill>
                  <a:schemeClr val="tx1"/>
                </a:solidFill>
              </a:rPr>
              <a:t>porttitor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. In </a:t>
            </a:r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vitae </a:t>
            </a:r>
            <a:r>
              <a:rPr lang="en-US" dirty="0" err="1">
                <a:solidFill>
                  <a:schemeClr val="tx1"/>
                </a:solidFill>
              </a:rPr>
              <a:t>pellentesqu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02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Subtitle Example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auctor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lacus </a:t>
            </a:r>
            <a:r>
              <a:rPr lang="en-US" dirty="0" err="1">
                <a:solidFill>
                  <a:schemeClr val="tx1"/>
                </a:solidFill>
              </a:rPr>
              <a:t>porttitor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. In </a:t>
            </a:r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vitae </a:t>
            </a:r>
            <a:r>
              <a:rPr lang="en-US" dirty="0" err="1">
                <a:solidFill>
                  <a:schemeClr val="tx1"/>
                </a:solidFill>
              </a:rPr>
              <a:t>pellentesqu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03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Subtitle Example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auctor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lacus </a:t>
            </a:r>
            <a:r>
              <a:rPr lang="en-US" dirty="0" err="1">
                <a:solidFill>
                  <a:schemeClr val="tx1"/>
                </a:solidFill>
              </a:rPr>
              <a:t>porttitor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. In </a:t>
            </a:r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vitae </a:t>
            </a:r>
            <a:r>
              <a:rPr lang="en-US" dirty="0" err="1">
                <a:solidFill>
                  <a:schemeClr val="tx1"/>
                </a:solidFill>
              </a:rPr>
              <a:t>pellentesqu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Shape 1819"/>
          <p:cNvSpPr/>
          <p:nvPr/>
        </p:nvSpPr>
        <p:spPr>
          <a:xfrm>
            <a:off x="5317054" y="3975601"/>
            <a:ext cx="4304216" cy="26682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87" y="2281"/>
                </a:moveTo>
                <a:cubicBezTo>
                  <a:pt x="5545" y="2280"/>
                  <a:pt x="5503" y="2284"/>
                  <a:pt x="5460" y="2283"/>
                </a:cubicBezTo>
                <a:lnTo>
                  <a:pt x="5466" y="0"/>
                </a:lnTo>
                <a:lnTo>
                  <a:pt x="3920" y="2353"/>
                </a:lnTo>
                <a:lnTo>
                  <a:pt x="0" y="8324"/>
                </a:lnTo>
                <a:lnTo>
                  <a:pt x="3614" y="13914"/>
                </a:lnTo>
                <a:lnTo>
                  <a:pt x="5426" y="16716"/>
                </a:lnTo>
                <a:lnTo>
                  <a:pt x="5433" y="13753"/>
                </a:lnTo>
                <a:cubicBezTo>
                  <a:pt x="5442" y="13753"/>
                  <a:pt x="5450" y="13753"/>
                  <a:pt x="5459" y="13753"/>
                </a:cubicBezTo>
                <a:cubicBezTo>
                  <a:pt x="9460" y="13870"/>
                  <a:pt x="13003" y="16916"/>
                  <a:pt x="15316" y="21600"/>
                </a:cubicBezTo>
                <a:lnTo>
                  <a:pt x="16396" y="13716"/>
                </a:lnTo>
                <a:lnTo>
                  <a:pt x="21600" y="16018"/>
                </a:lnTo>
                <a:cubicBezTo>
                  <a:pt x="18053" y="7873"/>
                  <a:pt x="12230" y="2475"/>
                  <a:pt x="5587" y="2281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14" name="Shape 1820"/>
          <p:cNvSpPr/>
          <p:nvPr/>
        </p:nvSpPr>
        <p:spPr>
          <a:xfrm>
            <a:off x="3001890" y="9682869"/>
            <a:ext cx="4304216" cy="26683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86" y="7685"/>
                </a:moveTo>
                <a:lnTo>
                  <a:pt x="16175" y="4884"/>
                </a:lnTo>
                <a:lnTo>
                  <a:pt x="16168" y="7847"/>
                </a:lnTo>
                <a:cubicBezTo>
                  <a:pt x="16159" y="7847"/>
                  <a:pt x="16150" y="7847"/>
                  <a:pt x="16141" y="7847"/>
                </a:cubicBezTo>
                <a:cubicBezTo>
                  <a:pt x="12140" y="7731"/>
                  <a:pt x="8598" y="4684"/>
                  <a:pt x="6286" y="0"/>
                </a:cubicBezTo>
                <a:lnTo>
                  <a:pt x="5204" y="7882"/>
                </a:lnTo>
                <a:lnTo>
                  <a:pt x="0" y="5582"/>
                </a:lnTo>
                <a:cubicBezTo>
                  <a:pt x="3547" y="13726"/>
                  <a:pt x="9371" y="19123"/>
                  <a:pt x="16013" y="19318"/>
                </a:cubicBezTo>
                <a:cubicBezTo>
                  <a:pt x="16056" y="19318"/>
                  <a:pt x="16098" y="19316"/>
                  <a:pt x="16140" y="19316"/>
                </a:cubicBezTo>
                <a:lnTo>
                  <a:pt x="16135" y="21600"/>
                </a:lnTo>
                <a:lnTo>
                  <a:pt x="17680" y="19245"/>
                </a:lnTo>
                <a:lnTo>
                  <a:pt x="21600" y="13275"/>
                </a:lnTo>
                <a:cubicBezTo>
                  <a:pt x="21600" y="13275"/>
                  <a:pt x="17986" y="7685"/>
                  <a:pt x="17986" y="768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15" name="Shape 1821"/>
          <p:cNvSpPr/>
          <p:nvPr/>
        </p:nvSpPr>
        <p:spPr>
          <a:xfrm>
            <a:off x="2624706" y="4251186"/>
            <a:ext cx="3481569" cy="33693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12966" y="574"/>
                  <a:pt x="5509" y="5737"/>
                  <a:pt x="1538" y="13192"/>
                </a:cubicBezTo>
                <a:lnTo>
                  <a:pt x="0" y="12335"/>
                </a:lnTo>
                <a:lnTo>
                  <a:pt x="687" y="14940"/>
                </a:lnTo>
                <a:lnTo>
                  <a:pt x="2444" y="21600"/>
                </a:lnTo>
                <a:lnTo>
                  <a:pt x="8324" y="19614"/>
                </a:lnTo>
                <a:lnTo>
                  <a:pt x="11277" y="18616"/>
                </a:lnTo>
                <a:lnTo>
                  <a:pt x="9278" y="17503"/>
                </a:lnTo>
                <a:cubicBezTo>
                  <a:pt x="11696" y="13008"/>
                  <a:pt x="16088" y="9817"/>
                  <a:pt x="21221" y="9155"/>
                </a:cubicBezTo>
                <a:lnTo>
                  <a:pt x="16753" y="4729"/>
                </a:lnTo>
                <a:cubicBezTo>
                  <a:pt x="16753" y="4729"/>
                  <a:pt x="21600" y="0"/>
                  <a:pt x="21600" y="0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16" name="Shape 1822"/>
          <p:cNvSpPr/>
          <p:nvPr/>
        </p:nvSpPr>
        <p:spPr>
          <a:xfrm>
            <a:off x="6525646" y="8694830"/>
            <a:ext cx="3481675" cy="33692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12" y="6659"/>
                </a:moveTo>
                <a:lnTo>
                  <a:pt x="19155" y="0"/>
                </a:lnTo>
                <a:lnTo>
                  <a:pt x="13277" y="1985"/>
                </a:lnTo>
                <a:lnTo>
                  <a:pt x="10322" y="2984"/>
                </a:lnTo>
                <a:lnTo>
                  <a:pt x="12323" y="4098"/>
                </a:lnTo>
                <a:cubicBezTo>
                  <a:pt x="9903" y="8591"/>
                  <a:pt x="5512" y="11783"/>
                  <a:pt x="379" y="12444"/>
                </a:cubicBezTo>
                <a:lnTo>
                  <a:pt x="4847" y="16872"/>
                </a:lnTo>
                <a:lnTo>
                  <a:pt x="0" y="21600"/>
                </a:lnTo>
                <a:cubicBezTo>
                  <a:pt x="8634" y="21027"/>
                  <a:pt x="16091" y="15863"/>
                  <a:pt x="20061" y="8409"/>
                </a:cubicBezTo>
                <a:lnTo>
                  <a:pt x="21600" y="9264"/>
                </a:lnTo>
                <a:cubicBezTo>
                  <a:pt x="21600" y="9264"/>
                  <a:pt x="20912" y="6659"/>
                  <a:pt x="20912" y="6659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17" name="Shape 1823"/>
          <p:cNvSpPr/>
          <p:nvPr/>
        </p:nvSpPr>
        <p:spPr>
          <a:xfrm>
            <a:off x="2374520" y="6566350"/>
            <a:ext cx="2083842" cy="42189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4" h="21600" extrusionOk="0">
                <a:moveTo>
                  <a:pt x="18233" y="15082"/>
                </a:moveTo>
                <a:cubicBezTo>
                  <a:pt x="15846" y="13063"/>
                  <a:pt x="14512" y="10703"/>
                  <a:pt x="14603" y="8190"/>
                </a:cubicBezTo>
                <a:cubicBezTo>
                  <a:pt x="14660" y="6620"/>
                  <a:pt x="15271" y="5119"/>
                  <a:pt x="16338" y="3733"/>
                </a:cubicBezTo>
                <a:lnTo>
                  <a:pt x="6577" y="5319"/>
                </a:lnTo>
                <a:lnTo>
                  <a:pt x="3660" y="0"/>
                </a:lnTo>
                <a:cubicBezTo>
                  <a:pt x="1412" y="2461"/>
                  <a:pt x="113" y="5184"/>
                  <a:pt x="7" y="8058"/>
                </a:cubicBezTo>
                <a:cubicBezTo>
                  <a:pt x="-136" y="11989"/>
                  <a:pt x="1972" y="15679"/>
                  <a:pt x="5733" y="18828"/>
                </a:cubicBezTo>
                <a:lnTo>
                  <a:pt x="3250" y="19572"/>
                </a:lnTo>
                <a:lnTo>
                  <a:pt x="7449" y="20145"/>
                </a:lnTo>
                <a:lnTo>
                  <a:pt x="18130" y="21600"/>
                </a:lnTo>
                <a:lnTo>
                  <a:pt x="20351" y="16615"/>
                </a:lnTo>
                <a:lnTo>
                  <a:pt x="21464" y="14113"/>
                </a:lnTo>
                <a:cubicBezTo>
                  <a:pt x="21464" y="14113"/>
                  <a:pt x="18233" y="15082"/>
                  <a:pt x="18233" y="15082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18" name="Shape 1824"/>
          <p:cNvSpPr/>
          <p:nvPr/>
        </p:nvSpPr>
        <p:spPr>
          <a:xfrm>
            <a:off x="8157989" y="5514811"/>
            <a:ext cx="2083973" cy="42189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4" h="21600" extrusionOk="0">
                <a:moveTo>
                  <a:pt x="15730" y="2773"/>
                </a:moveTo>
                <a:lnTo>
                  <a:pt x="18213" y="2028"/>
                </a:lnTo>
                <a:lnTo>
                  <a:pt x="14014" y="1456"/>
                </a:lnTo>
                <a:lnTo>
                  <a:pt x="3334" y="0"/>
                </a:lnTo>
                <a:lnTo>
                  <a:pt x="1116" y="4986"/>
                </a:lnTo>
                <a:lnTo>
                  <a:pt x="0" y="7487"/>
                </a:lnTo>
                <a:lnTo>
                  <a:pt x="3231" y="6519"/>
                </a:lnTo>
                <a:cubicBezTo>
                  <a:pt x="5619" y="8538"/>
                  <a:pt x="6951" y="10898"/>
                  <a:pt x="6862" y="13410"/>
                </a:cubicBezTo>
                <a:cubicBezTo>
                  <a:pt x="6803" y="14981"/>
                  <a:pt x="6193" y="16481"/>
                  <a:pt x="5127" y="17867"/>
                </a:cubicBezTo>
                <a:lnTo>
                  <a:pt x="14887" y="16282"/>
                </a:lnTo>
                <a:lnTo>
                  <a:pt x="17803" y="21600"/>
                </a:lnTo>
                <a:cubicBezTo>
                  <a:pt x="20051" y="19140"/>
                  <a:pt x="21351" y="16416"/>
                  <a:pt x="21457" y="13542"/>
                </a:cubicBezTo>
                <a:cubicBezTo>
                  <a:pt x="21600" y="9611"/>
                  <a:pt x="19493" y="5922"/>
                  <a:pt x="15730" y="2773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290982"/>
            <a:ext cx="2203602" cy="2203602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957525" y="-290982"/>
            <a:ext cx="1219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dirty="0"/>
              <a:t> </a:t>
            </a:r>
            <a:r>
              <a:rPr lang="zh-CN" altLang="en-US" sz="4800" b="1" dirty="0"/>
              <a:t>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408030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auctor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lacus </a:t>
            </a:r>
            <a:r>
              <a:rPr lang="en-US" dirty="0" err="1">
                <a:solidFill>
                  <a:schemeClr val="tx1"/>
                </a:solidFill>
              </a:rPr>
              <a:t>porttitor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. In </a:t>
            </a:r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vitae </a:t>
            </a:r>
            <a:r>
              <a:rPr lang="en-US" dirty="0" err="1">
                <a:solidFill>
                  <a:schemeClr val="tx1"/>
                </a:solidFill>
              </a:rPr>
              <a:t>pellentesque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aliquam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Fusce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venenatis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lorem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faucibus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commodo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eget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egestas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orci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auctor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lacus </a:t>
            </a:r>
            <a:r>
              <a:rPr lang="en-US" dirty="0" err="1">
                <a:solidFill>
                  <a:schemeClr val="tx1"/>
                </a:solidFill>
              </a:rPr>
              <a:t>porttitor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. In </a:t>
            </a:r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vitae.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Subtitle Example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auctor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lacus </a:t>
            </a:r>
            <a:r>
              <a:rPr lang="en-US" dirty="0" err="1">
                <a:solidFill>
                  <a:schemeClr val="tx1"/>
                </a:solidFill>
              </a:rPr>
              <a:t>porttitor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. In </a:t>
            </a:r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</a:t>
            </a:r>
            <a:r>
              <a:rPr lang="en-US" dirty="0" smtClean="0">
                <a:solidFill>
                  <a:schemeClr val="tx1"/>
                </a:solidFill>
              </a:rPr>
              <a:t>vitae.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Subtitle Example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auctor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lacus </a:t>
            </a:r>
            <a:r>
              <a:rPr lang="en-US" dirty="0" err="1">
                <a:solidFill>
                  <a:schemeClr val="tx1"/>
                </a:solidFill>
              </a:rPr>
              <a:t>porttitor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. In </a:t>
            </a:r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vitae.</a:t>
            </a:r>
          </a:p>
        </p:txBody>
      </p:sp>
      <p:pic>
        <p:nvPicPr>
          <p:cNvPr id="23" name="图片占位符 22"/>
          <p:cNvPicPr>
            <a:picLocks noGrp="1" noChangeAspect="1"/>
          </p:cNvPicPr>
          <p:nvPr>
            <p:ph type="pic" sz="quarter" idx="2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图片占位符 24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290982"/>
            <a:ext cx="2203602" cy="220360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57525" y="-290982"/>
            <a:ext cx="1219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dirty="0"/>
              <a:t> </a:t>
            </a:r>
            <a:r>
              <a:rPr lang="zh-CN" altLang="en-US" sz="4800" b="1" dirty="0"/>
              <a:t>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32406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in at ligula.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magna </a:t>
            </a:r>
            <a:r>
              <a:rPr lang="en-US" dirty="0" err="1"/>
              <a:t>nec</a:t>
            </a:r>
            <a:r>
              <a:rPr lang="en-US" dirty="0"/>
              <a:t> lacus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In </a:t>
            </a:r>
            <a:r>
              <a:rPr lang="en-US" dirty="0" err="1"/>
              <a:t>pulvinar</a:t>
            </a:r>
            <a:r>
              <a:rPr lang="en-US" dirty="0"/>
              <a:t> quam vitae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venenatis</a:t>
            </a:r>
            <a:r>
              <a:rPr lang="en-US" dirty="0"/>
              <a:t>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faucibus</a:t>
            </a:r>
            <a:r>
              <a:rPr lang="en-US" dirty="0"/>
              <a:t>, </a:t>
            </a:r>
            <a:r>
              <a:rPr lang="en-US" dirty="0" err="1"/>
              <a:t>commodo</a:t>
            </a:r>
            <a:r>
              <a:rPr lang="en-US" dirty="0"/>
              <a:t> magna </a:t>
            </a:r>
            <a:r>
              <a:rPr lang="en-US" dirty="0" err="1"/>
              <a:t>eget</a:t>
            </a:r>
            <a:r>
              <a:rPr lang="en-US" dirty="0"/>
              <a:t>, </a:t>
            </a:r>
            <a:r>
              <a:rPr lang="en-US" dirty="0" err="1"/>
              <a:t>egestas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placerat</a:t>
            </a:r>
            <a:r>
              <a:rPr lang="en-US" dirty="0"/>
              <a:t> in at ligula.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magna </a:t>
            </a:r>
            <a:r>
              <a:rPr lang="en-US" dirty="0" err="1"/>
              <a:t>nec</a:t>
            </a:r>
            <a:r>
              <a:rPr lang="en-US" dirty="0"/>
              <a:t> lacus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In </a:t>
            </a:r>
            <a:r>
              <a:rPr lang="en-US" dirty="0" err="1"/>
              <a:t>pulvinar</a:t>
            </a:r>
            <a:r>
              <a:rPr lang="en-US" dirty="0"/>
              <a:t> quam vitae.</a:t>
            </a: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36700" y="4437063"/>
            <a:ext cx="21432838" cy="8796337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290982"/>
            <a:ext cx="2203602" cy="220360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7525" y="-290982"/>
            <a:ext cx="1219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dirty="0"/>
              <a:t> </a:t>
            </a:r>
            <a:r>
              <a:rPr lang="zh-CN" altLang="en-US" sz="4800" b="1" dirty="0"/>
              <a:t>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94792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7067" y="2328616"/>
            <a:ext cx="12521472" cy="12521472"/>
          </a:xfrm>
          <a:prstGeom prst="rect">
            <a:avLst/>
          </a:prstGeom>
        </p:spPr>
      </p:pic>
      <p:sp>
        <p:nvSpPr>
          <p:cNvPr id="60" name="矩形 39"/>
          <p:cNvSpPr>
            <a:spLocks noChangeArrowheads="1"/>
          </p:cNvSpPr>
          <p:nvPr/>
        </p:nvSpPr>
        <p:spPr bwMode="auto">
          <a:xfrm>
            <a:off x="8833831" y="4688329"/>
            <a:ext cx="10473085" cy="152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56" tIns="91428" rIns="182856" bIns="91428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1999"/>
              </a:spcBef>
            </a:pPr>
            <a:r>
              <a:rPr lang="en-US" altLang="zh-CN" sz="6600" dirty="0" smtClean="0">
                <a:latin typeface="微软雅黑" pitchFamily="34" charset="-122"/>
                <a:ea typeface="微软雅黑" pitchFamily="34" charset="-122"/>
                <a:cs typeface="宋体" charset="-122"/>
              </a:rPr>
              <a:t>【03</a:t>
            </a:r>
            <a:r>
              <a:rPr lang="zh-CN" altLang="en-US" sz="6600" dirty="0" smtClean="0">
                <a:latin typeface="微软雅黑" pitchFamily="34" charset="-122"/>
                <a:ea typeface="微软雅黑" pitchFamily="34" charset="-122"/>
                <a:cs typeface="宋体" charset="-122"/>
              </a:rPr>
              <a:t>输入您的标题</a:t>
            </a:r>
            <a:r>
              <a:rPr lang="en-US" altLang="zh-CN" sz="6600" dirty="0" smtClean="0">
                <a:latin typeface="微软雅黑" pitchFamily="34" charset="-122"/>
                <a:ea typeface="微软雅黑" pitchFamily="34" charset="-122"/>
                <a:cs typeface="宋体" charset="-122"/>
              </a:rPr>
              <a:t>】</a:t>
            </a:r>
            <a:endParaRPr lang="zh-CN" altLang="en-US" sz="6600" dirty="0"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  <p:sp>
        <p:nvSpPr>
          <p:cNvPr id="61" name="矩形 39"/>
          <p:cNvSpPr>
            <a:spLocks noChangeArrowheads="1"/>
          </p:cNvSpPr>
          <p:nvPr/>
        </p:nvSpPr>
        <p:spPr bwMode="auto">
          <a:xfrm>
            <a:off x="10276001" y="6307065"/>
            <a:ext cx="8928815" cy="923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56" tIns="91428" rIns="182856" bIns="91428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spcBef>
                <a:spcPts val="1999"/>
              </a:spcBef>
            </a:pPr>
            <a:r>
              <a:rPr lang="zh-CN" altLang="en-US" sz="4800" dirty="0">
                <a:latin typeface="微软雅黑" pitchFamily="34" charset="-122"/>
                <a:ea typeface="微软雅黑" pitchFamily="34" charset="-122"/>
                <a:cs typeface="宋体" charset="-122"/>
              </a:rPr>
              <a:t>●请输入您的内容 </a:t>
            </a:r>
          </a:p>
        </p:txBody>
      </p:sp>
      <p:grpSp>
        <p:nvGrpSpPr>
          <p:cNvPr id="54" name="Group 40"/>
          <p:cNvGrpSpPr/>
          <p:nvPr/>
        </p:nvGrpSpPr>
        <p:grpSpPr>
          <a:xfrm>
            <a:off x="4071376" y="3839448"/>
            <a:ext cx="4658863" cy="4668285"/>
            <a:chOff x="3692576" y="1742634"/>
            <a:chExt cx="2790379" cy="2796023"/>
          </a:xfrm>
        </p:grpSpPr>
        <p:grpSp>
          <p:nvGrpSpPr>
            <p:cNvPr id="56" name="组合 79"/>
            <p:cNvGrpSpPr>
              <a:grpSpLocks/>
            </p:cNvGrpSpPr>
            <p:nvPr/>
          </p:nvGrpSpPr>
          <p:grpSpPr bwMode="auto">
            <a:xfrm>
              <a:off x="3692576" y="1742634"/>
              <a:ext cx="2790379" cy="2796023"/>
              <a:chOff x="6379729" y="2488774"/>
              <a:chExt cx="2513016" cy="2513016"/>
            </a:xfrm>
          </p:grpSpPr>
          <p:sp>
            <p:nvSpPr>
              <p:cNvPr id="58" name="任意多边形 82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0663" kern="0">
                  <a:solidFill>
                    <a:srgbClr val="FFFFFF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59" name="任意多边形 83"/>
              <p:cNvSpPr/>
              <p:nvPr/>
            </p:nvSpPr>
            <p:spPr>
              <a:xfrm rot="16377237">
                <a:off x="6409519" y="2506881"/>
                <a:ext cx="2476803" cy="2476800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0663" ker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7" name="椭圆 80"/>
            <p:cNvSpPr/>
            <p:nvPr/>
          </p:nvSpPr>
          <p:spPr bwMode="auto">
            <a:xfrm>
              <a:off x="4092503" y="2156362"/>
              <a:ext cx="2016471" cy="2020558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663" kern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931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Title Example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auctor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lacus </a:t>
            </a:r>
            <a:r>
              <a:rPr lang="en-US" dirty="0" err="1">
                <a:solidFill>
                  <a:schemeClr val="tx1"/>
                </a:solidFill>
              </a:rPr>
              <a:t>porttitor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. In </a:t>
            </a:r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vitae </a:t>
            </a:r>
            <a:r>
              <a:rPr lang="en-US" dirty="0" err="1">
                <a:solidFill>
                  <a:schemeClr val="tx1"/>
                </a:solidFill>
              </a:rPr>
              <a:t>pellentesque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aliquam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Fusce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venenatis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lorem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faucibus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commodo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eget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egestas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orci</a:t>
            </a:r>
            <a:r>
              <a:rPr lang="en-US" dirty="0">
                <a:solidFill>
                  <a:schemeClr val="tx1"/>
                </a:solidFill>
              </a:rPr>
              <a:t>. </a:t>
            </a:r>
          </a:p>
          <a:p>
            <a:pPr lvl="0"/>
            <a:endParaRPr lang="en-US" dirty="0">
              <a:solidFill>
                <a:schemeClr val="tx1"/>
              </a:solidFill>
            </a:endParaRPr>
          </a:p>
          <a:p>
            <a:pPr lvl="0"/>
            <a:r>
              <a:rPr lang="en-US" dirty="0" err="1">
                <a:solidFill>
                  <a:schemeClr val="tx1"/>
                </a:solidFill>
              </a:rPr>
              <a:t>Nullam</a:t>
            </a:r>
            <a:r>
              <a:rPr lang="en-US" dirty="0">
                <a:solidFill>
                  <a:schemeClr val="tx1"/>
                </a:solidFill>
              </a:rPr>
              <a:t> at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congue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enim</a:t>
            </a:r>
            <a:r>
              <a:rPr lang="en-US" dirty="0">
                <a:solidFill>
                  <a:schemeClr val="tx1"/>
                </a:solidFill>
              </a:rPr>
              <a:t> id, dictum quam. </a:t>
            </a:r>
            <a:r>
              <a:rPr lang="en-US" dirty="0" err="1">
                <a:solidFill>
                  <a:schemeClr val="tx1"/>
                </a:solidFill>
              </a:rPr>
              <a:t>Praesent</a:t>
            </a:r>
            <a:r>
              <a:rPr lang="en-US" dirty="0">
                <a:solidFill>
                  <a:schemeClr val="tx1"/>
                </a:solidFill>
              </a:rPr>
              <a:t> a </a:t>
            </a:r>
            <a:r>
              <a:rPr lang="en-US" dirty="0" err="1">
                <a:solidFill>
                  <a:schemeClr val="tx1"/>
                </a:solidFill>
              </a:rPr>
              <a:t>tincidunt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tortor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Ut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malesuada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viverra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felis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quis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varius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Nulla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facilisi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Etiam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molestie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est.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  <a:ea typeface="FontAwesome"/>
                <a:sym typeface="FontAwesome"/>
              </a:rPr>
              <a:t>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  <a:ea typeface="FontAwesome"/>
                <a:sym typeface="FontAwesome"/>
              </a:rPr>
              <a:t>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  <a:ea typeface="FontAwesome"/>
                <a:sym typeface="FontAwesome"/>
              </a:rPr>
              <a:t>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  <a:ea typeface="FontAwesome"/>
                <a:sym typeface="FontAwesome"/>
              </a:rPr>
              <a:t>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8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  <a:ea typeface="FontAwesome"/>
                <a:sym typeface="FontAwesome"/>
              </a:rPr>
              <a:t>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290982"/>
            <a:ext cx="2203602" cy="220360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57525" y="-290982"/>
            <a:ext cx="1219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dirty="0"/>
              <a:t> </a:t>
            </a:r>
            <a:r>
              <a:rPr lang="zh-CN" altLang="en-US" sz="4800" b="1" dirty="0"/>
              <a:t>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82966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auctor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lacus </a:t>
            </a:r>
            <a:r>
              <a:rPr lang="en-US" dirty="0" err="1">
                <a:solidFill>
                  <a:schemeClr val="tx1"/>
                </a:solidFill>
              </a:rPr>
              <a:t>porttitor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. In </a:t>
            </a:r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vitae </a:t>
            </a:r>
            <a:r>
              <a:rPr lang="en-US" dirty="0" err="1">
                <a:solidFill>
                  <a:schemeClr val="tx1"/>
                </a:solidFill>
              </a:rPr>
              <a:t>pellentesque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aliquam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Fusce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venenatis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lorem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faucibus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commodo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eget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egestas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orci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auctor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lacus </a:t>
            </a:r>
            <a:r>
              <a:rPr lang="en-US" dirty="0" err="1">
                <a:solidFill>
                  <a:schemeClr val="tx1"/>
                </a:solidFill>
              </a:rPr>
              <a:t>porttitor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. In </a:t>
            </a:r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vitae.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Subtitle Example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auctor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Subtitle Example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auctor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.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Subtitle Example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auctor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.</a:t>
            </a: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2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20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290982"/>
            <a:ext cx="2203602" cy="220360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957525" y="-290982"/>
            <a:ext cx="1219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dirty="0"/>
              <a:t> </a:t>
            </a:r>
            <a:r>
              <a:rPr lang="zh-CN" altLang="en-US" sz="4800" b="1" dirty="0"/>
              <a:t>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47449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  <a:ea typeface="FontAwesome"/>
                <a:sym typeface="FontAwesome"/>
              </a:rPr>
              <a:t>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5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  <a:ea typeface="FontAwesome"/>
                <a:sym typeface="FontAwesome"/>
              </a:rPr>
              <a:t>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6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  <a:ea typeface="FontAwesome"/>
                <a:sym typeface="FontAwesome"/>
              </a:rPr>
              <a:t>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  <a:ea typeface="FontAwesome"/>
                <a:sym typeface="FontAwesome"/>
              </a:rPr>
              <a:t>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8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  <a:ea typeface="FontAwesome"/>
                <a:sym typeface="FontAwesome"/>
              </a:rPr>
              <a:t>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9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  <a:ea typeface="FontAwesome"/>
                <a:sym typeface="FontAwesome"/>
              </a:rPr>
              <a:t>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Subtitle Example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auctor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lacus </a:t>
            </a:r>
            <a:r>
              <a:rPr lang="en-US" dirty="0" err="1">
                <a:solidFill>
                  <a:schemeClr val="tx1"/>
                </a:solidFill>
              </a:rPr>
              <a:t>porttitor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. In </a:t>
            </a:r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vitae 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Subtitle Example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auctor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lacus </a:t>
            </a:r>
            <a:r>
              <a:rPr lang="en-US" dirty="0" err="1">
                <a:solidFill>
                  <a:schemeClr val="tx1"/>
                </a:solidFill>
              </a:rPr>
              <a:t>porttitor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. In </a:t>
            </a:r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vitae 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Subtitle Example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3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auctor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lacus </a:t>
            </a:r>
            <a:r>
              <a:rPr lang="en-US" dirty="0" err="1">
                <a:solidFill>
                  <a:schemeClr val="tx1"/>
                </a:solidFill>
              </a:rPr>
              <a:t>porttitor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. In </a:t>
            </a:r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vitae 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Subtitle Example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5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auctor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lacus </a:t>
            </a:r>
            <a:r>
              <a:rPr lang="en-US" dirty="0" err="1">
                <a:solidFill>
                  <a:schemeClr val="tx1"/>
                </a:solidFill>
              </a:rPr>
              <a:t>porttitor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. In </a:t>
            </a:r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vitae 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36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Subtitle Example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3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auctor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lacus </a:t>
            </a:r>
            <a:r>
              <a:rPr lang="en-US" dirty="0" err="1">
                <a:solidFill>
                  <a:schemeClr val="tx1"/>
                </a:solidFill>
              </a:rPr>
              <a:t>porttitor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. In </a:t>
            </a:r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vitae 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8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Subtitle Example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39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auctor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lacus </a:t>
            </a:r>
            <a:r>
              <a:rPr lang="en-US" dirty="0" err="1">
                <a:solidFill>
                  <a:schemeClr val="tx1"/>
                </a:solidFill>
              </a:rPr>
              <a:t>porttitor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. In </a:t>
            </a:r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vitae </a:t>
            </a:r>
          </a:p>
        </p:txBody>
      </p:sp>
      <p:pic>
        <p:nvPicPr>
          <p:cNvPr id="23" name="图片占位符 22"/>
          <p:cNvPicPr>
            <a:picLocks noGrp="1" noChangeAspect="1"/>
          </p:cNvPicPr>
          <p:nvPr>
            <p:ph type="pic" sz="quarter" idx="2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5380" y="3787213"/>
            <a:ext cx="7513412" cy="7513412"/>
          </a:xfr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290982"/>
            <a:ext cx="2203602" cy="2203602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957525" y="-290982"/>
            <a:ext cx="1219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dirty="0"/>
              <a:t> </a:t>
            </a:r>
            <a:r>
              <a:rPr lang="zh-CN" altLang="en-US" sz="4800" b="1" dirty="0"/>
              <a:t>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9569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John Doe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CEO Founder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Miriam Stewart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President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Bryan Rivera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General Manager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chemeClr val="tx1"/>
                </a:solidFill>
              </a:rPr>
              <a:t>A short description or history about this team member in the company.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chemeClr val="tx1"/>
                </a:solidFill>
              </a:rPr>
              <a:t>A short description or history about this team member in the company.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chemeClr val="tx1"/>
                </a:solidFill>
              </a:rPr>
              <a:t>A short description or history about this team member in the company.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tx1"/>
                </a:solidFill>
                <a:ea typeface="FontAwesome"/>
                <a:sym typeface="FontAwesome"/>
              </a:rPr>
              <a:t>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tx1"/>
                </a:solidFill>
                <a:ea typeface="FontAwesome"/>
                <a:sym typeface="FontAwesome"/>
              </a:rPr>
              <a:t>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tx1"/>
                </a:solidFill>
                <a:ea typeface="FontAwesome"/>
                <a:sym typeface="FontAwesome"/>
              </a:rPr>
              <a:t>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tx1"/>
                </a:solidFill>
                <a:ea typeface="FontAwesome"/>
                <a:sym typeface="FontAwesome"/>
              </a:rPr>
              <a:t>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tx1"/>
                </a:solidFill>
                <a:ea typeface="FontAwesome"/>
                <a:sym typeface="FontAwesome"/>
              </a:rPr>
              <a:t>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tx1"/>
                </a:solidFill>
                <a:ea typeface="FontAwesome"/>
                <a:sym typeface="FontAwesome"/>
              </a:rPr>
              <a:t>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tx1"/>
                </a:solidFill>
                <a:ea typeface="FontAwesome"/>
                <a:sym typeface="FontAwesome"/>
              </a:rPr>
              <a:t>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tx1"/>
                </a:solidFill>
                <a:ea typeface="FontAwesome"/>
                <a:sym typeface="FontAwesome"/>
              </a:rPr>
              <a:t>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tx1"/>
                </a:solidFill>
                <a:ea typeface="FontAwesome"/>
                <a:sym typeface="FontAwesome"/>
              </a:rPr>
              <a:t>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2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961" b="4961"/>
          <a:stretch>
            <a:fillRect/>
          </a:stretch>
        </p:blipFill>
        <p:spPr/>
      </p:pic>
      <p:pic>
        <p:nvPicPr>
          <p:cNvPr id="33" name="图片占位符 32"/>
          <p:cNvPicPr>
            <a:picLocks noGrp="1" noChangeAspect="1"/>
          </p:cNvPicPr>
          <p:nvPr>
            <p:ph type="pic" sz="quarter" idx="2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290982"/>
            <a:ext cx="2203602" cy="2203602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957525" y="-290982"/>
            <a:ext cx="1219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dirty="0"/>
              <a:t> </a:t>
            </a:r>
            <a:r>
              <a:rPr lang="zh-CN" altLang="en-US" sz="4800" b="1" dirty="0"/>
              <a:t>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409198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416192" y="4360945"/>
            <a:ext cx="2167364" cy="3847202"/>
            <a:chOff x="1714035" y="2631492"/>
            <a:chExt cx="1083682" cy="1923601"/>
          </a:xfrm>
        </p:grpSpPr>
        <p:sp>
          <p:nvSpPr>
            <p:cNvPr id="5" name="Freeform 10"/>
            <p:cNvSpPr>
              <a:spLocks/>
            </p:cNvSpPr>
            <p:nvPr/>
          </p:nvSpPr>
          <p:spPr bwMode="auto">
            <a:xfrm>
              <a:off x="1950222" y="2889151"/>
              <a:ext cx="611308" cy="546894"/>
            </a:xfrm>
            <a:custGeom>
              <a:avLst/>
              <a:gdLst>
                <a:gd name="T0" fmla="*/ 317 w 317"/>
                <a:gd name="T1" fmla="*/ 0 h 284"/>
                <a:gd name="T2" fmla="*/ 0 w 317"/>
                <a:gd name="T3" fmla="*/ 0 h 284"/>
                <a:gd name="T4" fmla="*/ 121 w 317"/>
                <a:gd name="T5" fmla="*/ 257 h 284"/>
                <a:gd name="T6" fmla="*/ 159 w 317"/>
                <a:gd name="T7" fmla="*/ 284 h 284"/>
                <a:gd name="T8" fmla="*/ 197 w 317"/>
                <a:gd name="T9" fmla="*/ 257 h 284"/>
                <a:gd name="T10" fmla="*/ 317 w 317"/>
                <a:gd name="T11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7" h="284">
                  <a:moveTo>
                    <a:pt x="3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1" y="257"/>
                    <a:pt x="121" y="257"/>
                    <a:pt x="121" y="257"/>
                  </a:cubicBezTo>
                  <a:cubicBezTo>
                    <a:pt x="128" y="274"/>
                    <a:pt x="143" y="284"/>
                    <a:pt x="159" y="284"/>
                  </a:cubicBezTo>
                  <a:cubicBezTo>
                    <a:pt x="175" y="284"/>
                    <a:pt x="189" y="274"/>
                    <a:pt x="197" y="257"/>
                  </a:cubicBezTo>
                  <a:lnTo>
                    <a:pt x="31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8000"/>
            </a:p>
          </p:txBody>
        </p:sp>
        <p:sp>
          <p:nvSpPr>
            <p:cNvPr id="6" name="Freeform 13"/>
            <p:cNvSpPr>
              <a:spLocks noEditPoints="1"/>
            </p:cNvSpPr>
            <p:nvPr/>
          </p:nvSpPr>
          <p:spPr bwMode="auto">
            <a:xfrm>
              <a:off x="1714035" y="2631492"/>
              <a:ext cx="1083682" cy="1923601"/>
            </a:xfrm>
            <a:custGeom>
              <a:avLst/>
              <a:gdLst>
                <a:gd name="T0" fmla="*/ 522 w 562"/>
                <a:gd name="T1" fmla="*/ 113 h 999"/>
                <a:gd name="T2" fmla="*/ 562 w 562"/>
                <a:gd name="T3" fmla="*/ 113 h 999"/>
                <a:gd name="T4" fmla="*/ 562 w 562"/>
                <a:gd name="T5" fmla="*/ 74 h 999"/>
                <a:gd name="T6" fmla="*/ 488 w 562"/>
                <a:gd name="T7" fmla="*/ 0 h 999"/>
                <a:gd name="T8" fmla="*/ 74 w 562"/>
                <a:gd name="T9" fmla="*/ 0 h 999"/>
                <a:gd name="T10" fmla="*/ 0 w 562"/>
                <a:gd name="T11" fmla="*/ 74 h 999"/>
                <a:gd name="T12" fmla="*/ 0 w 562"/>
                <a:gd name="T13" fmla="*/ 113 h 999"/>
                <a:gd name="T14" fmla="*/ 40 w 562"/>
                <a:gd name="T15" fmla="*/ 113 h 999"/>
                <a:gd name="T16" fmla="*/ 40 w 562"/>
                <a:gd name="T17" fmla="*/ 235 h 999"/>
                <a:gd name="T18" fmla="*/ 65 w 562"/>
                <a:gd name="T19" fmla="*/ 332 h 999"/>
                <a:gd name="T20" fmla="*/ 144 w 562"/>
                <a:gd name="T21" fmla="*/ 476 h 999"/>
                <a:gd name="T22" fmla="*/ 144 w 562"/>
                <a:gd name="T23" fmla="*/ 522 h 999"/>
                <a:gd name="T24" fmla="*/ 68 w 562"/>
                <a:gd name="T25" fmla="*/ 651 h 999"/>
                <a:gd name="T26" fmla="*/ 40 w 562"/>
                <a:gd name="T27" fmla="*/ 753 h 999"/>
                <a:gd name="T28" fmla="*/ 40 w 562"/>
                <a:gd name="T29" fmla="*/ 885 h 999"/>
                <a:gd name="T30" fmla="*/ 0 w 562"/>
                <a:gd name="T31" fmla="*/ 885 h 999"/>
                <a:gd name="T32" fmla="*/ 0 w 562"/>
                <a:gd name="T33" fmla="*/ 925 h 999"/>
                <a:gd name="T34" fmla="*/ 74 w 562"/>
                <a:gd name="T35" fmla="*/ 999 h 999"/>
                <a:gd name="T36" fmla="*/ 488 w 562"/>
                <a:gd name="T37" fmla="*/ 999 h 999"/>
                <a:gd name="T38" fmla="*/ 562 w 562"/>
                <a:gd name="T39" fmla="*/ 925 h 999"/>
                <a:gd name="T40" fmla="*/ 562 w 562"/>
                <a:gd name="T41" fmla="*/ 885 h 999"/>
                <a:gd name="T42" fmla="*/ 522 w 562"/>
                <a:gd name="T43" fmla="*/ 885 h 999"/>
                <a:gd name="T44" fmla="*/ 522 w 562"/>
                <a:gd name="T45" fmla="*/ 753 h 999"/>
                <a:gd name="T46" fmla="*/ 494 w 562"/>
                <a:gd name="T47" fmla="*/ 651 h 999"/>
                <a:gd name="T48" fmla="*/ 418 w 562"/>
                <a:gd name="T49" fmla="*/ 522 h 999"/>
                <a:gd name="T50" fmla="*/ 418 w 562"/>
                <a:gd name="T51" fmla="*/ 476 h 999"/>
                <a:gd name="T52" fmla="*/ 497 w 562"/>
                <a:gd name="T53" fmla="*/ 332 h 999"/>
                <a:gd name="T54" fmla="*/ 522 w 562"/>
                <a:gd name="T55" fmla="*/ 235 h 999"/>
                <a:gd name="T56" fmla="*/ 522 w 562"/>
                <a:gd name="T57" fmla="*/ 113 h 999"/>
                <a:gd name="T58" fmla="*/ 458 w 562"/>
                <a:gd name="T59" fmla="*/ 225 h 999"/>
                <a:gd name="T60" fmla="*/ 436 w 562"/>
                <a:gd name="T61" fmla="*/ 311 h 999"/>
                <a:gd name="T62" fmla="*/ 352 w 562"/>
                <a:gd name="T63" fmla="*/ 462 h 999"/>
                <a:gd name="T64" fmla="*/ 353 w 562"/>
                <a:gd name="T65" fmla="*/ 538 h 999"/>
                <a:gd name="T66" fmla="*/ 433 w 562"/>
                <a:gd name="T67" fmla="*/ 674 h 999"/>
                <a:gd name="T68" fmla="*/ 458 w 562"/>
                <a:gd name="T69" fmla="*/ 764 h 999"/>
                <a:gd name="T70" fmla="*/ 458 w 562"/>
                <a:gd name="T71" fmla="*/ 885 h 999"/>
                <a:gd name="T72" fmla="*/ 413 w 562"/>
                <a:gd name="T73" fmla="*/ 885 h 999"/>
                <a:gd name="T74" fmla="*/ 281 w 562"/>
                <a:gd name="T75" fmla="*/ 837 h 999"/>
                <a:gd name="T76" fmla="*/ 149 w 562"/>
                <a:gd name="T77" fmla="*/ 885 h 999"/>
                <a:gd name="T78" fmla="*/ 104 w 562"/>
                <a:gd name="T79" fmla="*/ 885 h 999"/>
                <a:gd name="T80" fmla="*/ 104 w 562"/>
                <a:gd name="T81" fmla="*/ 764 h 999"/>
                <a:gd name="T82" fmla="*/ 129 w 562"/>
                <a:gd name="T83" fmla="*/ 674 h 999"/>
                <a:gd name="T84" fmla="*/ 208 w 562"/>
                <a:gd name="T85" fmla="*/ 538 h 999"/>
                <a:gd name="T86" fmla="*/ 209 w 562"/>
                <a:gd name="T87" fmla="*/ 462 h 999"/>
                <a:gd name="T88" fmla="*/ 126 w 562"/>
                <a:gd name="T89" fmla="*/ 311 h 999"/>
                <a:gd name="T90" fmla="*/ 104 w 562"/>
                <a:gd name="T91" fmla="*/ 225 h 999"/>
                <a:gd name="T92" fmla="*/ 104 w 562"/>
                <a:gd name="T93" fmla="*/ 113 h 999"/>
                <a:gd name="T94" fmla="*/ 458 w 562"/>
                <a:gd name="T95" fmla="*/ 113 h 999"/>
                <a:gd name="T96" fmla="*/ 458 w 562"/>
                <a:gd name="T97" fmla="*/ 225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2" h="999">
                  <a:moveTo>
                    <a:pt x="522" y="113"/>
                  </a:moveTo>
                  <a:cubicBezTo>
                    <a:pt x="562" y="113"/>
                    <a:pt x="562" y="113"/>
                    <a:pt x="562" y="113"/>
                  </a:cubicBezTo>
                  <a:cubicBezTo>
                    <a:pt x="562" y="74"/>
                    <a:pt x="562" y="74"/>
                    <a:pt x="562" y="74"/>
                  </a:cubicBezTo>
                  <a:cubicBezTo>
                    <a:pt x="562" y="33"/>
                    <a:pt x="529" y="0"/>
                    <a:pt x="488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40" y="235"/>
                    <a:pt x="40" y="235"/>
                    <a:pt x="40" y="235"/>
                  </a:cubicBezTo>
                  <a:cubicBezTo>
                    <a:pt x="40" y="269"/>
                    <a:pt x="49" y="303"/>
                    <a:pt x="65" y="332"/>
                  </a:cubicBezTo>
                  <a:cubicBezTo>
                    <a:pt x="144" y="476"/>
                    <a:pt x="144" y="476"/>
                    <a:pt x="144" y="476"/>
                  </a:cubicBezTo>
                  <a:cubicBezTo>
                    <a:pt x="152" y="490"/>
                    <a:pt x="152" y="508"/>
                    <a:pt x="144" y="522"/>
                  </a:cubicBezTo>
                  <a:cubicBezTo>
                    <a:pt x="68" y="651"/>
                    <a:pt x="68" y="651"/>
                    <a:pt x="68" y="651"/>
                  </a:cubicBezTo>
                  <a:cubicBezTo>
                    <a:pt x="50" y="682"/>
                    <a:pt x="40" y="717"/>
                    <a:pt x="40" y="753"/>
                  </a:cubicBezTo>
                  <a:cubicBezTo>
                    <a:pt x="40" y="885"/>
                    <a:pt x="40" y="885"/>
                    <a:pt x="40" y="885"/>
                  </a:cubicBezTo>
                  <a:cubicBezTo>
                    <a:pt x="0" y="885"/>
                    <a:pt x="0" y="885"/>
                    <a:pt x="0" y="885"/>
                  </a:cubicBezTo>
                  <a:cubicBezTo>
                    <a:pt x="0" y="925"/>
                    <a:pt x="0" y="925"/>
                    <a:pt x="0" y="925"/>
                  </a:cubicBezTo>
                  <a:cubicBezTo>
                    <a:pt x="0" y="965"/>
                    <a:pt x="33" y="999"/>
                    <a:pt x="74" y="999"/>
                  </a:cubicBezTo>
                  <a:cubicBezTo>
                    <a:pt x="488" y="999"/>
                    <a:pt x="488" y="999"/>
                    <a:pt x="488" y="999"/>
                  </a:cubicBezTo>
                  <a:cubicBezTo>
                    <a:pt x="529" y="999"/>
                    <a:pt x="562" y="965"/>
                    <a:pt x="562" y="925"/>
                  </a:cubicBezTo>
                  <a:cubicBezTo>
                    <a:pt x="562" y="885"/>
                    <a:pt x="562" y="885"/>
                    <a:pt x="562" y="885"/>
                  </a:cubicBezTo>
                  <a:cubicBezTo>
                    <a:pt x="522" y="885"/>
                    <a:pt x="522" y="885"/>
                    <a:pt x="522" y="885"/>
                  </a:cubicBezTo>
                  <a:cubicBezTo>
                    <a:pt x="522" y="753"/>
                    <a:pt x="522" y="753"/>
                    <a:pt x="522" y="753"/>
                  </a:cubicBezTo>
                  <a:cubicBezTo>
                    <a:pt x="522" y="717"/>
                    <a:pt x="512" y="682"/>
                    <a:pt x="494" y="651"/>
                  </a:cubicBezTo>
                  <a:cubicBezTo>
                    <a:pt x="418" y="522"/>
                    <a:pt x="418" y="522"/>
                    <a:pt x="418" y="522"/>
                  </a:cubicBezTo>
                  <a:cubicBezTo>
                    <a:pt x="410" y="508"/>
                    <a:pt x="410" y="490"/>
                    <a:pt x="418" y="476"/>
                  </a:cubicBezTo>
                  <a:cubicBezTo>
                    <a:pt x="497" y="332"/>
                    <a:pt x="497" y="332"/>
                    <a:pt x="497" y="332"/>
                  </a:cubicBezTo>
                  <a:cubicBezTo>
                    <a:pt x="513" y="303"/>
                    <a:pt x="522" y="269"/>
                    <a:pt x="522" y="235"/>
                  </a:cubicBezTo>
                  <a:lnTo>
                    <a:pt x="522" y="113"/>
                  </a:lnTo>
                  <a:close/>
                  <a:moveTo>
                    <a:pt x="458" y="225"/>
                  </a:moveTo>
                  <a:cubicBezTo>
                    <a:pt x="458" y="255"/>
                    <a:pt x="450" y="284"/>
                    <a:pt x="436" y="311"/>
                  </a:cubicBezTo>
                  <a:cubicBezTo>
                    <a:pt x="352" y="462"/>
                    <a:pt x="352" y="462"/>
                    <a:pt x="352" y="462"/>
                  </a:cubicBezTo>
                  <a:cubicBezTo>
                    <a:pt x="339" y="485"/>
                    <a:pt x="340" y="515"/>
                    <a:pt x="353" y="538"/>
                  </a:cubicBezTo>
                  <a:cubicBezTo>
                    <a:pt x="433" y="674"/>
                    <a:pt x="433" y="674"/>
                    <a:pt x="433" y="674"/>
                  </a:cubicBezTo>
                  <a:cubicBezTo>
                    <a:pt x="449" y="701"/>
                    <a:pt x="458" y="732"/>
                    <a:pt x="458" y="764"/>
                  </a:cubicBezTo>
                  <a:cubicBezTo>
                    <a:pt x="458" y="885"/>
                    <a:pt x="458" y="885"/>
                    <a:pt x="458" y="885"/>
                  </a:cubicBezTo>
                  <a:cubicBezTo>
                    <a:pt x="413" y="885"/>
                    <a:pt x="413" y="885"/>
                    <a:pt x="413" y="885"/>
                  </a:cubicBezTo>
                  <a:cubicBezTo>
                    <a:pt x="392" y="857"/>
                    <a:pt x="341" y="837"/>
                    <a:pt x="281" y="837"/>
                  </a:cubicBezTo>
                  <a:cubicBezTo>
                    <a:pt x="221" y="837"/>
                    <a:pt x="169" y="857"/>
                    <a:pt x="149" y="885"/>
                  </a:cubicBezTo>
                  <a:cubicBezTo>
                    <a:pt x="104" y="885"/>
                    <a:pt x="104" y="885"/>
                    <a:pt x="104" y="885"/>
                  </a:cubicBezTo>
                  <a:cubicBezTo>
                    <a:pt x="104" y="764"/>
                    <a:pt x="104" y="764"/>
                    <a:pt x="104" y="764"/>
                  </a:cubicBezTo>
                  <a:cubicBezTo>
                    <a:pt x="104" y="732"/>
                    <a:pt x="112" y="701"/>
                    <a:pt x="129" y="674"/>
                  </a:cubicBezTo>
                  <a:cubicBezTo>
                    <a:pt x="208" y="538"/>
                    <a:pt x="208" y="538"/>
                    <a:pt x="208" y="538"/>
                  </a:cubicBezTo>
                  <a:cubicBezTo>
                    <a:pt x="222" y="515"/>
                    <a:pt x="222" y="485"/>
                    <a:pt x="209" y="462"/>
                  </a:cubicBezTo>
                  <a:cubicBezTo>
                    <a:pt x="126" y="311"/>
                    <a:pt x="126" y="311"/>
                    <a:pt x="126" y="311"/>
                  </a:cubicBezTo>
                  <a:cubicBezTo>
                    <a:pt x="112" y="284"/>
                    <a:pt x="104" y="255"/>
                    <a:pt x="104" y="225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458" y="113"/>
                    <a:pt x="458" y="113"/>
                    <a:pt x="458" y="113"/>
                  </a:cubicBezTo>
                  <a:lnTo>
                    <a:pt x="458" y="22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8000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256736" y="4359683"/>
            <a:ext cx="2164840" cy="3849726"/>
            <a:chOff x="3634307" y="2630861"/>
            <a:chExt cx="1082420" cy="1924863"/>
          </a:xfrm>
        </p:grpSpPr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3634307" y="2630861"/>
              <a:ext cx="1082420" cy="1924863"/>
            </a:xfrm>
            <a:custGeom>
              <a:avLst/>
              <a:gdLst>
                <a:gd name="T0" fmla="*/ 522 w 562"/>
                <a:gd name="T1" fmla="*/ 113 h 999"/>
                <a:gd name="T2" fmla="*/ 562 w 562"/>
                <a:gd name="T3" fmla="*/ 113 h 999"/>
                <a:gd name="T4" fmla="*/ 562 w 562"/>
                <a:gd name="T5" fmla="*/ 74 h 999"/>
                <a:gd name="T6" fmla="*/ 488 w 562"/>
                <a:gd name="T7" fmla="*/ 0 h 999"/>
                <a:gd name="T8" fmla="*/ 74 w 562"/>
                <a:gd name="T9" fmla="*/ 0 h 999"/>
                <a:gd name="T10" fmla="*/ 0 w 562"/>
                <a:gd name="T11" fmla="*/ 74 h 999"/>
                <a:gd name="T12" fmla="*/ 0 w 562"/>
                <a:gd name="T13" fmla="*/ 113 h 999"/>
                <a:gd name="T14" fmla="*/ 40 w 562"/>
                <a:gd name="T15" fmla="*/ 113 h 999"/>
                <a:gd name="T16" fmla="*/ 40 w 562"/>
                <a:gd name="T17" fmla="*/ 235 h 999"/>
                <a:gd name="T18" fmla="*/ 65 w 562"/>
                <a:gd name="T19" fmla="*/ 333 h 999"/>
                <a:gd name="T20" fmla="*/ 144 w 562"/>
                <a:gd name="T21" fmla="*/ 477 h 999"/>
                <a:gd name="T22" fmla="*/ 144 w 562"/>
                <a:gd name="T23" fmla="*/ 522 h 999"/>
                <a:gd name="T24" fmla="*/ 68 w 562"/>
                <a:gd name="T25" fmla="*/ 651 h 999"/>
                <a:gd name="T26" fmla="*/ 40 w 562"/>
                <a:gd name="T27" fmla="*/ 753 h 999"/>
                <a:gd name="T28" fmla="*/ 40 w 562"/>
                <a:gd name="T29" fmla="*/ 886 h 999"/>
                <a:gd name="T30" fmla="*/ 0 w 562"/>
                <a:gd name="T31" fmla="*/ 886 h 999"/>
                <a:gd name="T32" fmla="*/ 0 w 562"/>
                <a:gd name="T33" fmla="*/ 925 h 999"/>
                <a:gd name="T34" fmla="*/ 74 w 562"/>
                <a:gd name="T35" fmla="*/ 999 h 999"/>
                <a:gd name="T36" fmla="*/ 488 w 562"/>
                <a:gd name="T37" fmla="*/ 999 h 999"/>
                <a:gd name="T38" fmla="*/ 562 w 562"/>
                <a:gd name="T39" fmla="*/ 925 h 999"/>
                <a:gd name="T40" fmla="*/ 562 w 562"/>
                <a:gd name="T41" fmla="*/ 886 h 999"/>
                <a:gd name="T42" fmla="*/ 522 w 562"/>
                <a:gd name="T43" fmla="*/ 886 h 999"/>
                <a:gd name="T44" fmla="*/ 522 w 562"/>
                <a:gd name="T45" fmla="*/ 753 h 999"/>
                <a:gd name="T46" fmla="*/ 494 w 562"/>
                <a:gd name="T47" fmla="*/ 651 h 999"/>
                <a:gd name="T48" fmla="*/ 418 w 562"/>
                <a:gd name="T49" fmla="*/ 522 h 999"/>
                <a:gd name="T50" fmla="*/ 418 w 562"/>
                <a:gd name="T51" fmla="*/ 476 h 999"/>
                <a:gd name="T52" fmla="*/ 497 w 562"/>
                <a:gd name="T53" fmla="*/ 333 h 999"/>
                <a:gd name="T54" fmla="*/ 522 w 562"/>
                <a:gd name="T55" fmla="*/ 235 h 999"/>
                <a:gd name="T56" fmla="*/ 522 w 562"/>
                <a:gd name="T57" fmla="*/ 113 h 999"/>
                <a:gd name="T58" fmla="*/ 458 w 562"/>
                <a:gd name="T59" fmla="*/ 225 h 999"/>
                <a:gd name="T60" fmla="*/ 436 w 562"/>
                <a:gd name="T61" fmla="*/ 311 h 999"/>
                <a:gd name="T62" fmla="*/ 352 w 562"/>
                <a:gd name="T63" fmla="*/ 462 h 999"/>
                <a:gd name="T64" fmla="*/ 353 w 562"/>
                <a:gd name="T65" fmla="*/ 538 h 999"/>
                <a:gd name="T66" fmla="*/ 433 w 562"/>
                <a:gd name="T67" fmla="*/ 674 h 999"/>
                <a:gd name="T68" fmla="*/ 458 w 562"/>
                <a:gd name="T69" fmla="*/ 764 h 999"/>
                <a:gd name="T70" fmla="*/ 458 w 562"/>
                <a:gd name="T71" fmla="*/ 886 h 999"/>
                <a:gd name="T72" fmla="*/ 413 w 562"/>
                <a:gd name="T73" fmla="*/ 886 h 999"/>
                <a:gd name="T74" fmla="*/ 281 w 562"/>
                <a:gd name="T75" fmla="*/ 837 h 999"/>
                <a:gd name="T76" fmla="*/ 149 w 562"/>
                <a:gd name="T77" fmla="*/ 886 h 999"/>
                <a:gd name="T78" fmla="*/ 104 w 562"/>
                <a:gd name="T79" fmla="*/ 886 h 999"/>
                <a:gd name="T80" fmla="*/ 104 w 562"/>
                <a:gd name="T81" fmla="*/ 764 h 999"/>
                <a:gd name="T82" fmla="*/ 129 w 562"/>
                <a:gd name="T83" fmla="*/ 674 h 999"/>
                <a:gd name="T84" fmla="*/ 208 w 562"/>
                <a:gd name="T85" fmla="*/ 538 h 999"/>
                <a:gd name="T86" fmla="*/ 209 w 562"/>
                <a:gd name="T87" fmla="*/ 462 h 999"/>
                <a:gd name="T88" fmla="*/ 126 w 562"/>
                <a:gd name="T89" fmla="*/ 311 h 999"/>
                <a:gd name="T90" fmla="*/ 104 w 562"/>
                <a:gd name="T91" fmla="*/ 225 h 999"/>
                <a:gd name="T92" fmla="*/ 104 w 562"/>
                <a:gd name="T93" fmla="*/ 113 h 999"/>
                <a:gd name="T94" fmla="*/ 458 w 562"/>
                <a:gd name="T95" fmla="*/ 113 h 999"/>
                <a:gd name="T96" fmla="*/ 458 w 562"/>
                <a:gd name="T97" fmla="*/ 225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2" h="999">
                  <a:moveTo>
                    <a:pt x="522" y="113"/>
                  </a:moveTo>
                  <a:cubicBezTo>
                    <a:pt x="562" y="113"/>
                    <a:pt x="562" y="113"/>
                    <a:pt x="562" y="113"/>
                  </a:cubicBezTo>
                  <a:cubicBezTo>
                    <a:pt x="562" y="74"/>
                    <a:pt x="562" y="74"/>
                    <a:pt x="562" y="74"/>
                  </a:cubicBezTo>
                  <a:cubicBezTo>
                    <a:pt x="562" y="33"/>
                    <a:pt x="529" y="0"/>
                    <a:pt x="488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40" y="235"/>
                    <a:pt x="40" y="235"/>
                    <a:pt x="40" y="235"/>
                  </a:cubicBezTo>
                  <a:cubicBezTo>
                    <a:pt x="40" y="269"/>
                    <a:pt x="49" y="303"/>
                    <a:pt x="65" y="333"/>
                  </a:cubicBezTo>
                  <a:cubicBezTo>
                    <a:pt x="144" y="477"/>
                    <a:pt x="144" y="477"/>
                    <a:pt x="144" y="477"/>
                  </a:cubicBezTo>
                  <a:cubicBezTo>
                    <a:pt x="152" y="491"/>
                    <a:pt x="152" y="508"/>
                    <a:pt x="144" y="522"/>
                  </a:cubicBezTo>
                  <a:cubicBezTo>
                    <a:pt x="68" y="651"/>
                    <a:pt x="68" y="651"/>
                    <a:pt x="68" y="651"/>
                  </a:cubicBezTo>
                  <a:cubicBezTo>
                    <a:pt x="50" y="682"/>
                    <a:pt x="40" y="717"/>
                    <a:pt x="40" y="753"/>
                  </a:cubicBezTo>
                  <a:cubicBezTo>
                    <a:pt x="40" y="886"/>
                    <a:pt x="40" y="886"/>
                    <a:pt x="40" y="886"/>
                  </a:cubicBezTo>
                  <a:cubicBezTo>
                    <a:pt x="0" y="886"/>
                    <a:pt x="0" y="886"/>
                    <a:pt x="0" y="886"/>
                  </a:cubicBezTo>
                  <a:cubicBezTo>
                    <a:pt x="0" y="925"/>
                    <a:pt x="0" y="925"/>
                    <a:pt x="0" y="925"/>
                  </a:cubicBezTo>
                  <a:cubicBezTo>
                    <a:pt x="0" y="966"/>
                    <a:pt x="33" y="999"/>
                    <a:pt x="74" y="999"/>
                  </a:cubicBezTo>
                  <a:cubicBezTo>
                    <a:pt x="488" y="999"/>
                    <a:pt x="488" y="999"/>
                    <a:pt x="488" y="999"/>
                  </a:cubicBezTo>
                  <a:cubicBezTo>
                    <a:pt x="529" y="999"/>
                    <a:pt x="562" y="966"/>
                    <a:pt x="562" y="925"/>
                  </a:cubicBezTo>
                  <a:cubicBezTo>
                    <a:pt x="562" y="886"/>
                    <a:pt x="562" y="886"/>
                    <a:pt x="562" y="886"/>
                  </a:cubicBezTo>
                  <a:cubicBezTo>
                    <a:pt x="522" y="886"/>
                    <a:pt x="522" y="886"/>
                    <a:pt x="522" y="886"/>
                  </a:cubicBezTo>
                  <a:cubicBezTo>
                    <a:pt x="522" y="753"/>
                    <a:pt x="522" y="753"/>
                    <a:pt x="522" y="753"/>
                  </a:cubicBezTo>
                  <a:cubicBezTo>
                    <a:pt x="522" y="717"/>
                    <a:pt x="512" y="682"/>
                    <a:pt x="494" y="651"/>
                  </a:cubicBezTo>
                  <a:cubicBezTo>
                    <a:pt x="418" y="522"/>
                    <a:pt x="418" y="522"/>
                    <a:pt x="418" y="522"/>
                  </a:cubicBezTo>
                  <a:cubicBezTo>
                    <a:pt x="410" y="508"/>
                    <a:pt x="410" y="491"/>
                    <a:pt x="418" y="476"/>
                  </a:cubicBezTo>
                  <a:cubicBezTo>
                    <a:pt x="497" y="333"/>
                    <a:pt x="497" y="333"/>
                    <a:pt x="497" y="333"/>
                  </a:cubicBezTo>
                  <a:cubicBezTo>
                    <a:pt x="513" y="303"/>
                    <a:pt x="522" y="269"/>
                    <a:pt x="522" y="235"/>
                  </a:cubicBezTo>
                  <a:lnTo>
                    <a:pt x="522" y="113"/>
                  </a:lnTo>
                  <a:close/>
                  <a:moveTo>
                    <a:pt x="458" y="225"/>
                  </a:moveTo>
                  <a:cubicBezTo>
                    <a:pt x="458" y="255"/>
                    <a:pt x="450" y="285"/>
                    <a:pt x="436" y="311"/>
                  </a:cubicBezTo>
                  <a:cubicBezTo>
                    <a:pt x="352" y="462"/>
                    <a:pt x="352" y="462"/>
                    <a:pt x="352" y="462"/>
                  </a:cubicBezTo>
                  <a:cubicBezTo>
                    <a:pt x="339" y="486"/>
                    <a:pt x="340" y="515"/>
                    <a:pt x="353" y="538"/>
                  </a:cubicBezTo>
                  <a:cubicBezTo>
                    <a:pt x="433" y="674"/>
                    <a:pt x="433" y="674"/>
                    <a:pt x="433" y="674"/>
                  </a:cubicBezTo>
                  <a:cubicBezTo>
                    <a:pt x="449" y="701"/>
                    <a:pt x="458" y="733"/>
                    <a:pt x="458" y="764"/>
                  </a:cubicBezTo>
                  <a:cubicBezTo>
                    <a:pt x="458" y="886"/>
                    <a:pt x="458" y="886"/>
                    <a:pt x="458" y="886"/>
                  </a:cubicBezTo>
                  <a:cubicBezTo>
                    <a:pt x="413" y="886"/>
                    <a:pt x="413" y="886"/>
                    <a:pt x="413" y="886"/>
                  </a:cubicBezTo>
                  <a:cubicBezTo>
                    <a:pt x="392" y="857"/>
                    <a:pt x="341" y="837"/>
                    <a:pt x="281" y="837"/>
                  </a:cubicBezTo>
                  <a:cubicBezTo>
                    <a:pt x="221" y="837"/>
                    <a:pt x="169" y="857"/>
                    <a:pt x="149" y="886"/>
                  </a:cubicBezTo>
                  <a:cubicBezTo>
                    <a:pt x="104" y="886"/>
                    <a:pt x="104" y="886"/>
                    <a:pt x="104" y="886"/>
                  </a:cubicBezTo>
                  <a:cubicBezTo>
                    <a:pt x="104" y="764"/>
                    <a:pt x="104" y="764"/>
                    <a:pt x="104" y="764"/>
                  </a:cubicBezTo>
                  <a:cubicBezTo>
                    <a:pt x="104" y="733"/>
                    <a:pt x="112" y="701"/>
                    <a:pt x="129" y="674"/>
                  </a:cubicBezTo>
                  <a:cubicBezTo>
                    <a:pt x="208" y="538"/>
                    <a:pt x="208" y="538"/>
                    <a:pt x="208" y="538"/>
                  </a:cubicBezTo>
                  <a:cubicBezTo>
                    <a:pt x="222" y="515"/>
                    <a:pt x="222" y="486"/>
                    <a:pt x="209" y="462"/>
                  </a:cubicBezTo>
                  <a:cubicBezTo>
                    <a:pt x="126" y="311"/>
                    <a:pt x="126" y="311"/>
                    <a:pt x="126" y="311"/>
                  </a:cubicBezTo>
                  <a:cubicBezTo>
                    <a:pt x="112" y="285"/>
                    <a:pt x="104" y="255"/>
                    <a:pt x="104" y="225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458" y="113"/>
                    <a:pt x="458" y="113"/>
                    <a:pt x="458" y="113"/>
                  </a:cubicBezTo>
                  <a:lnTo>
                    <a:pt x="458" y="22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8000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947540" y="3689283"/>
              <a:ext cx="455955" cy="261449"/>
            </a:xfrm>
            <a:custGeom>
              <a:avLst/>
              <a:gdLst>
                <a:gd name="T0" fmla="*/ 237 w 237"/>
                <a:gd name="T1" fmla="*/ 136 h 136"/>
                <a:gd name="T2" fmla="*/ 0 w 237"/>
                <a:gd name="T3" fmla="*/ 136 h 136"/>
                <a:gd name="T4" fmla="*/ 90 w 237"/>
                <a:gd name="T5" fmla="*/ 13 h 136"/>
                <a:gd name="T6" fmla="*/ 118 w 237"/>
                <a:gd name="T7" fmla="*/ 0 h 136"/>
                <a:gd name="T8" fmla="*/ 147 w 237"/>
                <a:gd name="T9" fmla="*/ 13 h 136"/>
                <a:gd name="T10" fmla="*/ 237 w 237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7" h="136">
                  <a:moveTo>
                    <a:pt x="237" y="136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5" y="5"/>
                    <a:pt x="106" y="0"/>
                    <a:pt x="118" y="0"/>
                  </a:cubicBezTo>
                  <a:cubicBezTo>
                    <a:pt x="130" y="0"/>
                    <a:pt x="141" y="5"/>
                    <a:pt x="147" y="13"/>
                  </a:cubicBezTo>
                  <a:lnTo>
                    <a:pt x="237" y="1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8000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3875335" y="3084291"/>
              <a:ext cx="600364" cy="452165"/>
            </a:xfrm>
            <a:custGeom>
              <a:avLst/>
              <a:gdLst>
                <a:gd name="T0" fmla="*/ 276 w 276"/>
                <a:gd name="T1" fmla="*/ 0 h 185"/>
                <a:gd name="T2" fmla="*/ 0 w 276"/>
                <a:gd name="T3" fmla="*/ 0 h 185"/>
                <a:gd name="T4" fmla="*/ 105 w 276"/>
                <a:gd name="T5" fmla="*/ 168 h 185"/>
                <a:gd name="T6" fmla="*/ 138 w 276"/>
                <a:gd name="T7" fmla="*/ 185 h 185"/>
                <a:gd name="T8" fmla="*/ 171 w 276"/>
                <a:gd name="T9" fmla="*/ 168 h 185"/>
                <a:gd name="T10" fmla="*/ 276 w 276"/>
                <a:gd name="T1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6" h="185">
                  <a:moveTo>
                    <a:pt x="2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11" y="179"/>
                    <a:pt x="124" y="185"/>
                    <a:pt x="138" y="185"/>
                  </a:cubicBezTo>
                  <a:cubicBezTo>
                    <a:pt x="152" y="185"/>
                    <a:pt x="165" y="179"/>
                    <a:pt x="171" y="168"/>
                  </a:cubicBezTo>
                  <a:lnTo>
                    <a:pt x="27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800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0094754" y="4359683"/>
            <a:ext cx="2167364" cy="3849726"/>
            <a:chOff x="5553316" y="2630861"/>
            <a:chExt cx="1083682" cy="1924863"/>
          </a:xfrm>
        </p:grpSpPr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5553316" y="2630861"/>
              <a:ext cx="1083682" cy="1924863"/>
            </a:xfrm>
            <a:custGeom>
              <a:avLst/>
              <a:gdLst>
                <a:gd name="T0" fmla="*/ 522 w 562"/>
                <a:gd name="T1" fmla="*/ 113 h 999"/>
                <a:gd name="T2" fmla="*/ 562 w 562"/>
                <a:gd name="T3" fmla="*/ 113 h 999"/>
                <a:gd name="T4" fmla="*/ 562 w 562"/>
                <a:gd name="T5" fmla="*/ 74 h 999"/>
                <a:gd name="T6" fmla="*/ 488 w 562"/>
                <a:gd name="T7" fmla="*/ 0 h 999"/>
                <a:gd name="T8" fmla="*/ 74 w 562"/>
                <a:gd name="T9" fmla="*/ 0 h 999"/>
                <a:gd name="T10" fmla="*/ 0 w 562"/>
                <a:gd name="T11" fmla="*/ 74 h 999"/>
                <a:gd name="T12" fmla="*/ 0 w 562"/>
                <a:gd name="T13" fmla="*/ 113 h 999"/>
                <a:gd name="T14" fmla="*/ 40 w 562"/>
                <a:gd name="T15" fmla="*/ 113 h 999"/>
                <a:gd name="T16" fmla="*/ 40 w 562"/>
                <a:gd name="T17" fmla="*/ 235 h 999"/>
                <a:gd name="T18" fmla="*/ 65 w 562"/>
                <a:gd name="T19" fmla="*/ 333 h 999"/>
                <a:gd name="T20" fmla="*/ 145 w 562"/>
                <a:gd name="T21" fmla="*/ 477 h 999"/>
                <a:gd name="T22" fmla="*/ 144 w 562"/>
                <a:gd name="T23" fmla="*/ 522 h 999"/>
                <a:gd name="T24" fmla="*/ 68 w 562"/>
                <a:gd name="T25" fmla="*/ 651 h 999"/>
                <a:gd name="T26" fmla="*/ 40 w 562"/>
                <a:gd name="T27" fmla="*/ 753 h 999"/>
                <a:gd name="T28" fmla="*/ 40 w 562"/>
                <a:gd name="T29" fmla="*/ 886 h 999"/>
                <a:gd name="T30" fmla="*/ 0 w 562"/>
                <a:gd name="T31" fmla="*/ 886 h 999"/>
                <a:gd name="T32" fmla="*/ 0 w 562"/>
                <a:gd name="T33" fmla="*/ 925 h 999"/>
                <a:gd name="T34" fmla="*/ 74 w 562"/>
                <a:gd name="T35" fmla="*/ 999 h 999"/>
                <a:gd name="T36" fmla="*/ 488 w 562"/>
                <a:gd name="T37" fmla="*/ 999 h 999"/>
                <a:gd name="T38" fmla="*/ 562 w 562"/>
                <a:gd name="T39" fmla="*/ 925 h 999"/>
                <a:gd name="T40" fmla="*/ 562 w 562"/>
                <a:gd name="T41" fmla="*/ 886 h 999"/>
                <a:gd name="T42" fmla="*/ 522 w 562"/>
                <a:gd name="T43" fmla="*/ 886 h 999"/>
                <a:gd name="T44" fmla="*/ 522 w 562"/>
                <a:gd name="T45" fmla="*/ 753 h 999"/>
                <a:gd name="T46" fmla="*/ 494 w 562"/>
                <a:gd name="T47" fmla="*/ 651 h 999"/>
                <a:gd name="T48" fmla="*/ 419 w 562"/>
                <a:gd name="T49" fmla="*/ 522 h 999"/>
                <a:gd name="T50" fmla="*/ 418 w 562"/>
                <a:gd name="T51" fmla="*/ 476 h 999"/>
                <a:gd name="T52" fmla="*/ 497 w 562"/>
                <a:gd name="T53" fmla="*/ 333 h 999"/>
                <a:gd name="T54" fmla="*/ 522 w 562"/>
                <a:gd name="T55" fmla="*/ 235 h 999"/>
                <a:gd name="T56" fmla="*/ 522 w 562"/>
                <a:gd name="T57" fmla="*/ 113 h 999"/>
                <a:gd name="T58" fmla="*/ 458 w 562"/>
                <a:gd name="T59" fmla="*/ 225 h 999"/>
                <a:gd name="T60" fmla="*/ 436 w 562"/>
                <a:gd name="T61" fmla="*/ 311 h 999"/>
                <a:gd name="T62" fmla="*/ 353 w 562"/>
                <a:gd name="T63" fmla="*/ 462 h 999"/>
                <a:gd name="T64" fmla="*/ 354 w 562"/>
                <a:gd name="T65" fmla="*/ 538 h 999"/>
                <a:gd name="T66" fmla="*/ 434 w 562"/>
                <a:gd name="T67" fmla="*/ 674 h 999"/>
                <a:gd name="T68" fmla="*/ 458 w 562"/>
                <a:gd name="T69" fmla="*/ 764 h 999"/>
                <a:gd name="T70" fmla="*/ 458 w 562"/>
                <a:gd name="T71" fmla="*/ 886 h 999"/>
                <a:gd name="T72" fmla="*/ 413 w 562"/>
                <a:gd name="T73" fmla="*/ 886 h 999"/>
                <a:gd name="T74" fmla="*/ 281 w 562"/>
                <a:gd name="T75" fmla="*/ 837 h 999"/>
                <a:gd name="T76" fmla="*/ 149 w 562"/>
                <a:gd name="T77" fmla="*/ 886 h 999"/>
                <a:gd name="T78" fmla="*/ 104 w 562"/>
                <a:gd name="T79" fmla="*/ 886 h 999"/>
                <a:gd name="T80" fmla="*/ 104 w 562"/>
                <a:gd name="T81" fmla="*/ 764 h 999"/>
                <a:gd name="T82" fmla="*/ 129 w 562"/>
                <a:gd name="T83" fmla="*/ 674 h 999"/>
                <a:gd name="T84" fmla="*/ 209 w 562"/>
                <a:gd name="T85" fmla="*/ 538 h 999"/>
                <a:gd name="T86" fmla="*/ 210 w 562"/>
                <a:gd name="T87" fmla="*/ 462 h 999"/>
                <a:gd name="T88" fmla="*/ 126 w 562"/>
                <a:gd name="T89" fmla="*/ 311 h 999"/>
                <a:gd name="T90" fmla="*/ 104 w 562"/>
                <a:gd name="T91" fmla="*/ 225 h 999"/>
                <a:gd name="T92" fmla="*/ 104 w 562"/>
                <a:gd name="T93" fmla="*/ 113 h 999"/>
                <a:gd name="T94" fmla="*/ 458 w 562"/>
                <a:gd name="T95" fmla="*/ 113 h 999"/>
                <a:gd name="T96" fmla="*/ 458 w 562"/>
                <a:gd name="T97" fmla="*/ 225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2" h="999">
                  <a:moveTo>
                    <a:pt x="522" y="113"/>
                  </a:moveTo>
                  <a:cubicBezTo>
                    <a:pt x="562" y="113"/>
                    <a:pt x="562" y="113"/>
                    <a:pt x="562" y="113"/>
                  </a:cubicBezTo>
                  <a:cubicBezTo>
                    <a:pt x="562" y="74"/>
                    <a:pt x="562" y="74"/>
                    <a:pt x="562" y="74"/>
                  </a:cubicBezTo>
                  <a:cubicBezTo>
                    <a:pt x="562" y="33"/>
                    <a:pt x="529" y="0"/>
                    <a:pt x="488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40" y="235"/>
                    <a:pt x="40" y="235"/>
                    <a:pt x="40" y="235"/>
                  </a:cubicBezTo>
                  <a:cubicBezTo>
                    <a:pt x="40" y="269"/>
                    <a:pt x="49" y="303"/>
                    <a:pt x="65" y="333"/>
                  </a:cubicBezTo>
                  <a:cubicBezTo>
                    <a:pt x="145" y="477"/>
                    <a:pt x="145" y="477"/>
                    <a:pt x="145" y="477"/>
                  </a:cubicBezTo>
                  <a:cubicBezTo>
                    <a:pt x="152" y="491"/>
                    <a:pt x="152" y="508"/>
                    <a:pt x="144" y="522"/>
                  </a:cubicBezTo>
                  <a:cubicBezTo>
                    <a:pt x="68" y="651"/>
                    <a:pt x="68" y="651"/>
                    <a:pt x="68" y="651"/>
                  </a:cubicBezTo>
                  <a:cubicBezTo>
                    <a:pt x="50" y="682"/>
                    <a:pt x="40" y="717"/>
                    <a:pt x="40" y="753"/>
                  </a:cubicBezTo>
                  <a:cubicBezTo>
                    <a:pt x="40" y="886"/>
                    <a:pt x="40" y="886"/>
                    <a:pt x="40" y="886"/>
                  </a:cubicBezTo>
                  <a:cubicBezTo>
                    <a:pt x="0" y="886"/>
                    <a:pt x="0" y="886"/>
                    <a:pt x="0" y="886"/>
                  </a:cubicBezTo>
                  <a:cubicBezTo>
                    <a:pt x="0" y="925"/>
                    <a:pt x="0" y="925"/>
                    <a:pt x="0" y="925"/>
                  </a:cubicBezTo>
                  <a:cubicBezTo>
                    <a:pt x="0" y="966"/>
                    <a:pt x="33" y="999"/>
                    <a:pt x="74" y="999"/>
                  </a:cubicBezTo>
                  <a:cubicBezTo>
                    <a:pt x="488" y="999"/>
                    <a:pt x="488" y="999"/>
                    <a:pt x="488" y="999"/>
                  </a:cubicBezTo>
                  <a:cubicBezTo>
                    <a:pt x="529" y="999"/>
                    <a:pt x="562" y="966"/>
                    <a:pt x="562" y="925"/>
                  </a:cubicBezTo>
                  <a:cubicBezTo>
                    <a:pt x="562" y="886"/>
                    <a:pt x="562" y="886"/>
                    <a:pt x="562" y="886"/>
                  </a:cubicBezTo>
                  <a:cubicBezTo>
                    <a:pt x="522" y="886"/>
                    <a:pt x="522" y="886"/>
                    <a:pt x="522" y="886"/>
                  </a:cubicBezTo>
                  <a:cubicBezTo>
                    <a:pt x="522" y="753"/>
                    <a:pt x="522" y="753"/>
                    <a:pt x="522" y="753"/>
                  </a:cubicBezTo>
                  <a:cubicBezTo>
                    <a:pt x="522" y="717"/>
                    <a:pt x="513" y="682"/>
                    <a:pt x="494" y="651"/>
                  </a:cubicBezTo>
                  <a:cubicBezTo>
                    <a:pt x="419" y="522"/>
                    <a:pt x="419" y="522"/>
                    <a:pt x="419" y="522"/>
                  </a:cubicBezTo>
                  <a:cubicBezTo>
                    <a:pt x="410" y="508"/>
                    <a:pt x="410" y="491"/>
                    <a:pt x="418" y="476"/>
                  </a:cubicBezTo>
                  <a:cubicBezTo>
                    <a:pt x="497" y="333"/>
                    <a:pt x="497" y="333"/>
                    <a:pt x="497" y="333"/>
                  </a:cubicBezTo>
                  <a:cubicBezTo>
                    <a:pt x="514" y="303"/>
                    <a:pt x="522" y="269"/>
                    <a:pt x="522" y="235"/>
                  </a:cubicBezTo>
                  <a:lnTo>
                    <a:pt x="522" y="113"/>
                  </a:lnTo>
                  <a:close/>
                  <a:moveTo>
                    <a:pt x="458" y="225"/>
                  </a:moveTo>
                  <a:cubicBezTo>
                    <a:pt x="458" y="255"/>
                    <a:pt x="450" y="285"/>
                    <a:pt x="436" y="311"/>
                  </a:cubicBezTo>
                  <a:cubicBezTo>
                    <a:pt x="353" y="462"/>
                    <a:pt x="353" y="462"/>
                    <a:pt x="353" y="462"/>
                  </a:cubicBezTo>
                  <a:cubicBezTo>
                    <a:pt x="340" y="486"/>
                    <a:pt x="340" y="515"/>
                    <a:pt x="354" y="538"/>
                  </a:cubicBezTo>
                  <a:cubicBezTo>
                    <a:pt x="434" y="674"/>
                    <a:pt x="434" y="674"/>
                    <a:pt x="434" y="674"/>
                  </a:cubicBezTo>
                  <a:cubicBezTo>
                    <a:pt x="450" y="701"/>
                    <a:pt x="458" y="733"/>
                    <a:pt x="458" y="764"/>
                  </a:cubicBezTo>
                  <a:cubicBezTo>
                    <a:pt x="458" y="886"/>
                    <a:pt x="458" y="886"/>
                    <a:pt x="458" y="886"/>
                  </a:cubicBezTo>
                  <a:cubicBezTo>
                    <a:pt x="413" y="886"/>
                    <a:pt x="413" y="886"/>
                    <a:pt x="413" y="886"/>
                  </a:cubicBezTo>
                  <a:cubicBezTo>
                    <a:pt x="393" y="857"/>
                    <a:pt x="342" y="837"/>
                    <a:pt x="281" y="837"/>
                  </a:cubicBezTo>
                  <a:cubicBezTo>
                    <a:pt x="221" y="837"/>
                    <a:pt x="170" y="857"/>
                    <a:pt x="149" y="886"/>
                  </a:cubicBezTo>
                  <a:cubicBezTo>
                    <a:pt x="104" y="886"/>
                    <a:pt x="104" y="886"/>
                    <a:pt x="104" y="886"/>
                  </a:cubicBezTo>
                  <a:cubicBezTo>
                    <a:pt x="104" y="764"/>
                    <a:pt x="104" y="764"/>
                    <a:pt x="104" y="764"/>
                  </a:cubicBezTo>
                  <a:cubicBezTo>
                    <a:pt x="104" y="733"/>
                    <a:pt x="113" y="701"/>
                    <a:pt x="129" y="674"/>
                  </a:cubicBezTo>
                  <a:cubicBezTo>
                    <a:pt x="209" y="538"/>
                    <a:pt x="209" y="538"/>
                    <a:pt x="209" y="538"/>
                  </a:cubicBezTo>
                  <a:cubicBezTo>
                    <a:pt x="222" y="515"/>
                    <a:pt x="223" y="486"/>
                    <a:pt x="210" y="462"/>
                  </a:cubicBezTo>
                  <a:cubicBezTo>
                    <a:pt x="126" y="311"/>
                    <a:pt x="126" y="311"/>
                    <a:pt x="126" y="311"/>
                  </a:cubicBezTo>
                  <a:cubicBezTo>
                    <a:pt x="112" y="285"/>
                    <a:pt x="104" y="255"/>
                    <a:pt x="104" y="225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458" y="113"/>
                    <a:pt x="458" y="113"/>
                    <a:pt x="458" y="113"/>
                  </a:cubicBezTo>
                  <a:lnTo>
                    <a:pt x="458" y="22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8000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5830552" y="3213166"/>
              <a:ext cx="529211" cy="319620"/>
            </a:xfrm>
            <a:custGeom>
              <a:avLst/>
              <a:gdLst>
                <a:gd name="T0" fmla="*/ 237 w 237"/>
                <a:gd name="T1" fmla="*/ 0 h 142"/>
                <a:gd name="T2" fmla="*/ 0 w 237"/>
                <a:gd name="T3" fmla="*/ 0 h 142"/>
                <a:gd name="T4" fmla="*/ 90 w 237"/>
                <a:gd name="T5" fmla="*/ 129 h 142"/>
                <a:gd name="T6" fmla="*/ 118 w 237"/>
                <a:gd name="T7" fmla="*/ 142 h 142"/>
                <a:gd name="T8" fmla="*/ 147 w 237"/>
                <a:gd name="T9" fmla="*/ 129 h 142"/>
                <a:gd name="T10" fmla="*/ 237 w 237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7" h="142">
                  <a:moveTo>
                    <a:pt x="23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5" y="137"/>
                    <a:pt x="106" y="142"/>
                    <a:pt x="118" y="142"/>
                  </a:cubicBezTo>
                  <a:cubicBezTo>
                    <a:pt x="130" y="142"/>
                    <a:pt x="141" y="137"/>
                    <a:pt x="147" y="129"/>
                  </a:cubicBezTo>
                  <a:lnTo>
                    <a:pt x="2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8000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 rot="10800000">
              <a:off x="5830552" y="3634255"/>
              <a:ext cx="529211" cy="319620"/>
            </a:xfrm>
            <a:custGeom>
              <a:avLst/>
              <a:gdLst>
                <a:gd name="T0" fmla="*/ 237 w 237"/>
                <a:gd name="T1" fmla="*/ 0 h 142"/>
                <a:gd name="T2" fmla="*/ 0 w 237"/>
                <a:gd name="T3" fmla="*/ 0 h 142"/>
                <a:gd name="T4" fmla="*/ 90 w 237"/>
                <a:gd name="T5" fmla="*/ 129 h 142"/>
                <a:gd name="T6" fmla="*/ 118 w 237"/>
                <a:gd name="T7" fmla="*/ 142 h 142"/>
                <a:gd name="T8" fmla="*/ 147 w 237"/>
                <a:gd name="T9" fmla="*/ 129 h 142"/>
                <a:gd name="T10" fmla="*/ 237 w 237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7" h="142">
                  <a:moveTo>
                    <a:pt x="23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95" y="137"/>
                    <a:pt x="106" y="142"/>
                    <a:pt x="118" y="142"/>
                  </a:cubicBezTo>
                  <a:cubicBezTo>
                    <a:pt x="130" y="142"/>
                    <a:pt x="141" y="137"/>
                    <a:pt x="147" y="129"/>
                  </a:cubicBezTo>
                  <a:lnTo>
                    <a:pt x="23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800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3935298" y="4359683"/>
            <a:ext cx="2164840" cy="3849726"/>
            <a:chOff x="7473588" y="2630861"/>
            <a:chExt cx="1082420" cy="1924863"/>
          </a:xfrm>
        </p:grpSpPr>
        <p:sp>
          <p:nvSpPr>
            <p:cNvPr id="16" name="Freeform 5"/>
            <p:cNvSpPr>
              <a:spLocks noEditPoints="1"/>
            </p:cNvSpPr>
            <p:nvPr/>
          </p:nvSpPr>
          <p:spPr bwMode="auto">
            <a:xfrm>
              <a:off x="7473588" y="2630861"/>
              <a:ext cx="1082420" cy="1924863"/>
            </a:xfrm>
            <a:custGeom>
              <a:avLst/>
              <a:gdLst>
                <a:gd name="T0" fmla="*/ 522 w 562"/>
                <a:gd name="T1" fmla="*/ 113 h 999"/>
                <a:gd name="T2" fmla="*/ 562 w 562"/>
                <a:gd name="T3" fmla="*/ 113 h 999"/>
                <a:gd name="T4" fmla="*/ 562 w 562"/>
                <a:gd name="T5" fmla="*/ 74 h 999"/>
                <a:gd name="T6" fmla="*/ 488 w 562"/>
                <a:gd name="T7" fmla="*/ 0 h 999"/>
                <a:gd name="T8" fmla="*/ 74 w 562"/>
                <a:gd name="T9" fmla="*/ 0 h 999"/>
                <a:gd name="T10" fmla="*/ 0 w 562"/>
                <a:gd name="T11" fmla="*/ 74 h 999"/>
                <a:gd name="T12" fmla="*/ 0 w 562"/>
                <a:gd name="T13" fmla="*/ 113 h 999"/>
                <a:gd name="T14" fmla="*/ 40 w 562"/>
                <a:gd name="T15" fmla="*/ 113 h 999"/>
                <a:gd name="T16" fmla="*/ 40 w 562"/>
                <a:gd name="T17" fmla="*/ 235 h 999"/>
                <a:gd name="T18" fmla="*/ 65 w 562"/>
                <a:gd name="T19" fmla="*/ 333 h 999"/>
                <a:gd name="T20" fmla="*/ 144 w 562"/>
                <a:gd name="T21" fmla="*/ 477 h 999"/>
                <a:gd name="T22" fmla="*/ 144 w 562"/>
                <a:gd name="T23" fmla="*/ 522 h 999"/>
                <a:gd name="T24" fmla="*/ 68 w 562"/>
                <a:gd name="T25" fmla="*/ 651 h 999"/>
                <a:gd name="T26" fmla="*/ 40 w 562"/>
                <a:gd name="T27" fmla="*/ 753 h 999"/>
                <a:gd name="T28" fmla="*/ 40 w 562"/>
                <a:gd name="T29" fmla="*/ 886 h 999"/>
                <a:gd name="T30" fmla="*/ 0 w 562"/>
                <a:gd name="T31" fmla="*/ 886 h 999"/>
                <a:gd name="T32" fmla="*/ 0 w 562"/>
                <a:gd name="T33" fmla="*/ 925 h 999"/>
                <a:gd name="T34" fmla="*/ 74 w 562"/>
                <a:gd name="T35" fmla="*/ 999 h 999"/>
                <a:gd name="T36" fmla="*/ 488 w 562"/>
                <a:gd name="T37" fmla="*/ 999 h 999"/>
                <a:gd name="T38" fmla="*/ 562 w 562"/>
                <a:gd name="T39" fmla="*/ 925 h 999"/>
                <a:gd name="T40" fmla="*/ 562 w 562"/>
                <a:gd name="T41" fmla="*/ 886 h 999"/>
                <a:gd name="T42" fmla="*/ 522 w 562"/>
                <a:gd name="T43" fmla="*/ 886 h 999"/>
                <a:gd name="T44" fmla="*/ 522 w 562"/>
                <a:gd name="T45" fmla="*/ 753 h 999"/>
                <a:gd name="T46" fmla="*/ 494 w 562"/>
                <a:gd name="T47" fmla="*/ 651 h 999"/>
                <a:gd name="T48" fmla="*/ 418 w 562"/>
                <a:gd name="T49" fmla="*/ 522 h 999"/>
                <a:gd name="T50" fmla="*/ 418 w 562"/>
                <a:gd name="T51" fmla="*/ 476 h 999"/>
                <a:gd name="T52" fmla="*/ 497 w 562"/>
                <a:gd name="T53" fmla="*/ 333 h 999"/>
                <a:gd name="T54" fmla="*/ 522 w 562"/>
                <a:gd name="T55" fmla="*/ 235 h 999"/>
                <a:gd name="T56" fmla="*/ 522 w 562"/>
                <a:gd name="T57" fmla="*/ 113 h 999"/>
                <a:gd name="T58" fmla="*/ 458 w 562"/>
                <a:gd name="T59" fmla="*/ 225 h 999"/>
                <a:gd name="T60" fmla="*/ 436 w 562"/>
                <a:gd name="T61" fmla="*/ 311 h 999"/>
                <a:gd name="T62" fmla="*/ 352 w 562"/>
                <a:gd name="T63" fmla="*/ 462 h 999"/>
                <a:gd name="T64" fmla="*/ 353 w 562"/>
                <a:gd name="T65" fmla="*/ 538 h 999"/>
                <a:gd name="T66" fmla="*/ 433 w 562"/>
                <a:gd name="T67" fmla="*/ 674 h 999"/>
                <a:gd name="T68" fmla="*/ 458 w 562"/>
                <a:gd name="T69" fmla="*/ 764 h 999"/>
                <a:gd name="T70" fmla="*/ 458 w 562"/>
                <a:gd name="T71" fmla="*/ 886 h 999"/>
                <a:gd name="T72" fmla="*/ 413 w 562"/>
                <a:gd name="T73" fmla="*/ 886 h 999"/>
                <a:gd name="T74" fmla="*/ 281 w 562"/>
                <a:gd name="T75" fmla="*/ 837 h 999"/>
                <a:gd name="T76" fmla="*/ 149 w 562"/>
                <a:gd name="T77" fmla="*/ 886 h 999"/>
                <a:gd name="T78" fmla="*/ 104 w 562"/>
                <a:gd name="T79" fmla="*/ 886 h 999"/>
                <a:gd name="T80" fmla="*/ 104 w 562"/>
                <a:gd name="T81" fmla="*/ 764 h 999"/>
                <a:gd name="T82" fmla="*/ 129 w 562"/>
                <a:gd name="T83" fmla="*/ 674 h 999"/>
                <a:gd name="T84" fmla="*/ 208 w 562"/>
                <a:gd name="T85" fmla="*/ 538 h 999"/>
                <a:gd name="T86" fmla="*/ 209 w 562"/>
                <a:gd name="T87" fmla="*/ 462 h 999"/>
                <a:gd name="T88" fmla="*/ 126 w 562"/>
                <a:gd name="T89" fmla="*/ 311 h 999"/>
                <a:gd name="T90" fmla="*/ 104 w 562"/>
                <a:gd name="T91" fmla="*/ 225 h 999"/>
                <a:gd name="T92" fmla="*/ 104 w 562"/>
                <a:gd name="T93" fmla="*/ 113 h 999"/>
                <a:gd name="T94" fmla="*/ 458 w 562"/>
                <a:gd name="T95" fmla="*/ 113 h 999"/>
                <a:gd name="T96" fmla="*/ 458 w 562"/>
                <a:gd name="T97" fmla="*/ 225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2" h="999">
                  <a:moveTo>
                    <a:pt x="522" y="113"/>
                  </a:moveTo>
                  <a:cubicBezTo>
                    <a:pt x="562" y="113"/>
                    <a:pt x="562" y="113"/>
                    <a:pt x="562" y="113"/>
                  </a:cubicBezTo>
                  <a:cubicBezTo>
                    <a:pt x="562" y="74"/>
                    <a:pt x="562" y="74"/>
                    <a:pt x="562" y="74"/>
                  </a:cubicBezTo>
                  <a:cubicBezTo>
                    <a:pt x="562" y="33"/>
                    <a:pt x="529" y="0"/>
                    <a:pt x="488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40" y="235"/>
                    <a:pt x="40" y="235"/>
                    <a:pt x="40" y="235"/>
                  </a:cubicBezTo>
                  <a:cubicBezTo>
                    <a:pt x="40" y="269"/>
                    <a:pt x="49" y="303"/>
                    <a:pt x="65" y="333"/>
                  </a:cubicBezTo>
                  <a:cubicBezTo>
                    <a:pt x="144" y="477"/>
                    <a:pt x="144" y="477"/>
                    <a:pt x="144" y="477"/>
                  </a:cubicBezTo>
                  <a:cubicBezTo>
                    <a:pt x="152" y="491"/>
                    <a:pt x="152" y="508"/>
                    <a:pt x="144" y="522"/>
                  </a:cubicBezTo>
                  <a:cubicBezTo>
                    <a:pt x="68" y="651"/>
                    <a:pt x="68" y="651"/>
                    <a:pt x="68" y="651"/>
                  </a:cubicBezTo>
                  <a:cubicBezTo>
                    <a:pt x="50" y="682"/>
                    <a:pt x="40" y="717"/>
                    <a:pt x="40" y="753"/>
                  </a:cubicBezTo>
                  <a:cubicBezTo>
                    <a:pt x="40" y="886"/>
                    <a:pt x="40" y="886"/>
                    <a:pt x="40" y="886"/>
                  </a:cubicBezTo>
                  <a:cubicBezTo>
                    <a:pt x="0" y="886"/>
                    <a:pt x="0" y="886"/>
                    <a:pt x="0" y="886"/>
                  </a:cubicBezTo>
                  <a:cubicBezTo>
                    <a:pt x="0" y="925"/>
                    <a:pt x="0" y="925"/>
                    <a:pt x="0" y="925"/>
                  </a:cubicBezTo>
                  <a:cubicBezTo>
                    <a:pt x="0" y="966"/>
                    <a:pt x="33" y="999"/>
                    <a:pt x="74" y="999"/>
                  </a:cubicBezTo>
                  <a:cubicBezTo>
                    <a:pt x="488" y="999"/>
                    <a:pt x="488" y="999"/>
                    <a:pt x="488" y="999"/>
                  </a:cubicBezTo>
                  <a:cubicBezTo>
                    <a:pt x="529" y="999"/>
                    <a:pt x="562" y="966"/>
                    <a:pt x="562" y="925"/>
                  </a:cubicBezTo>
                  <a:cubicBezTo>
                    <a:pt x="562" y="886"/>
                    <a:pt x="562" y="886"/>
                    <a:pt x="562" y="886"/>
                  </a:cubicBezTo>
                  <a:cubicBezTo>
                    <a:pt x="522" y="886"/>
                    <a:pt x="522" y="886"/>
                    <a:pt x="522" y="886"/>
                  </a:cubicBezTo>
                  <a:cubicBezTo>
                    <a:pt x="522" y="753"/>
                    <a:pt x="522" y="753"/>
                    <a:pt x="522" y="753"/>
                  </a:cubicBezTo>
                  <a:cubicBezTo>
                    <a:pt x="522" y="717"/>
                    <a:pt x="512" y="682"/>
                    <a:pt x="494" y="651"/>
                  </a:cubicBezTo>
                  <a:cubicBezTo>
                    <a:pt x="418" y="522"/>
                    <a:pt x="418" y="522"/>
                    <a:pt x="418" y="522"/>
                  </a:cubicBezTo>
                  <a:cubicBezTo>
                    <a:pt x="410" y="508"/>
                    <a:pt x="410" y="491"/>
                    <a:pt x="418" y="476"/>
                  </a:cubicBezTo>
                  <a:cubicBezTo>
                    <a:pt x="497" y="333"/>
                    <a:pt x="497" y="333"/>
                    <a:pt x="497" y="333"/>
                  </a:cubicBezTo>
                  <a:cubicBezTo>
                    <a:pt x="513" y="303"/>
                    <a:pt x="522" y="269"/>
                    <a:pt x="522" y="235"/>
                  </a:cubicBezTo>
                  <a:lnTo>
                    <a:pt x="522" y="113"/>
                  </a:lnTo>
                  <a:close/>
                  <a:moveTo>
                    <a:pt x="458" y="225"/>
                  </a:moveTo>
                  <a:cubicBezTo>
                    <a:pt x="458" y="255"/>
                    <a:pt x="450" y="285"/>
                    <a:pt x="436" y="311"/>
                  </a:cubicBezTo>
                  <a:cubicBezTo>
                    <a:pt x="352" y="462"/>
                    <a:pt x="352" y="462"/>
                    <a:pt x="352" y="462"/>
                  </a:cubicBezTo>
                  <a:cubicBezTo>
                    <a:pt x="339" y="486"/>
                    <a:pt x="340" y="515"/>
                    <a:pt x="353" y="538"/>
                  </a:cubicBezTo>
                  <a:cubicBezTo>
                    <a:pt x="433" y="674"/>
                    <a:pt x="433" y="674"/>
                    <a:pt x="433" y="674"/>
                  </a:cubicBezTo>
                  <a:cubicBezTo>
                    <a:pt x="449" y="701"/>
                    <a:pt x="458" y="733"/>
                    <a:pt x="458" y="764"/>
                  </a:cubicBezTo>
                  <a:cubicBezTo>
                    <a:pt x="458" y="886"/>
                    <a:pt x="458" y="886"/>
                    <a:pt x="458" y="886"/>
                  </a:cubicBezTo>
                  <a:cubicBezTo>
                    <a:pt x="413" y="886"/>
                    <a:pt x="413" y="886"/>
                    <a:pt x="413" y="886"/>
                  </a:cubicBezTo>
                  <a:cubicBezTo>
                    <a:pt x="392" y="857"/>
                    <a:pt x="341" y="837"/>
                    <a:pt x="281" y="837"/>
                  </a:cubicBezTo>
                  <a:cubicBezTo>
                    <a:pt x="221" y="837"/>
                    <a:pt x="169" y="857"/>
                    <a:pt x="149" y="886"/>
                  </a:cubicBezTo>
                  <a:cubicBezTo>
                    <a:pt x="104" y="886"/>
                    <a:pt x="104" y="886"/>
                    <a:pt x="104" y="886"/>
                  </a:cubicBezTo>
                  <a:cubicBezTo>
                    <a:pt x="104" y="764"/>
                    <a:pt x="104" y="764"/>
                    <a:pt x="104" y="764"/>
                  </a:cubicBezTo>
                  <a:cubicBezTo>
                    <a:pt x="104" y="733"/>
                    <a:pt x="112" y="701"/>
                    <a:pt x="129" y="674"/>
                  </a:cubicBezTo>
                  <a:cubicBezTo>
                    <a:pt x="208" y="538"/>
                    <a:pt x="208" y="538"/>
                    <a:pt x="208" y="538"/>
                  </a:cubicBezTo>
                  <a:cubicBezTo>
                    <a:pt x="222" y="515"/>
                    <a:pt x="222" y="486"/>
                    <a:pt x="209" y="462"/>
                  </a:cubicBezTo>
                  <a:cubicBezTo>
                    <a:pt x="126" y="311"/>
                    <a:pt x="126" y="311"/>
                    <a:pt x="126" y="311"/>
                  </a:cubicBezTo>
                  <a:cubicBezTo>
                    <a:pt x="112" y="285"/>
                    <a:pt x="104" y="255"/>
                    <a:pt x="104" y="225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458" y="113"/>
                    <a:pt x="458" y="113"/>
                    <a:pt x="458" y="113"/>
                  </a:cubicBezTo>
                  <a:lnTo>
                    <a:pt x="458" y="22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8000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 rot="10800000">
              <a:off x="7714617" y="3637018"/>
              <a:ext cx="600364" cy="452165"/>
            </a:xfrm>
            <a:custGeom>
              <a:avLst/>
              <a:gdLst>
                <a:gd name="T0" fmla="*/ 276 w 276"/>
                <a:gd name="T1" fmla="*/ 0 h 185"/>
                <a:gd name="T2" fmla="*/ 0 w 276"/>
                <a:gd name="T3" fmla="*/ 0 h 185"/>
                <a:gd name="T4" fmla="*/ 105 w 276"/>
                <a:gd name="T5" fmla="*/ 168 h 185"/>
                <a:gd name="T6" fmla="*/ 138 w 276"/>
                <a:gd name="T7" fmla="*/ 185 h 185"/>
                <a:gd name="T8" fmla="*/ 171 w 276"/>
                <a:gd name="T9" fmla="*/ 168 h 185"/>
                <a:gd name="T10" fmla="*/ 276 w 276"/>
                <a:gd name="T1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6" h="185">
                  <a:moveTo>
                    <a:pt x="2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11" y="179"/>
                    <a:pt x="124" y="185"/>
                    <a:pt x="138" y="185"/>
                  </a:cubicBezTo>
                  <a:cubicBezTo>
                    <a:pt x="152" y="185"/>
                    <a:pt x="165" y="179"/>
                    <a:pt x="171" y="168"/>
                  </a:cubicBezTo>
                  <a:lnTo>
                    <a:pt x="27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8000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 rot="10800000">
              <a:off x="7786821" y="3272493"/>
              <a:ext cx="455955" cy="261449"/>
            </a:xfrm>
            <a:custGeom>
              <a:avLst/>
              <a:gdLst>
                <a:gd name="T0" fmla="*/ 237 w 237"/>
                <a:gd name="T1" fmla="*/ 136 h 136"/>
                <a:gd name="T2" fmla="*/ 0 w 237"/>
                <a:gd name="T3" fmla="*/ 136 h 136"/>
                <a:gd name="T4" fmla="*/ 90 w 237"/>
                <a:gd name="T5" fmla="*/ 13 h 136"/>
                <a:gd name="T6" fmla="*/ 118 w 237"/>
                <a:gd name="T7" fmla="*/ 0 h 136"/>
                <a:gd name="T8" fmla="*/ 147 w 237"/>
                <a:gd name="T9" fmla="*/ 13 h 136"/>
                <a:gd name="T10" fmla="*/ 237 w 237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7" h="136">
                  <a:moveTo>
                    <a:pt x="237" y="136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5" y="5"/>
                    <a:pt x="106" y="0"/>
                    <a:pt x="118" y="0"/>
                  </a:cubicBezTo>
                  <a:cubicBezTo>
                    <a:pt x="130" y="0"/>
                    <a:pt x="141" y="5"/>
                    <a:pt x="147" y="13"/>
                  </a:cubicBezTo>
                  <a:lnTo>
                    <a:pt x="237" y="13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8000"/>
            </a:p>
          </p:txBody>
        </p:sp>
      </p:grpSp>
      <p:sp>
        <p:nvSpPr>
          <p:cNvPr id="22" name="Shape 21"/>
          <p:cNvSpPr/>
          <p:nvPr/>
        </p:nvSpPr>
        <p:spPr>
          <a:xfrm>
            <a:off x="3880535" y="5904395"/>
            <a:ext cx="3458622" cy="3458622"/>
          </a:xfrm>
          <a:prstGeom prst="leftCircularArrow">
            <a:avLst>
              <a:gd name="adj1" fmla="val 4456"/>
              <a:gd name="adj2" fmla="val 565841"/>
              <a:gd name="adj3" fmla="val 2341352"/>
              <a:gd name="adj4" fmla="val 9024489"/>
              <a:gd name="adj5" fmla="val 5199"/>
            </a:avLst>
          </a:prstGeom>
          <a:solidFill>
            <a:schemeClr val="accent1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Shape 22"/>
          <p:cNvSpPr/>
          <p:nvPr/>
        </p:nvSpPr>
        <p:spPr>
          <a:xfrm rot="10800000" flipH="1">
            <a:off x="7339157" y="3168661"/>
            <a:ext cx="3458622" cy="3458622"/>
          </a:xfrm>
          <a:prstGeom prst="leftCircularArrow">
            <a:avLst>
              <a:gd name="adj1" fmla="val 4456"/>
              <a:gd name="adj2" fmla="val 565841"/>
              <a:gd name="adj3" fmla="val 2341352"/>
              <a:gd name="adj4" fmla="val 9024489"/>
              <a:gd name="adj5" fmla="val 5199"/>
            </a:avLst>
          </a:prstGeom>
          <a:solidFill>
            <a:schemeClr val="accent2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Shape 23"/>
          <p:cNvSpPr/>
          <p:nvPr/>
        </p:nvSpPr>
        <p:spPr>
          <a:xfrm>
            <a:off x="11162111" y="5904395"/>
            <a:ext cx="3458622" cy="3458622"/>
          </a:xfrm>
          <a:prstGeom prst="leftCircularArrow">
            <a:avLst>
              <a:gd name="adj1" fmla="val 4456"/>
              <a:gd name="adj2" fmla="val 565841"/>
              <a:gd name="adj3" fmla="val 2341352"/>
              <a:gd name="adj4" fmla="val 9024489"/>
              <a:gd name="adj5" fmla="val 5199"/>
            </a:avLst>
          </a:prstGeom>
          <a:solidFill>
            <a:schemeClr val="accent3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6" name="TextBox 25"/>
          <p:cNvSpPr txBox="1"/>
          <p:nvPr/>
        </p:nvSpPr>
        <p:spPr>
          <a:xfrm>
            <a:off x="2230112" y="9400431"/>
            <a:ext cx="20064011" cy="1588058"/>
          </a:xfrm>
          <a:prstGeom prst="rect">
            <a:avLst/>
          </a:prstGeom>
          <a:noFill/>
        </p:spPr>
        <p:txBody>
          <a:bodyPr wrap="square" lIns="365686" tIns="182846" rIns="365686" bIns="182846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200" b="1" dirty="0"/>
              <a:t>Lorem Ipsum</a:t>
            </a:r>
            <a:r>
              <a:rPr lang="en-US" sz="2200" dirty="0"/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  <a:endParaRPr lang="en-US" sz="2200" b="1" dirty="0">
              <a:cs typeface="Lato Ligh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26604" y="2971872"/>
            <a:ext cx="5946820" cy="678919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290982"/>
            <a:ext cx="2203602" cy="2203602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957525" y="-290982"/>
            <a:ext cx="1219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dirty="0"/>
              <a:t> </a:t>
            </a:r>
            <a:r>
              <a:rPr lang="zh-CN" altLang="en-US" sz="4800" b="1" dirty="0"/>
              <a:t>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39184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7626103" y="8722294"/>
            <a:ext cx="10330252" cy="2060189"/>
            <a:chOff x="4409977" y="515262"/>
            <a:chExt cx="5165823" cy="1030232"/>
          </a:xfrm>
        </p:grpSpPr>
        <p:grpSp>
          <p:nvGrpSpPr>
            <p:cNvPr id="42" name="组合 41"/>
            <p:cNvGrpSpPr/>
            <p:nvPr/>
          </p:nvGrpSpPr>
          <p:grpSpPr>
            <a:xfrm>
              <a:off x="4409977" y="703856"/>
              <a:ext cx="839939" cy="841638"/>
              <a:chOff x="4308379" y="703856"/>
              <a:chExt cx="839939" cy="841638"/>
            </a:xfrm>
          </p:grpSpPr>
          <p:grpSp>
            <p:nvGrpSpPr>
              <p:cNvPr id="45" name="组合 44"/>
              <p:cNvGrpSpPr>
                <a:grpSpLocks/>
              </p:cNvGrpSpPr>
              <p:nvPr/>
            </p:nvGrpSpPr>
            <p:grpSpPr bwMode="auto">
              <a:xfrm>
                <a:off x="4308379" y="703856"/>
                <a:ext cx="839939" cy="841638"/>
                <a:chOff x="6379729" y="2488774"/>
                <a:chExt cx="2513016" cy="2513016"/>
              </a:xfrm>
            </p:grpSpPr>
            <p:sp>
              <p:nvSpPr>
                <p:cNvPr id="47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0663" kern="0">
                    <a:latin typeface="Arial"/>
                    <a:ea typeface="宋体"/>
                  </a:endParaRPr>
                </a:p>
              </p:txBody>
            </p:sp>
            <p:sp>
              <p:nvSpPr>
                <p:cNvPr id="48" name="任意多边形 83"/>
                <p:cNvSpPr/>
                <p:nvPr/>
              </p:nvSpPr>
              <p:spPr>
                <a:xfrm rot="16377237">
                  <a:off x="6409518" y="2506881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0663" kern="0"/>
                </a:p>
              </p:txBody>
            </p:sp>
          </p:grpSp>
          <p:sp>
            <p:nvSpPr>
              <p:cNvPr id="46" name="TextBox 45"/>
              <p:cNvSpPr txBox="1"/>
              <p:nvPr/>
            </p:nvSpPr>
            <p:spPr>
              <a:xfrm>
                <a:off x="4474111" y="801511"/>
                <a:ext cx="401767" cy="6002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lvl="1"/>
                <a:r>
                  <a:rPr lang="en-US" altLang="zh-CN" sz="7200" spc="600" dirty="0"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sz="7200" spc="6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3" name="矩形 39"/>
            <p:cNvSpPr>
              <a:spLocks noChangeArrowheads="1"/>
            </p:cNvSpPr>
            <p:nvPr/>
          </p:nvSpPr>
          <p:spPr bwMode="auto">
            <a:xfrm>
              <a:off x="5530848" y="1122308"/>
              <a:ext cx="4044952" cy="384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ts val="1999"/>
                </a:spcBef>
                <a:buFont typeface="Arial" charset="0"/>
                <a:buChar char="•"/>
              </a:pPr>
              <a:r>
                <a:rPr lang="zh-CN" altLang="en-US" sz="2932" dirty="0">
                  <a:latin typeface="微软雅黑" pitchFamily="34" charset="-122"/>
                  <a:ea typeface="微软雅黑" pitchFamily="34" charset="-122"/>
                  <a:cs typeface="宋体" charset="-122"/>
                </a:rPr>
                <a:t>单击此处添加段落文本单击此处添加段落文本</a:t>
              </a:r>
            </a:p>
          </p:txBody>
        </p:sp>
        <p:sp>
          <p:nvSpPr>
            <p:cNvPr id="44" name="矩形 39"/>
            <p:cNvSpPr>
              <a:spLocks noChangeArrowheads="1"/>
            </p:cNvSpPr>
            <p:nvPr/>
          </p:nvSpPr>
          <p:spPr bwMode="auto">
            <a:xfrm>
              <a:off x="5607461" y="515262"/>
              <a:ext cx="3762377" cy="657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ts val="1999"/>
                </a:spcBef>
              </a:pPr>
              <a:r>
                <a:rPr lang="en-US" altLang="zh-CN" sz="6000" dirty="0" smtClean="0">
                  <a:latin typeface="微软雅黑" pitchFamily="34" charset="-122"/>
                  <a:ea typeface="微软雅黑" pitchFamily="34" charset="-122"/>
                  <a:cs typeface="宋体" charset="-122"/>
                </a:rPr>
                <a:t>【</a:t>
              </a:r>
              <a:r>
                <a:rPr lang="zh-CN" altLang="en-US" sz="6000" dirty="0">
                  <a:latin typeface="微软雅黑" pitchFamily="34" charset="-122"/>
                  <a:ea typeface="微软雅黑" pitchFamily="34" charset="-122"/>
                  <a:cs typeface="宋体" charset="-122"/>
                </a:rPr>
                <a:t>输入您的标题</a:t>
              </a:r>
              <a:r>
                <a:rPr lang="en-US" altLang="zh-CN" sz="6000" dirty="0" smtClean="0">
                  <a:latin typeface="微软雅黑" pitchFamily="34" charset="-122"/>
                  <a:ea typeface="微软雅黑" pitchFamily="34" charset="-122"/>
                  <a:cs typeface="宋体" charset="-122"/>
                </a:rPr>
                <a:t>】</a:t>
              </a:r>
              <a:endParaRPr lang="zh-CN" altLang="en-US" sz="6000" dirty="0">
                <a:latin typeface="微软雅黑" pitchFamily="34" charset="-122"/>
                <a:ea typeface="微软雅黑" pitchFamily="34" charset="-122"/>
                <a:cs typeface="宋体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343102" y="3967118"/>
            <a:ext cx="10668872" cy="1940770"/>
            <a:chOff x="4409977" y="574980"/>
            <a:chExt cx="5335157" cy="970514"/>
          </a:xfrm>
        </p:grpSpPr>
        <p:grpSp>
          <p:nvGrpSpPr>
            <p:cNvPr id="50" name="组合 49"/>
            <p:cNvGrpSpPr/>
            <p:nvPr/>
          </p:nvGrpSpPr>
          <p:grpSpPr>
            <a:xfrm>
              <a:off x="4409977" y="703856"/>
              <a:ext cx="839939" cy="841638"/>
              <a:chOff x="4308379" y="703856"/>
              <a:chExt cx="839939" cy="841638"/>
            </a:xfrm>
          </p:grpSpPr>
          <p:grpSp>
            <p:nvGrpSpPr>
              <p:cNvPr id="53" name="组合 52"/>
              <p:cNvGrpSpPr>
                <a:grpSpLocks/>
              </p:cNvGrpSpPr>
              <p:nvPr/>
            </p:nvGrpSpPr>
            <p:grpSpPr bwMode="auto">
              <a:xfrm>
                <a:off x="4308379" y="703856"/>
                <a:ext cx="839939" cy="841638"/>
                <a:chOff x="6379729" y="2488774"/>
                <a:chExt cx="2513016" cy="2513016"/>
              </a:xfrm>
            </p:grpSpPr>
            <p:sp>
              <p:nvSpPr>
                <p:cNvPr id="55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0663" kern="0">
                    <a:latin typeface="Arial"/>
                    <a:ea typeface="宋体"/>
                  </a:endParaRPr>
                </a:p>
              </p:txBody>
            </p:sp>
            <p:sp>
              <p:nvSpPr>
                <p:cNvPr id="56" name="任意多边形 83"/>
                <p:cNvSpPr/>
                <p:nvPr/>
              </p:nvSpPr>
              <p:spPr>
                <a:xfrm rot="16377237">
                  <a:off x="6409518" y="2506881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0663" kern="0"/>
                </a:p>
              </p:txBody>
            </p:sp>
          </p:grpSp>
          <p:sp>
            <p:nvSpPr>
              <p:cNvPr id="54" name="TextBox 53"/>
              <p:cNvSpPr txBox="1"/>
              <p:nvPr/>
            </p:nvSpPr>
            <p:spPr>
              <a:xfrm>
                <a:off x="4474111" y="801511"/>
                <a:ext cx="401767" cy="6002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lvl="1"/>
                <a:r>
                  <a:rPr lang="en-US" altLang="zh-CN" sz="7200" spc="600" dirty="0"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7200" spc="6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1" name="矩形 39"/>
            <p:cNvSpPr>
              <a:spLocks noChangeArrowheads="1"/>
            </p:cNvSpPr>
            <p:nvPr/>
          </p:nvSpPr>
          <p:spPr bwMode="auto">
            <a:xfrm>
              <a:off x="5530848" y="1122308"/>
              <a:ext cx="4214286" cy="384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ts val="1999"/>
                </a:spcBef>
                <a:buFont typeface="Arial" charset="0"/>
                <a:buChar char="•"/>
              </a:pPr>
              <a:r>
                <a:rPr lang="zh-CN" altLang="en-US" sz="2932" dirty="0">
                  <a:latin typeface="微软雅黑" pitchFamily="34" charset="-122"/>
                  <a:ea typeface="微软雅黑" pitchFamily="34" charset="-122"/>
                  <a:cs typeface="宋体" charset="-122"/>
                </a:rPr>
                <a:t>单击此处添加段落文本单击此处添加段落文本</a:t>
              </a:r>
            </a:p>
          </p:txBody>
        </p:sp>
        <p:sp>
          <p:nvSpPr>
            <p:cNvPr id="52" name="矩形 39"/>
            <p:cNvSpPr>
              <a:spLocks noChangeArrowheads="1"/>
            </p:cNvSpPr>
            <p:nvPr/>
          </p:nvSpPr>
          <p:spPr bwMode="auto">
            <a:xfrm>
              <a:off x="5385334" y="574980"/>
              <a:ext cx="3762378" cy="596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ts val="1999"/>
                </a:spcBef>
              </a:pPr>
              <a:r>
                <a:rPr lang="en-US" altLang="zh-CN" sz="5400" dirty="0" smtClean="0">
                  <a:latin typeface="微软雅黑" pitchFamily="34" charset="-122"/>
                  <a:ea typeface="微软雅黑" pitchFamily="34" charset="-122"/>
                  <a:cs typeface="宋体" charset="-122"/>
                </a:rPr>
                <a:t>【</a:t>
              </a:r>
              <a:r>
                <a:rPr lang="zh-CN" altLang="en-US" sz="5400" dirty="0">
                  <a:latin typeface="微软雅黑" pitchFamily="34" charset="-122"/>
                  <a:ea typeface="微软雅黑" pitchFamily="34" charset="-122"/>
                  <a:cs typeface="宋体" charset="-122"/>
                </a:rPr>
                <a:t>输入您的标题</a:t>
              </a:r>
              <a:r>
                <a:rPr lang="en-US" altLang="zh-CN" sz="5400" dirty="0" smtClean="0">
                  <a:latin typeface="微软雅黑" pitchFamily="34" charset="-122"/>
                  <a:ea typeface="微软雅黑" pitchFamily="34" charset="-122"/>
                  <a:cs typeface="宋体" charset="-122"/>
                </a:rPr>
                <a:t>】</a:t>
              </a:r>
              <a:endParaRPr lang="zh-CN" altLang="en-US" sz="5400" dirty="0">
                <a:latin typeface="微软雅黑" pitchFamily="34" charset="-122"/>
                <a:ea typeface="微软雅黑" pitchFamily="34" charset="-122"/>
                <a:cs typeface="宋体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292660" y="-158049"/>
            <a:ext cx="408351" cy="14177883"/>
            <a:chOff x="3145138" y="-79498"/>
            <a:chExt cx="204202" cy="7089898"/>
          </a:xfrm>
        </p:grpSpPr>
        <p:cxnSp>
          <p:nvCxnSpPr>
            <p:cNvPr id="58" name="Straight Connector 31"/>
            <p:cNvCxnSpPr/>
            <p:nvPr/>
          </p:nvCxnSpPr>
          <p:spPr>
            <a:xfrm flipV="1">
              <a:off x="3247239" y="-79498"/>
              <a:ext cx="0" cy="7089898"/>
            </a:xfrm>
            <a:prstGeom prst="line">
              <a:avLst/>
            </a:prstGeom>
            <a:ln w="13970">
              <a:solidFill>
                <a:schemeClr val="tx1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Oval 5"/>
            <p:cNvSpPr/>
            <p:nvPr/>
          </p:nvSpPr>
          <p:spPr>
            <a:xfrm>
              <a:off x="3145138" y="6026634"/>
              <a:ext cx="204202" cy="2042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663">
                <a:solidFill>
                  <a:schemeClr val="tx1"/>
                </a:solidFill>
              </a:endParaRPr>
            </a:p>
          </p:txBody>
        </p:sp>
        <p:sp>
          <p:nvSpPr>
            <p:cNvPr id="86" name="Oval 5"/>
            <p:cNvSpPr/>
            <p:nvPr/>
          </p:nvSpPr>
          <p:spPr>
            <a:xfrm>
              <a:off x="3145138" y="168759"/>
              <a:ext cx="204202" cy="2042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663">
                <a:solidFill>
                  <a:schemeClr val="tx1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02528" y="403406"/>
            <a:ext cx="8110143" cy="8385176"/>
            <a:chOff x="249682" y="201266"/>
            <a:chExt cx="4055618" cy="4193153"/>
          </a:xfrm>
        </p:grpSpPr>
        <p:grpSp>
          <p:nvGrpSpPr>
            <p:cNvPr id="88" name="Group 40"/>
            <p:cNvGrpSpPr/>
            <p:nvPr/>
          </p:nvGrpSpPr>
          <p:grpSpPr>
            <a:xfrm>
              <a:off x="1975554" y="2059962"/>
              <a:ext cx="2329746" cy="2334457"/>
              <a:chOff x="3692576" y="1742634"/>
              <a:chExt cx="2790379" cy="2796023"/>
            </a:xfrm>
          </p:grpSpPr>
          <p:grpSp>
            <p:nvGrpSpPr>
              <p:cNvPr id="90" name="组合 79"/>
              <p:cNvGrpSpPr>
                <a:grpSpLocks/>
              </p:cNvGrpSpPr>
              <p:nvPr/>
            </p:nvGrpSpPr>
            <p:grpSpPr bwMode="auto">
              <a:xfrm>
                <a:off x="3692576" y="1742634"/>
                <a:ext cx="2790379" cy="2796023"/>
                <a:chOff x="6379729" y="2488774"/>
                <a:chExt cx="2513016" cy="2513016"/>
              </a:xfrm>
            </p:grpSpPr>
            <p:sp>
              <p:nvSpPr>
                <p:cNvPr id="92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0663" kern="0">
                    <a:latin typeface="Arial"/>
                    <a:ea typeface="宋体"/>
                  </a:endParaRPr>
                </a:p>
              </p:txBody>
            </p:sp>
            <p:sp>
              <p:nvSpPr>
                <p:cNvPr id="93" name="任意多边形 83"/>
                <p:cNvSpPr/>
                <p:nvPr/>
              </p:nvSpPr>
              <p:spPr>
                <a:xfrm rot="16377237">
                  <a:off x="6409518" y="2506881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0663" kern="0"/>
                </a:p>
              </p:txBody>
            </p:sp>
          </p:grpSp>
          <p:sp>
            <p:nvSpPr>
              <p:cNvPr id="91" name="椭圆 80"/>
              <p:cNvSpPr/>
              <p:nvPr/>
            </p:nvSpPr>
            <p:spPr bwMode="auto">
              <a:xfrm>
                <a:off x="4101618" y="2137561"/>
                <a:ext cx="2016471" cy="2020558"/>
              </a:xfrm>
              <a:prstGeom prst="ellipse">
                <a:avLst/>
              </a:pr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>
                <a:innerShdw blurRad="63500" dist="25400" dir="18660000">
                  <a:prstClr val="black">
                    <a:alpha val="35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0663" kern="0"/>
              </a:p>
            </p:txBody>
          </p:sp>
        </p:grpSp>
        <p:sp>
          <p:nvSpPr>
            <p:cNvPr id="89" name="TextBox 88"/>
            <p:cNvSpPr txBox="1"/>
            <p:nvPr/>
          </p:nvSpPr>
          <p:spPr>
            <a:xfrm>
              <a:off x="249682" y="201266"/>
              <a:ext cx="92378" cy="6002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lvl="1"/>
              <a:endParaRPr lang="zh-CN" altLang="en-US" sz="7200" spc="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870086" y="2164549"/>
            <a:ext cx="10414906" cy="1750574"/>
            <a:chOff x="4409977" y="670090"/>
            <a:chExt cx="5208157" cy="875404"/>
          </a:xfrm>
        </p:grpSpPr>
        <p:grpSp>
          <p:nvGrpSpPr>
            <p:cNvPr id="95" name="组合 94"/>
            <p:cNvGrpSpPr/>
            <p:nvPr/>
          </p:nvGrpSpPr>
          <p:grpSpPr>
            <a:xfrm>
              <a:off x="4409977" y="703856"/>
              <a:ext cx="839939" cy="841638"/>
              <a:chOff x="4308379" y="703856"/>
              <a:chExt cx="839939" cy="841638"/>
            </a:xfrm>
          </p:grpSpPr>
          <p:grpSp>
            <p:nvGrpSpPr>
              <p:cNvPr id="98" name="组合 79"/>
              <p:cNvGrpSpPr>
                <a:grpSpLocks/>
              </p:cNvGrpSpPr>
              <p:nvPr/>
            </p:nvGrpSpPr>
            <p:grpSpPr bwMode="auto">
              <a:xfrm>
                <a:off x="4308379" y="703856"/>
                <a:ext cx="839939" cy="841638"/>
                <a:chOff x="6379729" y="2488774"/>
                <a:chExt cx="2513016" cy="2513016"/>
              </a:xfrm>
            </p:grpSpPr>
            <p:sp>
              <p:nvSpPr>
                <p:cNvPr id="100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0663" kern="0">
                    <a:latin typeface="Arial"/>
                    <a:ea typeface="宋体"/>
                  </a:endParaRPr>
                </a:p>
              </p:txBody>
            </p:sp>
            <p:sp>
              <p:nvSpPr>
                <p:cNvPr id="101" name="任意多边形 83"/>
                <p:cNvSpPr/>
                <p:nvPr/>
              </p:nvSpPr>
              <p:spPr>
                <a:xfrm rot="16377237">
                  <a:off x="6409518" y="2506881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0663" kern="0"/>
                </a:p>
              </p:txBody>
            </p:sp>
          </p:grpSp>
          <p:sp>
            <p:nvSpPr>
              <p:cNvPr id="99" name="TextBox 98"/>
              <p:cNvSpPr txBox="1"/>
              <p:nvPr/>
            </p:nvSpPr>
            <p:spPr>
              <a:xfrm>
                <a:off x="4474112" y="801511"/>
                <a:ext cx="401767" cy="6002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lvl="1"/>
                <a:r>
                  <a:rPr lang="en-US" altLang="zh-CN" sz="7200" spc="600" dirty="0"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7200" spc="6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96" name="矩形 39"/>
            <p:cNvSpPr>
              <a:spLocks noChangeArrowheads="1"/>
            </p:cNvSpPr>
            <p:nvPr/>
          </p:nvSpPr>
          <p:spPr bwMode="auto">
            <a:xfrm>
              <a:off x="5530848" y="1122308"/>
              <a:ext cx="4087286" cy="384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ts val="1999"/>
                </a:spcBef>
                <a:buFont typeface="Arial" charset="0"/>
                <a:buChar char="•"/>
              </a:pPr>
              <a:r>
                <a:rPr lang="zh-CN" altLang="en-US" sz="2932" dirty="0">
                  <a:latin typeface="微软雅黑" pitchFamily="34" charset="-122"/>
                  <a:ea typeface="微软雅黑" pitchFamily="34" charset="-122"/>
                  <a:cs typeface="宋体" charset="-122"/>
                </a:rPr>
                <a:t>单击此处添加段落文本单击此处添加段落文本</a:t>
              </a:r>
            </a:p>
          </p:txBody>
        </p:sp>
        <p:sp>
          <p:nvSpPr>
            <p:cNvPr id="97" name="矩形 39"/>
            <p:cNvSpPr>
              <a:spLocks noChangeArrowheads="1"/>
            </p:cNvSpPr>
            <p:nvPr/>
          </p:nvSpPr>
          <p:spPr bwMode="auto">
            <a:xfrm>
              <a:off x="5385335" y="670090"/>
              <a:ext cx="3762378" cy="596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ts val="1999"/>
                </a:spcBef>
              </a:pPr>
              <a:r>
                <a:rPr lang="en-US" altLang="zh-CN" sz="5400" dirty="0" smtClean="0">
                  <a:latin typeface="微软雅黑" pitchFamily="34" charset="-122"/>
                  <a:ea typeface="微软雅黑" pitchFamily="34" charset="-122"/>
                  <a:cs typeface="宋体" charset="-122"/>
                </a:rPr>
                <a:t>【</a:t>
              </a:r>
              <a:r>
                <a:rPr lang="zh-CN" altLang="en-US" sz="5400" dirty="0">
                  <a:latin typeface="微软雅黑" pitchFamily="34" charset="-122"/>
                  <a:ea typeface="微软雅黑" pitchFamily="34" charset="-122"/>
                  <a:cs typeface="宋体" charset="-122"/>
                </a:rPr>
                <a:t>输入您的标题</a:t>
              </a:r>
              <a:r>
                <a:rPr lang="en-US" altLang="zh-CN" sz="5400" dirty="0" smtClean="0">
                  <a:latin typeface="微软雅黑" pitchFamily="34" charset="-122"/>
                  <a:ea typeface="微软雅黑" pitchFamily="34" charset="-122"/>
                  <a:cs typeface="宋体" charset="-122"/>
                </a:rPr>
                <a:t>】</a:t>
              </a:r>
              <a:endParaRPr lang="zh-CN" altLang="en-US" sz="5400" dirty="0">
                <a:latin typeface="微软雅黑" pitchFamily="34" charset="-122"/>
                <a:ea typeface="微软雅黑" pitchFamily="34" charset="-122"/>
                <a:cs typeface="宋体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268580" y="6477376"/>
            <a:ext cx="10330252" cy="1750575"/>
            <a:chOff x="4409977" y="670090"/>
            <a:chExt cx="5165823" cy="875404"/>
          </a:xfrm>
        </p:grpSpPr>
        <p:grpSp>
          <p:nvGrpSpPr>
            <p:cNvPr id="61" name="组合 60"/>
            <p:cNvGrpSpPr/>
            <p:nvPr/>
          </p:nvGrpSpPr>
          <p:grpSpPr>
            <a:xfrm>
              <a:off x="4409977" y="703856"/>
              <a:ext cx="839939" cy="841638"/>
              <a:chOff x="4308379" y="703856"/>
              <a:chExt cx="839939" cy="841638"/>
            </a:xfrm>
          </p:grpSpPr>
          <p:grpSp>
            <p:nvGrpSpPr>
              <p:cNvPr id="64" name="组合 63"/>
              <p:cNvGrpSpPr>
                <a:grpSpLocks/>
              </p:cNvGrpSpPr>
              <p:nvPr/>
            </p:nvGrpSpPr>
            <p:grpSpPr bwMode="auto">
              <a:xfrm>
                <a:off x="4308379" y="703856"/>
                <a:ext cx="839939" cy="841638"/>
                <a:chOff x="6379729" y="2488774"/>
                <a:chExt cx="2513016" cy="2513016"/>
              </a:xfrm>
            </p:grpSpPr>
            <p:sp>
              <p:nvSpPr>
                <p:cNvPr id="66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0663" kern="0">
                    <a:latin typeface="Arial"/>
                    <a:ea typeface="宋体"/>
                  </a:endParaRPr>
                </a:p>
              </p:txBody>
            </p:sp>
            <p:sp>
              <p:nvSpPr>
                <p:cNvPr id="67" name="任意多边形 83"/>
                <p:cNvSpPr/>
                <p:nvPr/>
              </p:nvSpPr>
              <p:spPr>
                <a:xfrm rot="16377237">
                  <a:off x="6409518" y="2506881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0663" kern="0"/>
                </a:p>
              </p:txBody>
            </p:sp>
          </p:grpSp>
          <p:sp>
            <p:nvSpPr>
              <p:cNvPr id="65" name="TextBox 64"/>
              <p:cNvSpPr txBox="1"/>
              <p:nvPr/>
            </p:nvSpPr>
            <p:spPr>
              <a:xfrm>
                <a:off x="4474111" y="801511"/>
                <a:ext cx="401767" cy="6002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lvl="1"/>
                <a:r>
                  <a:rPr lang="en-US" altLang="zh-CN" sz="7200" spc="600" dirty="0"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7200" spc="6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2" name="矩形 39"/>
            <p:cNvSpPr>
              <a:spLocks noChangeArrowheads="1"/>
            </p:cNvSpPr>
            <p:nvPr/>
          </p:nvSpPr>
          <p:spPr bwMode="auto">
            <a:xfrm>
              <a:off x="5530848" y="1122308"/>
              <a:ext cx="4044952" cy="384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ts val="1999"/>
                </a:spcBef>
                <a:buFont typeface="Arial" charset="0"/>
                <a:buChar char="•"/>
              </a:pPr>
              <a:r>
                <a:rPr lang="zh-CN" altLang="en-US" sz="2932" dirty="0">
                  <a:latin typeface="微软雅黑" pitchFamily="34" charset="-122"/>
                  <a:ea typeface="微软雅黑" pitchFamily="34" charset="-122"/>
                  <a:cs typeface="宋体" charset="-122"/>
                </a:rPr>
                <a:t>单击此处添加段落文本单击此处添加段落文本</a:t>
              </a:r>
            </a:p>
          </p:txBody>
        </p:sp>
        <p:sp>
          <p:nvSpPr>
            <p:cNvPr id="63" name="矩形 39"/>
            <p:cNvSpPr>
              <a:spLocks noChangeArrowheads="1"/>
            </p:cNvSpPr>
            <p:nvPr/>
          </p:nvSpPr>
          <p:spPr bwMode="auto">
            <a:xfrm>
              <a:off x="5385334" y="670090"/>
              <a:ext cx="3762377" cy="5349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ts val="1999"/>
                </a:spcBef>
              </a:pPr>
              <a:r>
                <a:rPr lang="en-US" altLang="zh-CN" sz="4800" dirty="0" smtClean="0">
                  <a:latin typeface="微软雅黑" pitchFamily="34" charset="-122"/>
                  <a:ea typeface="微软雅黑" pitchFamily="34" charset="-122"/>
                  <a:cs typeface="宋体" charset="-122"/>
                </a:rPr>
                <a:t>【</a:t>
              </a:r>
              <a:r>
                <a:rPr lang="zh-CN" altLang="en-US" sz="4800" dirty="0">
                  <a:latin typeface="微软雅黑" pitchFamily="34" charset="-122"/>
                  <a:ea typeface="微软雅黑" pitchFamily="34" charset="-122"/>
                  <a:cs typeface="宋体" charset="-122"/>
                </a:rPr>
                <a:t>输入您的标题</a:t>
              </a:r>
              <a:r>
                <a:rPr lang="en-US" altLang="zh-CN" sz="4800" dirty="0" smtClean="0">
                  <a:latin typeface="微软雅黑" pitchFamily="34" charset="-122"/>
                  <a:ea typeface="微软雅黑" pitchFamily="34" charset="-122"/>
                  <a:cs typeface="宋体" charset="-122"/>
                </a:rPr>
                <a:t>】</a:t>
              </a:r>
              <a:endParaRPr lang="zh-CN" altLang="en-US" sz="4800" dirty="0">
                <a:latin typeface="微软雅黑" pitchFamily="34" charset="-122"/>
                <a:ea typeface="微软雅黑" pitchFamily="34" charset="-122"/>
                <a:cs typeface="宋体" charset="-122"/>
              </a:endParaRPr>
            </a:p>
          </p:txBody>
        </p:sp>
      </p:grpSp>
      <p:sp>
        <p:nvSpPr>
          <p:cNvPr id="68" name="TextBox 1"/>
          <p:cNvSpPr txBox="1"/>
          <p:nvPr/>
        </p:nvSpPr>
        <p:spPr>
          <a:xfrm>
            <a:off x="502528" y="325265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200" b="1" dirty="0" smtClean="0"/>
              <a:t>目录页</a:t>
            </a:r>
            <a:endParaRPr lang="zh-CN" altLang="en-US" sz="7200" b="1" dirty="0"/>
          </a:p>
        </p:txBody>
      </p:sp>
      <p:sp>
        <p:nvSpPr>
          <p:cNvPr id="69" name="矩形 68"/>
          <p:cNvSpPr/>
          <p:nvPr/>
        </p:nvSpPr>
        <p:spPr>
          <a:xfrm>
            <a:off x="638562" y="1389085"/>
            <a:ext cx="2802389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b="1" dirty="0" smtClean="0">
                <a:ea typeface="幼圆" panose="02010509060101010101" pitchFamily="49" charset="-122"/>
              </a:rPr>
              <a:t>CONTENTS</a:t>
            </a:r>
            <a:endParaRPr lang="zh-CN" altLang="en-US" sz="4000" b="1" dirty="0"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6846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1765515" y="3229713"/>
            <a:ext cx="21431925" cy="1715940"/>
          </a:xfrm>
        </p:spPr>
        <p:txBody>
          <a:bodyPr/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Lorem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ipsum</a:t>
            </a:r>
            <a:r>
              <a:rPr lang="en-US" dirty="0">
                <a:solidFill>
                  <a:schemeClr val="tx1"/>
                </a:solidFill>
              </a:rPr>
              <a:t> dolor sit </a:t>
            </a:r>
            <a:r>
              <a:rPr lang="en-US" dirty="0" err="1">
                <a:solidFill>
                  <a:schemeClr val="tx1"/>
                </a:solidFill>
              </a:rPr>
              <a:t>amet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consectetur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adipiscing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elit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Fusce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diam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tortor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mattis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quis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dapibus</a:t>
            </a:r>
            <a:r>
              <a:rPr lang="en-US" dirty="0">
                <a:solidFill>
                  <a:schemeClr val="tx1"/>
                </a:solidFill>
              </a:rPr>
              <a:t> vitae, </a:t>
            </a:r>
            <a:r>
              <a:rPr lang="en-US" dirty="0" err="1">
                <a:solidFill>
                  <a:schemeClr val="tx1"/>
                </a:solidFill>
              </a:rPr>
              <a:t>euismod</a:t>
            </a:r>
            <a:r>
              <a:rPr lang="en-US" dirty="0">
                <a:solidFill>
                  <a:schemeClr val="tx1"/>
                </a:solidFill>
              </a:rPr>
              <a:t> non </a:t>
            </a:r>
            <a:r>
              <a:rPr lang="en-US" dirty="0" err="1">
                <a:solidFill>
                  <a:schemeClr val="tx1"/>
                </a:solidFill>
              </a:rPr>
              <a:t>purus</a:t>
            </a:r>
            <a:r>
              <a:rPr lang="en-US" dirty="0">
                <a:solidFill>
                  <a:schemeClr val="tx1"/>
                </a:solidFill>
              </a:rPr>
              <a:t>. Maecenas </a:t>
            </a:r>
            <a:r>
              <a:rPr lang="en-US" dirty="0" err="1">
                <a:solidFill>
                  <a:schemeClr val="tx1"/>
                </a:solidFill>
              </a:rPr>
              <a:t>ut</a:t>
            </a:r>
            <a:r>
              <a:rPr lang="en-US" dirty="0">
                <a:solidFill>
                  <a:schemeClr val="tx1"/>
                </a:solidFill>
              </a:rPr>
              <a:t> lacus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mauris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feugiat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tristique</a:t>
            </a:r>
            <a:r>
              <a:rPr lang="en-US" dirty="0">
                <a:solidFill>
                  <a:schemeClr val="tx1"/>
                </a:solidFill>
              </a:rPr>
              <a:t> et in </a:t>
            </a:r>
            <a:r>
              <a:rPr lang="en-US" dirty="0" err="1">
                <a:solidFill>
                  <a:schemeClr val="tx1"/>
                </a:solidFill>
              </a:rPr>
              <a:t>metus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Duis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congue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eros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lectus</a:t>
            </a:r>
            <a:r>
              <a:rPr lang="en-US" dirty="0">
                <a:solidFill>
                  <a:schemeClr val="tx1"/>
                </a:solidFill>
              </a:rPr>
              <a:t> semper semper. </a:t>
            </a:r>
            <a:r>
              <a:rPr lang="en-US" dirty="0" err="1">
                <a:solidFill>
                  <a:schemeClr val="tx1"/>
                </a:solidFill>
              </a:rPr>
              <a:t>Nullam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finibus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ut</a:t>
            </a:r>
            <a:r>
              <a:rPr lang="en-US" dirty="0">
                <a:solidFill>
                  <a:schemeClr val="tx1"/>
                </a:solidFill>
              </a:rPr>
              <a:t> ligula </a:t>
            </a:r>
            <a:r>
              <a:rPr lang="en-US" dirty="0" err="1">
                <a:solidFill>
                  <a:schemeClr val="tx1"/>
                </a:solidFill>
              </a:rPr>
              <a:t>vestibulum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ut</a:t>
            </a:r>
            <a:r>
              <a:rPr lang="en-US" dirty="0">
                <a:solidFill>
                  <a:schemeClr val="tx1"/>
                </a:solidFill>
              </a:rPr>
              <a:t> semper ex </a:t>
            </a:r>
            <a:r>
              <a:rPr lang="en-US" dirty="0" err="1">
                <a:solidFill>
                  <a:schemeClr val="tx1"/>
                </a:solidFill>
              </a:rPr>
              <a:t>suscipit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Cras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fringilla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suscipit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cursus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Aenean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accumsan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malesuada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Morbi</a:t>
            </a:r>
            <a:r>
              <a:rPr lang="en-US" dirty="0">
                <a:solidFill>
                  <a:schemeClr val="tx1"/>
                </a:solidFill>
              </a:rPr>
              <a:t> sit </a:t>
            </a:r>
            <a:r>
              <a:rPr lang="en-US" dirty="0" err="1">
                <a:solidFill>
                  <a:schemeClr val="tx1"/>
                </a:solidFill>
              </a:rPr>
              <a:t>amet</a:t>
            </a:r>
            <a:r>
              <a:rPr lang="en-US" dirty="0">
                <a:solidFill>
                  <a:schemeClr val="tx1"/>
                </a:solidFill>
              </a:rPr>
              <a:t> dolor ante. </a:t>
            </a:r>
            <a:r>
              <a:rPr lang="en-US" dirty="0" err="1">
                <a:solidFill>
                  <a:schemeClr val="tx1"/>
                </a:solidFill>
              </a:rPr>
              <a:t>Duis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quis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viverra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urna</a:t>
            </a:r>
            <a:r>
              <a:rPr lang="en-US" dirty="0">
                <a:solidFill>
                  <a:schemeClr val="tx1"/>
                </a:solidFill>
              </a:rPr>
              <a:t>, in </a:t>
            </a:r>
            <a:r>
              <a:rPr lang="en-US" dirty="0" err="1">
                <a:solidFill>
                  <a:schemeClr val="tx1"/>
                </a:solidFill>
              </a:rPr>
              <a:t>ultricies</a:t>
            </a:r>
            <a:r>
              <a:rPr lang="en-US" dirty="0">
                <a:solidFill>
                  <a:schemeClr val="tx1"/>
                </a:solidFill>
              </a:rPr>
              <a:t> diam. </a:t>
            </a:r>
            <a:r>
              <a:rPr lang="en-US" dirty="0" err="1">
                <a:solidFill>
                  <a:schemeClr val="tx1"/>
                </a:solidFill>
              </a:rPr>
              <a:t>Morbi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sodales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volutpat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65515" y="5596845"/>
            <a:ext cx="10048076" cy="628562"/>
          </a:xfrm>
          <a:prstGeom prst="rect">
            <a:avLst/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93600" rIns="360000" bIns="93600" rtlCol="0" anchor="ctr"/>
          <a:lstStyle/>
          <a:p>
            <a:pPr algn="r"/>
            <a:r>
              <a:rPr lang="en-US" sz="3000" dirty="0" smtClean="0">
                <a:solidFill>
                  <a:schemeClr val="tx1"/>
                </a:solidFill>
                <a:latin typeface="Lato Black"/>
                <a:ea typeface="Open Sans" panose="020B0606030504020204" pitchFamily="34" charset="0"/>
                <a:cs typeface="Lato Black"/>
              </a:rPr>
              <a:t>65%</a:t>
            </a:r>
            <a:endParaRPr lang="en-US" sz="3000" dirty="0">
              <a:solidFill>
                <a:schemeClr val="tx1"/>
              </a:solidFill>
              <a:latin typeface="Lato Black"/>
              <a:ea typeface="Open Sans" panose="020B0606030504020204" pitchFamily="34" charset="0"/>
              <a:cs typeface="Lato Black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65518" y="5596842"/>
            <a:ext cx="6738075" cy="6285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93600" rIns="144000" bIns="93600" rtlCol="0" anchor="ctr"/>
          <a:lstStyle/>
          <a:p>
            <a:pPr>
              <a:spcBef>
                <a:spcPts val="50"/>
              </a:spcBef>
            </a:pPr>
            <a:r>
              <a:rPr lang="en-US" sz="2800" dirty="0" smtClean="0">
                <a:solidFill>
                  <a:schemeClr val="tx1"/>
                </a:solidFill>
                <a:latin typeface="Lato Regular"/>
                <a:ea typeface="Open Sans" panose="020B0606030504020204" pitchFamily="34" charset="0"/>
                <a:cs typeface="Lato Regular"/>
              </a:rPr>
              <a:t>Graphic </a:t>
            </a:r>
            <a:r>
              <a:rPr lang="en-US" sz="2800" dirty="0" err="1" smtClean="0">
                <a:solidFill>
                  <a:schemeClr val="tx1"/>
                </a:solidFill>
                <a:latin typeface="Lato Regular"/>
                <a:ea typeface="Open Sans" panose="020B0606030504020204" pitchFamily="34" charset="0"/>
                <a:cs typeface="Lato Regular"/>
              </a:rPr>
              <a:t>Desing</a:t>
            </a:r>
            <a:endParaRPr lang="en-US" sz="2800" dirty="0">
              <a:solidFill>
                <a:schemeClr val="tx1"/>
              </a:solidFill>
              <a:latin typeface="Lato Regular"/>
              <a:ea typeface="Open Sans" panose="020B0606030504020204" pitchFamily="34" charset="0"/>
              <a:cs typeface="Lato Regular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65515" y="6682410"/>
            <a:ext cx="10048076" cy="6285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93600" rIns="360000" bIns="93600" rtlCol="0" anchor="ctr"/>
          <a:lstStyle/>
          <a:p>
            <a:pPr algn="r"/>
            <a:r>
              <a:rPr lang="en-US" sz="3000" dirty="0" smtClean="0">
                <a:solidFill>
                  <a:schemeClr val="tx1"/>
                </a:solidFill>
                <a:latin typeface="Lato Black"/>
                <a:ea typeface="Open Sans" panose="020B0606030504020204" pitchFamily="34" charset="0"/>
                <a:cs typeface="Lato Black"/>
              </a:rPr>
              <a:t>85%</a:t>
            </a:r>
            <a:endParaRPr lang="en-US" sz="3000" dirty="0">
              <a:solidFill>
                <a:schemeClr val="tx1"/>
              </a:solidFill>
              <a:latin typeface="Lato Black"/>
              <a:ea typeface="Open Sans" panose="020B0606030504020204" pitchFamily="34" charset="0"/>
              <a:cs typeface="Lato Black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65520" y="6682407"/>
            <a:ext cx="8200629" cy="6285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93600" rIns="144000" bIns="93600" rtlCol="0" anchor="ctr"/>
          <a:lstStyle/>
          <a:p>
            <a:pPr>
              <a:spcBef>
                <a:spcPts val="50"/>
              </a:spcBef>
            </a:pPr>
            <a:r>
              <a:rPr lang="en-US" sz="2800" dirty="0" smtClean="0">
                <a:solidFill>
                  <a:schemeClr val="tx1"/>
                </a:solidFill>
                <a:latin typeface="Lato Regular"/>
                <a:ea typeface="Open Sans" panose="020B0606030504020204" pitchFamily="34" charset="0"/>
                <a:cs typeface="Lato Regular"/>
              </a:rPr>
              <a:t>Marketing</a:t>
            </a:r>
            <a:endParaRPr lang="en-US" sz="2800" dirty="0">
              <a:solidFill>
                <a:schemeClr val="tx1"/>
              </a:solidFill>
              <a:latin typeface="Lato Regular"/>
              <a:ea typeface="Open Sans" panose="020B0606030504020204" pitchFamily="34" charset="0"/>
              <a:cs typeface="Lato Regular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65518" y="7767976"/>
            <a:ext cx="10048073" cy="62856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93600" rIns="360000" bIns="93600" rtlCol="0" anchor="ctr"/>
          <a:lstStyle/>
          <a:p>
            <a:pPr algn="r"/>
            <a:r>
              <a:rPr lang="en-US" sz="3000" dirty="0" smtClean="0">
                <a:solidFill>
                  <a:schemeClr val="tx1"/>
                </a:solidFill>
                <a:latin typeface="Lato Black"/>
                <a:ea typeface="Open Sans" panose="020B0606030504020204" pitchFamily="34" charset="0"/>
                <a:cs typeface="Lato Black"/>
              </a:rPr>
              <a:t>50%</a:t>
            </a:r>
            <a:endParaRPr lang="en-US" sz="3000" dirty="0">
              <a:solidFill>
                <a:schemeClr val="tx1"/>
              </a:solidFill>
              <a:latin typeface="Lato Black"/>
              <a:ea typeface="Open Sans" panose="020B0606030504020204" pitchFamily="34" charset="0"/>
              <a:cs typeface="Lato Black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765522" y="7767973"/>
            <a:ext cx="5121562" cy="62856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93600" rIns="144000" bIns="93600" rtlCol="0" anchor="ctr"/>
          <a:lstStyle/>
          <a:p>
            <a:pPr>
              <a:spcBef>
                <a:spcPts val="50"/>
              </a:spcBef>
            </a:pPr>
            <a:r>
              <a:rPr lang="en-US" sz="2800" dirty="0" smtClean="0">
                <a:solidFill>
                  <a:schemeClr val="tx1"/>
                </a:solidFill>
                <a:latin typeface="Lato Regular"/>
                <a:ea typeface="Open Sans" panose="020B0606030504020204" pitchFamily="34" charset="0"/>
                <a:cs typeface="Lato Regular"/>
              </a:rPr>
              <a:t>Development</a:t>
            </a:r>
            <a:endParaRPr lang="en-US" sz="2800" dirty="0">
              <a:solidFill>
                <a:schemeClr val="tx1"/>
              </a:solidFill>
              <a:latin typeface="Lato Regular"/>
              <a:ea typeface="Open Sans" panose="020B0606030504020204" pitchFamily="34" charset="0"/>
              <a:cs typeface="Lato Regular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765518" y="8853541"/>
            <a:ext cx="10048073" cy="62856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93600" rIns="360000" bIns="93600" rtlCol="0" anchor="ctr"/>
          <a:lstStyle/>
          <a:p>
            <a:pPr algn="r"/>
            <a:r>
              <a:rPr lang="en-US" sz="3000" dirty="0" smtClean="0">
                <a:solidFill>
                  <a:schemeClr val="tx1"/>
                </a:solidFill>
                <a:latin typeface="Lato Black"/>
                <a:ea typeface="Open Sans" panose="020B0606030504020204" pitchFamily="34" charset="0"/>
                <a:cs typeface="Lato Black"/>
              </a:rPr>
              <a:t>55%</a:t>
            </a:r>
            <a:endParaRPr lang="en-US" sz="3000" dirty="0">
              <a:solidFill>
                <a:schemeClr val="tx1"/>
              </a:solidFill>
              <a:latin typeface="Lato Black"/>
              <a:ea typeface="Open Sans" panose="020B0606030504020204" pitchFamily="34" charset="0"/>
              <a:cs typeface="Lato Black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765521" y="8853538"/>
            <a:ext cx="5814352" cy="6285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93600" rIns="144000" bIns="93600" rtlCol="0" anchor="ctr"/>
          <a:lstStyle/>
          <a:p>
            <a:pPr>
              <a:spcBef>
                <a:spcPts val="50"/>
              </a:spcBef>
            </a:pPr>
            <a:r>
              <a:rPr lang="en-US" sz="2800" dirty="0" smtClean="0">
                <a:solidFill>
                  <a:schemeClr val="tx1"/>
                </a:solidFill>
                <a:latin typeface="Lato Regular"/>
                <a:ea typeface="Open Sans" panose="020B0606030504020204" pitchFamily="34" charset="0"/>
                <a:cs typeface="Lato Regular"/>
              </a:rPr>
              <a:t>Strategy</a:t>
            </a:r>
            <a:endParaRPr lang="en-US" sz="2800" dirty="0">
              <a:solidFill>
                <a:schemeClr val="tx1"/>
              </a:solidFill>
              <a:latin typeface="Lato Regular"/>
              <a:ea typeface="Open Sans" panose="020B0606030504020204" pitchFamily="34" charset="0"/>
              <a:cs typeface="Lato Regular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765518" y="9939101"/>
            <a:ext cx="10048073" cy="62856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93600" rIns="360000" bIns="93600" rtlCol="0" anchor="ctr"/>
          <a:lstStyle/>
          <a:p>
            <a:pPr algn="r"/>
            <a:r>
              <a:rPr lang="en-US" sz="3000" dirty="0" smtClean="0">
                <a:solidFill>
                  <a:schemeClr val="tx1"/>
                </a:solidFill>
                <a:latin typeface="Lato Black"/>
                <a:ea typeface="Open Sans" panose="020B0606030504020204" pitchFamily="34" charset="0"/>
                <a:cs typeface="Lato Black"/>
              </a:rPr>
              <a:t>70%</a:t>
            </a:r>
            <a:endParaRPr lang="en-US" sz="3000" dirty="0">
              <a:solidFill>
                <a:schemeClr val="tx1"/>
              </a:solidFill>
              <a:latin typeface="Lato Black"/>
              <a:ea typeface="Open Sans" panose="020B0606030504020204" pitchFamily="34" charset="0"/>
              <a:cs typeface="Lato Black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765518" y="9939098"/>
            <a:ext cx="7276912" cy="62856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93600" rIns="144000" bIns="93600" rtlCol="0" anchor="ctr"/>
          <a:lstStyle/>
          <a:p>
            <a:pPr>
              <a:spcBef>
                <a:spcPts val="50"/>
              </a:spcBef>
            </a:pPr>
            <a:r>
              <a:rPr lang="en-US" sz="2800" dirty="0" smtClean="0">
                <a:solidFill>
                  <a:schemeClr val="tx1"/>
                </a:solidFill>
                <a:latin typeface="Lato Regular"/>
                <a:ea typeface="Open Sans" panose="020B0606030504020204" pitchFamily="34" charset="0"/>
                <a:cs typeface="Lato Regular"/>
              </a:rPr>
              <a:t>Organization</a:t>
            </a:r>
            <a:endParaRPr lang="en-US" sz="2800" dirty="0">
              <a:solidFill>
                <a:schemeClr val="tx1"/>
              </a:solidFill>
              <a:latin typeface="Lato Regular"/>
              <a:ea typeface="Open Sans" panose="020B0606030504020204" pitchFamily="34" charset="0"/>
              <a:cs typeface="Lato Regular"/>
            </a:endParaRP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467892" y="5330890"/>
            <a:ext cx="10729548" cy="5733342"/>
          </a:xfr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290982"/>
            <a:ext cx="2203602" cy="2203602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57525" y="-290982"/>
            <a:ext cx="1219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dirty="0"/>
              <a:t> </a:t>
            </a:r>
            <a:r>
              <a:rPr lang="zh-CN" altLang="en-US" sz="4800" b="1" dirty="0"/>
              <a:t>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189532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8" grpId="0" animBg="1"/>
      <p:bldP spid="19" grpId="0" animBg="1"/>
      <p:bldP spid="21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auctor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lacus </a:t>
            </a:r>
            <a:r>
              <a:rPr lang="en-US" dirty="0" err="1">
                <a:solidFill>
                  <a:schemeClr val="tx1"/>
                </a:solidFill>
              </a:rPr>
              <a:t>porttitor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. In </a:t>
            </a:r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vitae </a:t>
            </a:r>
            <a:r>
              <a:rPr lang="en-US" dirty="0" err="1">
                <a:solidFill>
                  <a:schemeClr val="tx1"/>
                </a:solidFill>
              </a:rPr>
              <a:t>pellentesque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aliquam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Fusce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venenatis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lorem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faucibus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commodo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eget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egestas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orci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Nullam</a:t>
            </a:r>
            <a:r>
              <a:rPr lang="en-US" dirty="0">
                <a:solidFill>
                  <a:schemeClr val="tx1"/>
                </a:solidFill>
              </a:rPr>
              <a:t> at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congue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enim</a:t>
            </a:r>
            <a:r>
              <a:rPr lang="en-US" dirty="0">
                <a:solidFill>
                  <a:schemeClr val="tx1"/>
                </a:solidFill>
              </a:rPr>
              <a:t> id, dictum quam. </a:t>
            </a:r>
            <a:r>
              <a:rPr lang="en-US" dirty="0" err="1">
                <a:solidFill>
                  <a:schemeClr val="tx1"/>
                </a:solidFill>
              </a:rPr>
              <a:t>Praesent</a:t>
            </a:r>
            <a:r>
              <a:rPr lang="en-US" dirty="0">
                <a:solidFill>
                  <a:schemeClr val="tx1"/>
                </a:solidFill>
              </a:rPr>
              <a:t> a </a:t>
            </a:r>
            <a:r>
              <a:rPr lang="en-US" dirty="0" err="1">
                <a:solidFill>
                  <a:schemeClr val="tx1"/>
                </a:solidFill>
              </a:rPr>
              <a:t>tincidunt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tortor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Ut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malesuada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viverra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felis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quis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varius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Nulla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facilisi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Etiam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molestie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est.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36700" y="4437063"/>
            <a:ext cx="21432838" cy="8364537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290982"/>
            <a:ext cx="2203602" cy="220360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7525" y="-290982"/>
            <a:ext cx="1219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dirty="0"/>
              <a:t> </a:t>
            </a:r>
            <a:r>
              <a:rPr lang="zh-CN" altLang="en-US" sz="4800" b="1" dirty="0"/>
              <a:t>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73656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39"/>
          <p:cNvSpPr>
            <a:spLocks noChangeArrowheads="1"/>
          </p:cNvSpPr>
          <p:nvPr/>
        </p:nvSpPr>
        <p:spPr bwMode="auto">
          <a:xfrm>
            <a:off x="8833831" y="4688329"/>
            <a:ext cx="10473085" cy="152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56" tIns="91428" rIns="182856" bIns="91428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1999"/>
              </a:spcBef>
            </a:pPr>
            <a:r>
              <a:rPr lang="en-US" altLang="zh-CN" sz="6600" dirty="0" smtClean="0">
                <a:latin typeface="微软雅黑" pitchFamily="34" charset="-122"/>
                <a:ea typeface="微软雅黑" pitchFamily="34" charset="-122"/>
                <a:cs typeface="宋体" charset="-122"/>
              </a:rPr>
              <a:t>【04</a:t>
            </a:r>
            <a:r>
              <a:rPr lang="zh-CN" altLang="en-US" sz="6600" dirty="0" smtClean="0">
                <a:latin typeface="微软雅黑" pitchFamily="34" charset="-122"/>
                <a:ea typeface="微软雅黑" pitchFamily="34" charset="-122"/>
                <a:cs typeface="宋体" charset="-122"/>
              </a:rPr>
              <a:t>输入您的标题</a:t>
            </a:r>
            <a:r>
              <a:rPr lang="en-US" altLang="zh-CN" sz="6600" dirty="0" smtClean="0">
                <a:latin typeface="微软雅黑" pitchFamily="34" charset="-122"/>
                <a:ea typeface="微软雅黑" pitchFamily="34" charset="-122"/>
                <a:cs typeface="宋体" charset="-122"/>
              </a:rPr>
              <a:t>】</a:t>
            </a:r>
            <a:endParaRPr lang="zh-CN" altLang="en-US" sz="6600" dirty="0"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  <p:sp>
        <p:nvSpPr>
          <p:cNvPr id="61" name="矩形 39"/>
          <p:cNvSpPr>
            <a:spLocks noChangeArrowheads="1"/>
          </p:cNvSpPr>
          <p:nvPr/>
        </p:nvSpPr>
        <p:spPr bwMode="auto">
          <a:xfrm>
            <a:off x="10276001" y="6307065"/>
            <a:ext cx="8928815" cy="923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56" tIns="91428" rIns="182856" bIns="91428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spcBef>
                <a:spcPts val="1999"/>
              </a:spcBef>
            </a:pPr>
            <a:r>
              <a:rPr lang="zh-CN" altLang="en-US" sz="4800" dirty="0">
                <a:latin typeface="微软雅黑" pitchFamily="34" charset="-122"/>
                <a:ea typeface="微软雅黑" pitchFamily="34" charset="-122"/>
                <a:cs typeface="宋体" charset="-122"/>
              </a:rPr>
              <a:t>●请输入您的内容 </a:t>
            </a:r>
          </a:p>
        </p:txBody>
      </p:sp>
      <p:grpSp>
        <p:nvGrpSpPr>
          <p:cNvPr id="54" name="Group 40"/>
          <p:cNvGrpSpPr/>
          <p:nvPr/>
        </p:nvGrpSpPr>
        <p:grpSpPr>
          <a:xfrm>
            <a:off x="4071376" y="3839448"/>
            <a:ext cx="4658863" cy="4668285"/>
            <a:chOff x="3692576" y="1742634"/>
            <a:chExt cx="2790379" cy="2796023"/>
          </a:xfrm>
        </p:grpSpPr>
        <p:grpSp>
          <p:nvGrpSpPr>
            <p:cNvPr id="56" name="组合 79"/>
            <p:cNvGrpSpPr>
              <a:grpSpLocks/>
            </p:cNvGrpSpPr>
            <p:nvPr/>
          </p:nvGrpSpPr>
          <p:grpSpPr bwMode="auto">
            <a:xfrm>
              <a:off x="3692576" y="1742634"/>
              <a:ext cx="2790379" cy="2796023"/>
              <a:chOff x="6379729" y="2488774"/>
              <a:chExt cx="2513016" cy="2513016"/>
            </a:xfrm>
          </p:grpSpPr>
          <p:sp>
            <p:nvSpPr>
              <p:cNvPr id="58" name="任意多边形 82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0663" kern="0">
                  <a:solidFill>
                    <a:srgbClr val="FFFFFF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59" name="任意多边形 83"/>
              <p:cNvSpPr/>
              <p:nvPr/>
            </p:nvSpPr>
            <p:spPr>
              <a:xfrm rot="16377237">
                <a:off x="6409519" y="2506881"/>
                <a:ext cx="2476803" cy="2476800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0663" ker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7" name="椭圆 80"/>
            <p:cNvSpPr/>
            <p:nvPr/>
          </p:nvSpPr>
          <p:spPr bwMode="auto">
            <a:xfrm>
              <a:off x="4092503" y="2156362"/>
              <a:ext cx="2016471" cy="2020558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663" kern="0">
                <a:solidFill>
                  <a:srgbClr val="FFFFFF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73000" y="5216134"/>
            <a:ext cx="11050587" cy="1105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91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Miriam Stewart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Dennis Thompson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536893" y="9382307"/>
            <a:ext cx="10521212" cy="628562"/>
          </a:xfrm>
          <a:prstGeom prst="rect">
            <a:avLst/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93600" rIns="360000" bIns="93600" rtlCol="0" anchor="ctr"/>
          <a:lstStyle/>
          <a:p>
            <a:pPr algn="r"/>
            <a:r>
              <a:rPr lang="en-US" sz="3000" dirty="0" smtClean="0">
                <a:solidFill>
                  <a:schemeClr val="bg1"/>
                </a:solidFill>
                <a:latin typeface="Lato Black"/>
                <a:ea typeface="Open Sans" panose="020B0606030504020204" pitchFamily="34" charset="0"/>
                <a:cs typeface="Lato Black"/>
              </a:rPr>
              <a:t>65%</a:t>
            </a:r>
            <a:endParaRPr lang="en-US" sz="3000" dirty="0">
              <a:solidFill>
                <a:schemeClr val="bg1"/>
              </a:solidFill>
              <a:latin typeface="Lato Black"/>
              <a:ea typeface="Open Sans" panose="020B0606030504020204" pitchFamily="34" charset="0"/>
              <a:cs typeface="Lato Black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536896" y="9382304"/>
            <a:ext cx="8586776" cy="6285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93600" rIns="144000" bIns="93600" rtlCol="0" anchor="ctr"/>
          <a:lstStyle/>
          <a:p>
            <a:pPr>
              <a:spcBef>
                <a:spcPts val="50"/>
              </a:spcBef>
            </a:pPr>
            <a:r>
              <a:rPr lang="en-US" sz="2800" dirty="0" smtClean="0">
                <a:latin typeface="Lato Regular"/>
                <a:ea typeface="Open Sans" panose="020B0606030504020204" pitchFamily="34" charset="0"/>
                <a:cs typeface="Lato Regular"/>
              </a:rPr>
              <a:t>Graphic </a:t>
            </a:r>
            <a:r>
              <a:rPr lang="en-US" sz="2800" dirty="0" err="1" smtClean="0">
                <a:latin typeface="Lato Regular"/>
                <a:ea typeface="Open Sans" panose="020B0606030504020204" pitchFamily="34" charset="0"/>
                <a:cs typeface="Lato Regular"/>
              </a:rPr>
              <a:t>Desing</a:t>
            </a:r>
            <a:endParaRPr lang="en-US" sz="2800" dirty="0">
              <a:latin typeface="Lato Regular"/>
              <a:ea typeface="Open Sans" panose="020B0606030504020204" pitchFamily="34" charset="0"/>
              <a:cs typeface="Lato Regular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536893" y="10236944"/>
            <a:ext cx="10521212" cy="6285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93600" rIns="360000" bIns="93600" rtlCol="0" anchor="ctr"/>
          <a:lstStyle/>
          <a:p>
            <a:pPr algn="r"/>
            <a:r>
              <a:rPr lang="en-US" sz="3000" dirty="0" smtClean="0">
                <a:solidFill>
                  <a:schemeClr val="bg1"/>
                </a:solidFill>
                <a:latin typeface="Lato Black"/>
                <a:ea typeface="Open Sans" panose="020B0606030504020204" pitchFamily="34" charset="0"/>
                <a:cs typeface="Lato Black"/>
              </a:rPr>
              <a:t>85%</a:t>
            </a:r>
            <a:endParaRPr lang="en-US" sz="3000" dirty="0">
              <a:solidFill>
                <a:schemeClr val="bg1"/>
              </a:solidFill>
              <a:latin typeface="Lato Black"/>
              <a:ea typeface="Open Sans" panose="020B0606030504020204" pitchFamily="34" charset="0"/>
              <a:cs typeface="Lato Black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536898" y="10236941"/>
            <a:ext cx="6353212" cy="6285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93600" rIns="144000" bIns="93600" rtlCol="0" anchor="ctr"/>
          <a:lstStyle/>
          <a:p>
            <a:pPr>
              <a:spcBef>
                <a:spcPts val="50"/>
              </a:spcBef>
            </a:pPr>
            <a:r>
              <a:rPr lang="en-US" sz="2800" dirty="0" smtClean="0">
                <a:latin typeface="Lato Regular"/>
                <a:ea typeface="Open Sans" panose="020B0606030504020204" pitchFamily="34" charset="0"/>
                <a:cs typeface="Lato Regular"/>
              </a:rPr>
              <a:t>Marketing</a:t>
            </a:r>
            <a:endParaRPr lang="en-US" sz="2800" dirty="0">
              <a:latin typeface="Lato Regular"/>
              <a:ea typeface="Open Sans" panose="020B0606030504020204" pitchFamily="34" charset="0"/>
              <a:cs typeface="Lato Regular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536896" y="11168558"/>
            <a:ext cx="10521209" cy="62856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93600" rIns="360000" bIns="93600" rtlCol="0" anchor="ctr"/>
          <a:lstStyle/>
          <a:p>
            <a:pPr algn="r"/>
            <a:r>
              <a:rPr lang="en-US" sz="3000" dirty="0" smtClean="0">
                <a:solidFill>
                  <a:schemeClr val="bg1"/>
                </a:solidFill>
                <a:latin typeface="Lato Black"/>
                <a:ea typeface="Open Sans" panose="020B0606030504020204" pitchFamily="34" charset="0"/>
                <a:cs typeface="Lato Black"/>
              </a:rPr>
              <a:t>50%</a:t>
            </a:r>
            <a:endParaRPr lang="en-US" sz="3000" dirty="0">
              <a:solidFill>
                <a:schemeClr val="bg1"/>
              </a:solidFill>
              <a:latin typeface="Lato Black"/>
              <a:ea typeface="Open Sans" panose="020B0606030504020204" pitchFamily="34" charset="0"/>
              <a:cs typeface="Lato Black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536900" y="11168555"/>
            <a:ext cx="4582746" cy="62856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93600" rIns="144000" bIns="93600" rtlCol="0" anchor="ctr"/>
          <a:lstStyle/>
          <a:p>
            <a:pPr>
              <a:spcBef>
                <a:spcPts val="50"/>
              </a:spcBef>
            </a:pPr>
            <a:r>
              <a:rPr lang="en-US" sz="2800" dirty="0" smtClean="0">
                <a:latin typeface="Lato Regular"/>
                <a:ea typeface="Open Sans" panose="020B0606030504020204" pitchFamily="34" charset="0"/>
                <a:cs typeface="Lato Regular"/>
              </a:rPr>
              <a:t>Development</a:t>
            </a:r>
            <a:endParaRPr lang="en-US" sz="2800" dirty="0">
              <a:latin typeface="Lato Regular"/>
              <a:ea typeface="Open Sans" panose="020B0606030504020204" pitchFamily="34" charset="0"/>
              <a:cs typeface="Lato Regular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2536547" y="9382307"/>
            <a:ext cx="10521212" cy="628562"/>
          </a:xfrm>
          <a:prstGeom prst="rect">
            <a:avLst/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93600" rIns="360000" bIns="93600" rtlCol="0" anchor="ctr"/>
          <a:lstStyle/>
          <a:p>
            <a:pPr algn="r"/>
            <a:r>
              <a:rPr lang="en-US" sz="3000" dirty="0" smtClean="0">
                <a:solidFill>
                  <a:schemeClr val="bg1"/>
                </a:solidFill>
                <a:latin typeface="Lato Black"/>
                <a:ea typeface="Open Sans" panose="020B0606030504020204" pitchFamily="34" charset="0"/>
                <a:cs typeface="Lato Black"/>
              </a:rPr>
              <a:t>65%</a:t>
            </a:r>
            <a:endParaRPr lang="en-US" sz="3000" dirty="0">
              <a:solidFill>
                <a:schemeClr val="bg1"/>
              </a:solidFill>
              <a:latin typeface="Lato Black"/>
              <a:ea typeface="Open Sans" panose="020B0606030504020204" pitchFamily="34" charset="0"/>
              <a:cs typeface="Lato Black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2536550" y="9382304"/>
            <a:ext cx="7977736" cy="6285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93600" rIns="144000" bIns="93600" rtlCol="0" anchor="ctr"/>
          <a:lstStyle/>
          <a:p>
            <a:pPr>
              <a:spcBef>
                <a:spcPts val="50"/>
              </a:spcBef>
            </a:pPr>
            <a:r>
              <a:rPr lang="en-US" sz="2800" dirty="0" smtClean="0">
                <a:latin typeface="Lato Regular"/>
                <a:ea typeface="Open Sans" panose="020B0606030504020204" pitchFamily="34" charset="0"/>
                <a:cs typeface="Lato Regular"/>
              </a:rPr>
              <a:t>Graphic </a:t>
            </a:r>
            <a:r>
              <a:rPr lang="en-US" sz="2800" dirty="0" err="1" smtClean="0">
                <a:latin typeface="Lato Regular"/>
                <a:ea typeface="Open Sans" panose="020B0606030504020204" pitchFamily="34" charset="0"/>
                <a:cs typeface="Lato Regular"/>
              </a:rPr>
              <a:t>Desing</a:t>
            </a:r>
            <a:endParaRPr lang="en-US" sz="2800" dirty="0">
              <a:latin typeface="Lato Regular"/>
              <a:ea typeface="Open Sans" panose="020B0606030504020204" pitchFamily="34" charset="0"/>
              <a:cs typeface="Lato Regular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2536547" y="10236944"/>
            <a:ext cx="10521212" cy="6285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93600" rIns="360000" bIns="93600" rtlCol="0" anchor="ctr"/>
          <a:lstStyle/>
          <a:p>
            <a:pPr algn="r"/>
            <a:r>
              <a:rPr lang="en-US" sz="3000" dirty="0" smtClean="0">
                <a:solidFill>
                  <a:schemeClr val="bg1"/>
                </a:solidFill>
                <a:latin typeface="Lato Black"/>
                <a:ea typeface="Open Sans" panose="020B0606030504020204" pitchFamily="34" charset="0"/>
                <a:cs typeface="Lato Black"/>
              </a:rPr>
              <a:t>85%</a:t>
            </a:r>
            <a:endParaRPr lang="en-US" sz="3000" dirty="0">
              <a:solidFill>
                <a:schemeClr val="bg1"/>
              </a:solidFill>
              <a:latin typeface="Lato Black"/>
              <a:ea typeface="Open Sans" panose="020B0606030504020204" pitchFamily="34" charset="0"/>
              <a:cs typeface="Lato Black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2536552" y="10236941"/>
            <a:ext cx="7207967" cy="6285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93600" rIns="144000" bIns="93600" rtlCol="0" anchor="ctr"/>
          <a:lstStyle/>
          <a:p>
            <a:pPr>
              <a:spcBef>
                <a:spcPts val="50"/>
              </a:spcBef>
            </a:pPr>
            <a:r>
              <a:rPr lang="en-US" sz="2800" dirty="0" smtClean="0">
                <a:latin typeface="Lato Regular"/>
                <a:ea typeface="Open Sans" panose="020B0606030504020204" pitchFamily="34" charset="0"/>
                <a:cs typeface="Lato Regular"/>
              </a:rPr>
              <a:t>Marketing</a:t>
            </a:r>
            <a:endParaRPr lang="en-US" sz="2800" dirty="0">
              <a:latin typeface="Lato Regular"/>
              <a:ea typeface="Open Sans" panose="020B0606030504020204" pitchFamily="34" charset="0"/>
              <a:cs typeface="Lato Regular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2536550" y="11168558"/>
            <a:ext cx="10521209" cy="62856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93600" rIns="360000" bIns="93600" rtlCol="0" anchor="ctr"/>
          <a:lstStyle/>
          <a:p>
            <a:pPr algn="r"/>
            <a:r>
              <a:rPr lang="en-US" sz="3000" dirty="0" smtClean="0">
                <a:solidFill>
                  <a:schemeClr val="bg1"/>
                </a:solidFill>
                <a:latin typeface="Lato Black"/>
                <a:ea typeface="Open Sans" panose="020B0606030504020204" pitchFamily="34" charset="0"/>
                <a:cs typeface="Lato Black"/>
              </a:rPr>
              <a:t>50%</a:t>
            </a:r>
            <a:endParaRPr lang="en-US" sz="3000" dirty="0">
              <a:solidFill>
                <a:schemeClr val="bg1"/>
              </a:solidFill>
              <a:latin typeface="Lato Black"/>
              <a:ea typeface="Open Sans" panose="020B0606030504020204" pitchFamily="34" charset="0"/>
              <a:cs typeface="Lato Black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2536554" y="11168555"/>
            <a:ext cx="5362722" cy="62856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93600" rIns="144000" bIns="93600" rtlCol="0" anchor="ctr"/>
          <a:lstStyle/>
          <a:p>
            <a:pPr>
              <a:spcBef>
                <a:spcPts val="50"/>
              </a:spcBef>
            </a:pPr>
            <a:r>
              <a:rPr lang="en-US" sz="2800" dirty="0" smtClean="0">
                <a:latin typeface="Lato Regular"/>
                <a:ea typeface="Open Sans" panose="020B0606030504020204" pitchFamily="34" charset="0"/>
                <a:cs typeface="Lato Regular"/>
              </a:rPr>
              <a:t>Development</a:t>
            </a:r>
            <a:endParaRPr lang="en-US" sz="2800" dirty="0">
              <a:latin typeface="Lato Regular"/>
              <a:ea typeface="Open Sans" panose="020B0606030504020204" pitchFamily="34" charset="0"/>
              <a:cs typeface="Lato Regular"/>
            </a:endParaRP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2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290982"/>
            <a:ext cx="2203602" cy="2203602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957525" y="-290982"/>
            <a:ext cx="1219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dirty="0"/>
              <a:t> </a:t>
            </a:r>
            <a:r>
              <a:rPr lang="zh-CN" altLang="en-US" sz="4800" b="1" dirty="0"/>
              <a:t>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40040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Lorem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ipsum</a:t>
            </a:r>
            <a:r>
              <a:rPr lang="en-US" dirty="0">
                <a:solidFill>
                  <a:schemeClr val="tx1"/>
                </a:solidFill>
              </a:rPr>
              <a:t> dolor sit </a:t>
            </a:r>
            <a:r>
              <a:rPr lang="en-US" dirty="0" err="1">
                <a:solidFill>
                  <a:schemeClr val="tx1"/>
                </a:solidFill>
              </a:rPr>
              <a:t>amet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consectetur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adipiscing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elit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Fusce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diam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tortor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mattis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quis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dapibus</a:t>
            </a:r>
            <a:r>
              <a:rPr lang="en-US" dirty="0">
                <a:solidFill>
                  <a:schemeClr val="tx1"/>
                </a:solidFill>
              </a:rPr>
              <a:t> vitae, </a:t>
            </a:r>
            <a:r>
              <a:rPr lang="en-US" dirty="0" err="1">
                <a:solidFill>
                  <a:schemeClr val="tx1"/>
                </a:solidFill>
              </a:rPr>
              <a:t>euismod</a:t>
            </a:r>
            <a:r>
              <a:rPr lang="en-US" dirty="0">
                <a:solidFill>
                  <a:schemeClr val="tx1"/>
                </a:solidFill>
              </a:rPr>
              <a:t> non </a:t>
            </a:r>
            <a:r>
              <a:rPr lang="en-US" dirty="0" err="1">
                <a:solidFill>
                  <a:schemeClr val="tx1"/>
                </a:solidFill>
              </a:rPr>
              <a:t>purus</a:t>
            </a:r>
            <a:r>
              <a:rPr lang="en-US" dirty="0">
                <a:solidFill>
                  <a:schemeClr val="tx1"/>
                </a:solidFill>
              </a:rPr>
              <a:t>. Maecenas </a:t>
            </a:r>
            <a:r>
              <a:rPr lang="en-US" dirty="0" err="1">
                <a:solidFill>
                  <a:schemeClr val="tx1"/>
                </a:solidFill>
              </a:rPr>
              <a:t>ut</a:t>
            </a:r>
            <a:r>
              <a:rPr lang="en-US" dirty="0">
                <a:solidFill>
                  <a:schemeClr val="tx1"/>
                </a:solidFill>
              </a:rPr>
              <a:t> lacus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mauris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feugiat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tristique</a:t>
            </a:r>
            <a:r>
              <a:rPr lang="en-US" dirty="0">
                <a:solidFill>
                  <a:schemeClr val="tx1"/>
                </a:solidFill>
              </a:rPr>
              <a:t> et in </a:t>
            </a:r>
            <a:r>
              <a:rPr lang="en-US" dirty="0" err="1">
                <a:solidFill>
                  <a:schemeClr val="tx1"/>
                </a:solidFill>
              </a:rPr>
              <a:t>metus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Duis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congue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eros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lectus</a:t>
            </a:r>
            <a:r>
              <a:rPr lang="en-US" dirty="0">
                <a:solidFill>
                  <a:schemeClr val="tx1"/>
                </a:solidFill>
              </a:rPr>
              <a:t> semper semper. </a:t>
            </a:r>
            <a:r>
              <a:rPr lang="en-US" dirty="0" err="1">
                <a:solidFill>
                  <a:schemeClr val="tx1"/>
                </a:solidFill>
              </a:rPr>
              <a:t>Nullam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finibus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ut</a:t>
            </a:r>
            <a:r>
              <a:rPr lang="en-US" dirty="0">
                <a:solidFill>
                  <a:schemeClr val="tx1"/>
                </a:solidFill>
              </a:rPr>
              <a:t> ligula </a:t>
            </a:r>
            <a:r>
              <a:rPr lang="en-US" dirty="0" err="1">
                <a:solidFill>
                  <a:schemeClr val="tx1"/>
                </a:solidFill>
              </a:rPr>
              <a:t>vestibulum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ut</a:t>
            </a:r>
            <a:r>
              <a:rPr lang="en-US" dirty="0">
                <a:solidFill>
                  <a:schemeClr val="tx1"/>
                </a:solidFill>
              </a:rPr>
              <a:t> semper ex </a:t>
            </a:r>
            <a:r>
              <a:rPr lang="en-US" dirty="0" err="1">
                <a:solidFill>
                  <a:schemeClr val="tx1"/>
                </a:solidFill>
              </a:rPr>
              <a:t>suscipit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Cras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fringilla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suscipit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cursus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Aenean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accumsan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malesuada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77" name="AutoShape 12"/>
          <p:cNvSpPr>
            <a:spLocks/>
          </p:cNvSpPr>
          <p:nvPr/>
        </p:nvSpPr>
        <p:spPr bwMode="auto">
          <a:xfrm>
            <a:off x="8024772" y="8460920"/>
            <a:ext cx="470084" cy="469900"/>
          </a:xfrm>
          <a:custGeom>
            <a:avLst/>
            <a:gdLst>
              <a:gd name="T0" fmla="*/ 5609907 w 19679"/>
              <a:gd name="T1" fmla="*/ 6157841 h 19679"/>
              <a:gd name="T2" fmla="*/ 5609907 w 19679"/>
              <a:gd name="T3" fmla="*/ 6157841 h 19679"/>
              <a:gd name="T4" fmla="*/ 5609907 w 19679"/>
              <a:gd name="T5" fmla="*/ 6157841 h 19679"/>
              <a:gd name="T6" fmla="*/ 5609907 w 19679"/>
              <a:gd name="T7" fmla="*/ 615784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20" tIns="45720" rIns="45720" bIns="45720" anchor="ctr"/>
          <a:lstStyle/>
          <a:p>
            <a:endParaRPr lang="en-US"/>
          </a:p>
        </p:txBody>
      </p:sp>
      <p:sp>
        <p:nvSpPr>
          <p:cNvPr id="78" name="AutoShape 13"/>
          <p:cNvSpPr>
            <a:spLocks/>
          </p:cNvSpPr>
          <p:nvPr/>
        </p:nvSpPr>
        <p:spPr bwMode="auto">
          <a:xfrm>
            <a:off x="8024772" y="6721020"/>
            <a:ext cx="470084" cy="469900"/>
          </a:xfrm>
          <a:custGeom>
            <a:avLst/>
            <a:gdLst>
              <a:gd name="T0" fmla="*/ 5609907 w 19679"/>
              <a:gd name="T1" fmla="*/ 6157841 h 19679"/>
              <a:gd name="T2" fmla="*/ 5609907 w 19679"/>
              <a:gd name="T3" fmla="*/ 6157841 h 19679"/>
              <a:gd name="T4" fmla="*/ 5609907 w 19679"/>
              <a:gd name="T5" fmla="*/ 6157841 h 19679"/>
              <a:gd name="T6" fmla="*/ 5609907 w 19679"/>
              <a:gd name="T7" fmla="*/ 615784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20" tIns="45720" rIns="45720" bIns="45720" anchor="ctr"/>
          <a:lstStyle/>
          <a:p>
            <a:endParaRPr lang="en-US"/>
          </a:p>
        </p:txBody>
      </p:sp>
      <p:sp>
        <p:nvSpPr>
          <p:cNvPr id="79" name="AutoShape 14"/>
          <p:cNvSpPr>
            <a:spLocks/>
          </p:cNvSpPr>
          <p:nvPr/>
        </p:nvSpPr>
        <p:spPr bwMode="auto">
          <a:xfrm>
            <a:off x="8024772" y="5006520"/>
            <a:ext cx="470084" cy="469900"/>
          </a:xfrm>
          <a:custGeom>
            <a:avLst/>
            <a:gdLst>
              <a:gd name="T0" fmla="*/ 5609907 w 19679"/>
              <a:gd name="T1" fmla="*/ 6157841 h 19679"/>
              <a:gd name="T2" fmla="*/ 5609907 w 19679"/>
              <a:gd name="T3" fmla="*/ 6157841 h 19679"/>
              <a:gd name="T4" fmla="*/ 5609907 w 19679"/>
              <a:gd name="T5" fmla="*/ 6157841 h 19679"/>
              <a:gd name="T6" fmla="*/ 5609907 w 19679"/>
              <a:gd name="T7" fmla="*/ 615784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20" tIns="45720" rIns="45720" bIns="45720" anchor="ctr"/>
          <a:lstStyle/>
          <a:p>
            <a:endParaRPr lang="en-US"/>
          </a:p>
        </p:txBody>
      </p:sp>
      <p:sp>
        <p:nvSpPr>
          <p:cNvPr id="80" name="AutoShape 15"/>
          <p:cNvSpPr>
            <a:spLocks/>
          </p:cNvSpPr>
          <p:nvPr/>
        </p:nvSpPr>
        <p:spPr bwMode="auto">
          <a:xfrm>
            <a:off x="8024772" y="3507920"/>
            <a:ext cx="470084" cy="469900"/>
          </a:xfrm>
          <a:custGeom>
            <a:avLst/>
            <a:gdLst>
              <a:gd name="T0" fmla="*/ 5609907 w 19679"/>
              <a:gd name="T1" fmla="*/ 6157841 h 19679"/>
              <a:gd name="T2" fmla="*/ 5609907 w 19679"/>
              <a:gd name="T3" fmla="*/ 6157841 h 19679"/>
              <a:gd name="T4" fmla="*/ 5609907 w 19679"/>
              <a:gd name="T5" fmla="*/ 6157841 h 19679"/>
              <a:gd name="T6" fmla="*/ 5609907 w 19679"/>
              <a:gd name="T7" fmla="*/ 615784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20" tIns="45720" rIns="45720" bIns="45720" anchor="ctr"/>
          <a:lstStyle/>
          <a:p>
            <a:endParaRPr lang="en-US"/>
          </a:p>
        </p:txBody>
      </p:sp>
      <p:sp>
        <p:nvSpPr>
          <p:cNvPr id="81" name="AutoShape 24"/>
          <p:cNvSpPr>
            <a:spLocks/>
          </p:cNvSpPr>
          <p:nvPr/>
        </p:nvSpPr>
        <p:spPr bwMode="auto">
          <a:xfrm>
            <a:off x="15774799" y="8460920"/>
            <a:ext cx="470084" cy="4699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45720" tIns="45720" rIns="45720" bIns="45720" anchor="ctr"/>
          <a:lstStyle/>
          <a:p>
            <a:pPr defTabSz="914400">
              <a:defRPr/>
            </a:pPr>
            <a:endParaRPr lang="es-ES" sz="1800">
              <a:latin typeface="Calibri" charset="0"/>
              <a:cs typeface="Calibri" charset="0"/>
              <a:sym typeface="Calibri" charset="0"/>
            </a:endParaRPr>
          </a:p>
        </p:txBody>
      </p:sp>
      <p:sp>
        <p:nvSpPr>
          <p:cNvPr id="82" name="AutoShape 25"/>
          <p:cNvSpPr>
            <a:spLocks/>
          </p:cNvSpPr>
          <p:nvPr/>
        </p:nvSpPr>
        <p:spPr bwMode="auto">
          <a:xfrm>
            <a:off x="15774799" y="6721020"/>
            <a:ext cx="470084" cy="4699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45720" tIns="45720" rIns="45720" bIns="45720" anchor="ctr"/>
          <a:lstStyle/>
          <a:p>
            <a:pPr defTabSz="914400">
              <a:defRPr/>
            </a:pPr>
            <a:endParaRPr lang="es-ES" sz="1800">
              <a:latin typeface="Calibri" charset="0"/>
              <a:cs typeface="Calibri" charset="0"/>
              <a:sym typeface="Calibri" charset="0"/>
            </a:endParaRPr>
          </a:p>
        </p:txBody>
      </p:sp>
      <p:sp>
        <p:nvSpPr>
          <p:cNvPr id="83" name="AutoShape 26"/>
          <p:cNvSpPr>
            <a:spLocks/>
          </p:cNvSpPr>
          <p:nvPr/>
        </p:nvSpPr>
        <p:spPr bwMode="auto">
          <a:xfrm>
            <a:off x="15774799" y="5006520"/>
            <a:ext cx="470084" cy="4699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45720" tIns="45720" rIns="45720" bIns="45720" anchor="ctr"/>
          <a:lstStyle/>
          <a:p>
            <a:pPr defTabSz="914400">
              <a:defRPr/>
            </a:pPr>
            <a:endParaRPr lang="es-ES" sz="1800">
              <a:latin typeface="Calibri" charset="0"/>
              <a:cs typeface="Calibri" charset="0"/>
              <a:sym typeface="Calibri" charset="0"/>
            </a:endParaRPr>
          </a:p>
        </p:txBody>
      </p:sp>
      <p:sp>
        <p:nvSpPr>
          <p:cNvPr id="84" name="AutoShape 27"/>
          <p:cNvSpPr>
            <a:spLocks/>
          </p:cNvSpPr>
          <p:nvPr/>
        </p:nvSpPr>
        <p:spPr bwMode="auto">
          <a:xfrm>
            <a:off x="15774799" y="3507920"/>
            <a:ext cx="470084" cy="4699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45720" tIns="45720" rIns="45720" bIns="45720" anchor="ctr"/>
          <a:lstStyle/>
          <a:p>
            <a:pPr defTabSz="914400">
              <a:defRPr/>
            </a:pPr>
            <a:endParaRPr lang="es-ES" sz="1800">
              <a:latin typeface="Calibri" charset="0"/>
              <a:cs typeface="Calibri" charset="0"/>
              <a:sym typeface="Calibri" charset="0"/>
            </a:endParaRPr>
          </a:p>
        </p:txBody>
      </p:sp>
      <p:sp>
        <p:nvSpPr>
          <p:cNvPr id="85" name="AutoShape 4"/>
          <p:cNvSpPr>
            <a:spLocks/>
          </p:cNvSpPr>
          <p:nvPr/>
        </p:nvSpPr>
        <p:spPr bwMode="auto">
          <a:xfrm>
            <a:off x="3112716" y="3493632"/>
            <a:ext cx="4738951" cy="368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647700">
              <a:spcBef>
                <a:spcPts val="1700"/>
              </a:spcBef>
              <a:defRPr/>
            </a:pPr>
            <a:r>
              <a:rPr lang="es-ES" sz="2400" b="1" dirty="0">
                <a:latin typeface="Lato" charset="0"/>
                <a:cs typeface="Lato" charset="0"/>
                <a:sym typeface="Lato" charset="0"/>
              </a:rPr>
              <a:t>Marketing</a:t>
            </a:r>
            <a:endParaRPr lang="es-ES" dirty="0">
              <a:cs typeface="Gill Sans" charset="0"/>
            </a:endParaRPr>
          </a:p>
        </p:txBody>
      </p:sp>
      <p:sp>
        <p:nvSpPr>
          <p:cNvPr id="86" name="AutoShape 8"/>
          <p:cNvSpPr>
            <a:spLocks/>
          </p:cNvSpPr>
          <p:nvPr/>
        </p:nvSpPr>
        <p:spPr bwMode="auto">
          <a:xfrm>
            <a:off x="3925833" y="3934958"/>
            <a:ext cx="3925833" cy="838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647700">
              <a:spcBef>
                <a:spcPts val="1700"/>
              </a:spcBef>
              <a:defRPr/>
            </a:pPr>
            <a:r>
              <a:rPr lang="es-ES" sz="1800">
                <a:latin typeface="Lato" charset="0"/>
                <a:cs typeface="Lato" charset="0"/>
                <a:sym typeface="Lato" charset="0"/>
              </a:rPr>
              <a:t>Lorem ipsum dolor sit amet, consectetur adipiscing elit. Integer mollis vehicula ligula ut faucibus.</a:t>
            </a:r>
            <a:endParaRPr lang="es-ES">
              <a:cs typeface="Gill Sans" charset="0"/>
            </a:endParaRPr>
          </a:p>
        </p:txBody>
      </p:sp>
      <p:sp>
        <p:nvSpPr>
          <p:cNvPr id="87" name="AutoShape 16"/>
          <p:cNvSpPr>
            <a:spLocks/>
          </p:cNvSpPr>
          <p:nvPr/>
        </p:nvSpPr>
        <p:spPr bwMode="auto">
          <a:xfrm>
            <a:off x="16427516" y="3493632"/>
            <a:ext cx="4738951" cy="368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647700">
              <a:spcBef>
                <a:spcPts val="1700"/>
              </a:spcBef>
              <a:defRPr/>
            </a:pPr>
            <a:r>
              <a:rPr lang="es-ES" sz="2400" b="1" dirty="0">
                <a:latin typeface="Lato" charset="0"/>
                <a:cs typeface="Lato" charset="0"/>
                <a:sym typeface="Lato" charset="0"/>
              </a:rPr>
              <a:t>Marketing</a:t>
            </a:r>
            <a:endParaRPr lang="es-ES" dirty="0">
              <a:cs typeface="Gill Sans" charset="0"/>
            </a:endParaRPr>
          </a:p>
        </p:txBody>
      </p:sp>
      <p:sp>
        <p:nvSpPr>
          <p:cNvPr id="88" name="AutoShape 20"/>
          <p:cNvSpPr>
            <a:spLocks/>
          </p:cNvSpPr>
          <p:nvPr/>
        </p:nvSpPr>
        <p:spPr bwMode="auto">
          <a:xfrm>
            <a:off x="16440221" y="3884158"/>
            <a:ext cx="3925833" cy="838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just" defTabSz="647700">
              <a:spcBef>
                <a:spcPts val="1700"/>
              </a:spcBef>
              <a:defRPr/>
            </a:pPr>
            <a:r>
              <a:rPr lang="es-ES" sz="1800">
                <a:latin typeface="Lato" charset="0"/>
                <a:cs typeface="Lato" charset="0"/>
                <a:sym typeface="Lato" charset="0"/>
              </a:rPr>
              <a:t>Lorem ipsum dolor sit amet, consectetur adipiscing elit. Integer mollis vehicula ligula ut faucibus.</a:t>
            </a:r>
            <a:endParaRPr lang="es-ES">
              <a:cs typeface="Gill Sans" charset="0"/>
            </a:endParaRPr>
          </a:p>
        </p:txBody>
      </p:sp>
      <p:sp>
        <p:nvSpPr>
          <p:cNvPr id="89" name="AutoShape 5"/>
          <p:cNvSpPr>
            <a:spLocks/>
          </p:cNvSpPr>
          <p:nvPr/>
        </p:nvSpPr>
        <p:spPr bwMode="auto">
          <a:xfrm>
            <a:off x="3112716" y="5049382"/>
            <a:ext cx="4738951" cy="368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647700">
              <a:spcBef>
                <a:spcPts val="1700"/>
              </a:spcBef>
              <a:defRPr/>
            </a:pPr>
            <a:r>
              <a:rPr lang="es-ES" sz="2400" b="1">
                <a:latin typeface="Lato" charset="0"/>
                <a:cs typeface="Lato" charset="0"/>
                <a:sym typeface="Lato" charset="0"/>
              </a:rPr>
              <a:t>Research</a:t>
            </a:r>
            <a:endParaRPr lang="es-ES">
              <a:cs typeface="Gill Sans" charset="0"/>
            </a:endParaRPr>
          </a:p>
        </p:txBody>
      </p:sp>
      <p:sp>
        <p:nvSpPr>
          <p:cNvPr id="90" name="AutoShape 7"/>
          <p:cNvSpPr>
            <a:spLocks/>
          </p:cNvSpPr>
          <p:nvPr/>
        </p:nvSpPr>
        <p:spPr bwMode="auto">
          <a:xfrm>
            <a:off x="2884027" y="5578020"/>
            <a:ext cx="4929525" cy="838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647700">
              <a:spcBef>
                <a:spcPts val="1700"/>
              </a:spcBef>
              <a:defRPr/>
            </a:pPr>
            <a:r>
              <a:rPr lang="es-ES" sz="1800">
                <a:latin typeface="Lato" charset="0"/>
                <a:cs typeface="Lato" charset="0"/>
                <a:sym typeface="Lato" charset="0"/>
              </a:rPr>
              <a:t>Lorem ipsum dolor sit amet, consectetur adipiscing elit. Integer mollis vehicula ligula ut faucibus.</a:t>
            </a:r>
            <a:endParaRPr lang="es-ES">
              <a:cs typeface="Gill Sans" charset="0"/>
            </a:endParaRPr>
          </a:p>
        </p:txBody>
      </p:sp>
      <p:sp>
        <p:nvSpPr>
          <p:cNvPr id="91" name="AutoShape 17"/>
          <p:cNvSpPr>
            <a:spLocks/>
          </p:cNvSpPr>
          <p:nvPr/>
        </p:nvSpPr>
        <p:spPr bwMode="auto">
          <a:xfrm>
            <a:off x="16427516" y="5049382"/>
            <a:ext cx="4738951" cy="368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647700">
              <a:spcBef>
                <a:spcPts val="1700"/>
              </a:spcBef>
              <a:defRPr/>
            </a:pPr>
            <a:r>
              <a:rPr lang="es-ES" sz="2400" b="1" dirty="0" err="1">
                <a:latin typeface="Lato" charset="0"/>
                <a:cs typeface="Lato" charset="0"/>
                <a:sym typeface="Lato" charset="0"/>
              </a:rPr>
              <a:t>Research</a:t>
            </a:r>
            <a:endParaRPr lang="es-ES" dirty="0">
              <a:cs typeface="Gill Sans" charset="0"/>
            </a:endParaRPr>
          </a:p>
        </p:txBody>
      </p:sp>
      <p:sp>
        <p:nvSpPr>
          <p:cNvPr id="92" name="AutoShape 19"/>
          <p:cNvSpPr>
            <a:spLocks/>
          </p:cNvSpPr>
          <p:nvPr/>
        </p:nvSpPr>
        <p:spPr bwMode="auto">
          <a:xfrm>
            <a:off x="16452926" y="5603420"/>
            <a:ext cx="4929525" cy="838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647700">
              <a:spcBef>
                <a:spcPts val="1700"/>
              </a:spcBef>
              <a:defRPr/>
            </a:pPr>
            <a:r>
              <a:rPr lang="es-ES" sz="1800">
                <a:latin typeface="Lato" charset="0"/>
                <a:cs typeface="Lato" charset="0"/>
                <a:sym typeface="Lato" charset="0"/>
              </a:rPr>
              <a:t>Lorem ipsum dolor sit amet, consectetur adipiscing elit. Integer mollis vehicula ligula ut faucibus.</a:t>
            </a:r>
            <a:endParaRPr lang="es-ES">
              <a:cs typeface="Gill Sans" charset="0"/>
            </a:endParaRPr>
          </a:p>
        </p:txBody>
      </p:sp>
      <p:sp>
        <p:nvSpPr>
          <p:cNvPr id="93" name="AutoShape 6"/>
          <p:cNvSpPr>
            <a:spLocks/>
          </p:cNvSpPr>
          <p:nvPr/>
        </p:nvSpPr>
        <p:spPr bwMode="auto">
          <a:xfrm>
            <a:off x="3049191" y="6668632"/>
            <a:ext cx="4738951" cy="368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647700">
              <a:spcBef>
                <a:spcPts val="1700"/>
              </a:spcBef>
              <a:defRPr/>
            </a:pPr>
            <a:r>
              <a:rPr lang="es-ES" sz="2400" b="1">
                <a:latin typeface="Lato" charset="0"/>
                <a:cs typeface="Lato" charset="0"/>
                <a:sym typeface="Lato" charset="0"/>
              </a:rPr>
              <a:t>Likes</a:t>
            </a:r>
            <a:endParaRPr lang="es-ES">
              <a:cs typeface="Gill Sans" charset="0"/>
            </a:endParaRPr>
          </a:p>
        </p:txBody>
      </p:sp>
      <p:sp>
        <p:nvSpPr>
          <p:cNvPr id="94" name="AutoShape 9"/>
          <p:cNvSpPr>
            <a:spLocks/>
          </p:cNvSpPr>
          <p:nvPr/>
        </p:nvSpPr>
        <p:spPr bwMode="auto">
          <a:xfrm>
            <a:off x="3608209" y="7055982"/>
            <a:ext cx="4179933" cy="838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647700">
              <a:spcBef>
                <a:spcPts val="1700"/>
              </a:spcBef>
              <a:defRPr/>
            </a:pPr>
            <a:r>
              <a:rPr lang="es-ES" sz="1800">
                <a:latin typeface="Lato" charset="0"/>
                <a:cs typeface="Lato" charset="0"/>
                <a:sym typeface="Lato" charset="0"/>
              </a:rPr>
              <a:t>Lorem ipsum dolor sit amet, consectetur adipiscing elit. Integer mollis vehicula ligula ut faucibus.</a:t>
            </a:r>
            <a:endParaRPr lang="es-ES">
              <a:cs typeface="Gill Sans" charset="0"/>
            </a:endParaRPr>
          </a:p>
        </p:txBody>
      </p:sp>
      <p:sp>
        <p:nvSpPr>
          <p:cNvPr id="95" name="AutoShape 18"/>
          <p:cNvSpPr>
            <a:spLocks/>
          </p:cNvSpPr>
          <p:nvPr/>
        </p:nvSpPr>
        <p:spPr bwMode="auto">
          <a:xfrm>
            <a:off x="16478336" y="6744832"/>
            <a:ext cx="4738951" cy="368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647700">
              <a:spcBef>
                <a:spcPts val="1700"/>
              </a:spcBef>
              <a:defRPr/>
            </a:pPr>
            <a:r>
              <a:rPr lang="es-ES" sz="2400" b="1">
                <a:latin typeface="Lato" charset="0"/>
                <a:cs typeface="Lato" charset="0"/>
                <a:sym typeface="Lato" charset="0"/>
              </a:rPr>
              <a:t>Likes</a:t>
            </a:r>
            <a:endParaRPr lang="es-ES">
              <a:cs typeface="Gill Sans" charset="0"/>
            </a:endParaRPr>
          </a:p>
        </p:txBody>
      </p:sp>
      <p:sp>
        <p:nvSpPr>
          <p:cNvPr id="96" name="AutoShape 21"/>
          <p:cNvSpPr>
            <a:spLocks/>
          </p:cNvSpPr>
          <p:nvPr/>
        </p:nvSpPr>
        <p:spPr bwMode="auto">
          <a:xfrm>
            <a:off x="16503746" y="7208382"/>
            <a:ext cx="4179933" cy="838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just" defTabSz="647700">
              <a:spcBef>
                <a:spcPts val="1700"/>
              </a:spcBef>
              <a:defRPr/>
            </a:pPr>
            <a:r>
              <a:rPr lang="es-ES" sz="1800">
                <a:latin typeface="Lato" charset="0"/>
                <a:cs typeface="Lato" charset="0"/>
                <a:sym typeface="Lato" charset="0"/>
              </a:rPr>
              <a:t>Lorem ipsum dolor sit amet, consectetur adipiscing elit. Integer mollis vehicula ligula ut faucibus.</a:t>
            </a:r>
            <a:endParaRPr lang="es-ES">
              <a:cs typeface="Gill Sans" charset="0"/>
            </a:endParaRPr>
          </a:p>
        </p:txBody>
      </p:sp>
      <p:sp>
        <p:nvSpPr>
          <p:cNvPr id="97" name="AutoShape 10"/>
          <p:cNvSpPr>
            <a:spLocks/>
          </p:cNvSpPr>
          <p:nvPr/>
        </p:nvSpPr>
        <p:spPr bwMode="auto">
          <a:xfrm>
            <a:off x="2998371" y="8243432"/>
            <a:ext cx="4738951" cy="368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647700">
              <a:spcBef>
                <a:spcPts val="1700"/>
              </a:spcBef>
              <a:defRPr/>
            </a:pPr>
            <a:r>
              <a:rPr lang="es-ES" sz="2400" b="1" dirty="0">
                <a:latin typeface="Lato" charset="0"/>
                <a:cs typeface="Lato" charset="0"/>
                <a:sym typeface="Lato" charset="0"/>
              </a:rPr>
              <a:t>Shares</a:t>
            </a:r>
            <a:endParaRPr lang="es-ES" dirty="0">
              <a:cs typeface="Gill Sans" charset="0"/>
            </a:endParaRPr>
          </a:p>
        </p:txBody>
      </p:sp>
      <p:sp>
        <p:nvSpPr>
          <p:cNvPr id="98" name="AutoShape 11"/>
          <p:cNvSpPr>
            <a:spLocks/>
          </p:cNvSpPr>
          <p:nvPr/>
        </p:nvSpPr>
        <p:spPr bwMode="auto">
          <a:xfrm>
            <a:off x="3531979" y="8643482"/>
            <a:ext cx="4179933" cy="838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647700">
              <a:spcBef>
                <a:spcPts val="1700"/>
              </a:spcBef>
              <a:defRPr/>
            </a:pPr>
            <a:r>
              <a:rPr lang="es-ES" sz="1800">
                <a:latin typeface="Lato" charset="0"/>
                <a:cs typeface="Lato" charset="0"/>
                <a:sym typeface="Lato" charset="0"/>
              </a:rPr>
              <a:t>Lorem ipsum dolor sit amet, consectetur adipiscing elit. Integer mollis vehicula ligula ut faucibus.</a:t>
            </a:r>
            <a:endParaRPr lang="es-ES">
              <a:cs typeface="Gill Sans" charset="0"/>
            </a:endParaRPr>
          </a:p>
        </p:txBody>
      </p:sp>
      <p:sp>
        <p:nvSpPr>
          <p:cNvPr id="99" name="AutoShape 22"/>
          <p:cNvSpPr>
            <a:spLocks/>
          </p:cNvSpPr>
          <p:nvPr/>
        </p:nvSpPr>
        <p:spPr bwMode="auto">
          <a:xfrm>
            <a:off x="16478336" y="8484732"/>
            <a:ext cx="4738951" cy="3683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647700">
              <a:spcBef>
                <a:spcPts val="1700"/>
              </a:spcBef>
              <a:defRPr/>
            </a:pPr>
            <a:r>
              <a:rPr lang="es-ES" sz="2400" b="1" dirty="0">
                <a:latin typeface="Lato" charset="0"/>
                <a:cs typeface="Lato" charset="0"/>
                <a:sym typeface="Lato" charset="0"/>
              </a:rPr>
              <a:t>Shares</a:t>
            </a:r>
            <a:endParaRPr lang="es-ES" dirty="0">
              <a:cs typeface="Gill Sans" charset="0"/>
            </a:endParaRPr>
          </a:p>
        </p:txBody>
      </p:sp>
      <p:sp>
        <p:nvSpPr>
          <p:cNvPr id="100" name="AutoShape 23"/>
          <p:cNvSpPr>
            <a:spLocks/>
          </p:cNvSpPr>
          <p:nvPr/>
        </p:nvSpPr>
        <p:spPr bwMode="auto">
          <a:xfrm>
            <a:off x="16503746" y="8948282"/>
            <a:ext cx="4179933" cy="838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just" defTabSz="647700">
              <a:spcBef>
                <a:spcPts val="1700"/>
              </a:spcBef>
              <a:defRPr/>
            </a:pPr>
            <a:r>
              <a:rPr lang="es-ES" sz="1800">
                <a:latin typeface="Lato" charset="0"/>
                <a:cs typeface="Lato" charset="0"/>
                <a:sym typeface="Lato" charset="0"/>
              </a:rPr>
              <a:t>Lorem ipsum dolor sit amet, consectetur adipiscing elit. Integer mollis vehicula ligula ut faucibus.</a:t>
            </a:r>
            <a:endParaRPr lang="es-ES">
              <a:cs typeface="Gill Sans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2767" y="2735809"/>
            <a:ext cx="6724510" cy="705067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290982"/>
            <a:ext cx="2203602" cy="220360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957525" y="-290982"/>
            <a:ext cx="1219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dirty="0"/>
              <a:t> </a:t>
            </a:r>
            <a:r>
              <a:rPr lang="zh-CN" altLang="en-US" sz="4800" b="1" dirty="0"/>
              <a:t>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705566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9" grpId="0" animBg="1"/>
      <p:bldP spid="80" grpId="0" animBg="1"/>
      <p:bldP spid="85" grpId="0" autoUpdateAnimBg="0"/>
      <p:bldP spid="86" grpId="0" autoUpdateAnimBg="0"/>
      <p:bldP spid="87" grpId="0" autoUpdateAnimBg="0"/>
      <p:bldP spid="88" grpId="0" autoUpdateAnimBg="0"/>
      <p:bldP spid="89" grpId="0" autoUpdateAnimBg="0"/>
      <p:bldP spid="90" grpId="0" autoUpdateAnimBg="0"/>
      <p:bldP spid="91" grpId="0" autoUpdateAnimBg="0"/>
      <p:bldP spid="92" grpId="0" autoUpdateAnimBg="0"/>
      <p:bldP spid="93" grpId="0" autoUpdateAnimBg="0"/>
      <p:bldP spid="94" grpId="0" autoUpdateAnimBg="0"/>
      <p:bldP spid="95" grpId="0" autoUpdateAnimBg="0"/>
      <p:bldP spid="96" grpId="0" autoUpdateAnimBg="0"/>
      <p:bldP spid="97" grpId="0" autoUpdateAnimBg="0"/>
      <p:bldP spid="98" grpId="0" autoUpdateAnimBg="0"/>
      <p:bldP spid="99" grpId="0" autoUpdateAnimBg="0"/>
      <p:bldP spid="100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183"/>
          <p:cNvGrpSpPr/>
          <p:nvPr/>
        </p:nvGrpSpPr>
        <p:grpSpPr>
          <a:xfrm>
            <a:off x="11197102" y="8570981"/>
            <a:ext cx="5592314" cy="3007104"/>
            <a:chOff x="3354640" y="2064545"/>
            <a:chExt cx="3995738" cy="1743075"/>
          </a:xfrm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4640515" y="2180433"/>
              <a:ext cx="2393950" cy="700088"/>
            </a:xfrm>
            <a:custGeom>
              <a:avLst/>
              <a:gdLst>
                <a:gd name="T0" fmla="*/ 1508 w 1508"/>
                <a:gd name="T1" fmla="*/ 205 h 441"/>
                <a:gd name="T2" fmla="*/ 0 w 1508"/>
                <a:gd name="T3" fmla="*/ 0 h 441"/>
                <a:gd name="T4" fmla="*/ 0 w 1508"/>
                <a:gd name="T5" fmla="*/ 285 h 441"/>
                <a:gd name="T6" fmla="*/ 1140 w 1508"/>
                <a:gd name="T7" fmla="*/ 441 h 441"/>
                <a:gd name="T8" fmla="*/ 1508 w 1508"/>
                <a:gd name="T9" fmla="*/ 205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8" h="441">
                  <a:moveTo>
                    <a:pt x="1508" y="205"/>
                  </a:moveTo>
                  <a:lnTo>
                    <a:pt x="0" y="0"/>
                  </a:lnTo>
                  <a:lnTo>
                    <a:pt x="0" y="285"/>
                  </a:lnTo>
                  <a:lnTo>
                    <a:pt x="1140" y="441"/>
                  </a:lnTo>
                  <a:lnTo>
                    <a:pt x="1508" y="205"/>
                  </a:lnTo>
                  <a:close/>
                </a:path>
              </a:pathLst>
            </a:custGeom>
            <a:pattFill prst="ltUpDiag">
              <a:fgClr>
                <a:schemeClr val="accent3">
                  <a:lumMod val="50000"/>
                </a:schemeClr>
              </a:fgClr>
              <a:bgClr>
                <a:schemeClr val="accent3">
                  <a:lumMod val="75000"/>
                </a:schemeClr>
              </a:bgClr>
            </a:pattFill>
            <a:ln w="3175"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6400" dirty="0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091490" y="2436020"/>
              <a:ext cx="1258888" cy="1371600"/>
            </a:xfrm>
            <a:custGeom>
              <a:avLst/>
              <a:gdLst>
                <a:gd name="T0" fmla="*/ 793 w 793"/>
                <a:gd name="T1" fmla="*/ 0 h 864"/>
                <a:gd name="T2" fmla="*/ 0 w 793"/>
                <a:gd name="T3" fmla="*/ 508 h 864"/>
                <a:gd name="T4" fmla="*/ 0 w 793"/>
                <a:gd name="T5" fmla="*/ 864 h 864"/>
                <a:gd name="T6" fmla="*/ 793 w 793"/>
                <a:gd name="T7" fmla="*/ 357 h 864"/>
                <a:gd name="T8" fmla="*/ 793 w 793"/>
                <a:gd name="T9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3" h="864">
                  <a:moveTo>
                    <a:pt x="793" y="0"/>
                  </a:moveTo>
                  <a:lnTo>
                    <a:pt x="0" y="508"/>
                  </a:lnTo>
                  <a:lnTo>
                    <a:pt x="0" y="864"/>
                  </a:lnTo>
                  <a:lnTo>
                    <a:pt x="793" y="357"/>
                  </a:lnTo>
                  <a:lnTo>
                    <a:pt x="793" y="0"/>
                  </a:lnTo>
                  <a:close/>
                </a:path>
              </a:pathLst>
            </a:custGeom>
            <a:pattFill prst="dkDnDiag">
              <a:fgClr>
                <a:schemeClr val="accent3">
                  <a:lumMod val="75000"/>
                </a:schemeClr>
              </a:fgClr>
              <a:bgClr>
                <a:schemeClr val="accent3"/>
              </a:bgClr>
            </a:pattFill>
            <a:ln w="3175"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6400" dirty="0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673728" y="2180433"/>
              <a:ext cx="966788" cy="700088"/>
            </a:xfrm>
            <a:custGeom>
              <a:avLst/>
              <a:gdLst>
                <a:gd name="T0" fmla="*/ 609 w 609"/>
                <a:gd name="T1" fmla="*/ 0 h 441"/>
                <a:gd name="T2" fmla="*/ 0 w 609"/>
                <a:gd name="T3" fmla="*/ 390 h 441"/>
                <a:gd name="T4" fmla="*/ 367 w 609"/>
                <a:gd name="T5" fmla="*/ 441 h 441"/>
                <a:gd name="T6" fmla="*/ 609 w 609"/>
                <a:gd name="T7" fmla="*/ 285 h 441"/>
                <a:gd name="T8" fmla="*/ 609 w 609"/>
                <a:gd name="T9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9" h="441">
                  <a:moveTo>
                    <a:pt x="609" y="0"/>
                  </a:moveTo>
                  <a:lnTo>
                    <a:pt x="0" y="390"/>
                  </a:lnTo>
                  <a:lnTo>
                    <a:pt x="367" y="441"/>
                  </a:lnTo>
                  <a:lnTo>
                    <a:pt x="609" y="285"/>
                  </a:lnTo>
                  <a:lnTo>
                    <a:pt x="609" y="0"/>
                  </a:lnTo>
                  <a:close/>
                </a:path>
              </a:pathLst>
            </a:custGeom>
            <a:pattFill prst="dkDnDiag">
              <a:fgClr>
                <a:schemeClr val="accent3">
                  <a:lumMod val="50000"/>
                </a:schemeClr>
              </a:fgClr>
              <a:bgClr>
                <a:schemeClr val="accent3">
                  <a:lumMod val="75000"/>
                </a:schemeClr>
              </a:bgClr>
            </a:pattFill>
            <a:ln w="3175"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6400" dirty="0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354640" y="2867820"/>
              <a:ext cx="2736849" cy="939800"/>
            </a:xfrm>
            <a:custGeom>
              <a:avLst/>
              <a:gdLst>
                <a:gd name="T0" fmla="*/ 1724 w 1724"/>
                <a:gd name="T1" fmla="*/ 592 h 592"/>
                <a:gd name="T2" fmla="*/ 0 w 1724"/>
                <a:gd name="T3" fmla="*/ 358 h 592"/>
                <a:gd name="T4" fmla="*/ 0 w 1724"/>
                <a:gd name="T5" fmla="*/ 0 h 592"/>
                <a:gd name="T6" fmla="*/ 1724 w 1724"/>
                <a:gd name="T7" fmla="*/ 236 h 592"/>
                <a:gd name="T8" fmla="*/ 1724 w 1724"/>
                <a:gd name="T9" fmla="*/ 592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4" h="592">
                  <a:moveTo>
                    <a:pt x="1724" y="592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1724" y="236"/>
                  </a:lnTo>
                  <a:lnTo>
                    <a:pt x="1724" y="592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ko-KR" b="1" dirty="0">
                  <a:ea typeface="Roboto Condensed Regular"/>
                </a:rPr>
                <a:t>04</a:t>
              </a:r>
              <a:endParaRPr lang="ko-KR" altLang="en-US" b="1" dirty="0">
                <a:ea typeface="Roboto Condensed Regular"/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3354640" y="2064545"/>
              <a:ext cx="3995738" cy="1177925"/>
            </a:xfrm>
            <a:custGeom>
              <a:avLst/>
              <a:gdLst>
                <a:gd name="T0" fmla="*/ 810 w 2517"/>
                <a:gd name="T1" fmla="*/ 73 h 742"/>
                <a:gd name="T2" fmla="*/ 2318 w 2517"/>
                <a:gd name="T3" fmla="*/ 278 h 742"/>
                <a:gd name="T4" fmla="*/ 1709 w 2517"/>
                <a:gd name="T5" fmla="*/ 667 h 742"/>
                <a:gd name="T6" fmla="*/ 201 w 2517"/>
                <a:gd name="T7" fmla="*/ 463 h 742"/>
                <a:gd name="T8" fmla="*/ 810 w 2517"/>
                <a:gd name="T9" fmla="*/ 73 h 742"/>
                <a:gd name="T10" fmla="*/ 792 w 2517"/>
                <a:gd name="T11" fmla="*/ 0 h 742"/>
                <a:gd name="T12" fmla="*/ 0 w 2517"/>
                <a:gd name="T13" fmla="*/ 506 h 742"/>
                <a:gd name="T14" fmla="*/ 1724 w 2517"/>
                <a:gd name="T15" fmla="*/ 742 h 742"/>
                <a:gd name="T16" fmla="*/ 2517 w 2517"/>
                <a:gd name="T17" fmla="*/ 234 h 742"/>
                <a:gd name="T18" fmla="*/ 792 w 2517"/>
                <a:gd name="T19" fmla="*/ 0 h 742"/>
                <a:gd name="T20" fmla="*/ 792 w 2517"/>
                <a:gd name="T21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17" h="742">
                  <a:moveTo>
                    <a:pt x="810" y="73"/>
                  </a:moveTo>
                  <a:lnTo>
                    <a:pt x="2318" y="278"/>
                  </a:lnTo>
                  <a:lnTo>
                    <a:pt x="1709" y="667"/>
                  </a:lnTo>
                  <a:lnTo>
                    <a:pt x="201" y="463"/>
                  </a:lnTo>
                  <a:lnTo>
                    <a:pt x="810" y="73"/>
                  </a:lnTo>
                  <a:close/>
                  <a:moveTo>
                    <a:pt x="792" y="0"/>
                  </a:moveTo>
                  <a:lnTo>
                    <a:pt x="0" y="506"/>
                  </a:lnTo>
                  <a:lnTo>
                    <a:pt x="1724" y="742"/>
                  </a:lnTo>
                  <a:lnTo>
                    <a:pt x="2517" y="234"/>
                  </a:lnTo>
                  <a:lnTo>
                    <a:pt x="792" y="0"/>
                  </a:lnTo>
                  <a:lnTo>
                    <a:pt x="792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3175">
              <a:noFill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600"/>
                </a:spcAft>
              </a:pPr>
              <a:endParaRPr lang="ko-KR" altLang="en-US" b="1" dirty="0">
                <a:ea typeface="Roboto Condensed Regular"/>
              </a:endParaRPr>
            </a:p>
          </p:txBody>
        </p:sp>
      </p:grpSp>
      <p:grpSp>
        <p:nvGrpSpPr>
          <p:cNvPr id="11" name="그룹 108"/>
          <p:cNvGrpSpPr/>
          <p:nvPr/>
        </p:nvGrpSpPr>
        <p:grpSpPr>
          <a:xfrm>
            <a:off x="11197102" y="7046293"/>
            <a:ext cx="5592314" cy="3007104"/>
            <a:chOff x="3354640" y="2064545"/>
            <a:chExt cx="3995738" cy="1743075"/>
          </a:xfrm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4640515" y="2180433"/>
              <a:ext cx="2393950" cy="700088"/>
            </a:xfrm>
            <a:custGeom>
              <a:avLst/>
              <a:gdLst>
                <a:gd name="T0" fmla="*/ 1508 w 1508"/>
                <a:gd name="T1" fmla="*/ 205 h 441"/>
                <a:gd name="T2" fmla="*/ 0 w 1508"/>
                <a:gd name="T3" fmla="*/ 0 h 441"/>
                <a:gd name="T4" fmla="*/ 0 w 1508"/>
                <a:gd name="T5" fmla="*/ 285 h 441"/>
                <a:gd name="T6" fmla="*/ 1140 w 1508"/>
                <a:gd name="T7" fmla="*/ 441 h 441"/>
                <a:gd name="T8" fmla="*/ 1508 w 1508"/>
                <a:gd name="T9" fmla="*/ 205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8" h="441">
                  <a:moveTo>
                    <a:pt x="1508" y="205"/>
                  </a:moveTo>
                  <a:lnTo>
                    <a:pt x="0" y="0"/>
                  </a:lnTo>
                  <a:lnTo>
                    <a:pt x="0" y="285"/>
                  </a:lnTo>
                  <a:lnTo>
                    <a:pt x="1140" y="441"/>
                  </a:lnTo>
                  <a:lnTo>
                    <a:pt x="1508" y="205"/>
                  </a:lnTo>
                  <a:close/>
                </a:path>
              </a:pathLst>
            </a:custGeom>
            <a:pattFill prst="ltUpDiag">
              <a:fgClr>
                <a:schemeClr val="accent4">
                  <a:lumMod val="50000"/>
                </a:schemeClr>
              </a:fgClr>
              <a:bgClr>
                <a:schemeClr val="accent4">
                  <a:lumMod val="75000"/>
                </a:schemeClr>
              </a:bgClr>
            </a:pattFill>
            <a:ln w="3175"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6400" dirty="0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6091490" y="2436020"/>
              <a:ext cx="1258888" cy="1371600"/>
            </a:xfrm>
            <a:custGeom>
              <a:avLst/>
              <a:gdLst>
                <a:gd name="T0" fmla="*/ 793 w 793"/>
                <a:gd name="T1" fmla="*/ 0 h 864"/>
                <a:gd name="T2" fmla="*/ 0 w 793"/>
                <a:gd name="T3" fmla="*/ 508 h 864"/>
                <a:gd name="T4" fmla="*/ 0 w 793"/>
                <a:gd name="T5" fmla="*/ 864 h 864"/>
                <a:gd name="T6" fmla="*/ 793 w 793"/>
                <a:gd name="T7" fmla="*/ 357 h 864"/>
                <a:gd name="T8" fmla="*/ 793 w 793"/>
                <a:gd name="T9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3" h="864">
                  <a:moveTo>
                    <a:pt x="793" y="0"/>
                  </a:moveTo>
                  <a:lnTo>
                    <a:pt x="0" y="508"/>
                  </a:lnTo>
                  <a:lnTo>
                    <a:pt x="0" y="864"/>
                  </a:lnTo>
                  <a:lnTo>
                    <a:pt x="793" y="357"/>
                  </a:lnTo>
                  <a:lnTo>
                    <a:pt x="793" y="0"/>
                  </a:lnTo>
                  <a:close/>
                </a:path>
              </a:pathLst>
            </a:custGeom>
            <a:pattFill prst="dkDnDiag">
              <a:fgClr>
                <a:schemeClr val="accent4">
                  <a:lumMod val="75000"/>
                </a:schemeClr>
              </a:fgClr>
              <a:bgClr>
                <a:schemeClr val="accent4"/>
              </a:bgClr>
            </a:pattFill>
            <a:ln w="3175"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6400" dirty="0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3673728" y="2180433"/>
              <a:ext cx="966788" cy="700088"/>
            </a:xfrm>
            <a:custGeom>
              <a:avLst/>
              <a:gdLst>
                <a:gd name="T0" fmla="*/ 609 w 609"/>
                <a:gd name="T1" fmla="*/ 0 h 441"/>
                <a:gd name="T2" fmla="*/ 0 w 609"/>
                <a:gd name="T3" fmla="*/ 390 h 441"/>
                <a:gd name="T4" fmla="*/ 367 w 609"/>
                <a:gd name="T5" fmla="*/ 441 h 441"/>
                <a:gd name="T6" fmla="*/ 609 w 609"/>
                <a:gd name="T7" fmla="*/ 285 h 441"/>
                <a:gd name="T8" fmla="*/ 609 w 609"/>
                <a:gd name="T9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9" h="441">
                  <a:moveTo>
                    <a:pt x="609" y="0"/>
                  </a:moveTo>
                  <a:lnTo>
                    <a:pt x="0" y="390"/>
                  </a:lnTo>
                  <a:lnTo>
                    <a:pt x="367" y="441"/>
                  </a:lnTo>
                  <a:lnTo>
                    <a:pt x="609" y="285"/>
                  </a:lnTo>
                  <a:lnTo>
                    <a:pt x="609" y="0"/>
                  </a:lnTo>
                  <a:close/>
                </a:path>
              </a:pathLst>
            </a:custGeom>
            <a:pattFill prst="dkDnDiag">
              <a:fgClr>
                <a:schemeClr val="accent4">
                  <a:lumMod val="50000"/>
                </a:schemeClr>
              </a:fgClr>
              <a:bgClr>
                <a:schemeClr val="accent4">
                  <a:lumMod val="75000"/>
                </a:schemeClr>
              </a:bgClr>
            </a:pattFill>
            <a:ln w="3175"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6400" dirty="0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3354640" y="2867820"/>
              <a:ext cx="2736850" cy="939800"/>
            </a:xfrm>
            <a:custGeom>
              <a:avLst/>
              <a:gdLst>
                <a:gd name="T0" fmla="*/ 1724 w 1724"/>
                <a:gd name="T1" fmla="*/ 592 h 592"/>
                <a:gd name="T2" fmla="*/ 0 w 1724"/>
                <a:gd name="T3" fmla="*/ 358 h 592"/>
                <a:gd name="T4" fmla="*/ 0 w 1724"/>
                <a:gd name="T5" fmla="*/ 0 h 592"/>
                <a:gd name="T6" fmla="*/ 1724 w 1724"/>
                <a:gd name="T7" fmla="*/ 236 h 592"/>
                <a:gd name="T8" fmla="*/ 1724 w 1724"/>
                <a:gd name="T9" fmla="*/ 592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4" h="592">
                  <a:moveTo>
                    <a:pt x="1724" y="592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1724" y="236"/>
                  </a:lnTo>
                  <a:lnTo>
                    <a:pt x="1724" y="592"/>
                  </a:lnTo>
                  <a:close/>
                </a:path>
              </a:pathLst>
            </a:custGeom>
            <a:solidFill>
              <a:schemeClr val="accent4"/>
            </a:solidFill>
            <a:ln w="3175"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ko-KR" b="1" dirty="0">
                  <a:ea typeface="Roboto Condensed Regular"/>
                </a:rPr>
                <a:t>03</a:t>
              </a:r>
              <a:endParaRPr lang="ko-KR" altLang="en-US" b="1" dirty="0">
                <a:ea typeface="Roboto Condensed Regular"/>
              </a:endParaRPr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54640" y="2064545"/>
              <a:ext cx="3995738" cy="1177925"/>
            </a:xfrm>
            <a:custGeom>
              <a:avLst/>
              <a:gdLst>
                <a:gd name="T0" fmla="*/ 810 w 2517"/>
                <a:gd name="T1" fmla="*/ 73 h 742"/>
                <a:gd name="T2" fmla="*/ 2318 w 2517"/>
                <a:gd name="T3" fmla="*/ 278 h 742"/>
                <a:gd name="T4" fmla="*/ 1709 w 2517"/>
                <a:gd name="T5" fmla="*/ 667 h 742"/>
                <a:gd name="T6" fmla="*/ 201 w 2517"/>
                <a:gd name="T7" fmla="*/ 463 h 742"/>
                <a:gd name="T8" fmla="*/ 810 w 2517"/>
                <a:gd name="T9" fmla="*/ 73 h 742"/>
                <a:gd name="T10" fmla="*/ 792 w 2517"/>
                <a:gd name="T11" fmla="*/ 0 h 742"/>
                <a:gd name="T12" fmla="*/ 0 w 2517"/>
                <a:gd name="T13" fmla="*/ 506 h 742"/>
                <a:gd name="T14" fmla="*/ 1724 w 2517"/>
                <a:gd name="T15" fmla="*/ 742 h 742"/>
                <a:gd name="T16" fmla="*/ 2517 w 2517"/>
                <a:gd name="T17" fmla="*/ 234 h 742"/>
                <a:gd name="T18" fmla="*/ 792 w 2517"/>
                <a:gd name="T19" fmla="*/ 0 h 742"/>
                <a:gd name="T20" fmla="*/ 792 w 2517"/>
                <a:gd name="T21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17" h="742">
                  <a:moveTo>
                    <a:pt x="810" y="73"/>
                  </a:moveTo>
                  <a:lnTo>
                    <a:pt x="2318" y="278"/>
                  </a:lnTo>
                  <a:lnTo>
                    <a:pt x="1709" y="667"/>
                  </a:lnTo>
                  <a:lnTo>
                    <a:pt x="201" y="463"/>
                  </a:lnTo>
                  <a:lnTo>
                    <a:pt x="810" y="73"/>
                  </a:lnTo>
                  <a:close/>
                  <a:moveTo>
                    <a:pt x="792" y="0"/>
                  </a:moveTo>
                  <a:lnTo>
                    <a:pt x="0" y="506"/>
                  </a:lnTo>
                  <a:lnTo>
                    <a:pt x="1724" y="742"/>
                  </a:lnTo>
                  <a:lnTo>
                    <a:pt x="2517" y="234"/>
                  </a:lnTo>
                  <a:lnTo>
                    <a:pt x="792" y="0"/>
                  </a:lnTo>
                  <a:lnTo>
                    <a:pt x="792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3175">
              <a:noFill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600"/>
                </a:spcAft>
              </a:pPr>
              <a:endParaRPr lang="ko-KR" altLang="en-US" b="1" dirty="0">
                <a:ea typeface="Roboto Condensed Regular"/>
              </a:endParaRPr>
            </a:p>
          </p:txBody>
        </p:sp>
      </p:grpSp>
      <p:grpSp>
        <p:nvGrpSpPr>
          <p:cNvPr id="18" name="그룹 115"/>
          <p:cNvGrpSpPr/>
          <p:nvPr/>
        </p:nvGrpSpPr>
        <p:grpSpPr>
          <a:xfrm>
            <a:off x="11197102" y="5521605"/>
            <a:ext cx="5592314" cy="3007104"/>
            <a:chOff x="3354640" y="2064545"/>
            <a:chExt cx="3995738" cy="1743075"/>
          </a:xfrm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4640515" y="2180433"/>
              <a:ext cx="2393950" cy="700088"/>
            </a:xfrm>
            <a:custGeom>
              <a:avLst/>
              <a:gdLst>
                <a:gd name="T0" fmla="*/ 1508 w 1508"/>
                <a:gd name="T1" fmla="*/ 205 h 441"/>
                <a:gd name="T2" fmla="*/ 0 w 1508"/>
                <a:gd name="T3" fmla="*/ 0 h 441"/>
                <a:gd name="T4" fmla="*/ 0 w 1508"/>
                <a:gd name="T5" fmla="*/ 285 h 441"/>
                <a:gd name="T6" fmla="*/ 1140 w 1508"/>
                <a:gd name="T7" fmla="*/ 441 h 441"/>
                <a:gd name="T8" fmla="*/ 1508 w 1508"/>
                <a:gd name="T9" fmla="*/ 205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8" h="441">
                  <a:moveTo>
                    <a:pt x="1508" y="205"/>
                  </a:moveTo>
                  <a:lnTo>
                    <a:pt x="0" y="0"/>
                  </a:lnTo>
                  <a:lnTo>
                    <a:pt x="0" y="285"/>
                  </a:lnTo>
                  <a:lnTo>
                    <a:pt x="1140" y="441"/>
                  </a:lnTo>
                  <a:lnTo>
                    <a:pt x="1508" y="205"/>
                  </a:lnTo>
                  <a:close/>
                </a:path>
              </a:pathLst>
            </a:custGeom>
            <a:pattFill prst="ltUpDiag">
              <a:fgClr>
                <a:schemeClr val="accent5">
                  <a:lumMod val="50000"/>
                </a:schemeClr>
              </a:fgClr>
              <a:bgClr>
                <a:schemeClr val="accent5">
                  <a:lumMod val="75000"/>
                </a:schemeClr>
              </a:bgClr>
            </a:pattFill>
            <a:ln w="3175"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6400" dirty="0"/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6091490" y="2436020"/>
              <a:ext cx="1258888" cy="1371600"/>
            </a:xfrm>
            <a:custGeom>
              <a:avLst/>
              <a:gdLst>
                <a:gd name="T0" fmla="*/ 793 w 793"/>
                <a:gd name="T1" fmla="*/ 0 h 864"/>
                <a:gd name="T2" fmla="*/ 0 w 793"/>
                <a:gd name="T3" fmla="*/ 508 h 864"/>
                <a:gd name="T4" fmla="*/ 0 w 793"/>
                <a:gd name="T5" fmla="*/ 864 h 864"/>
                <a:gd name="T6" fmla="*/ 793 w 793"/>
                <a:gd name="T7" fmla="*/ 357 h 864"/>
                <a:gd name="T8" fmla="*/ 793 w 793"/>
                <a:gd name="T9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3" h="864">
                  <a:moveTo>
                    <a:pt x="793" y="0"/>
                  </a:moveTo>
                  <a:lnTo>
                    <a:pt x="0" y="508"/>
                  </a:lnTo>
                  <a:lnTo>
                    <a:pt x="0" y="864"/>
                  </a:lnTo>
                  <a:lnTo>
                    <a:pt x="793" y="357"/>
                  </a:lnTo>
                  <a:lnTo>
                    <a:pt x="793" y="0"/>
                  </a:lnTo>
                  <a:close/>
                </a:path>
              </a:pathLst>
            </a:custGeom>
            <a:pattFill prst="dkDnDiag">
              <a:fgClr>
                <a:schemeClr val="accent5">
                  <a:lumMod val="75000"/>
                </a:schemeClr>
              </a:fgClr>
              <a:bgClr>
                <a:schemeClr val="accent5"/>
              </a:bgClr>
            </a:pattFill>
            <a:ln w="3175"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6400" dirty="0"/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3673728" y="2180433"/>
              <a:ext cx="966788" cy="700088"/>
            </a:xfrm>
            <a:custGeom>
              <a:avLst/>
              <a:gdLst>
                <a:gd name="T0" fmla="*/ 609 w 609"/>
                <a:gd name="T1" fmla="*/ 0 h 441"/>
                <a:gd name="T2" fmla="*/ 0 w 609"/>
                <a:gd name="T3" fmla="*/ 390 h 441"/>
                <a:gd name="T4" fmla="*/ 367 w 609"/>
                <a:gd name="T5" fmla="*/ 441 h 441"/>
                <a:gd name="T6" fmla="*/ 609 w 609"/>
                <a:gd name="T7" fmla="*/ 285 h 441"/>
                <a:gd name="T8" fmla="*/ 609 w 609"/>
                <a:gd name="T9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9" h="441">
                  <a:moveTo>
                    <a:pt x="609" y="0"/>
                  </a:moveTo>
                  <a:lnTo>
                    <a:pt x="0" y="390"/>
                  </a:lnTo>
                  <a:lnTo>
                    <a:pt x="367" y="441"/>
                  </a:lnTo>
                  <a:lnTo>
                    <a:pt x="609" y="285"/>
                  </a:lnTo>
                  <a:lnTo>
                    <a:pt x="609" y="0"/>
                  </a:lnTo>
                  <a:close/>
                </a:path>
              </a:pathLst>
            </a:custGeom>
            <a:pattFill prst="dkDnDiag">
              <a:fgClr>
                <a:schemeClr val="accent5">
                  <a:lumMod val="50000"/>
                </a:schemeClr>
              </a:fgClr>
              <a:bgClr>
                <a:schemeClr val="accent5">
                  <a:lumMod val="75000"/>
                </a:schemeClr>
              </a:bgClr>
            </a:pattFill>
            <a:ln w="3175"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6400" dirty="0"/>
            </a:p>
          </p:txBody>
        </p:sp>
        <p:sp>
          <p:nvSpPr>
            <p:cNvPr id="22" name="Freeform 8"/>
            <p:cNvSpPr>
              <a:spLocks/>
            </p:cNvSpPr>
            <p:nvPr/>
          </p:nvSpPr>
          <p:spPr bwMode="auto">
            <a:xfrm>
              <a:off x="3354640" y="2867820"/>
              <a:ext cx="2736850" cy="939800"/>
            </a:xfrm>
            <a:custGeom>
              <a:avLst/>
              <a:gdLst>
                <a:gd name="T0" fmla="*/ 1724 w 1724"/>
                <a:gd name="T1" fmla="*/ 592 h 592"/>
                <a:gd name="T2" fmla="*/ 0 w 1724"/>
                <a:gd name="T3" fmla="*/ 358 h 592"/>
                <a:gd name="T4" fmla="*/ 0 w 1724"/>
                <a:gd name="T5" fmla="*/ 0 h 592"/>
                <a:gd name="T6" fmla="*/ 1724 w 1724"/>
                <a:gd name="T7" fmla="*/ 236 h 592"/>
                <a:gd name="T8" fmla="*/ 1724 w 1724"/>
                <a:gd name="T9" fmla="*/ 592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4" h="592">
                  <a:moveTo>
                    <a:pt x="1724" y="592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1724" y="236"/>
                  </a:lnTo>
                  <a:lnTo>
                    <a:pt x="1724" y="592"/>
                  </a:lnTo>
                  <a:close/>
                </a:path>
              </a:pathLst>
            </a:custGeom>
            <a:solidFill>
              <a:schemeClr val="accent5"/>
            </a:solidFill>
            <a:ln w="3175"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ko-KR" b="1" dirty="0">
                  <a:ea typeface="Roboto Condensed Regular"/>
                </a:rPr>
                <a:t>02</a:t>
              </a:r>
              <a:endParaRPr lang="ko-KR" altLang="en-US" b="1" dirty="0">
                <a:ea typeface="+mj-ea"/>
              </a:endParaRPr>
            </a:p>
          </p:txBody>
        </p:sp>
        <p:sp>
          <p:nvSpPr>
            <p:cNvPr id="23" name="Freeform 9"/>
            <p:cNvSpPr>
              <a:spLocks noEditPoints="1"/>
            </p:cNvSpPr>
            <p:nvPr/>
          </p:nvSpPr>
          <p:spPr bwMode="auto">
            <a:xfrm>
              <a:off x="3354640" y="2064545"/>
              <a:ext cx="3995738" cy="1177925"/>
            </a:xfrm>
            <a:custGeom>
              <a:avLst/>
              <a:gdLst>
                <a:gd name="T0" fmla="*/ 810 w 2517"/>
                <a:gd name="T1" fmla="*/ 73 h 742"/>
                <a:gd name="T2" fmla="*/ 2318 w 2517"/>
                <a:gd name="T3" fmla="*/ 278 h 742"/>
                <a:gd name="T4" fmla="*/ 1709 w 2517"/>
                <a:gd name="T5" fmla="*/ 667 h 742"/>
                <a:gd name="T6" fmla="*/ 201 w 2517"/>
                <a:gd name="T7" fmla="*/ 463 h 742"/>
                <a:gd name="T8" fmla="*/ 810 w 2517"/>
                <a:gd name="T9" fmla="*/ 73 h 742"/>
                <a:gd name="T10" fmla="*/ 792 w 2517"/>
                <a:gd name="T11" fmla="*/ 0 h 742"/>
                <a:gd name="T12" fmla="*/ 0 w 2517"/>
                <a:gd name="T13" fmla="*/ 506 h 742"/>
                <a:gd name="T14" fmla="*/ 1724 w 2517"/>
                <a:gd name="T15" fmla="*/ 742 h 742"/>
                <a:gd name="T16" fmla="*/ 2517 w 2517"/>
                <a:gd name="T17" fmla="*/ 234 h 742"/>
                <a:gd name="T18" fmla="*/ 792 w 2517"/>
                <a:gd name="T19" fmla="*/ 0 h 742"/>
                <a:gd name="T20" fmla="*/ 792 w 2517"/>
                <a:gd name="T21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17" h="742">
                  <a:moveTo>
                    <a:pt x="810" y="73"/>
                  </a:moveTo>
                  <a:lnTo>
                    <a:pt x="2318" y="278"/>
                  </a:lnTo>
                  <a:lnTo>
                    <a:pt x="1709" y="667"/>
                  </a:lnTo>
                  <a:lnTo>
                    <a:pt x="201" y="463"/>
                  </a:lnTo>
                  <a:lnTo>
                    <a:pt x="810" y="73"/>
                  </a:lnTo>
                  <a:close/>
                  <a:moveTo>
                    <a:pt x="792" y="0"/>
                  </a:moveTo>
                  <a:lnTo>
                    <a:pt x="0" y="506"/>
                  </a:lnTo>
                  <a:lnTo>
                    <a:pt x="1724" y="742"/>
                  </a:lnTo>
                  <a:lnTo>
                    <a:pt x="2517" y="234"/>
                  </a:lnTo>
                  <a:lnTo>
                    <a:pt x="792" y="0"/>
                  </a:lnTo>
                  <a:lnTo>
                    <a:pt x="792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3175">
              <a:noFill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spcAft>
                  <a:spcPts val="600"/>
                </a:spcAft>
              </a:pPr>
              <a:endParaRPr lang="ko-KR" altLang="en-US" b="1" dirty="0">
                <a:ea typeface="Roboto Condensed Regular"/>
              </a:endParaRPr>
            </a:p>
          </p:txBody>
        </p:sp>
      </p:grpSp>
      <p:grpSp>
        <p:nvGrpSpPr>
          <p:cNvPr id="25" name="그룹 11"/>
          <p:cNvGrpSpPr/>
          <p:nvPr/>
        </p:nvGrpSpPr>
        <p:grpSpPr>
          <a:xfrm>
            <a:off x="11197102" y="3996917"/>
            <a:ext cx="5592314" cy="3007104"/>
            <a:chOff x="4129765" y="1474040"/>
            <a:chExt cx="2325491" cy="1014457"/>
          </a:xfrm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4878135" y="1541486"/>
              <a:ext cx="1393262" cy="407446"/>
            </a:xfrm>
            <a:custGeom>
              <a:avLst/>
              <a:gdLst>
                <a:gd name="T0" fmla="*/ 1508 w 1508"/>
                <a:gd name="T1" fmla="*/ 205 h 441"/>
                <a:gd name="T2" fmla="*/ 0 w 1508"/>
                <a:gd name="T3" fmla="*/ 0 h 441"/>
                <a:gd name="T4" fmla="*/ 0 w 1508"/>
                <a:gd name="T5" fmla="*/ 285 h 441"/>
                <a:gd name="T6" fmla="*/ 1140 w 1508"/>
                <a:gd name="T7" fmla="*/ 441 h 441"/>
                <a:gd name="T8" fmla="*/ 1508 w 1508"/>
                <a:gd name="T9" fmla="*/ 205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8" h="441">
                  <a:moveTo>
                    <a:pt x="1508" y="205"/>
                  </a:moveTo>
                  <a:lnTo>
                    <a:pt x="0" y="0"/>
                  </a:lnTo>
                  <a:lnTo>
                    <a:pt x="0" y="285"/>
                  </a:lnTo>
                  <a:lnTo>
                    <a:pt x="1140" y="441"/>
                  </a:lnTo>
                  <a:lnTo>
                    <a:pt x="1508" y="205"/>
                  </a:lnTo>
                  <a:close/>
                </a:path>
              </a:pathLst>
            </a:custGeom>
            <a:pattFill prst="ltUpDiag">
              <a:fgClr>
                <a:schemeClr val="accent1">
                  <a:lumMod val="50000"/>
                </a:schemeClr>
              </a:fgClr>
              <a:bgClr>
                <a:schemeClr val="accent1">
                  <a:lumMod val="75000"/>
                </a:schemeClr>
              </a:bgClr>
            </a:pattFill>
            <a:ln w="3175"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6400" dirty="0"/>
            </a:p>
          </p:txBody>
        </p:sp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5722592" y="1690236"/>
              <a:ext cx="732664" cy="798261"/>
            </a:xfrm>
            <a:custGeom>
              <a:avLst/>
              <a:gdLst>
                <a:gd name="T0" fmla="*/ 793 w 793"/>
                <a:gd name="T1" fmla="*/ 0 h 864"/>
                <a:gd name="T2" fmla="*/ 0 w 793"/>
                <a:gd name="T3" fmla="*/ 508 h 864"/>
                <a:gd name="T4" fmla="*/ 0 w 793"/>
                <a:gd name="T5" fmla="*/ 864 h 864"/>
                <a:gd name="T6" fmla="*/ 793 w 793"/>
                <a:gd name="T7" fmla="*/ 357 h 864"/>
                <a:gd name="T8" fmla="*/ 793 w 793"/>
                <a:gd name="T9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3" h="864">
                  <a:moveTo>
                    <a:pt x="793" y="0"/>
                  </a:moveTo>
                  <a:lnTo>
                    <a:pt x="0" y="508"/>
                  </a:lnTo>
                  <a:lnTo>
                    <a:pt x="0" y="864"/>
                  </a:lnTo>
                  <a:lnTo>
                    <a:pt x="793" y="357"/>
                  </a:lnTo>
                  <a:lnTo>
                    <a:pt x="793" y="0"/>
                  </a:lnTo>
                  <a:close/>
                </a:path>
              </a:pathLst>
            </a:custGeom>
            <a:pattFill prst="dkDnDiag">
              <a:fgClr>
                <a:schemeClr val="accent1">
                  <a:lumMod val="75000"/>
                </a:schemeClr>
              </a:fgClr>
              <a:bgClr>
                <a:schemeClr val="accent1"/>
              </a:bgClr>
            </a:pattFill>
            <a:ln w="3175"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6400" dirty="0"/>
            </a:p>
          </p:txBody>
        </p:sp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4315472" y="1541486"/>
              <a:ext cx="562664" cy="407446"/>
            </a:xfrm>
            <a:custGeom>
              <a:avLst/>
              <a:gdLst>
                <a:gd name="T0" fmla="*/ 609 w 609"/>
                <a:gd name="T1" fmla="*/ 0 h 441"/>
                <a:gd name="T2" fmla="*/ 0 w 609"/>
                <a:gd name="T3" fmla="*/ 390 h 441"/>
                <a:gd name="T4" fmla="*/ 367 w 609"/>
                <a:gd name="T5" fmla="*/ 441 h 441"/>
                <a:gd name="T6" fmla="*/ 609 w 609"/>
                <a:gd name="T7" fmla="*/ 285 h 441"/>
                <a:gd name="T8" fmla="*/ 609 w 609"/>
                <a:gd name="T9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9" h="441">
                  <a:moveTo>
                    <a:pt x="609" y="0"/>
                  </a:moveTo>
                  <a:lnTo>
                    <a:pt x="0" y="390"/>
                  </a:lnTo>
                  <a:lnTo>
                    <a:pt x="367" y="441"/>
                  </a:lnTo>
                  <a:lnTo>
                    <a:pt x="609" y="285"/>
                  </a:lnTo>
                  <a:lnTo>
                    <a:pt x="609" y="0"/>
                  </a:lnTo>
                  <a:close/>
                </a:path>
              </a:pathLst>
            </a:custGeom>
            <a:pattFill prst="dkDnDiag">
              <a:fgClr>
                <a:schemeClr val="accent1">
                  <a:lumMod val="50000"/>
                </a:schemeClr>
              </a:fgClr>
              <a:bgClr>
                <a:schemeClr val="accent1">
                  <a:lumMod val="75000"/>
                </a:schemeClr>
              </a:bgClr>
            </a:pattFill>
            <a:ln w="3175"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6400" dirty="0"/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4129765" y="1941540"/>
              <a:ext cx="1592827" cy="546957"/>
            </a:xfrm>
            <a:custGeom>
              <a:avLst/>
              <a:gdLst>
                <a:gd name="T0" fmla="*/ 1724 w 1724"/>
                <a:gd name="T1" fmla="*/ 592 h 592"/>
                <a:gd name="T2" fmla="*/ 0 w 1724"/>
                <a:gd name="T3" fmla="*/ 358 h 592"/>
                <a:gd name="T4" fmla="*/ 0 w 1724"/>
                <a:gd name="T5" fmla="*/ 0 h 592"/>
                <a:gd name="T6" fmla="*/ 1724 w 1724"/>
                <a:gd name="T7" fmla="*/ 236 h 592"/>
                <a:gd name="T8" fmla="*/ 1724 w 1724"/>
                <a:gd name="T9" fmla="*/ 592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4" h="592">
                  <a:moveTo>
                    <a:pt x="1724" y="592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1724" y="236"/>
                  </a:lnTo>
                  <a:lnTo>
                    <a:pt x="1724" y="592"/>
                  </a:lnTo>
                  <a:close/>
                </a:path>
              </a:pathLst>
            </a:custGeom>
            <a:solidFill>
              <a:schemeClr val="accent1"/>
            </a:solidFill>
            <a:ln w="3175" cap="flat" cmpd="sng" algn="ctr">
              <a:noFill/>
              <a:prstDash val="solid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ko-KR" b="1" dirty="0">
                  <a:solidFill>
                    <a:schemeClr val="tx1"/>
                  </a:solidFill>
                  <a:ea typeface="+mj-ea"/>
                </a:rPr>
                <a:t>01</a:t>
              </a:r>
              <a:endParaRPr lang="ko-KR" altLang="en-US" b="1" dirty="0">
                <a:solidFill>
                  <a:schemeClr val="tx1"/>
                </a:solidFill>
                <a:ea typeface="+mj-ea"/>
              </a:endParaRPr>
            </a:p>
          </p:txBody>
        </p:sp>
        <p:sp>
          <p:nvSpPr>
            <p:cNvPr id="30" name="Freeform 9"/>
            <p:cNvSpPr>
              <a:spLocks noEditPoints="1"/>
            </p:cNvSpPr>
            <p:nvPr/>
          </p:nvSpPr>
          <p:spPr bwMode="auto">
            <a:xfrm>
              <a:off x="4129765" y="1474040"/>
              <a:ext cx="2325491" cy="685544"/>
            </a:xfrm>
            <a:custGeom>
              <a:avLst/>
              <a:gdLst>
                <a:gd name="T0" fmla="*/ 810 w 2517"/>
                <a:gd name="T1" fmla="*/ 73 h 742"/>
                <a:gd name="T2" fmla="*/ 2318 w 2517"/>
                <a:gd name="T3" fmla="*/ 278 h 742"/>
                <a:gd name="T4" fmla="*/ 1709 w 2517"/>
                <a:gd name="T5" fmla="*/ 667 h 742"/>
                <a:gd name="T6" fmla="*/ 201 w 2517"/>
                <a:gd name="T7" fmla="*/ 463 h 742"/>
                <a:gd name="T8" fmla="*/ 810 w 2517"/>
                <a:gd name="T9" fmla="*/ 73 h 742"/>
                <a:gd name="T10" fmla="*/ 792 w 2517"/>
                <a:gd name="T11" fmla="*/ 0 h 742"/>
                <a:gd name="T12" fmla="*/ 0 w 2517"/>
                <a:gd name="T13" fmla="*/ 506 h 742"/>
                <a:gd name="T14" fmla="*/ 1724 w 2517"/>
                <a:gd name="T15" fmla="*/ 742 h 742"/>
                <a:gd name="T16" fmla="*/ 2517 w 2517"/>
                <a:gd name="T17" fmla="*/ 234 h 742"/>
                <a:gd name="T18" fmla="*/ 792 w 2517"/>
                <a:gd name="T19" fmla="*/ 0 h 742"/>
                <a:gd name="T20" fmla="*/ 792 w 2517"/>
                <a:gd name="T21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17" h="742">
                  <a:moveTo>
                    <a:pt x="810" y="73"/>
                  </a:moveTo>
                  <a:lnTo>
                    <a:pt x="2318" y="278"/>
                  </a:lnTo>
                  <a:lnTo>
                    <a:pt x="1709" y="667"/>
                  </a:lnTo>
                  <a:lnTo>
                    <a:pt x="201" y="463"/>
                  </a:lnTo>
                  <a:lnTo>
                    <a:pt x="810" y="73"/>
                  </a:lnTo>
                  <a:close/>
                  <a:moveTo>
                    <a:pt x="792" y="0"/>
                  </a:moveTo>
                  <a:lnTo>
                    <a:pt x="0" y="506"/>
                  </a:lnTo>
                  <a:lnTo>
                    <a:pt x="1724" y="742"/>
                  </a:lnTo>
                  <a:lnTo>
                    <a:pt x="2517" y="234"/>
                  </a:lnTo>
                  <a:lnTo>
                    <a:pt x="792" y="0"/>
                  </a:lnTo>
                  <a:lnTo>
                    <a:pt x="792" y="0"/>
                  </a:lnTo>
                  <a:close/>
                </a:path>
              </a:pathLst>
            </a:custGeom>
            <a:pattFill prst="pct10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 w="3175"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6400" dirty="0"/>
            </a:p>
          </p:txBody>
        </p:sp>
        <p:sp>
          <p:nvSpPr>
            <p:cNvPr id="31" name="Freeform 10"/>
            <p:cNvSpPr>
              <a:spLocks noEditPoints="1"/>
            </p:cNvSpPr>
            <p:nvPr/>
          </p:nvSpPr>
          <p:spPr bwMode="auto">
            <a:xfrm>
              <a:off x="4129765" y="1474040"/>
              <a:ext cx="2325491" cy="685544"/>
            </a:xfrm>
            <a:custGeom>
              <a:avLst/>
              <a:gdLst>
                <a:gd name="T0" fmla="*/ 810 w 2517"/>
                <a:gd name="T1" fmla="*/ 73 h 742"/>
                <a:gd name="T2" fmla="*/ 2318 w 2517"/>
                <a:gd name="T3" fmla="*/ 278 h 742"/>
                <a:gd name="T4" fmla="*/ 1709 w 2517"/>
                <a:gd name="T5" fmla="*/ 667 h 742"/>
                <a:gd name="T6" fmla="*/ 201 w 2517"/>
                <a:gd name="T7" fmla="*/ 463 h 742"/>
                <a:gd name="T8" fmla="*/ 810 w 2517"/>
                <a:gd name="T9" fmla="*/ 73 h 742"/>
                <a:gd name="T10" fmla="*/ 792 w 2517"/>
                <a:gd name="T11" fmla="*/ 0 h 742"/>
                <a:gd name="T12" fmla="*/ 0 w 2517"/>
                <a:gd name="T13" fmla="*/ 506 h 742"/>
                <a:gd name="T14" fmla="*/ 1724 w 2517"/>
                <a:gd name="T15" fmla="*/ 742 h 742"/>
                <a:gd name="T16" fmla="*/ 2517 w 2517"/>
                <a:gd name="T17" fmla="*/ 234 h 742"/>
                <a:gd name="T18" fmla="*/ 792 w 2517"/>
                <a:gd name="T19" fmla="*/ 0 h 742"/>
                <a:gd name="T20" fmla="*/ 792 w 2517"/>
                <a:gd name="T21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17" h="742">
                  <a:moveTo>
                    <a:pt x="810" y="73"/>
                  </a:moveTo>
                  <a:lnTo>
                    <a:pt x="2318" y="278"/>
                  </a:lnTo>
                  <a:lnTo>
                    <a:pt x="1709" y="667"/>
                  </a:lnTo>
                  <a:lnTo>
                    <a:pt x="201" y="463"/>
                  </a:lnTo>
                  <a:lnTo>
                    <a:pt x="810" y="73"/>
                  </a:lnTo>
                  <a:moveTo>
                    <a:pt x="792" y="0"/>
                  </a:moveTo>
                  <a:lnTo>
                    <a:pt x="0" y="506"/>
                  </a:lnTo>
                  <a:lnTo>
                    <a:pt x="1724" y="742"/>
                  </a:lnTo>
                  <a:lnTo>
                    <a:pt x="2517" y="234"/>
                  </a:lnTo>
                  <a:lnTo>
                    <a:pt x="792" y="0"/>
                  </a:lnTo>
                  <a:lnTo>
                    <a:pt x="792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 w="3175"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6400" dirty="0"/>
            </a:p>
          </p:txBody>
        </p:sp>
      </p:grpSp>
      <p:sp>
        <p:nvSpPr>
          <p:cNvPr id="33" name="Rectangle 32"/>
          <p:cNvSpPr/>
          <p:nvPr/>
        </p:nvSpPr>
        <p:spPr>
          <a:xfrm>
            <a:off x="5240436" y="5145903"/>
            <a:ext cx="4941296" cy="101656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r">
              <a:lnSpc>
                <a:spcPct val="85000"/>
              </a:lnSpc>
            </a:pPr>
            <a:r>
              <a:rPr lang="en-US" sz="4266" dirty="0"/>
              <a:t>Build</a:t>
            </a:r>
          </a:p>
          <a:p>
            <a:pPr algn="r">
              <a:lnSpc>
                <a:spcPct val="85000"/>
              </a:lnSpc>
            </a:pPr>
            <a:r>
              <a:rPr lang="en-US" sz="2800" dirty="0"/>
              <a:t>Lorem ipsum dolor sit amet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295522" y="8262628"/>
            <a:ext cx="4941296" cy="101656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r">
              <a:lnSpc>
                <a:spcPct val="85000"/>
              </a:lnSpc>
            </a:pPr>
            <a:r>
              <a:rPr lang="en-US" sz="4266" dirty="0"/>
              <a:t>Market</a:t>
            </a:r>
          </a:p>
          <a:p>
            <a:pPr algn="r">
              <a:lnSpc>
                <a:spcPct val="85000"/>
              </a:lnSpc>
            </a:pPr>
            <a:r>
              <a:rPr lang="en-US" sz="2800" dirty="0"/>
              <a:t>Lorem ipsum dolor sit amet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8054143" y="6137325"/>
            <a:ext cx="4941296" cy="101656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4266" dirty="0"/>
              <a:t>Test</a:t>
            </a:r>
          </a:p>
          <a:p>
            <a:pPr>
              <a:lnSpc>
                <a:spcPct val="85000"/>
              </a:lnSpc>
            </a:pPr>
            <a:r>
              <a:rPr lang="en-US" sz="2800" dirty="0"/>
              <a:t>Lorem ipsum dolor sit amet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8054143" y="9125903"/>
            <a:ext cx="4941296" cy="101656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4266" dirty="0"/>
              <a:t>Measure</a:t>
            </a:r>
          </a:p>
          <a:p>
            <a:pPr>
              <a:lnSpc>
                <a:spcPct val="85000"/>
              </a:lnSpc>
            </a:pPr>
            <a:r>
              <a:rPr lang="en-US" sz="2800" dirty="0"/>
              <a:t>Lorem ipsum dolor sit amet</a:t>
            </a:r>
          </a:p>
        </p:txBody>
      </p:sp>
      <p:cxnSp>
        <p:nvCxnSpPr>
          <p:cNvPr id="37" name="Straight Connector 36"/>
          <p:cNvCxnSpPr/>
          <p:nvPr/>
        </p:nvCxnSpPr>
        <p:spPr>
          <a:xfrm flipH="1">
            <a:off x="10351701" y="5790427"/>
            <a:ext cx="845400" cy="0"/>
          </a:xfrm>
          <a:prstGeom prst="line">
            <a:avLst/>
          </a:prstGeom>
          <a:ln w="12700" cmpd="sng">
            <a:solidFill>
              <a:schemeClr val="accent2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10351701" y="8833903"/>
            <a:ext cx="845400" cy="0"/>
          </a:xfrm>
          <a:prstGeom prst="line">
            <a:avLst/>
          </a:prstGeom>
          <a:ln w="12700" cmpd="sng">
            <a:solidFill>
              <a:schemeClr val="accent2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16789415" y="6652225"/>
            <a:ext cx="845400" cy="0"/>
          </a:xfrm>
          <a:prstGeom prst="line">
            <a:avLst/>
          </a:prstGeom>
          <a:ln w="12700" cmpd="sng">
            <a:solidFill>
              <a:schemeClr val="accent2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16789415" y="9748351"/>
            <a:ext cx="845400" cy="0"/>
          </a:xfrm>
          <a:prstGeom prst="line">
            <a:avLst/>
          </a:prstGeom>
          <a:ln w="12700" cmpd="sng">
            <a:solidFill>
              <a:schemeClr val="accent2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04801" y="3207853"/>
            <a:ext cx="12155135" cy="12155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15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decel="69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6933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6933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6933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8873536" cy="13715108"/>
          </a:xfrm>
          <a:prstGeom prst="rect">
            <a:avLst/>
          </a:prstGeom>
        </p:spPr>
      </p:pic>
      <p:sp>
        <p:nvSpPr>
          <p:cNvPr id="33" name="TextBox 7"/>
          <p:cNvSpPr>
            <a:spLocks noChangeArrowheads="1"/>
          </p:cNvSpPr>
          <p:nvPr/>
        </p:nvSpPr>
        <p:spPr bwMode="auto">
          <a:xfrm>
            <a:off x="5874372" y="7461870"/>
            <a:ext cx="122598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这里输入关于什么的创业、商业计划书或公司团队名称</a:t>
            </a:r>
          </a:p>
        </p:txBody>
      </p:sp>
      <p:sp>
        <p:nvSpPr>
          <p:cNvPr id="34" name="TextBox 7"/>
          <p:cNvSpPr>
            <a:spLocks noChangeArrowheads="1"/>
          </p:cNvSpPr>
          <p:nvPr/>
        </p:nvSpPr>
        <p:spPr bwMode="auto">
          <a:xfrm>
            <a:off x="4921872" y="5667396"/>
            <a:ext cx="1602728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96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非常谢谢您的观看</a:t>
            </a:r>
            <a:endParaRPr lang="zh-CN" altLang="en-US" sz="9600" b="1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5" name="TextBox 7"/>
          <p:cNvSpPr>
            <a:spLocks noChangeArrowheads="1"/>
          </p:cNvSpPr>
          <p:nvPr/>
        </p:nvSpPr>
        <p:spPr bwMode="auto">
          <a:xfrm>
            <a:off x="6201639" y="4522744"/>
            <a:ext cx="1426784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en-US" altLang="zh-CN" sz="4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4800" dirty="0">
              <a:solidFill>
                <a:schemeClr val="tx1">
                  <a:lumMod val="50000"/>
                  <a:lumOff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LilyUPC" pitchFamily="34" charset="-34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6397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8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127645" y="8874227"/>
            <a:ext cx="17217119" cy="33855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7690" tIns="108845" rIns="217690" bIns="108845" rtlCol="0" anchor="ctr"/>
          <a:lstStyle/>
          <a:p>
            <a:pPr defTabSz="2176894"/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2176894"/>
            <a:r>
              <a:rPr lang="zh-CN" altLang="en-US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lang="zh-CN" altLang="en-US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26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2176894"/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2176894"/>
            <a:r>
              <a:rPr lang="zh-CN" altLang="en-US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www.1ppt.com/powerpoint/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2176894"/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www.1ppt.com/word/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lang="zh-CN" altLang="en-US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www.1ppt.com/excel/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2176894"/>
            <a:r>
              <a:rPr lang="zh-CN" altLang="en-US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2176894"/>
            <a:r>
              <a:rPr lang="zh-CN" altLang="en-US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www.1ppt.com/fanwen/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6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2176894"/>
            <a:r>
              <a:rPr lang="zh-CN" altLang="en-US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2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26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5996551"/>
            <a:ext cx="24387175" cy="273365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217690" tIns="108845" rIns="217690" bIns="108845" anchor="ctr"/>
          <a:lstStyle/>
          <a:p>
            <a:pPr defTabSz="2176894">
              <a:defRPr/>
            </a:pPr>
            <a:endParaRPr lang="zh-CN" altLang="en-US" sz="43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090" y="630360"/>
            <a:ext cx="20567046" cy="536354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1249001" y="6194693"/>
            <a:ext cx="10944590" cy="3237358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17690" tIns="108845" rIns="217690" bIns="108845"/>
          <a:lstStyle/>
          <a:p>
            <a:pPr defTabSz="2176894">
              <a:spcBef>
                <a:spcPct val="20000"/>
              </a:spcBef>
              <a:buClr>
                <a:srgbClr val="5B8CC1"/>
              </a:buClr>
              <a:defRPr/>
            </a:pPr>
            <a:r>
              <a:rPr lang="zh-CN" altLang="en-US" sz="48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29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2176894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29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29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9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defTabSz="2176894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29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12193587" y="6194693"/>
            <a:ext cx="10944593" cy="3093342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17690" tIns="108845" rIns="217690" bIns="108845"/>
          <a:lstStyle/>
          <a:p>
            <a:pPr defTabSz="2176894">
              <a:spcBef>
                <a:spcPct val="20000"/>
              </a:spcBef>
              <a:buClr>
                <a:srgbClr val="5B8CC1"/>
              </a:buClr>
              <a:defRPr/>
            </a:pPr>
            <a:r>
              <a:rPr lang="zh-CN" altLang="en-US" sz="48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240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2176894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29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defTabSz="2176894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29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29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6522" y="6194690"/>
            <a:ext cx="1050003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3181" y="6194690"/>
            <a:ext cx="1050003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708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39"/>
          <p:cNvSpPr>
            <a:spLocks noChangeArrowheads="1"/>
          </p:cNvSpPr>
          <p:nvPr/>
        </p:nvSpPr>
        <p:spPr bwMode="auto">
          <a:xfrm>
            <a:off x="8833831" y="4688329"/>
            <a:ext cx="10473085" cy="152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56" tIns="91428" rIns="182856" bIns="91428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1999"/>
              </a:spcBef>
            </a:pPr>
            <a:r>
              <a:rPr lang="en-US" altLang="zh-CN" sz="6600" dirty="0" smtClean="0">
                <a:latin typeface="微软雅黑" pitchFamily="34" charset="-122"/>
                <a:ea typeface="微软雅黑" pitchFamily="34" charset="-122"/>
                <a:cs typeface="宋体" charset="-122"/>
              </a:rPr>
              <a:t>【01</a:t>
            </a:r>
            <a:r>
              <a:rPr lang="zh-CN" altLang="en-US" sz="6600" dirty="0" smtClean="0">
                <a:latin typeface="微软雅黑" pitchFamily="34" charset="-122"/>
                <a:ea typeface="微软雅黑" pitchFamily="34" charset="-122"/>
                <a:cs typeface="宋体" charset="-122"/>
              </a:rPr>
              <a:t>输入您的标题</a:t>
            </a:r>
            <a:r>
              <a:rPr lang="en-US" altLang="zh-CN" sz="6600" dirty="0" smtClean="0">
                <a:latin typeface="微软雅黑" pitchFamily="34" charset="-122"/>
                <a:ea typeface="微软雅黑" pitchFamily="34" charset="-122"/>
                <a:cs typeface="宋体" charset="-122"/>
              </a:rPr>
              <a:t>】</a:t>
            </a:r>
            <a:endParaRPr lang="zh-CN" altLang="en-US" sz="6600" dirty="0"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  <p:sp>
        <p:nvSpPr>
          <p:cNvPr id="61" name="矩形 39"/>
          <p:cNvSpPr>
            <a:spLocks noChangeArrowheads="1"/>
          </p:cNvSpPr>
          <p:nvPr/>
        </p:nvSpPr>
        <p:spPr bwMode="auto">
          <a:xfrm>
            <a:off x="10276001" y="6307065"/>
            <a:ext cx="8928815" cy="923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56" tIns="91428" rIns="182856" bIns="91428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spcBef>
                <a:spcPts val="1999"/>
              </a:spcBef>
            </a:pPr>
            <a:r>
              <a:rPr lang="zh-CN" altLang="en-US" sz="4800" dirty="0">
                <a:latin typeface="微软雅黑" pitchFamily="34" charset="-122"/>
                <a:ea typeface="微软雅黑" pitchFamily="34" charset="-122"/>
                <a:cs typeface="宋体" charset="-122"/>
              </a:rPr>
              <a:t>●请输入您的内容 </a:t>
            </a:r>
          </a:p>
        </p:txBody>
      </p:sp>
      <p:grpSp>
        <p:nvGrpSpPr>
          <p:cNvPr id="54" name="Group 40"/>
          <p:cNvGrpSpPr/>
          <p:nvPr/>
        </p:nvGrpSpPr>
        <p:grpSpPr>
          <a:xfrm>
            <a:off x="4071376" y="3839448"/>
            <a:ext cx="4658863" cy="4668285"/>
            <a:chOff x="3692576" y="1742634"/>
            <a:chExt cx="2790379" cy="2796023"/>
          </a:xfrm>
        </p:grpSpPr>
        <p:grpSp>
          <p:nvGrpSpPr>
            <p:cNvPr id="56" name="组合 79"/>
            <p:cNvGrpSpPr>
              <a:grpSpLocks/>
            </p:cNvGrpSpPr>
            <p:nvPr/>
          </p:nvGrpSpPr>
          <p:grpSpPr bwMode="auto">
            <a:xfrm>
              <a:off x="3692576" y="1742634"/>
              <a:ext cx="2790379" cy="2796023"/>
              <a:chOff x="6379729" y="2488774"/>
              <a:chExt cx="2513016" cy="2513016"/>
            </a:xfrm>
          </p:grpSpPr>
          <p:sp>
            <p:nvSpPr>
              <p:cNvPr id="58" name="任意多边形 82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0663" kern="0">
                  <a:solidFill>
                    <a:srgbClr val="FFFFFF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59" name="任意多边形 83"/>
              <p:cNvSpPr/>
              <p:nvPr/>
            </p:nvSpPr>
            <p:spPr>
              <a:xfrm rot="16377237">
                <a:off x="6409519" y="2506881"/>
                <a:ext cx="2476803" cy="2476800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0663" ker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7" name="椭圆 80"/>
            <p:cNvSpPr/>
            <p:nvPr/>
          </p:nvSpPr>
          <p:spPr bwMode="auto">
            <a:xfrm>
              <a:off x="4092503" y="2156362"/>
              <a:ext cx="2016471" cy="2020558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663" kern="0">
                <a:solidFill>
                  <a:srgbClr val="FFFFFF"/>
                </a:solidFill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7542603" y="1813374"/>
            <a:ext cx="5590183" cy="12448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44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 err="1" smtClean="0"/>
              <a:t>Rezisable</a:t>
            </a:r>
            <a:r>
              <a:rPr lang="en-US" dirty="0" smtClean="0"/>
              <a:t> images</a:t>
            </a:r>
            <a:endParaRPr lang="en-US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smtClean="0"/>
              <a:t>non.</a:t>
            </a:r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smtClean="0"/>
              <a:t>Map finder</a:t>
            </a:r>
            <a:endParaRPr lang="en-US" dirty="0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non.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 smtClean="0"/>
              <a:t>Free </a:t>
            </a:r>
            <a:r>
              <a:rPr lang="en-US" dirty="0" err="1" smtClean="0"/>
              <a:t>sendings</a:t>
            </a:r>
            <a:endParaRPr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non.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sz="4800" dirty="0">
                <a:ea typeface="FontAwesome"/>
                <a:sym typeface="FontAwesome"/>
              </a:rPr>
              <a:t></a:t>
            </a:r>
            <a:endParaRPr lang="en-US" dirty="0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sz="4800" dirty="0">
                <a:ea typeface="FontAwesome"/>
                <a:sym typeface="FontAwesome"/>
              </a:rPr>
              <a:t></a:t>
            </a:r>
            <a:endParaRPr lang="en-US" dirty="0"/>
          </a:p>
        </p:txBody>
      </p:sp>
      <p:sp>
        <p:nvSpPr>
          <p:cNvPr id="33" name="Text Placeholder 3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sz="4800" dirty="0">
                <a:ea typeface="FontAwesome"/>
                <a:sym typeface="FontAwesome"/>
              </a:rPr>
              <a:t></a:t>
            </a:r>
            <a:endParaRPr lang="en-US" dirty="0"/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290982"/>
            <a:ext cx="2203602" cy="220360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57525" y="-290982"/>
            <a:ext cx="1219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dirty="0"/>
              <a:t> </a:t>
            </a:r>
            <a:r>
              <a:rPr lang="zh-CN" altLang="en-US" sz="4800" b="1" dirty="0"/>
              <a:t>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92991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Member Name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Member Position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vitae </a:t>
            </a:r>
            <a:r>
              <a:rPr lang="en-US" dirty="0" err="1">
                <a:solidFill>
                  <a:schemeClr val="tx1"/>
                </a:solidFill>
              </a:rPr>
              <a:t>pell</a:t>
            </a:r>
            <a:r>
              <a:rPr lang="en-US" dirty="0">
                <a:solidFill>
                  <a:schemeClr val="tx1"/>
                </a:solidFill>
              </a:rPr>
              <a:t> en </a:t>
            </a:r>
            <a:r>
              <a:rPr lang="en-US" dirty="0" err="1" smtClean="0">
                <a:solidFill>
                  <a:schemeClr val="tx1"/>
                </a:solidFill>
              </a:rPr>
              <a:t>tes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que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aliquam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usce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venenatis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Member Name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Member Position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vitae </a:t>
            </a:r>
            <a:r>
              <a:rPr lang="en-US" dirty="0" err="1">
                <a:solidFill>
                  <a:schemeClr val="tx1"/>
                </a:solidFill>
              </a:rPr>
              <a:t>pell</a:t>
            </a:r>
            <a:r>
              <a:rPr lang="en-US" dirty="0">
                <a:solidFill>
                  <a:schemeClr val="tx1"/>
                </a:solidFill>
              </a:rPr>
              <a:t> en </a:t>
            </a:r>
            <a:r>
              <a:rPr lang="en-US" dirty="0" err="1">
                <a:solidFill>
                  <a:schemeClr val="tx1"/>
                </a:solidFill>
              </a:rPr>
              <a:t>tes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que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aliquam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usce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venenatis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Member Name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Member Position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vitae </a:t>
            </a:r>
            <a:r>
              <a:rPr lang="en-US" dirty="0" err="1">
                <a:solidFill>
                  <a:schemeClr val="tx1"/>
                </a:solidFill>
              </a:rPr>
              <a:t>pell</a:t>
            </a:r>
            <a:r>
              <a:rPr lang="en-US" dirty="0">
                <a:solidFill>
                  <a:schemeClr val="tx1"/>
                </a:solidFill>
              </a:rPr>
              <a:t> en </a:t>
            </a:r>
            <a:r>
              <a:rPr lang="en-US" dirty="0" err="1">
                <a:solidFill>
                  <a:schemeClr val="tx1"/>
                </a:solidFill>
              </a:rPr>
              <a:t>tes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que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aliquam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usce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venenatis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Member Name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Member Position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vitae </a:t>
            </a:r>
            <a:r>
              <a:rPr lang="en-US" dirty="0" err="1">
                <a:solidFill>
                  <a:schemeClr val="tx1"/>
                </a:solidFill>
              </a:rPr>
              <a:t>pell</a:t>
            </a:r>
            <a:r>
              <a:rPr lang="en-US" dirty="0">
                <a:solidFill>
                  <a:schemeClr val="tx1"/>
                </a:solidFill>
              </a:rPr>
              <a:t> en </a:t>
            </a:r>
            <a:r>
              <a:rPr lang="en-US" dirty="0" err="1">
                <a:solidFill>
                  <a:schemeClr val="tx1"/>
                </a:solidFill>
              </a:rPr>
              <a:t>tes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que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aliquam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usce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venenatis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Member Name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Member Position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vitae </a:t>
            </a:r>
            <a:r>
              <a:rPr lang="en-US" dirty="0" err="1">
                <a:solidFill>
                  <a:schemeClr val="tx1"/>
                </a:solidFill>
              </a:rPr>
              <a:t>pell</a:t>
            </a:r>
            <a:r>
              <a:rPr lang="en-US" dirty="0">
                <a:solidFill>
                  <a:schemeClr val="tx1"/>
                </a:solidFill>
              </a:rPr>
              <a:t> en </a:t>
            </a:r>
            <a:r>
              <a:rPr lang="en-US" dirty="0" err="1">
                <a:solidFill>
                  <a:schemeClr val="tx1"/>
                </a:solidFill>
              </a:rPr>
              <a:t>tes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que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aliquam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usce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venenatis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tx1"/>
                </a:solidFill>
                <a:ea typeface="FontAwesome"/>
                <a:sym typeface="FontAwesome"/>
              </a:rPr>
              <a:t>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tx1"/>
                </a:solidFill>
                <a:ea typeface="FontAwesome"/>
                <a:sym typeface="FontAwesome"/>
              </a:rPr>
              <a:t>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tx1"/>
                </a:solidFill>
                <a:ea typeface="FontAwesome"/>
                <a:sym typeface="FontAwesome"/>
              </a:rPr>
              <a:t>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tx1"/>
                </a:solidFill>
                <a:ea typeface="FontAwesome"/>
                <a:sym typeface="FontAwesome"/>
              </a:rPr>
              <a:t>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tx1"/>
                </a:solidFill>
                <a:ea typeface="FontAwesome"/>
                <a:sym typeface="FontAwesome"/>
              </a:rPr>
              <a:t>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tx1"/>
                </a:solidFill>
                <a:ea typeface="FontAwesome"/>
                <a:sym typeface="FontAwesome"/>
              </a:rPr>
              <a:t>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tx1"/>
                </a:solidFill>
                <a:ea typeface="FontAwesome"/>
                <a:sym typeface="FontAwesome"/>
              </a:rPr>
              <a:t>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tx1"/>
                </a:solidFill>
                <a:ea typeface="FontAwesome"/>
                <a:sym typeface="FontAwesome"/>
              </a:rPr>
              <a:t>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tx1"/>
                </a:solidFill>
                <a:ea typeface="FontAwesome"/>
                <a:sym typeface="FontAwesome"/>
              </a:rPr>
              <a:t>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3" name="Text Placeholder 32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tx1"/>
                </a:solidFill>
                <a:ea typeface="FontAwesome"/>
                <a:sym typeface="FontAwesome"/>
              </a:rPr>
              <a:t>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tx1"/>
                </a:solidFill>
                <a:ea typeface="FontAwesome"/>
                <a:sym typeface="FontAwesome"/>
              </a:rPr>
              <a:t>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tx1"/>
                </a:solidFill>
                <a:ea typeface="FontAwesome"/>
                <a:sym typeface="FontAwesome"/>
              </a:rPr>
              <a:t>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tx1"/>
                </a:solidFill>
                <a:ea typeface="FontAwesome"/>
                <a:sym typeface="FontAwesome"/>
              </a:rPr>
              <a:t>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7" name="Text Placeholder 36"/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tx1"/>
                </a:solidFill>
                <a:ea typeface="FontAwesome"/>
                <a:sym typeface="FontAwesome"/>
              </a:rPr>
              <a:t>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8" name="Text Placeholder 37"/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tx1"/>
                </a:solidFill>
                <a:ea typeface="FontAwesome"/>
                <a:sym typeface="FontAwesome"/>
              </a:rPr>
              <a:t>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4" name="图片占位符 43"/>
          <p:cNvPicPr>
            <a:picLocks noGrp="1" noChangeAspect="1"/>
          </p:cNvPicPr>
          <p:nvPr>
            <p:ph type="pic" sz="quarter" idx="3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2" name="图片占位符 51"/>
          <p:cNvPicPr>
            <a:picLocks noGrp="1" noChangeAspect="1"/>
          </p:cNvPicPr>
          <p:nvPr>
            <p:ph type="pic" sz="quarter" idx="46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0" name="图片占位符 49"/>
          <p:cNvPicPr>
            <a:picLocks noGrp="1" noChangeAspect="1"/>
          </p:cNvPicPr>
          <p:nvPr>
            <p:ph type="pic" sz="quarter" idx="39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5" name="图片占位符 54"/>
          <p:cNvPicPr>
            <a:picLocks noGrp="1" noChangeAspect="1"/>
          </p:cNvPicPr>
          <p:nvPr>
            <p:ph type="pic" sz="quarter" idx="53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7" name="图片占位符 56"/>
          <p:cNvPicPr>
            <a:picLocks noGrp="1" noChangeAspect="1"/>
          </p:cNvPicPr>
          <p:nvPr>
            <p:ph type="pic" sz="quarter" idx="17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290982"/>
            <a:ext cx="2203602" cy="2203602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957525" y="-290982"/>
            <a:ext cx="1219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dirty="0"/>
              <a:t> </a:t>
            </a:r>
            <a:r>
              <a:rPr lang="zh-CN" altLang="en-US" sz="4800" b="1" dirty="0"/>
              <a:t>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40297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auctor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lacus </a:t>
            </a:r>
            <a:r>
              <a:rPr lang="en-US" dirty="0" err="1">
                <a:solidFill>
                  <a:schemeClr val="tx1"/>
                </a:solidFill>
              </a:rPr>
              <a:t>porttitor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. In </a:t>
            </a:r>
            <a:r>
              <a:rPr lang="en-US" dirty="0" err="1">
                <a:solidFill>
                  <a:schemeClr val="tx1"/>
                </a:solidFill>
              </a:rPr>
              <a:t>pulvinar</a:t>
            </a:r>
            <a:r>
              <a:rPr lang="en-US" dirty="0">
                <a:solidFill>
                  <a:schemeClr val="tx1"/>
                </a:solidFill>
              </a:rPr>
              <a:t> quam vitae </a:t>
            </a:r>
            <a:r>
              <a:rPr lang="en-US" dirty="0" err="1">
                <a:solidFill>
                  <a:schemeClr val="tx1"/>
                </a:solidFill>
              </a:rPr>
              <a:t>pellentesque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aliquam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Fusce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venenatis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lorem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faucibus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commodo</a:t>
            </a:r>
            <a:r>
              <a:rPr lang="en-US" dirty="0">
                <a:solidFill>
                  <a:schemeClr val="tx1"/>
                </a:solidFill>
              </a:rPr>
              <a:t> magna </a:t>
            </a:r>
            <a:r>
              <a:rPr lang="en-US" dirty="0" err="1">
                <a:solidFill>
                  <a:schemeClr val="tx1"/>
                </a:solidFill>
              </a:rPr>
              <a:t>eget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egestas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orci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Nullam</a:t>
            </a:r>
            <a:r>
              <a:rPr lang="en-US" dirty="0">
                <a:solidFill>
                  <a:schemeClr val="tx1"/>
                </a:solidFill>
              </a:rPr>
              <a:t> at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congue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hendrerit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enim</a:t>
            </a:r>
            <a:r>
              <a:rPr lang="en-US" dirty="0">
                <a:solidFill>
                  <a:schemeClr val="tx1"/>
                </a:solidFill>
              </a:rPr>
              <a:t> id, dictum quam. </a:t>
            </a:r>
            <a:r>
              <a:rPr lang="en-US" dirty="0" err="1">
                <a:solidFill>
                  <a:schemeClr val="tx1"/>
                </a:solidFill>
              </a:rPr>
              <a:t>Praesent</a:t>
            </a:r>
            <a:r>
              <a:rPr lang="en-US" dirty="0">
                <a:solidFill>
                  <a:schemeClr val="tx1"/>
                </a:solidFill>
              </a:rPr>
              <a:t> a </a:t>
            </a:r>
            <a:r>
              <a:rPr lang="en-US" dirty="0" err="1">
                <a:solidFill>
                  <a:schemeClr val="tx1"/>
                </a:solidFill>
              </a:rPr>
              <a:t>tincidunt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tortor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Ut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malesuada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viverra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felis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quis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varius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Nulla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facilisi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Etiam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molestie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est.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Image title here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Image title here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Image title here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5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>
                <a:solidFill>
                  <a:schemeClr val="tx1"/>
                </a:solidFill>
              </a:rPr>
              <a:t>Donec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Image title here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8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 </a:t>
            </a:r>
            <a:r>
              <a:rPr lang="en-US" dirty="0" err="1" smtClean="0">
                <a:solidFill>
                  <a:schemeClr val="tx1"/>
                </a:solidFill>
              </a:rPr>
              <a:t>Donec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5" name="图片占位符 34"/>
          <p:cNvPicPr>
            <a:picLocks noGrp="1" noChangeAspect="1"/>
          </p:cNvPicPr>
          <p:nvPr>
            <p:ph type="pic" sz="quarter" idx="2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7" name="图片占位符 36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6" name="图片占位符 35"/>
          <p:cNvPicPr>
            <a:picLocks noGrp="1" noChangeAspect="1"/>
          </p:cNvPicPr>
          <p:nvPr>
            <p:ph type="pic" sz="quarter" idx="2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4" name="图片占位符 33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290982"/>
            <a:ext cx="2203602" cy="2203602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957525" y="-290982"/>
            <a:ext cx="1219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dirty="0"/>
              <a:t> </a:t>
            </a:r>
            <a:r>
              <a:rPr lang="zh-CN" altLang="en-US" sz="4800" b="1" dirty="0"/>
              <a:t>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90975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6"/>
          <p:cNvSpPr txBox="1">
            <a:spLocks/>
          </p:cNvSpPr>
          <p:nvPr/>
        </p:nvSpPr>
        <p:spPr>
          <a:xfrm>
            <a:off x="3276725" y="2205953"/>
            <a:ext cx="18601142" cy="1939880"/>
          </a:xfrm>
          <a:prstGeom prst="rect">
            <a:avLst/>
          </a:prstGeom>
        </p:spPr>
        <p:txBody>
          <a:bodyPr lIns="91440" tIns="45720" rIns="91440" bIns="45720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2400" dirty="0" err="1">
                <a:latin typeface="Lato Regular"/>
                <a:cs typeface="Lato Regular"/>
              </a:rPr>
              <a:t>Donec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vel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nisl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nec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risus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vulputate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placerat</a:t>
            </a:r>
            <a:r>
              <a:rPr lang="en-US" sz="2400" dirty="0">
                <a:latin typeface="Lato Regular"/>
                <a:cs typeface="Lato Regular"/>
              </a:rPr>
              <a:t> in at ligula. </a:t>
            </a:r>
            <a:r>
              <a:rPr lang="en-US" sz="2400" dirty="0" err="1">
                <a:latin typeface="Lato Regular"/>
                <a:cs typeface="Lato Regular"/>
              </a:rPr>
              <a:t>Donec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auctor</a:t>
            </a:r>
            <a:r>
              <a:rPr lang="en-US" sz="2400" dirty="0">
                <a:latin typeface="Lato Regular"/>
                <a:cs typeface="Lato Regular"/>
              </a:rPr>
              <a:t> magna </a:t>
            </a:r>
            <a:r>
              <a:rPr lang="en-US" sz="2400" dirty="0" err="1">
                <a:latin typeface="Lato Regular"/>
                <a:cs typeface="Lato Regular"/>
              </a:rPr>
              <a:t>nec</a:t>
            </a:r>
            <a:r>
              <a:rPr lang="en-US" sz="2400" dirty="0">
                <a:latin typeface="Lato Regular"/>
                <a:cs typeface="Lato Regular"/>
              </a:rPr>
              <a:t> lacus </a:t>
            </a:r>
            <a:r>
              <a:rPr lang="en-US" sz="2400" dirty="0" err="1">
                <a:latin typeface="Lato Regular"/>
                <a:cs typeface="Lato Regular"/>
              </a:rPr>
              <a:t>porttitor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hendrerit</a:t>
            </a:r>
            <a:r>
              <a:rPr lang="en-US" sz="2400" dirty="0">
                <a:latin typeface="Lato Regular"/>
                <a:cs typeface="Lato Regular"/>
              </a:rPr>
              <a:t>. In </a:t>
            </a:r>
            <a:r>
              <a:rPr lang="en-US" sz="2400" dirty="0" err="1">
                <a:latin typeface="Lato Regular"/>
                <a:cs typeface="Lato Regular"/>
              </a:rPr>
              <a:t>pulvinar</a:t>
            </a:r>
            <a:r>
              <a:rPr lang="en-US" sz="2400" dirty="0">
                <a:latin typeface="Lato Regular"/>
                <a:cs typeface="Lato Regular"/>
              </a:rPr>
              <a:t> quam vitae </a:t>
            </a:r>
            <a:r>
              <a:rPr lang="en-US" sz="2400" dirty="0" err="1">
                <a:latin typeface="Lato Regular"/>
                <a:cs typeface="Lato Regular"/>
              </a:rPr>
              <a:t>pellentesque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aliquam</a:t>
            </a:r>
            <a:r>
              <a:rPr lang="en-US" sz="2400" dirty="0">
                <a:latin typeface="Lato Regular"/>
                <a:cs typeface="Lato Regular"/>
              </a:rPr>
              <a:t>. </a:t>
            </a:r>
            <a:r>
              <a:rPr lang="en-US" sz="2400" dirty="0" err="1">
                <a:latin typeface="Lato Regular"/>
                <a:cs typeface="Lato Regular"/>
              </a:rPr>
              <a:t>Fusce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venenatis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lorem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faucibus</a:t>
            </a:r>
            <a:r>
              <a:rPr lang="en-US" sz="2400" dirty="0">
                <a:latin typeface="Lato Regular"/>
                <a:cs typeface="Lato Regular"/>
              </a:rPr>
              <a:t>, </a:t>
            </a:r>
            <a:r>
              <a:rPr lang="en-US" sz="2400" dirty="0" err="1">
                <a:latin typeface="Lato Regular"/>
                <a:cs typeface="Lato Regular"/>
              </a:rPr>
              <a:t>commodo</a:t>
            </a:r>
            <a:r>
              <a:rPr lang="en-US" sz="2400" dirty="0">
                <a:latin typeface="Lato Regular"/>
                <a:cs typeface="Lato Regular"/>
              </a:rPr>
              <a:t> magna </a:t>
            </a:r>
            <a:r>
              <a:rPr lang="en-US" sz="2400" dirty="0" err="1">
                <a:latin typeface="Lato Regular"/>
                <a:cs typeface="Lato Regular"/>
              </a:rPr>
              <a:t>eget</a:t>
            </a:r>
            <a:r>
              <a:rPr lang="en-US" sz="2400" dirty="0">
                <a:latin typeface="Lato Regular"/>
                <a:cs typeface="Lato Regular"/>
              </a:rPr>
              <a:t>, </a:t>
            </a:r>
            <a:r>
              <a:rPr lang="en-US" sz="2400" dirty="0" err="1">
                <a:latin typeface="Lato Regular"/>
                <a:cs typeface="Lato Regular"/>
              </a:rPr>
              <a:t>egestas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orci</a:t>
            </a:r>
            <a:r>
              <a:rPr lang="en-US" sz="2400" dirty="0">
                <a:latin typeface="Lato Regular"/>
                <a:cs typeface="Lato Regular"/>
              </a:rPr>
              <a:t>. </a:t>
            </a:r>
            <a:r>
              <a:rPr lang="en-US" sz="2400" dirty="0" err="1">
                <a:latin typeface="Lato Regular"/>
                <a:cs typeface="Lato Regular"/>
              </a:rPr>
              <a:t>Nullam</a:t>
            </a:r>
            <a:r>
              <a:rPr lang="en-US" sz="2400" dirty="0">
                <a:latin typeface="Lato Regular"/>
                <a:cs typeface="Lato Regular"/>
              </a:rPr>
              <a:t> at </a:t>
            </a:r>
            <a:r>
              <a:rPr lang="en-US" sz="2400" dirty="0" err="1">
                <a:latin typeface="Lato Regular"/>
                <a:cs typeface="Lato Regular"/>
              </a:rPr>
              <a:t>risus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congue</a:t>
            </a:r>
            <a:r>
              <a:rPr lang="en-US" sz="2400" dirty="0">
                <a:latin typeface="Lato Regular"/>
                <a:cs typeface="Lato Regular"/>
              </a:rPr>
              <a:t>, </a:t>
            </a:r>
            <a:r>
              <a:rPr lang="en-US" sz="2400" dirty="0" err="1">
                <a:latin typeface="Lato Regular"/>
                <a:cs typeface="Lato Regular"/>
              </a:rPr>
              <a:t>hendrerit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enim</a:t>
            </a:r>
            <a:r>
              <a:rPr lang="en-US" sz="2400" dirty="0">
                <a:latin typeface="Lato Regular"/>
                <a:cs typeface="Lato Regular"/>
              </a:rPr>
              <a:t> id, dictum quam. </a:t>
            </a:r>
            <a:r>
              <a:rPr lang="en-US" sz="2400" dirty="0" err="1">
                <a:latin typeface="Lato Regular"/>
                <a:cs typeface="Lato Regular"/>
              </a:rPr>
              <a:t>Praesent</a:t>
            </a:r>
            <a:r>
              <a:rPr lang="en-US" sz="2400" dirty="0">
                <a:latin typeface="Lato Regular"/>
                <a:cs typeface="Lato Regular"/>
              </a:rPr>
              <a:t> a </a:t>
            </a:r>
            <a:r>
              <a:rPr lang="en-US" sz="2400" dirty="0" err="1">
                <a:latin typeface="Lato Regular"/>
                <a:cs typeface="Lato Regular"/>
              </a:rPr>
              <a:t>tincidunt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tortor</a:t>
            </a:r>
            <a:r>
              <a:rPr lang="en-US" sz="2400" dirty="0">
                <a:latin typeface="Lato Regular"/>
                <a:cs typeface="Lato Regular"/>
              </a:rPr>
              <a:t>. </a:t>
            </a:r>
            <a:r>
              <a:rPr lang="en-US" sz="2400" dirty="0" err="1">
                <a:latin typeface="Lato Regular"/>
                <a:cs typeface="Lato Regular"/>
              </a:rPr>
              <a:t>Ut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malesuada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viverra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felis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quis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varius</a:t>
            </a:r>
            <a:r>
              <a:rPr lang="en-US" sz="2400" dirty="0">
                <a:latin typeface="Lato Regular"/>
                <a:cs typeface="Lato Regular"/>
              </a:rPr>
              <a:t>. </a:t>
            </a:r>
            <a:r>
              <a:rPr lang="en-US" sz="2400" dirty="0" err="1">
                <a:latin typeface="Lato Regular"/>
                <a:cs typeface="Lato Regular"/>
              </a:rPr>
              <a:t>Nulla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facilisi</a:t>
            </a:r>
            <a:r>
              <a:rPr lang="en-US" sz="2400" dirty="0">
                <a:latin typeface="Lato Regular"/>
                <a:cs typeface="Lato Regular"/>
              </a:rPr>
              <a:t>. </a:t>
            </a:r>
            <a:r>
              <a:rPr lang="en-US" sz="2400" dirty="0" err="1">
                <a:latin typeface="Lato Regular"/>
                <a:cs typeface="Lato Regular"/>
              </a:rPr>
              <a:t>Etiam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molestie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risus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est</a:t>
            </a:r>
            <a:r>
              <a:rPr lang="en-US" sz="2400" dirty="0">
                <a:latin typeface="Lato Regular"/>
                <a:cs typeface="Lato Regular"/>
              </a:rPr>
              <a:t>, ac </a:t>
            </a:r>
            <a:r>
              <a:rPr lang="en-US" sz="2400" dirty="0" err="1">
                <a:latin typeface="Lato Regular"/>
                <a:cs typeface="Lato Regular"/>
              </a:rPr>
              <a:t>bibendum</a:t>
            </a:r>
            <a:r>
              <a:rPr lang="en-US" sz="2400" dirty="0">
                <a:latin typeface="Lato Regular"/>
                <a:cs typeface="Lato Regular"/>
              </a:rPr>
              <a:t> magna </a:t>
            </a:r>
            <a:r>
              <a:rPr lang="en-US" sz="2400" dirty="0" err="1">
                <a:latin typeface="Lato Regular"/>
                <a:cs typeface="Lato Regular"/>
              </a:rPr>
              <a:t>tempor</a:t>
            </a:r>
            <a:r>
              <a:rPr lang="en-US" sz="2400" dirty="0">
                <a:latin typeface="Lato Regular"/>
                <a:cs typeface="Lato Regular"/>
              </a:rPr>
              <a:t> at. </a:t>
            </a:r>
            <a:r>
              <a:rPr lang="en-US" sz="2400" dirty="0" err="1">
                <a:latin typeface="Lato Regular"/>
                <a:cs typeface="Lato Regular"/>
              </a:rPr>
              <a:t>Vestibulum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facilisis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ornare</a:t>
            </a:r>
            <a:r>
              <a:rPr lang="en-US" sz="2400" dirty="0">
                <a:latin typeface="Lato Regular"/>
                <a:cs typeface="Lato Regular"/>
              </a:rPr>
              <a:t> </a:t>
            </a:r>
            <a:r>
              <a:rPr lang="en-US" sz="2400" dirty="0" err="1">
                <a:latin typeface="Lato Regular"/>
                <a:cs typeface="Lato Regular"/>
              </a:rPr>
              <a:t>eleifend</a:t>
            </a:r>
            <a:r>
              <a:rPr lang="en-US" sz="2400" dirty="0">
                <a:latin typeface="Lato Regular"/>
                <a:cs typeface="Lato Regular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400" dirty="0">
              <a:latin typeface="Lato Regular"/>
              <a:cs typeface="Lato Regular"/>
            </a:endParaRPr>
          </a:p>
        </p:txBody>
      </p:sp>
      <p:sp>
        <p:nvSpPr>
          <p:cNvPr id="16" name="Down Arrow 15"/>
          <p:cNvSpPr/>
          <p:nvPr/>
        </p:nvSpPr>
        <p:spPr>
          <a:xfrm>
            <a:off x="3340892" y="4907031"/>
            <a:ext cx="3336917" cy="7276150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3340892" y="4904991"/>
            <a:ext cx="3336917" cy="2096590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9" name="Text Placeholder 4"/>
          <p:cNvSpPr txBox="1">
            <a:spLocks/>
          </p:cNvSpPr>
          <p:nvPr/>
        </p:nvSpPr>
        <p:spPr>
          <a:xfrm>
            <a:off x="4030258" y="5458276"/>
            <a:ext cx="1986044" cy="1113884"/>
          </a:xfrm>
          <a:prstGeom prst="rect">
            <a:avLst/>
          </a:prstGeom>
        </p:spPr>
        <p:txBody>
          <a:bodyPr lIns="91440" tIns="45720" rIns="91440" bIns="45720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7000" b="1" dirty="0">
                <a:latin typeface="Lato Light"/>
                <a:cs typeface="Lato Light"/>
              </a:rPr>
              <a:t>35%</a:t>
            </a:r>
          </a:p>
        </p:txBody>
      </p:sp>
      <p:sp>
        <p:nvSpPr>
          <p:cNvPr id="90" name="Text Placeholder 4"/>
          <p:cNvSpPr txBox="1">
            <a:spLocks/>
          </p:cNvSpPr>
          <p:nvPr/>
        </p:nvSpPr>
        <p:spPr>
          <a:xfrm>
            <a:off x="3775295" y="7676098"/>
            <a:ext cx="2525498" cy="644256"/>
          </a:xfrm>
          <a:prstGeom prst="rect">
            <a:avLst/>
          </a:prstGeom>
        </p:spPr>
        <p:txBody>
          <a:bodyPr lIns="91440" tIns="45720" rIns="91440" bIns="45720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latin typeface="Lato Regular"/>
                <a:cs typeface="Lato Regular"/>
              </a:rPr>
              <a:t>Honduras</a:t>
            </a:r>
          </a:p>
        </p:txBody>
      </p:sp>
      <p:sp>
        <p:nvSpPr>
          <p:cNvPr id="91" name="Text Placeholder 6"/>
          <p:cNvSpPr txBox="1">
            <a:spLocks/>
          </p:cNvSpPr>
          <p:nvPr/>
        </p:nvSpPr>
        <p:spPr>
          <a:xfrm>
            <a:off x="3511710" y="8336274"/>
            <a:ext cx="3020612" cy="1662508"/>
          </a:xfrm>
          <a:prstGeom prst="rect">
            <a:avLst/>
          </a:prstGeom>
        </p:spPr>
        <p:txBody>
          <a:bodyPr lIns="91440" tIns="45720" rIns="91440" bIns="45720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sz="2000" dirty="0" err="1">
                <a:latin typeface="Lato Regular"/>
                <a:cs typeface="Lato Regular"/>
              </a:rPr>
              <a:t>Donec</a:t>
            </a:r>
            <a:r>
              <a:rPr lang="en-US" sz="2000" dirty="0">
                <a:latin typeface="Lato Regular"/>
                <a:cs typeface="Lato Regular"/>
              </a:rPr>
              <a:t> </a:t>
            </a:r>
            <a:r>
              <a:rPr lang="en-US" sz="2000" dirty="0" err="1">
                <a:latin typeface="Lato Regular"/>
                <a:cs typeface="Lato Regular"/>
              </a:rPr>
              <a:t>vel</a:t>
            </a:r>
            <a:r>
              <a:rPr lang="en-US" sz="2000" dirty="0">
                <a:latin typeface="Lato Regular"/>
                <a:cs typeface="Lato Regular"/>
              </a:rPr>
              <a:t> </a:t>
            </a:r>
            <a:r>
              <a:rPr lang="en-US" sz="2000" dirty="0" err="1">
                <a:latin typeface="Lato Regular"/>
                <a:cs typeface="Lato Regular"/>
              </a:rPr>
              <a:t>nisl</a:t>
            </a:r>
            <a:r>
              <a:rPr lang="en-US" sz="2000" dirty="0">
                <a:latin typeface="Lato Regular"/>
                <a:cs typeface="Lato Regular"/>
              </a:rPr>
              <a:t> </a:t>
            </a:r>
            <a:r>
              <a:rPr lang="en-US" sz="2000" dirty="0" err="1">
                <a:latin typeface="Lato Regular"/>
                <a:cs typeface="Lato Regular"/>
              </a:rPr>
              <a:t>nec</a:t>
            </a:r>
            <a:r>
              <a:rPr lang="en-US" sz="2000" dirty="0">
                <a:latin typeface="Lato Regular"/>
                <a:cs typeface="Lato Regular"/>
              </a:rPr>
              <a:t> </a:t>
            </a:r>
            <a:r>
              <a:rPr lang="en-US" sz="2000" dirty="0" err="1">
                <a:latin typeface="Lato Regular"/>
                <a:cs typeface="Lato Regular"/>
              </a:rPr>
              <a:t>risus</a:t>
            </a:r>
            <a:r>
              <a:rPr lang="en-US" sz="2000" dirty="0">
                <a:latin typeface="Lato Regular"/>
                <a:cs typeface="Lato Regular"/>
              </a:rPr>
              <a:t> </a:t>
            </a:r>
            <a:r>
              <a:rPr lang="en-US" sz="2000" dirty="0" err="1">
                <a:latin typeface="Lato Regular"/>
                <a:cs typeface="Lato Regular"/>
              </a:rPr>
              <a:t>vulputate</a:t>
            </a:r>
            <a:r>
              <a:rPr lang="en-US" sz="2000" dirty="0">
                <a:latin typeface="Lato Regular"/>
                <a:cs typeface="Lato Regular"/>
              </a:rPr>
              <a:t> </a:t>
            </a:r>
            <a:r>
              <a:rPr lang="en-US" sz="2000" dirty="0" err="1">
                <a:latin typeface="Lato Regular"/>
                <a:cs typeface="Lato Regular"/>
              </a:rPr>
              <a:t>placerat</a:t>
            </a:r>
            <a:r>
              <a:rPr lang="en-US" sz="2000" dirty="0">
                <a:latin typeface="Lato Regular"/>
                <a:cs typeface="Lato Regular"/>
              </a:rPr>
              <a:t> in at ligula </a:t>
            </a:r>
            <a:r>
              <a:rPr lang="en-US" sz="2000" dirty="0" err="1">
                <a:latin typeface="Lato Regular"/>
                <a:cs typeface="Lato Regular"/>
              </a:rPr>
              <a:t>onec</a:t>
            </a:r>
            <a:r>
              <a:rPr lang="en-US" sz="2000" dirty="0">
                <a:latin typeface="Lato Regular"/>
                <a:cs typeface="Lato Regular"/>
              </a:rPr>
              <a:t> </a:t>
            </a:r>
            <a:r>
              <a:rPr lang="en-US" sz="2000" dirty="0" err="1">
                <a:latin typeface="Lato Regular"/>
                <a:cs typeface="Lato Regular"/>
              </a:rPr>
              <a:t>aucor</a:t>
            </a:r>
            <a:r>
              <a:rPr lang="en-US" sz="2000" dirty="0">
                <a:latin typeface="Lato Regular"/>
                <a:cs typeface="Lato Regular"/>
              </a:rPr>
              <a:t> magna.</a:t>
            </a:r>
          </a:p>
        </p:txBody>
      </p:sp>
      <p:sp>
        <p:nvSpPr>
          <p:cNvPr id="92" name="Down Arrow 91"/>
          <p:cNvSpPr/>
          <p:nvPr/>
        </p:nvSpPr>
        <p:spPr>
          <a:xfrm>
            <a:off x="6922507" y="4907031"/>
            <a:ext cx="3336917" cy="7276150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6922507" y="4904991"/>
            <a:ext cx="3336917" cy="2096590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4" name="Text Placeholder 4"/>
          <p:cNvSpPr txBox="1">
            <a:spLocks/>
          </p:cNvSpPr>
          <p:nvPr/>
        </p:nvSpPr>
        <p:spPr>
          <a:xfrm>
            <a:off x="7611875" y="5458276"/>
            <a:ext cx="1986044" cy="1113884"/>
          </a:xfrm>
          <a:prstGeom prst="rect">
            <a:avLst/>
          </a:prstGeom>
        </p:spPr>
        <p:txBody>
          <a:bodyPr lIns="91440" tIns="45720" rIns="91440" bIns="45720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7000" b="1" dirty="0">
                <a:latin typeface="Lato Light"/>
                <a:cs typeface="Lato Light"/>
              </a:rPr>
              <a:t>80%</a:t>
            </a:r>
          </a:p>
        </p:txBody>
      </p:sp>
      <p:sp>
        <p:nvSpPr>
          <p:cNvPr id="95" name="Text Placeholder 4"/>
          <p:cNvSpPr txBox="1">
            <a:spLocks/>
          </p:cNvSpPr>
          <p:nvPr/>
        </p:nvSpPr>
        <p:spPr>
          <a:xfrm>
            <a:off x="7356910" y="7676098"/>
            <a:ext cx="2525498" cy="644256"/>
          </a:xfrm>
          <a:prstGeom prst="rect">
            <a:avLst/>
          </a:prstGeom>
        </p:spPr>
        <p:txBody>
          <a:bodyPr lIns="91440" tIns="45720" rIns="91440" bIns="45720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latin typeface="Lato Regular"/>
                <a:cs typeface="Lato Regular"/>
              </a:rPr>
              <a:t>India</a:t>
            </a:r>
          </a:p>
        </p:txBody>
      </p:sp>
      <p:sp>
        <p:nvSpPr>
          <p:cNvPr id="96" name="Text Placeholder 6"/>
          <p:cNvSpPr txBox="1">
            <a:spLocks/>
          </p:cNvSpPr>
          <p:nvPr/>
        </p:nvSpPr>
        <p:spPr>
          <a:xfrm>
            <a:off x="7093327" y="8336274"/>
            <a:ext cx="3020612" cy="1662508"/>
          </a:xfrm>
          <a:prstGeom prst="rect">
            <a:avLst/>
          </a:prstGeom>
        </p:spPr>
        <p:txBody>
          <a:bodyPr lIns="91440" tIns="45720" rIns="91440" bIns="45720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sz="2000" dirty="0" err="1">
                <a:latin typeface="Lato Regular"/>
                <a:cs typeface="Lato Regular"/>
              </a:rPr>
              <a:t>Donec</a:t>
            </a:r>
            <a:r>
              <a:rPr lang="en-US" sz="2000" dirty="0">
                <a:latin typeface="Lato Regular"/>
                <a:cs typeface="Lato Regular"/>
              </a:rPr>
              <a:t> </a:t>
            </a:r>
            <a:r>
              <a:rPr lang="en-US" sz="2000" dirty="0" err="1">
                <a:latin typeface="Lato Regular"/>
                <a:cs typeface="Lato Regular"/>
              </a:rPr>
              <a:t>vel</a:t>
            </a:r>
            <a:r>
              <a:rPr lang="en-US" sz="2000" dirty="0">
                <a:latin typeface="Lato Regular"/>
                <a:cs typeface="Lato Regular"/>
              </a:rPr>
              <a:t> </a:t>
            </a:r>
            <a:r>
              <a:rPr lang="en-US" sz="2000" dirty="0" err="1">
                <a:latin typeface="Lato Regular"/>
                <a:cs typeface="Lato Regular"/>
              </a:rPr>
              <a:t>nisl</a:t>
            </a:r>
            <a:r>
              <a:rPr lang="en-US" sz="2000" dirty="0">
                <a:latin typeface="Lato Regular"/>
                <a:cs typeface="Lato Regular"/>
              </a:rPr>
              <a:t> </a:t>
            </a:r>
            <a:r>
              <a:rPr lang="en-US" sz="2000" dirty="0" err="1">
                <a:latin typeface="Lato Regular"/>
                <a:cs typeface="Lato Regular"/>
              </a:rPr>
              <a:t>nec</a:t>
            </a:r>
            <a:r>
              <a:rPr lang="en-US" sz="2000" dirty="0">
                <a:latin typeface="Lato Regular"/>
                <a:cs typeface="Lato Regular"/>
              </a:rPr>
              <a:t> </a:t>
            </a:r>
            <a:r>
              <a:rPr lang="en-US" sz="2000" dirty="0" err="1">
                <a:latin typeface="Lato Regular"/>
                <a:cs typeface="Lato Regular"/>
              </a:rPr>
              <a:t>risus</a:t>
            </a:r>
            <a:r>
              <a:rPr lang="en-US" sz="2000" dirty="0">
                <a:latin typeface="Lato Regular"/>
                <a:cs typeface="Lato Regular"/>
              </a:rPr>
              <a:t> </a:t>
            </a:r>
            <a:r>
              <a:rPr lang="en-US" sz="2000" dirty="0" err="1">
                <a:latin typeface="Lato Regular"/>
                <a:cs typeface="Lato Regular"/>
              </a:rPr>
              <a:t>vulputate</a:t>
            </a:r>
            <a:r>
              <a:rPr lang="en-US" sz="2000" dirty="0">
                <a:latin typeface="Lato Regular"/>
                <a:cs typeface="Lato Regular"/>
              </a:rPr>
              <a:t> </a:t>
            </a:r>
            <a:r>
              <a:rPr lang="en-US" sz="2000" dirty="0" err="1">
                <a:latin typeface="Lato Regular"/>
                <a:cs typeface="Lato Regular"/>
              </a:rPr>
              <a:t>placerat</a:t>
            </a:r>
            <a:r>
              <a:rPr lang="en-US" sz="2000" dirty="0">
                <a:latin typeface="Lato Regular"/>
                <a:cs typeface="Lato Regular"/>
              </a:rPr>
              <a:t> in at ligula </a:t>
            </a:r>
            <a:r>
              <a:rPr lang="en-US" sz="2000" dirty="0" err="1">
                <a:latin typeface="Lato Regular"/>
                <a:cs typeface="Lato Regular"/>
              </a:rPr>
              <a:t>nec</a:t>
            </a:r>
            <a:r>
              <a:rPr lang="en-US" sz="2000" dirty="0">
                <a:latin typeface="Lato Regular"/>
                <a:cs typeface="Lato Regular"/>
              </a:rPr>
              <a:t> </a:t>
            </a:r>
            <a:r>
              <a:rPr lang="en-US" sz="2000" dirty="0" err="1">
                <a:latin typeface="Lato Regular"/>
                <a:cs typeface="Lato Regular"/>
              </a:rPr>
              <a:t>auctor</a:t>
            </a:r>
            <a:r>
              <a:rPr lang="en-US" sz="2000" dirty="0">
                <a:latin typeface="Lato Regular"/>
                <a:cs typeface="Lato Regular"/>
              </a:rPr>
              <a:t> magna.</a:t>
            </a:r>
          </a:p>
        </p:txBody>
      </p:sp>
      <p:sp>
        <p:nvSpPr>
          <p:cNvPr id="97" name="Down Arrow 96"/>
          <p:cNvSpPr/>
          <p:nvPr/>
        </p:nvSpPr>
        <p:spPr>
          <a:xfrm>
            <a:off x="10486987" y="4907031"/>
            <a:ext cx="3336917" cy="7276150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0486987" y="4904991"/>
            <a:ext cx="3336917" cy="2096590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9" name="Text Placeholder 4"/>
          <p:cNvSpPr txBox="1">
            <a:spLocks/>
          </p:cNvSpPr>
          <p:nvPr/>
        </p:nvSpPr>
        <p:spPr>
          <a:xfrm>
            <a:off x="11176353" y="5458276"/>
            <a:ext cx="1986044" cy="1113884"/>
          </a:xfrm>
          <a:prstGeom prst="rect">
            <a:avLst/>
          </a:prstGeom>
        </p:spPr>
        <p:txBody>
          <a:bodyPr lIns="91440" tIns="45720" rIns="91440" bIns="45720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7000" b="1" dirty="0">
                <a:latin typeface="Lato Light"/>
                <a:cs typeface="Lato Light"/>
              </a:rPr>
              <a:t>95%</a:t>
            </a:r>
          </a:p>
        </p:txBody>
      </p:sp>
      <p:sp>
        <p:nvSpPr>
          <p:cNvPr id="100" name="Text Placeholder 4"/>
          <p:cNvSpPr txBox="1">
            <a:spLocks/>
          </p:cNvSpPr>
          <p:nvPr/>
        </p:nvSpPr>
        <p:spPr>
          <a:xfrm>
            <a:off x="10921390" y="7676098"/>
            <a:ext cx="2525498" cy="644256"/>
          </a:xfrm>
          <a:prstGeom prst="rect">
            <a:avLst/>
          </a:prstGeom>
        </p:spPr>
        <p:txBody>
          <a:bodyPr lIns="91440" tIns="45720" rIns="91440" bIns="45720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latin typeface="Lato Regular"/>
                <a:cs typeface="Lato Regular"/>
              </a:rPr>
              <a:t>USA</a:t>
            </a:r>
          </a:p>
        </p:txBody>
      </p:sp>
      <p:sp>
        <p:nvSpPr>
          <p:cNvPr id="101" name="Text Placeholder 6"/>
          <p:cNvSpPr txBox="1">
            <a:spLocks/>
          </p:cNvSpPr>
          <p:nvPr/>
        </p:nvSpPr>
        <p:spPr>
          <a:xfrm>
            <a:off x="10657805" y="8336274"/>
            <a:ext cx="3020612" cy="1662508"/>
          </a:xfrm>
          <a:prstGeom prst="rect">
            <a:avLst/>
          </a:prstGeom>
        </p:spPr>
        <p:txBody>
          <a:bodyPr lIns="91440" tIns="45720" rIns="91440" bIns="45720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sz="2000" dirty="0" err="1">
                <a:latin typeface="Lato Regular"/>
                <a:cs typeface="Lato Regular"/>
              </a:rPr>
              <a:t>Donec</a:t>
            </a:r>
            <a:r>
              <a:rPr lang="en-US" sz="2000" dirty="0">
                <a:latin typeface="Lato Regular"/>
                <a:cs typeface="Lato Regular"/>
              </a:rPr>
              <a:t> </a:t>
            </a:r>
            <a:r>
              <a:rPr lang="en-US" sz="2000" dirty="0" err="1">
                <a:latin typeface="Lato Regular"/>
                <a:cs typeface="Lato Regular"/>
              </a:rPr>
              <a:t>vel</a:t>
            </a:r>
            <a:r>
              <a:rPr lang="en-US" sz="2000" dirty="0">
                <a:latin typeface="Lato Regular"/>
                <a:cs typeface="Lato Regular"/>
              </a:rPr>
              <a:t> </a:t>
            </a:r>
            <a:r>
              <a:rPr lang="en-US" sz="2000" dirty="0" err="1">
                <a:latin typeface="Lato Regular"/>
                <a:cs typeface="Lato Regular"/>
              </a:rPr>
              <a:t>nisl</a:t>
            </a:r>
            <a:r>
              <a:rPr lang="en-US" sz="2000" dirty="0">
                <a:latin typeface="Lato Regular"/>
                <a:cs typeface="Lato Regular"/>
              </a:rPr>
              <a:t> </a:t>
            </a:r>
            <a:r>
              <a:rPr lang="en-US" sz="2000" dirty="0" err="1">
                <a:latin typeface="Lato Regular"/>
                <a:cs typeface="Lato Regular"/>
              </a:rPr>
              <a:t>nec</a:t>
            </a:r>
            <a:r>
              <a:rPr lang="en-US" sz="2000" dirty="0">
                <a:latin typeface="Lato Regular"/>
                <a:cs typeface="Lato Regular"/>
              </a:rPr>
              <a:t> </a:t>
            </a:r>
            <a:r>
              <a:rPr lang="en-US" sz="2000" dirty="0" err="1">
                <a:latin typeface="Lato Regular"/>
                <a:cs typeface="Lato Regular"/>
              </a:rPr>
              <a:t>risus</a:t>
            </a:r>
            <a:r>
              <a:rPr lang="en-US" sz="2000" dirty="0">
                <a:latin typeface="Lato Regular"/>
                <a:cs typeface="Lato Regular"/>
              </a:rPr>
              <a:t> </a:t>
            </a:r>
            <a:r>
              <a:rPr lang="en-US" sz="2000" dirty="0" err="1">
                <a:latin typeface="Lato Regular"/>
                <a:cs typeface="Lato Regular"/>
              </a:rPr>
              <a:t>vulputate</a:t>
            </a:r>
            <a:r>
              <a:rPr lang="en-US" sz="2000" dirty="0">
                <a:latin typeface="Lato Regular"/>
                <a:cs typeface="Lato Regular"/>
              </a:rPr>
              <a:t> </a:t>
            </a:r>
            <a:r>
              <a:rPr lang="en-US" sz="2000" dirty="0" err="1">
                <a:latin typeface="Lato Regular"/>
                <a:cs typeface="Lato Regular"/>
              </a:rPr>
              <a:t>placerat</a:t>
            </a:r>
            <a:r>
              <a:rPr lang="en-US" sz="2000" dirty="0">
                <a:latin typeface="Lato Regular"/>
                <a:cs typeface="Lato Regular"/>
              </a:rPr>
              <a:t> in at ligula </a:t>
            </a:r>
            <a:r>
              <a:rPr lang="en-US" sz="2000" dirty="0" err="1">
                <a:latin typeface="Lato Regular"/>
                <a:cs typeface="Lato Regular"/>
              </a:rPr>
              <a:t>onec</a:t>
            </a:r>
            <a:r>
              <a:rPr lang="en-US" sz="2000" dirty="0">
                <a:latin typeface="Lato Regular"/>
                <a:cs typeface="Lato Regular"/>
              </a:rPr>
              <a:t> </a:t>
            </a:r>
            <a:r>
              <a:rPr lang="en-US" sz="2000" dirty="0" err="1">
                <a:latin typeface="Lato Regular"/>
                <a:cs typeface="Lato Regular"/>
              </a:rPr>
              <a:t>autor</a:t>
            </a:r>
            <a:r>
              <a:rPr lang="en-US" sz="2000" dirty="0">
                <a:latin typeface="Lato Regular"/>
                <a:cs typeface="Lato Regular"/>
              </a:rPr>
              <a:t> magna.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02729" y="4904991"/>
            <a:ext cx="6560788" cy="727615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290982"/>
            <a:ext cx="2203602" cy="2203602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957525" y="-290982"/>
            <a:ext cx="1219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dirty="0"/>
              <a:t> </a:t>
            </a:r>
            <a:r>
              <a:rPr lang="zh-CN" altLang="en-US" sz="4800" b="1" dirty="0"/>
              <a:t>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400977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16" grpId="0" animBg="1"/>
      <p:bldP spid="88" grpId="0" animBg="1"/>
      <p:bldP spid="89" grpId="0"/>
      <p:bldP spid="90" grpId="0"/>
      <p:bldP spid="91" grpId="0"/>
      <p:bldP spid="92" grpId="0" animBg="1"/>
      <p:bldP spid="93" grpId="0" animBg="1"/>
      <p:bldP spid="94" grpId="0"/>
      <p:bldP spid="95" grpId="0"/>
      <p:bldP spid="96" grpId="0"/>
      <p:bldP spid="97" grpId="0" animBg="1"/>
      <p:bldP spid="98" grpId="0" animBg="1"/>
      <p:bldP spid="99" grpId="0"/>
      <p:bldP spid="100" grpId="0"/>
      <p:bldP spid="10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Image title here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place.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6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Image title here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4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place.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43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4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Image title here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45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place.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46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Donec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nisl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risus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vulputate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placerat</a:t>
            </a:r>
            <a:r>
              <a:rPr lang="en-US" dirty="0">
                <a:solidFill>
                  <a:schemeClr val="tx1"/>
                </a:solidFill>
              </a:rPr>
              <a:t> in at ligula.</a:t>
            </a: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38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6" name="图片占位符 35"/>
          <p:cNvPicPr>
            <a:picLocks noGrp="1" noChangeAspect="1"/>
          </p:cNvPicPr>
          <p:nvPr>
            <p:ph type="pic" sz="quarter" idx="39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2" name="图片占位符 31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5" name="图片占位符 34"/>
          <p:cNvPicPr>
            <a:picLocks noGrp="1" noChangeAspect="1"/>
          </p:cNvPicPr>
          <p:nvPr>
            <p:ph type="pic" sz="quarter" idx="40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290982"/>
            <a:ext cx="2203602" cy="2203602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957525" y="-290982"/>
            <a:ext cx="1219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dirty="0"/>
              <a:t> </a:t>
            </a:r>
            <a:r>
              <a:rPr lang="zh-CN" altLang="en-US" sz="4800" b="1" dirty="0"/>
              <a:t>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64991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39"/>
          <p:cNvSpPr>
            <a:spLocks noChangeArrowheads="1"/>
          </p:cNvSpPr>
          <p:nvPr/>
        </p:nvSpPr>
        <p:spPr bwMode="auto">
          <a:xfrm>
            <a:off x="7558954" y="4455097"/>
            <a:ext cx="10473085" cy="152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56" tIns="91428" rIns="182856" bIns="91428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1999"/>
              </a:spcBef>
            </a:pPr>
            <a:r>
              <a:rPr lang="en-US" altLang="zh-CN" sz="6600" dirty="0" smtClean="0">
                <a:latin typeface="微软雅黑" pitchFamily="34" charset="-122"/>
                <a:ea typeface="微软雅黑" pitchFamily="34" charset="-122"/>
                <a:cs typeface="宋体" charset="-122"/>
              </a:rPr>
              <a:t>【02</a:t>
            </a:r>
            <a:r>
              <a:rPr lang="zh-CN" altLang="en-US" sz="6600" dirty="0" smtClean="0">
                <a:latin typeface="微软雅黑" pitchFamily="34" charset="-122"/>
                <a:ea typeface="微软雅黑" pitchFamily="34" charset="-122"/>
                <a:cs typeface="宋体" charset="-122"/>
              </a:rPr>
              <a:t>输入您的标题</a:t>
            </a:r>
            <a:r>
              <a:rPr lang="en-US" altLang="zh-CN" sz="6600" dirty="0" smtClean="0">
                <a:latin typeface="微软雅黑" pitchFamily="34" charset="-122"/>
                <a:ea typeface="微软雅黑" pitchFamily="34" charset="-122"/>
                <a:cs typeface="宋体" charset="-122"/>
              </a:rPr>
              <a:t>】</a:t>
            </a:r>
            <a:endParaRPr lang="zh-CN" altLang="en-US" sz="6600" dirty="0"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  <p:sp>
        <p:nvSpPr>
          <p:cNvPr id="61" name="矩形 39"/>
          <p:cNvSpPr>
            <a:spLocks noChangeArrowheads="1"/>
          </p:cNvSpPr>
          <p:nvPr/>
        </p:nvSpPr>
        <p:spPr bwMode="auto">
          <a:xfrm>
            <a:off x="9103224" y="5983761"/>
            <a:ext cx="8928815" cy="923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2856" tIns="91428" rIns="182856" bIns="91428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spcBef>
                <a:spcPts val="1999"/>
              </a:spcBef>
            </a:pPr>
            <a:r>
              <a:rPr lang="zh-CN" altLang="en-US" sz="4800" dirty="0">
                <a:latin typeface="微软雅黑" pitchFamily="34" charset="-122"/>
                <a:ea typeface="微软雅黑" pitchFamily="34" charset="-122"/>
                <a:cs typeface="宋体" charset="-122"/>
              </a:rPr>
              <a:t>●请输入您的内容 </a:t>
            </a:r>
          </a:p>
        </p:txBody>
      </p:sp>
      <p:grpSp>
        <p:nvGrpSpPr>
          <p:cNvPr id="54" name="Group 40"/>
          <p:cNvGrpSpPr/>
          <p:nvPr/>
        </p:nvGrpSpPr>
        <p:grpSpPr>
          <a:xfrm>
            <a:off x="2796499" y="3882850"/>
            <a:ext cx="4658863" cy="4668285"/>
            <a:chOff x="3692576" y="1742634"/>
            <a:chExt cx="2790379" cy="2796023"/>
          </a:xfrm>
        </p:grpSpPr>
        <p:grpSp>
          <p:nvGrpSpPr>
            <p:cNvPr id="56" name="组合 79"/>
            <p:cNvGrpSpPr>
              <a:grpSpLocks/>
            </p:cNvGrpSpPr>
            <p:nvPr/>
          </p:nvGrpSpPr>
          <p:grpSpPr bwMode="auto">
            <a:xfrm>
              <a:off x="3692576" y="1742634"/>
              <a:ext cx="2790379" cy="2796023"/>
              <a:chOff x="6379729" y="2488774"/>
              <a:chExt cx="2513016" cy="2513016"/>
            </a:xfrm>
          </p:grpSpPr>
          <p:sp>
            <p:nvSpPr>
              <p:cNvPr id="58" name="任意多边形 82"/>
              <p:cNvSpPr/>
              <p:nvPr/>
            </p:nvSpPr>
            <p:spPr>
              <a:xfrm rot="3738964">
                <a:off x="6379729" y="2488774"/>
                <a:ext cx="2513016" cy="2513016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0663" kern="0">
                  <a:solidFill>
                    <a:srgbClr val="FFFFFF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59" name="任意多边形 83"/>
              <p:cNvSpPr/>
              <p:nvPr/>
            </p:nvSpPr>
            <p:spPr>
              <a:xfrm rot="16377237">
                <a:off x="6409519" y="2506881"/>
                <a:ext cx="2476803" cy="2476800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0663" ker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7" name="椭圆 80"/>
            <p:cNvSpPr/>
            <p:nvPr/>
          </p:nvSpPr>
          <p:spPr bwMode="auto">
            <a:xfrm>
              <a:off x="4092503" y="2156362"/>
              <a:ext cx="2016471" cy="2020558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663" kern="0">
                <a:solidFill>
                  <a:srgbClr val="FFFFFF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11000" y="4573617"/>
            <a:ext cx="11546716" cy="11546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64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1186ae81649161267353ca15693404b54882092"/>
</p:tagLst>
</file>

<file path=ppt/theme/theme1.xml><?xml version="1.0" encoding="utf-8"?>
<a:theme xmlns:a="http://schemas.openxmlformats.org/drawingml/2006/main" name="第一PPT，www.1ppt.com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</a:ln>
        <a:extLs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round/>
              <a:headEnd/>
              <a:tailEnd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 sz="10000" dirty="0">
            <a:solidFill>
              <a:srgbClr val="FFFFFF"/>
            </a:solidFill>
            <a:latin typeface="Lato Black"/>
            <a:cs typeface="Lato Black"/>
          </a:defRPr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2418</TotalTime>
  <Words>2292</Words>
  <Application>Microsoft Office PowerPoint</Application>
  <PresentationFormat>自定义</PresentationFormat>
  <Paragraphs>303</Paragraphs>
  <Slides>27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第一PPT，www.1ppt.com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瑜伽</dc:title>
  <dc:creator>第一PPT</dc:creator>
  <cp:keywords>www.1ppt.com</cp:keywords>
  <cp:lastModifiedBy>Windows User</cp:lastModifiedBy>
  <cp:revision>691</cp:revision>
  <dcterms:created xsi:type="dcterms:W3CDTF">2015-06-05T17:51:08Z</dcterms:created>
  <dcterms:modified xsi:type="dcterms:W3CDTF">2018-11-13T14:42:20Z</dcterms:modified>
</cp:coreProperties>
</file>